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ppt/notesSlides/notesSlide180.xml" ContentType="application/vnd.openxmlformats-officedocument.presentationml.notesSlide+xml"/>
  <Override PartName="/ppt/notesSlides/notesSlide181.xml" ContentType="application/vnd.openxmlformats-officedocument.presentationml.notesSlide+xml"/>
  <Override PartName="/ppt/notesSlides/notesSlide182.xml" ContentType="application/vnd.openxmlformats-officedocument.presentationml.notesSlide+xml"/>
  <Override PartName="/ppt/notesSlides/notesSlide183.xml" ContentType="application/vnd.openxmlformats-officedocument.presentationml.notesSlide+xml"/>
  <Override PartName="/ppt/notesSlides/notesSlide184.xml" ContentType="application/vnd.openxmlformats-officedocument.presentationml.notesSlide+xml"/>
  <Override PartName="/ppt/notesSlides/notesSlide185.xml" ContentType="application/vnd.openxmlformats-officedocument.presentationml.notesSlide+xml"/>
  <Override PartName="/ppt/notesSlides/notesSlide186.xml" ContentType="application/vnd.openxmlformats-officedocument.presentationml.notesSlide+xml"/>
  <Override PartName="/ppt/notesSlides/notesSlide187.xml" ContentType="application/vnd.openxmlformats-officedocument.presentationml.notesSlide+xml"/>
  <Override PartName="/ppt/notesSlides/notesSlide188.xml" ContentType="application/vnd.openxmlformats-officedocument.presentationml.notesSlide+xml"/>
  <Override PartName="/ppt/notesSlides/notesSlide189.xml" ContentType="application/vnd.openxmlformats-officedocument.presentationml.notesSlide+xml"/>
  <Override PartName="/ppt/notesSlides/notesSlide190.xml" ContentType="application/vnd.openxmlformats-officedocument.presentationml.notesSlide+xml"/>
  <Override PartName="/ppt/notesSlides/notesSlide191.xml" ContentType="application/vnd.openxmlformats-officedocument.presentationml.notesSlide+xml"/>
  <Override PartName="/ppt/notesSlides/notesSlide192.xml" ContentType="application/vnd.openxmlformats-officedocument.presentationml.notesSlide+xml"/>
  <Override PartName="/ppt/notesSlides/notesSlide193.xml" ContentType="application/vnd.openxmlformats-officedocument.presentationml.notesSlide+xml"/>
  <Override PartName="/ppt/notesSlides/notesSlide194.xml" ContentType="application/vnd.openxmlformats-officedocument.presentationml.notesSlide+xml"/>
  <Override PartName="/ppt/notesSlides/notesSlide195.xml" ContentType="application/vnd.openxmlformats-officedocument.presentationml.notesSlide+xml"/>
  <Override PartName="/ppt/notesSlides/notesSlide196.xml" ContentType="application/vnd.openxmlformats-officedocument.presentationml.notesSlide+xml"/>
  <Override PartName="/ppt/notesSlides/notesSlide197.xml" ContentType="application/vnd.openxmlformats-officedocument.presentationml.notesSlide+xml"/>
  <Override PartName="/ppt/notesSlides/notesSlide198.xml" ContentType="application/vnd.openxmlformats-officedocument.presentationml.notesSlide+xml"/>
  <Override PartName="/ppt/notesSlides/notesSlide199.xml" ContentType="application/vnd.openxmlformats-officedocument.presentationml.notesSlide+xml"/>
  <Override PartName="/ppt/notesSlides/notesSlide200.xml" ContentType="application/vnd.openxmlformats-officedocument.presentationml.notesSlide+xml"/>
  <Override PartName="/ppt/notesSlides/notesSlide201.xml" ContentType="application/vnd.openxmlformats-officedocument.presentationml.notesSlide+xml"/>
  <Override PartName="/ppt/notesSlides/notesSlide202.xml" ContentType="application/vnd.openxmlformats-officedocument.presentationml.notesSlide+xml"/>
  <Override PartName="/ppt/notesSlides/notesSlide203.xml" ContentType="application/vnd.openxmlformats-officedocument.presentationml.notesSlide+xml"/>
  <Override PartName="/ppt/notesSlides/notesSlide204.xml" ContentType="application/vnd.openxmlformats-officedocument.presentationml.notesSlide+xml"/>
  <Override PartName="/ppt/notesSlides/notesSlide205.xml" ContentType="application/vnd.openxmlformats-officedocument.presentationml.notesSlide+xml"/>
  <Override PartName="/ppt/notesSlides/notesSlide206.xml" ContentType="application/vnd.openxmlformats-officedocument.presentationml.notesSlide+xml"/>
  <Override PartName="/ppt/notesSlides/notesSlide207.xml" ContentType="application/vnd.openxmlformats-officedocument.presentationml.notesSlide+xml"/>
  <Override PartName="/ppt/notesSlides/notesSlide208.xml" ContentType="application/vnd.openxmlformats-officedocument.presentationml.notesSlide+xml"/>
  <Override PartName="/ppt/notesSlides/notesSlide209.xml" ContentType="application/vnd.openxmlformats-officedocument.presentationml.notesSlide+xml"/>
  <Override PartName="/ppt/notesSlides/notesSlide210.xml" ContentType="application/vnd.openxmlformats-officedocument.presentationml.notesSlide+xml"/>
  <Override PartName="/ppt/notesSlides/notesSlide211.xml" ContentType="application/vnd.openxmlformats-officedocument.presentationml.notesSlide+xml"/>
  <Override PartName="/ppt/notesSlides/notesSlide212.xml" ContentType="application/vnd.openxmlformats-officedocument.presentationml.notesSlide+xml"/>
  <Override PartName="/ppt/notesSlides/notesSlide213.xml" ContentType="application/vnd.openxmlformats-officedocument.presentationml.notesSlide+xml"/>
  <Override PartName="/ppt/notesSlides/notesSlide214.xml" ContentType="application/vnd.openxmlformats-officedocument.presentationml.notesSlide+xml"/>
  <Override PartName="/ppt/notesSlides/notesSlide215.xml" ContentType="application/vnd.openxmlformats-officedocument.presentationml.notesSlide+xml"/>
  <Override PartName="/ppt/notesSlides/notesSlide216.xml" ContentType="application/vnd.openxmlformats-officedocument.presentationml.notesSlide+xml"/>
  <Override PartName="/ppt/notesSlides/notesSlide217.xml" ContentType="application/vnd.openxmlformats-officedocument.presentationml.notesSlide+xml"/>
  <Override PartName="/ppt/notesSlides/notesSlide218.xml" ContentType="application/vnd.openxmlformats-officedocument.presentationml.notesSlide+xml"/>
  <Override PartName="/ppt/notesSlides/notesSlide219.xml" ContentType="application/vnd.openxmlformats-officedocument.presentationml.notesSlide+xml"/>
  <Override PartName="/ppt/notesSlides/notesSlide220.xml" ContentType="application/vnd.openxmlformats-officedocument.presentationml.notesSlide+xml"/>
  <Override PartName="/ppt/notesSlides/notesSlide221.xml" ContentType="application/vnd.openxmlformats-officedocument.presentationml.notesSlide+xml"/>
  <Override PartName="/ppt/notesSlides/notesSlide222.xml" ContentType="application/vnd.openxmlformats-officedocument.presentationml.notesSlide+xml"/>
  <Override PartName="/ppt/notesSlides/notesSlide223.xml" ContentType="application/vnd.openxmlformats-officedocument.presentationml.notesSlide+xml"/>
  <Override PartName="/ppt/notesSlides/notesSlide224.xml" ContentType="application/vnd.openxmlformats-officedocument.presentationml.notesSlide+xml"/>
  <Override PartName="/ppt/notesSlides/notesSlide225.xml" ContentType="application/vnd.openxmlformats-officedocument.presentationml.notesSlide+xml"/>
  <Override PartName="/ppt/notesSlides/notesSlide226.xml" ContentType="application/vnd.openxmlformats-officedocument.presentationml.notesSlide+xml"/>
  <Override PartName="/ppt/notesSlides/notesSlide227.xml" ContentType="application/vnd.openxmlformats-officedocument.presentationml.notesSlide+xml"/>
  <Override PartName="/ppt/notesSlides/notesSlide228.xml" ContentType="application/vnd.openxmlformats-officedocument.presentationml.notesSlide+xml"/>
  <Override PartName="/ppt/notesSlides/notesSlide229.xml" ContentType="application/vnd.openxmlformats-officedocument.presentationml.notesSlide+xml"/>
  <Override PartName="/ppt/notesSlides/notesSlide230.xml" ContentType="application/vnd.openxmlformats-officedocument.presentationml.notesSlide+xml"/>
  <Override PartName="/ppt/notesSlides/notesSlide231.xml" ContentType="application/vnd.openxmlformats-officedocument.presentationml.notesSlide+xml"/>
  <Override PartName="/ppt/notesSlides/notesSlide232.xml" ContentType="application/vnd.openxmlformats-officedocument.presentationml.notesSlide+xml"/>
  <Override PartName="/ppt/notesSlides/notesSlide233.xml" ContentType="application/vnd.openxmlformats-officedocument.presentationml.notesSlide+xml"/>
  <Override PartName="/ppt/notesSlides/notesSlide234.xml" ContentType="application/vnd.openxmlformats-officedocument.presentationml.notesSlide+xml"/>
  <Override PartName="/ppt/notesSlides/notesSlide235.xml" ContentType="application/vnd.openxmlformats-officedocument.presentationml.notesSlide+xml"/>
  <Override PartName="/ppt/notesSlides/notesSlide236.xml" ContentType="application/vnd.openxmlformats-officedocument.presentationml.notesSlide+xml"/>
  <Override PartName="/ppt/notesSlides/notesSlide237.xml" ContentType="application/vnd.openxmlformats-officedocument.presentationml.notesSlide+xml"/>
  <Override PartName="/ppt/notesSlides/notesSlide238.xml" ContentType="application/vnd.openxmlformats-officedocument.presentationml.notesSlide+xml"/>
  <Override PartName="/ppt/notesSlides/notesSlide239.xml" ContentType="application/vnd.openxmlformats-officedocument.presentationml.notesSlide+xml"/>
  <Override PartName="/ppt/notesSlides/notesSlide240.xml" ContentType="application/vnd.openxmlformats-officedocument.presentationml.notesSlide+xml"/>
  <Override PartName="/ppt/notesSlides/notesSlide241.xml" ContentType="application/vnd.openxmlformats-officedocument.presentationml.notesSlide+xml"/>
  <Override PartName="/ppt/notesSlides/notesSlide242.xml" ContentType="application/vnd.openxmlformats-officedocument.presentationml.notesSlide+xml"/>
  <Override PartName="/ppt/notesSlides/notesSlide243.xml" ContentType="application/vnd.openxmlformats-officedocument.presentationml.notesSlide+xml"/>
  <Override PartName="/ppt/notesSlides/notesSlide244.xml" ContentType="application/vnd.openxmlformats-officedocument.presentationml.notesSlide+xml"/>
  <Override PartName="/ppt/notesSlides/notesSlide245.xml" ContentType="application/vnd.openxmlformats-officedocument.presentationml.notesSlide+xml"/>
  <Override PartName="/ppt/notesSlides/notesSlide246.xml" ContentType="application/vnd.openxmlformats-officedocument.presentationml.notesSlide+xml"/>
  <Override PartName="/ppt/notesSlides/notesSlide247.xml" ContentType="application/vnd.openxmlformats-officedocument.presentationml.notesSlide+xml"/>
  <Override PartName="/ppt/notesSlides/notesSlide248.xml" ContentType="application/vnd.openxmlformats-officedocument.presentationml.notesSlide+xml"/>
  <Override PartName="/ppt/notesSlides/notesSlide249.xml" ContentType="application/vnd.openxmlformats-officedocument.presentationml.notesSlide+xml"/>
  <Override PartName="/ppt/notesSlides/notesSlide250.xml" ContentType="application/vnd.openxmlformats-officedocument.presentationml.notesSlide+xml"/>
  <Override PartName="/ppt/notesSlides/notesSlide251.xml" ContentType="application/vnd.openxmlformats-officedocument.presentationml.notesSlide+xml"/>
  <Override PartName="/ppt/notesSlides/notesSlide252.xml" ContentType="application/vnd.openxmlformats-officedocument.presentationml.notesSlide+xml"/>
  <Override PartName="/ppt/notesSlides/notesSlide253.xml" ContentType="application/vnd.openxmlformats-officedocument.presentationml.notesSlide+xml"/>
  <Override PartName="/ppt/notesSlides/notesSlide254.xml" ContentType="application/vnd.openxmlformats-officedocument.presentationml.notesSlide+xml"/>
  <Override PartName="/ppt/notesSlides/notesSlide255.xml" ContentType="application/vnd.openxmlformats-officedocument.presentationml.notesSlide+xml"/>
  <Override PartName="/ppt/notesSlides/notesSlide256.xml" ContentType="application/vnd.openxmlformats-officedocument.presentationml.notesSlide+xml"/>
  <Override PartName="/ppt/notesSlides/notesSlide257.xml" ContentType="application/vnd.openxmlformats-officedocument.presentationml.notesSlide+xml"/>
  <Override PartName="/ppt/notesSlides/notesSlide258.xml" ContentType="application/vnd.openxmlformats-officedocument.presentationml.notesSlide+xml"/>
  <Override PartName="/ppt/notesSlides/notesSlide259.xml" ContentType="application/vnd.openxmlformats-officedocument.presentationml.notesSlide+xml"/>
  <Override PartName="/ppt/notesSlides/notesSlide260.xml" ContentType="application/vnd.openxmlformats-officedocument.presentationml.notesSlide+xml"/>
  <Override PartName="/ppt/notesSlides/notesSlide261.xml" ContentType="application/vnd.openxmlformats-officedocument.presentationml.notesSlide+xml"/>
  <Override PartName="/ppt/notesSlides/notesSlide262.xml" ContentType="application/vnd.openxmlformats-officedocument.presentationml.notesSlide+xml"/>
  <Override PartName="/ppt/notesSlides/notesSlide263.xml" ContentType="application/vnd.openxmlformats-officedocument.presentationml.notesSlide+xml"/>
  <Override PartName="/ppt/notesSlides/notesSlide264.xml" ContentType="application/vnd.openxmlformats-officedocument.presentationml.notesSlide+xml"/>
  <Override PartName="/ppt/notesSlides/notesSlide265.xml" ContentType="application/vnd.openxmlformats-officedocument.presentationml.notesSlide+xml"/>
  <Override PartName="/ppt/notesSlides/notesSlide266.xml" ContentType="application/vnd.openxmlformats-officedocument.presentationml.notesSlide+xml"/>
  <Override PartName="/ppt/notesSlides/notesSlide267.xml" ContentType="application/vnd.openxmlformats-officedocument.presentationml.notesSlide+xml"/>
  <Override PartName="/ppt/notesSlides/notesSlide268.xml" ContentType="application/vnd.openxmlformats-officedocument.presentationml.notesSlide+xml"/>
  <Override PartName="/ppt/notesSlides/notesSlide269.xml" ContentType="application/vnd.openxmlformats-officedocument.presentationml.notesSlide+xml"/>
  <Override PartName="/ppt/notesSlides/notesSlide270.xml" ContentType="application/vnd.openxmlformats-officedocument.presentationml.notesSlide+xml"/>
  <Override PartName="/ppt/notesSlides/notesSlide271.xml" ContentType="application/vnd.openxmlformats-officedocument.presentationml.notesSlide+xml"/>
  <Override PartName="/ppt/notesSlides/notesSlide272.xml" ContentType="application/vnd.openxmlformats-officedocument.presentationml.notesSlide+xml"/>
  <Override PartName="/ppt/notesSlides/notesSlide273.xml" ContentType="application/vnd.openxmlformats-officedocument.presentationml.notesSlide+xml"/>
  <Override PartName="/ppt/notesSlides/notesSlide274.xml" ContentType="application/vnd.openxmlformats-officedocument.presentationml.notesSlide+xml"/>
  <Override PartName="/ppt/notesSlides/notesSlide275.xml" ContentType="application/vnd.openxmlformats-officedocument.presentationml.notesSlide+xml"/>
  <Override PartName="/ppt/notesSlides/notesSlide276.xml" ContentType="application/vnd.openxmlformats-officedocument.presentationml.notesSlide+xml"/>
  <Override PartName="/ppt/notesSlides/notesSlide277.xml" ContentType="application/vnd.openxmlformats-officedocument.presentationml.notesSlide+xml"/>
  <Override PartName="/ppt/notesSlides/notesSlide278.xml" ContentType="application/vnd.openxmlformats-officedocument.presentationml.notesSlide+xml"/>
  <Override PartName="/ppt/notesSlides/notesSlide279.xml" ContentType="application/vnd.openxmlformats-officedocument.presentationml.notesSlide+xml"/>
  <Override PartName="/ppt/notesSlides/notesSlide280.xml" ContentType="application/vnd.openxmlformats-officedocument.presentationml.notesSlide+xml"/>
  <Override PartName="/ppt/notesSlides/notesSlide281.xml" ContentType="application/vnd.openxmlformats-officedocument.presentationml.notesSlide+xml"/>
  <Override PartName="/ppt/notesSlides/notesSlide282.xml" ContentType="application/vnd.openxmlformats-officedocument.presentationml.notesSlide+xml"/>
  <Override PartName="/ppt/notesSlides/notesSlide283.xml" ContentType="application/vnd.openxmlformats-officedocument.presentationml.notesSlide+xml"/>
  <Override PartName="/ppt/notesSlides/notesSlide284.xml" ContentType="application/vnd.openxmlformats-officedocument.presentationml.notesSlide+xml"/>
  <Override PartName="/ppt/notesSlides/notesSlide285.xml" ContentType="application/vnd.openxmlformats-officedocument.presentationml.notesSlide+xml"/>
  <Override PartName="/ppt/notesSlides/notesSlide286.xml" ContentType="application/vnd.openxmlformats-officedocument.presentationml.notesSlide+xml"/>
  <Override PartName="/ppt/notesSlides/notesSlide287.xml" ContentType="application/vnd.openxmlformats-officedocument.presentationml.notesSlide+xml"/>
  <Override PartName="/ppt/notesSlides/notesSlide288.xml" ContentType="application/vnd.openxmlformats-officedocument.presentationml.notesSlide+xml"/>
  <Override PartName="/ppt/notesSlides/notesSlide289.xml" ContentType="application/vnd.openxmlformats-officedocument.presentationml.notesSlide+xml"/>
  <Override PartName="/ppt/notesSlides/notesSlide290.xml" ContentType="application/vnd.openxmlformats-officedocument.presentationml.notesSlide+xml"/>
  <Override PartName="/ppt/notesSlides/notesSlide291.xml" ContentType="application/vnd.openxmlformats-officedocument.presentationml.notesSlide+xml"/>
  <Override PartName="/ppt/notesSlides/notesSlide292.xml" ContentType="application/vnd.openxmlformats-officedocument.presentationml.notesSlide+xml"/>
  <Override PartName="/ppt/notesSlides/notesSlide293.xml" ContentType="application/vnd.openxmlformats-officedocument.presentationml.notesSlide+xml"/>
  <Override PartName="/ppt/notesSlides/notesSlide294.xml" ContentType="application/vnd.openxmlformats-officedocument.presentationml.notesSlide+xml"/>
  <Override PartName="/ppt/notesSlides/notesSlide295.xml" ContentType="application/vnd.openxmlformats-officedocument.presentationml.notesSlide+xml"/>
  <Override PartName="/ppt/notesSlides/notesSlide296.xml" ContentType="application/vnd.openxmlformats-officedocument.presentationml.notesSlide+xml"/>
  <Override PartName="/ppt/notesSlides/notesSlide297.xml" ContentType="application/vnd.openxmlformats-officedocument.presentationml.notesSlide+xml"/>
  <Override PartName="/ppt/notesSlides/notesSlide298.xml" ContentType="application/vnd.openxmlformats-officedocument.presentationml.notesSlide+xml"/>
  <Override PartName="/ppt/notesSlides/notesSlide299.xml" ContentType="application/vnd.openxmlformats-officedocument.presentationml.notesSlide+xml"/>
  <Override PartName="/ppt/notesSlides/notesSlide300.xml" ContentType="application/vnd.openxmlformats-officedocument.presentationml.notesSlide+xml"/>
  <Override PartName="/ppt/notesSlides/notesSlide301.xml" ContentType="application/vnd.openxmlformats-officedocument.presentationml.notesSlide+xml"/>
  <Override PartName="/ppt/notesSlides/notesSlide302.xml" ContentType="application/vnd.openxmlformats-officedocument.presentationml.notesSlide+xml"/>
  <Override PartName="/ppt/notesSlides/notesSlide303.xml" ContentType="application/vnd.openxmlformats-officedocument.presentationml.notesSlide+xml"/>
  <Override PartName="/ppt/notesSlides/notesSlide304.xml" ContentType="application/vnd.openxmlformats-officedocument.presentationml.notesSlide+xml"/>
  <Override PartName="/ppt/notesSlides/notesSlide305.xml" ContentType="application/vnd.openxmlformats-officedocument.presentationml.notesSlide+xml"/>
  <Override PartName="/ppt/notesSlides/notesSlide306.xml" ContentType="application/vnd.openxmlformats-officedocument.presentationml.notesSlide+xml"/>
  <Override PartName="/ppt/notesSlides/notesSlide307.xml" ContentType="application/vnd.openxmlformats-officedocument.presentationml.notesSlide+xml"/>
  <Override PartName="/ppt/notesSlides/notesSlide308.xml" ContentType="application/vnd.openxmlformats-officedocument.presentationml.notesSlide+xml"/>
  <Override PartName="/ppt/notesSlides/notesSlide309.xml" ContentType="application/vnd.openxmlformats-officedocument.presentationml.notesSlide+xml"/>
  <Override PartName="/ppt/notesSlides/notesSlide310.xml" ContentType="application/vnd.openxmlformats-officedocument.presentationml.notesSlide+xml"/>
  <Override PartName="/ppt/notesSlides/notesSlide311.xml" ContentType="application/vnd.openxmlformats-officedocument.presentationml.notesSlide+xml"/>
  <Override PartName="/ppt/notesSlides/notesSlide312.xml" ContentType="application/vnd.openxmlformats-officedocument.presentationml.notesSlide+xml"/>
  <Override PartName="/ppt/notesSlides/notesSlide313.xml" ContentType="application/vnd.openxmlformats-officedocument.presentationml.notesSlide+xml"/>
  <Override PartName="/ppt/notesSlides/notesSlide314.xml" ContentType="application/vnd.openxmlformats-officedocument.presentationml.notesSlide+xml"/>
  <Override PartName="/ppt/notesSlides/notesSlide315.xml" ContentType="application/vnd.openxmlformats-officedocument.presentationml.notesSlide+xml"/>
  <Override PartName="/ppt/notesSlides/notesSlide316.xml" ContentType="application/vnd.openxmlformats-officedocument.presentationml.notesSlide+xml"/>
  <Override PartName="/ppt/notesSlides/notesSlide317.xml" ContentType="application/vnd.openxmlformats-officedocument.presentationml.notesSlide+xml"/>
  <Override PartName="/ppt/notesSlides/notesSlide318.xml" ContentType="application/vnd.openxmlformats-officedocument.presentationml.notesSlide+xml"/>
  <Override PartName="/ppt/notesSlides/notesSlide319.xml" ContentType="application/vnd.openxmlformats-officedocument.presentationml.notesSlide+xml"/>
  <Override PartName="/ppt/notesSlides/notesSlide320.xml" ContentType="application/vnd.openxmlformats-officedocument.presentationml.notesSlide+xml"/>
  <Override PartName="/ppt/notesSlides/notesSlide321.xml" ContentType="application/vnd.openxmlformats-officedocument.presentationml.notesSlide+xml"/>
  <Override PartName="/ppt/notesSlides/notesSlide322.xml" ContentType="application/vnd.openxmlformats-officedocument.presentationml.notesSlide+xml"/>
  <Override PartName="/ppt/notesSlides/notesSlide323.xml" ContentType="application/vnd.openxmlformats-officedocument.presentationml.notesSlide+xml"/>
  <Override PartName="/ppt/notesSlides/notesSlide324.xml" ContentType="application/vnd.openxmlformats-officedocument.presentationml.notesSlide+xml"/>
  <Override PartName="/ppt/notesSlides/notesSlide325.xml" ContentType="application/vnd.openxmlformats-officedocument.presentationml.notesSlide+xml"/>
  <Override PartName="/ppt/notesSlides/notesSlide326.xml" ContentType="application/vnd.openxmlformats-officedocument.presentationml.notesSlide+xml"/>
  <Override PartName="/ppt/notesSlides/notesSlide327.xml" ContentType="application/vnd.openxmlformats-officedocument.presentationml.notesSlide+xml"/>
  <Override PartName="/ppt/notesSlides/notesSlide328.xml" ContentType="application/vnd.openxmlformats-officedocument.presentationml.notesSlide+xml"/>
  <Override PartName="/ppt/notesSlides/notesSlide329.xml" ContentType="application/vnd.openxmlformats-officedocument.presentationml.notesSlide+xml"/>
  <Override PartName="/ppt/notesSlides/notesSlide330.xml" ContentType="application/vnd.openxmlformats-officedocument.presentationml.notesSlide+xml"/>
  <Override PartName="/ppt/notesSlides/notesSlide331.xml" ContentType="application/vnd.openxmlformats-officedocument.presentationml.notesSlide+xml"/>
  <Override PartName="/ppt/notesSlides/notesSlide332.xml" ContentType="application/vnd.openxmlformats-officedocument.presentationml.notesSlide+xml"/>
  <Override PartName="/ppt/notesSlides/notesSlide333.xml" ContentType="application/vnd.openxmlformats-officedocument.presentationml.notesSlide+xml"/>
  <Override PartName="/ppt/notesSlides/notesSlide334.xml" ContentType="application/vnd.openxmlformats-officedocument.presentationml.notesSlide+xml"/>
  <Override PartName="/ppt/notesSlides/notesSlide335.xml" ContentType="application/vnd.openxmlformats-officedocument.presentationml.notesSlide+xml"/>
  <Override PartName="/ppt/notesSlides/notesSlide336.xml" ContentType="application/vnd.openxmlformats-officedocument.presentationml.notesSlide+xml"/>
  <Override PartName="/ppt/notesSlides/notesSlide337.xml" ContentType="application/vnd.openxmlformats-officedocument.presentationml.notesSlide+xml"/>
  <Override PartName="/ppt/notesSlides/notesSlide338.xml" ContentType="application/vnd.openxmlformats-officedocument.presentationml.notesSlide+xml"/>
  <Override PartName="/ppt/notesSlides/notesSlide339.xml" ContentType="application/vnd.openxmlformats-officedocument.presentationml.notesSlide+xml"/>
  <Override PartName="/ppt/notesSlides/notesSlide340.xml" ContentType="application/vnd.openxmlformats-officedocument.presentationml.notesSlide+xml"/>
  <Override PartName="/ppt/notesSlides/notesSlide341.xml" ContentType="application/vnd.openxmlformats-officedocument.presentationml.notesSlide+xml"/>
  <Override PartName="/ppt/notesSlides/notesSlide342.xml" ContentType="application/vnd.openxmlformats-officedocument.presentationml.notesSlide+xml"/>
  <Override PartName="/ppt/notesSlides/notesSlide343.xml" ContentType="application/vnd.openxmlformats-officedocument.presentationml.notesSlide+xml"/>
  <Override PartName="/ppt/notesSlides/notesSlide344.xml" ContentType="application/vnd.openxmlformats-officedocument.presentationml.notesSlide+xml"/>
  <Override PartName="/ppt/notesSlides/notesSlide345.xml" ContentType="application/vnd.openxmlformats-officedocument.presentationml.notesSlide+xml"/>
  <Override PartName="/ppt/notesSlides/notesSlide346.xml" ContentType="application/vnd.openxmlformats-officedocument.presentationml.notesSlide+xml"/>
  <Override PartName="/ppt/notesSlides/notesSlide347.xml" ContentType="application/vnd.openxmlformats-officedocument.presentationml.notesSlide+xml"/>
  <Override PartName="/ppt/notesSlides/notesSlide348.xml" ContentType="application/vnd.openxmlformats-officedocument.presentationml.notesSlide+xml"/>
  <Override PartName="/ppt/notesSlides/notesSlide349.xml" ContentType="application/vnd.openxmlformats-officedocument.presentationml.notesSlide+xml"/>
  <Override PartName="/ppt/notesSlides/notesSlide350.xml" ContentType="application/vnd.openxmlformats-officedocument.presentationml.notesSlide+xml"/>
  <Override PartName="/ppt/notesSlides/notesSlide351.xml" ContentType="application/vnd.openxmlformats-officedocument.presentationml.notesSlide+xml"/>
  <Override PartName="/ppt/notesSlides/notesSlide352.xml" ContentType="application/vnd.openxmlformats-officedocument.presentationml.notesSlide+xml"/>
  <Override PartName="/ppt/notesSlides/notesSlide353.xml" ContentType="application/vnd.openxmlformats-officedocument.presentationml.notesSlide+xml"/>
  <Override PartName="/ppt/notesSlides/notesSlide354.xml" ContentType="application/vnd.openxmlformats-officedocument.presentationml.notesSlide+xml"/>
  <Override PartName="/ppt/notesSlides/notesSlide355.xml" ContentType="application/vnd.openxmlformats-officedocument.presentationml.notesSlide+xml"/>
  <Override PartName="/ppt/notesSlides/notesSlide356.xml" ContentType="application/vnd.openxmlformats-officedocument.presentationml.notesSlide+xml"/>
  <Override PartName="/ppt/notesSlides/notesSlide357.xml" ContentType="application/vnd.openxmlformats-officedocument.presentationml.notesSlide+xml"/>
  <Override PartName="/ppt/notesSlides/notesSlide358.xml" ContentType="application/vnd.openxmlformats-officedocument.presentationml.notesSlide+xml"/>
  <Override PartName="/ppt/notesSlides/notesSlide359.xml" ContentType="application/vnd.openxmlformats-officedocument.presentationml.notesSlide+xml"/>
  <Override PartName="/ppt/notesSlides/notesSlide360.xml" ContentType="application/vnd.openxmlformats-officedocument.presentationml.notesSlide+xml"/>
  <Override PartName="/ppt/notesSlides/notesSlide361.xml" ContentType="application/vnd.openxmlformats-officedocument.presentationml.notesSlide+xml"/>
  <Override PartName="/ppt/notesSlides/notesSlide362.xml" ContentType="application/vnd.openxmlformats-officedocument.presentationml.notesSlide+xml"/>
  <Override PartName="/ppt/notesSlides/notesSlide363.xml" ContentType="application/vnd.openxmlformats-officedocument.presentationml.notesSlide+xml"/>
  <Override PartName="/ppt/notesSlides/notesSlide364.xml" ContentType="application/vnd.openxmlformats-officedocument.presentationml.notesSlide+xml"/>
  <Override PartName="/ppt/notesSlides/notesSlide365.xml" ContentType="application/vnd.openxmlformats-officedocument.presentationml.notesSlide+xml"/>
  <Override PartName="/ppt/notesSlides/notesSlide366.xml" ContentType="application/vnd.openxmlformats-officedocument.presentationml.notesSlide+xml"/>
  <Override PartName="/ppt/notesSlides/notesSlide367.xml" ContentType="application/vnd.openxmlformats-officedocument.presentationml.notesSlide+xml"/>
  <Override PartName="/ppt/notesSlides/notesSlide368.xml" ContentType="application/vnd.openxmlformats-officedocument.presentationml.notesSlide+xml"/>
  <Override PartName="/ppt/notesSlides/notesSlide369.xml" ContentType="application/vnd.openxmlformats-officedocument.presentationml.notesSlide+xml"/>
  <Override PartName="/ppt/notesSlides/notesSlide370.xml" ContentType="application/vnd.openxmlformats-officedocument.presentationml.notesSlide+xml"/>
  <Override PartName="/ppt/notesSlides/notesSlide371.xml" ContentType="application/vnd.openxmlformats-officedocument.presentationml.notesSlide+xml"/>
  <Override PartName="/ppt/notesSlides/notesSlide372.xml" ContentType="application/vnd.openxmlformats-officedocument.presentationml.notesSlide+xml"/>
  <Override PartName="/ppt/notesSlides/notesSlide373.xml" ContentType="application/vnd.openxmlformats-officedocument.presentationml.notesSlide+xml"/>
  <Override PartName="/ppt/notesSlides/notesSlide374.xml" ContentType="application/vnd.openxmlformats-officedocument.presentationml.notesSlide+xml"/>
  <Override PartName="/ppt/notesSlides/notesSlide375.xml" ContentType="application/vnd.openxmlformats-officedocument.presentationml.notesSlide+xml"/>
  <Override PartName="/ppt/notesSlides/notesSlide376.xml" ContentType="application/vnd.openxmlformats-officedocument.presentationml.notesSlide+xml"/>
  <Override PartName="/ppt/notesSlides/notesSlide377.xml" ContentType="application/vnd.openxmlformats-officedocument.presentationml.notesSlide+xml"/>
  <Override PartName="/ppt/notesSlides/notesSlide378.xml" ContentType="application/vnd.openxmlformats-officedocument.presentationml.notesSlide+xml"/>
  <Override PartName="/ppt/notesSlides/notesSlide379.xml" ContentType="application/vnd.openxmlformats-officedocument.presentationml.notesSlide+xml"/>
  <Override PartName="/ppt/notesSlides/notesSlide380.xml" ContentType="application/vnd.openxmlformats-officedocument.presentationml.notesSlide+xml"/>
  <Override PartName="/ppt/notesSlides/notesSlide381.xml" ContentType="application/vnd.openxmlformats-officedocument.presentationml.notesSlide+xml"/>
  <Override PartName="/ppt/notesSlides/notesSlide382.xml" ContentType="application/vnd.openxmlformats-officedocument.presentationml.notesSlide+xml"/>
  <Override PartName="/ppt/notesSlides/notesSlide383.xml" ContentType="application/vnd.openxmlformats-officedocument.presentationml.notesSlide+xml"/>
  <Override PartName="/ppt/notesSlides/notesSlide384.xml" ContentType="application/vnd.openxmlformats-officedocument.presentationml.notesSlide+xml"/>
  <Override PartName="/ppt/notesSlides/notesSlide385.xml" ContentType="application/vnd.openxmlformats-officedocument.presentationml.notesSlide+xml"/>
  <Override PartName="/ppt/notesSlides/notesSlide386.xml" ContentType="application/vnd.openxmlformats-officedocument.presentationml.notesSlide+xml"/>
  <Override PartName="/ppt/notesSlides/notesSlide387.xml" ContentType="application/vnd.openxmlformats-officedocument.presentationml.notesSlide+xml"/>
  <Override PartName="/ppt/notesSlides/notesSlide388.xml" ContentType="application/vnd.openxmlformats-officedocument.presentationml.notesSlide+xml"/>
  <Override PartName="/ppt/notesSlides/notesSlide389.xml" ContentType="application/vnd.openxmlformats-officedocument.presentationml.notesSlide+xml"/>
  <Override PartName="/ppt/notesSlides/notesSlide390.xml" ContentType="application/vnd.openxmlformats-officedocument.presentationml.notesSlide+xml"/>
  <Override PartName="/ppt/notesSlides/notesSlide391.xml" ContentType="application/vnd.openxmlformats-officedocument.presentationml.notesSlide+xml"/>
  <Override PartName="/ppt/notesSlides/notesSlide392.xml" ContentType="application/vnd.openxmlformats-officedocument.presentationml.notesSlide+xml"/>
  <Override PartName="/ppt/notesSlides/notesSlide393.xml" ContentType="application/vnd.openxmlformats-officedocument.presentationml.notesSlide+xml"/>
  <Override PartName="/ppt/notesSlides/notesSlide394.xml" ContentType="application/vnd.openxmlformats-officedocument.presentationml.notesSlide+xml"/>
  <Override PartName="/ppt/notesSlides/notesSlide395.xml" ContentType="application/vnd.openxmlformats-officedocument.presentationml.notesSlide+xml"/>
  <Override PartName="/ppt/notesSlides/notesSlide396.xml" ContentType="application/vnd.openxmlformats-officedocument.presentationml.notesSlide+xml"/>
  <Override PartName="/ppt/notesSlides/notesSlide397.xml" ContentType="application/vnd.openxmlformats-officedocument.presentationml.notesSlide+xml"/>
  <Override PartName="/ppt/notesSlides/notesSlide398.xml" ContentType="application/vnd.openxmlformats-officedocument.presentationml.notesSlide+xml"/>
  <Override PartName="/ppt/notesSlides/notesSlide399.xml" ContentType="application/vnd.openxmlformats-officedocument.presentationml.notesSlide+xml"/>
  <Override PartName="/ppt/notesSlides/notesSlide400.xml" ContentType="application/vnd.openxmlformats-officedocument.presentationml.notesSlide+xml"/>
  <Override PartName="/ppt/notesSlides/notesSlide401.xml" ContentType="application/vnd.openxmlformats-officedocument.presentationml.notesSlide+xml"/>
  <Override PartName="/ppt/notesSlides/notesSlide402.xml" ContentType="application/vnd.openxmlformats-officedocument.presentationml.notesSlide+xml"/>
  <Override PartName="/ppt/notesSlides/notesSlide403.xml" ContentType="application/vnd.openxmlformats-officedocument.presentationml.notesSlide+xml"/>
  <Override PartName="/ppt/notesSlides/notesSlide404.xml" ContentType="application/vnd.openxmlformats-officedocument.presentationml.notesSlide+xml"/>
  <Override PartName="/ppt/notesSlides/notesSlide405.xml" ContentType="application/vnd.openxmlformats-officedocument.presentationml.notesSlide+xml"/>
  <Override PartName="/ppt/notesSlides/notesSlide406.xml" ContentType="application/vnd.openxmlformats-officedocument.presentationml.notesSlide+xml"/>
  <Override PartName="/ppt/notesSlides/notesSlide407.xml" ContentType="application/vnd.openxmlformats-officedocument.presentationml.notesSlide+xml"/>
  <Override PartName="/ppt/notesSlides/notesSlide408.xml" ContentType="application/vnd.openxmlformats-officedocument.presentationml.notesSlide+xml"/>
  <Override PartName="/ppt/notesSlides/notesSlide409.xml" ContentType="application/vnd.openxmlformats-officedocument.presentationml.notesSlide+xml"/>
  <Override PartName="/ppt/notesSlides/notesSlide410.xml" ContentType="application/vnd.openxmlformats-officedocument.presentationml.notesSlide+xml"/>
  <Override PartName="/ppt/notesSlides/notesSlide411.xml" ContentType="application/vnd.openxmlformats-officedocument.presentationml.notesSlide+xml"/>
  <Override PartName="/ppt/notesSlides/notesSlide412.xml" ContentType="application/vnd.openxmlformats-officedocument.presentationml.notesSlide+xml"/>
  <Override PartName="/ppt/notesSlides/notesSlide413.xml" ContentType="application/vnd.openxmlformats-officedocument.presentationml.notesSlide+xml"/>
  <Override PartName="/ppt/notesSlides/notesSlide414.xml" ContentType="application/vnd.openxmlformats-officedocument.presentationml.notesSlide+xml"/>
  <Override PartName="/ppt/notesSlides/notesSlide415.xml" ContentType="application/vnd.openxmlformats-officedocument.presentationml.notesSlide+xml"/>
  <Override PartName="/ppt/notesSlides/notesSlide416.xml" ContentType="application/vnd.openxmlformats-officedocument.presentationml.notesSlide+xml"/>
  <Override PartName="/ppt/notesSlides/notesSlide417.xml" ContentType="application/vnd.openxmlformats-officedocument.presentationml.notesSlide+xml"/>
  <Override PartName="/ppt/notesSlides/notesSlide418.xml" ContentType="application/vnd.openxmlformats-officedocument.presentationml.notesSlide+xml"/>
  <Override PartName="/ppt/notesSlides/notesSlide419.xml" ContentType="application/vnd.openxmlformats-officedocument.presentationml.notesSlide+xml"/>
  <Override PartName="/ppt/notesSlides/notesSlide420.xml" ContentType="application/vnd.openxmlformats-officedocument.presentationml.notesSlide+xml"/>
  <Override PartName="/ppt/notesSlides/notesSlide421.xml" ContentType="application/vnd.openxmlformats-officedocument.presentationml.notesSlide+xml"/>
  <Override PartName="/ppt/notesSlides/notesSlide422.xml" ContentType="application/vnd.openxmlformats-officedocument.presentationml.notesSlide+xml"/>
  <Override PartName="/ppt/notesSlides/notesSlide423.xml" ContentType="application/vnd.openxmlformats-officedocument.presentationml.notesSlide+xml"/>
  <Override PartName="/ppt/notesSlides/notesSlide424.xml" ContentType="application/vnd.openxmlformats-officedocument.presentationml.notesSlide+xml"/>
  <Override PartName="/ppt/notesSlides/notesSlide425.xml" ContentType="application/vnd.openxmlformats-officedocument.presentationml.notesSlide+xml"/>
  <Override PartName="/ppt/notesSlides/notesSlide426.xml" ContentType="application/vnd.openxmlformats-officedocument.presentationml.notesSlide+xml"/>
  <Override PartName="/ppt/notesSlides/notesSlide427.xml" ContentType="application/vnd.openxmlformats-officedocument.presentationml.notesSlide+xml"/>
  <Override PartName="/ppt/notesSlides/notesSlide428.xml" ContentType="application/vnd.openxmlformats-officedocument.presentationml.notesSlide+xml"/>
  <Override PartName="/ppt/notesSlides/notesSlide429.xml" ContentType="application/vnd.openxmlformats-officedocument.presentationml.notesSlide+xml"/>
  <Override PartName="/ppt/notesSlides/notesSlide430.xml" ContentType="application/vnd.openxmlformats-officedocument.presentationml.notesSlide+xml"/>
  <Override PartName="/ppt/notesSlides/notesSlide431.xml" ContentType="application/vnd.openxmlformats-officedocument.presentationml.notesSlide+xml"/>
  <Override PartName="/ppt/notesSlides/notesSlide432.xml" ContentType="application/vnd.openxmlformats-officedocument.presentationml.notesSlide+xml"/>
  <Override PartName="/ppt/notesSlides/notesSlide433.xml" ContentType="application/vnd.openxmlformats-officedocument.presentationml.notesSlide+xml"/>
  <Override PartName="/ppt/notesSlides/notesSlide434.xml" ContentType="application/vnd.openxmlformats-officedocument.presentationml.notesSlide+xml"/>
  <Override PartName="/ppt/notesSlides/notesSlide435.xml" ContentType="application/vnd.openxmlformats-officedocument.presentationml.notesSlide+xml"/>
  <Override PartName="/ppt/notesSlides/notesSlide436.xml" ContentType="application/vnd.openxmlformats-officedocument.presentationml.notesSlide+xml"/>
  <Override PartName="/ppt/notesSlides/notesSlide437.xml" ContentType="application/vnd.openxmlformats-officedocument.presentationml.notesSlide+xml"/>
  <Override PartName="/ppt/notesSlides/notesSlide438.xml" ContentType="application/vnd.openxmlformats-officedocument.presentationml.notesSlide+xml"/>
  <Override PartName="/ppt/notesSlides/notesSlide439.xml" ContentType="application/vnd.openxmlformats-officedocument.presentationml.notesSlide+xml"/>
  <Override PartName="/ppt/notesSlides/notesSlide440.xml" ContentType="application/vnd.openxmlformats-officedocument.presentationml.notesSlide+xml"/>
  <Override PartName="/ppt/notesSlides/notesSlide441.xml" ContentType="application/vnd.openxmlformats-officedocument.presentationml.notesSlide+xml"/>
  <Override PartName="/ppt/notesSlides/notesSlide442.xml" ContentType="application/vnd.openxmlformats-officedocument.presentationml.notesSlide+xml"/>
  <Override PartName="/ppt/notesSlides/notesSlide443.xml" ContentType="application/vnd.openxmlformats-officedocument.presentationml.notesSlide+xml"/>
  <Override PartName="/ppt/notesSlides/notesSlide444.xml" ContentType="application/vnd.openxmlformats-officedocument.presentationml.notesSlide+xml"/>
  <Override PartName="/ppt/notesSlides/notesSlide445.xml" ContentType="application/vnd.openxmlformats-officedocument.presentationml.notesSlide+xml"/>
  <Override PartName="/ppt/notesSlides/notesSlide446.xml" ContentType="application/vnd.openxmlformats-officedocument.presentationml.notesSlide+xml"/>
  <Override PartName="/ppt/notesSlides/notesSlide447.xml" ContentType="application/vnd.openxmlformats-officedocument.presentationml.notesSlide+xml"/>
  <Override PartName="/ppt/notesSlides/notesSlide448.xml" ContentType="application/vnd.openxmlformats-officedocument.presentationml.notesSlide+xml"/>
  <Override PartName="/ppt/notesSlides/notesSlide449.xml" ContentType="application/vnd.openxmlformats-officedocument.presentationml.notesSlide+xml"/>
  <Override PartName="/ppt/notesSlides/notesSlide450.xml" ContentType="application/vnd.openxmlformats-officedocument.presentationml.notesSlide+xml"/>
  <Override PartName="/ppt/notesSlides/notesSlide451.xml" ContentType="application/vnd.openxmlformats-officedocument.presentationml.notesSlide+xml"/>
  <Override PartName="/ppt/notesSlides/notesSlide452.xml" ContentType="application/vnd.openxmlformats-officedocument.presentationml.notesSlide+xml"/>
  <Override PartName="/ppt/notesSlides/notesSlide453.xml" ContentType="application/vnd.openxmlformats-officedocument.presentationml.notesSlide+xml"/>
  <Override PartName="/ppt/notesSlides/notesSlide454.xml" ContentType="application/vnd.openxmlformats-officedocument.presentationml.notesSlide+xml"/>
  <Override PartName="/ppt/notesSlides/notesSlide455.xml" ContentType="application/vnd.openxmlformats-officedocument.presentationml.notesSlide+xml"/>
  <Override PartName="/ppt/notesSlides/notesSlide456.xml" ContentType="application/vnd.openxmlformats-officedocument.presentationml.notesSlide+xml"/>
  <Override PartName="/ppt/notesSlides/notesSlide457.xml" ContentType="application/vnd.openxmlformats-officedocument.presentationml.notesSlide+xml"/>
  <Override PartName="/ppt/notesSlides/notesSlide458.xml" ContentType="application/vnd.openxmlformats-officedocument.presentationml.notesSlide+xml"/>
  <Override PartName="/ppt/notesSlides/notesSlide459.xml" ContentType="application/vnd.openxmlformats-officedocument.presentationml.notesSlide+xml"/>
  <Override PartName="/ppt/notesSlides/notesSlide460.xml" ContentType="application/vnd.openxmlformats-officedocument.presentationml.notesSlide+xml"/>
  <Override PartName="/ppt/notesSlides/notesSlide461.xml" ContentType="application/vnd.openxmlformats-officedocument.presentationml.notesSlide+xml"/>
  <Override PartName="/ppt/notesSlides/notesSlide462.xml" ContentType="application/vnd.openxmlformats-officedocument.presentationml.notesSlide+xml"/>
  <Override PartName="/ppt/notesSlides/notesSlide463.xml" ContentType="application/vnd.openxmlformats-officedocument.presentationml.notesSlide+xml"/>
  <Override PartName="/ppt/notesSlides/notesSlide464.xml" ContentType="application/vnd.openxmlformats-officedocument.presentationml.notesSlide+xml"/>
  <Override PartName="/ppt/notesSlides/notesSlide465.xml" ContentType="application/vnd.openxmlformats-officedocument.presentationml.notesSlide+xml"/>
  <Override PartName="/ppt/notesSlides/notesSlide466.xml" ContentType="application/vnd.openxmlformats-officedocument.presentationml.notesSlide+xml"/>
  <Override PartName="/ppt/notesSlides/notesSlide467.xml" ContentType="application/vnd.openxmlformats-officedocument.presentationml.notesSlide+xml"/>
  <Override PartName="/ppt/notesSlides/notesSlide468.xml" ContentType="application/vnd.openxmlformats-officedocument.presentationml.notesSlide+xml"/>
  <Override PartName="/ppt/media/image433.jpg" ContentType="image/jpg"/>
  <Override PartName="/ppt/notesSlides/notesSlide469.xml" ContentType="application/vnd.openxmlformats-officedocument.presentationml.notesSlide+xml"/>
  <Override PartName="/ppt/media/image434.jpg" ContentType="image/jpg"/>
  <Override PartName="/ppt/notesSlides/notesSlide470.xml" ContentType="application/vnd.openxmlformats-officedocument.presentationml.notesSlide+xml"/>
  <Override PartName="/ppt/media/image435.jpg" ContentType="image/jpg"/>
  <Override PartName="/ppt/notesSlides/notesSlide471.xml" ContentType="application/vnd.openxmlformats-officedocument.presentationml.notesSlide+xml"/>
  <Override PartName="/ppt/media/image436.jpg" ContentType="image/jpg"/>
  <Override PartName="/ppt/notesSlides/notesSlide472.xml" ContentType="application/vnd.openxmlformats-officedocument.presentationml.notesSlide+xml"/>
  <Override PartName="/ppt/media/image437.jpg" ContentType="image/jpg"/>
  <Override PartName="/ppt/notesSlides/notesSlide473.xml" ContentType="application/vnd.openxmlformats-officedocument.presentationml.notesSlide+xml"/>
  <Override PartName="/ppt/media/image438.jpg" ContentType="image/jpg"/>
  <Override PartName="/ppt/media/image439.jpg" ContentType="image/jpg"/>
  <Override PartName="/ppt/media/image440.jpg" ContentType="image/jpg"/>
  <Override PartName="/ppt/media/image441.jpg" ContentType="image/jpg"/>
  <Override PartName="/ppt/media/image443.jpg" ContentType="image/jpg"/>
  <Override PartName="/ppt/notesSlides/notesSlide474.xml" ContentType="application/vnd.openxmlformats-officedocument.presentationml.notesSlide+xml"/>
  <Override PartName="/ppt/media/image444.jpg" ContentType="image/jpg"/>
  <Override PartName="/ppt/media/image445.jpg" ContentType="image/jpg"/>
  <Override PartName="/ppt/notesSlides/notesSlide475.xml" ContentType="application/vnd.openxmlformats-officedocument.presentationml.notesSlide+xml"/>
  <Override PartName="/ppt/media/image446.jpg" ContentType="image/jpg"/>
  <Override PartName="/ppt/media/image447.jpg" ContentType="image/jpg"/>
  <Override PartName="/ppt/notesSlides/notesSlide476.xml" ContentType="application/vnd.openxmlformats-officedocument.presentationml.notesSlide+xml"/>
  <Override PartName="/ppt/media/image448.jpg" ContentType="image/jpg"/>
  <Override PartName="/ppt/media/image449.jpg" ContentType="image/jpg"/>
  <Override PartName="/ppt/notesSlides/notesSlide477.xml" ContentType="application/vnd.openxmlformats-officedocument.presentationml.notesSlide+xml"/>
  <Override PartName="/ppt/media/image451.jpg" ContentType="image/jpg"/>
  <Override PartName="/ppt/notesSlides/notesSlide478.xml" ContentType="application/vnd.openxmlformats-officedocument.presentationml.notesSlide+xml"/>
  <Override PartName="/ppt/notesSlides/notesSlide479.xml" ContentType="application/vnd.openxmlformats-officedocument.presentationml.notesSlide+xml"/>
  <Override PartName="/ppt/notesSlides/notesSlide480.xml" ContentType="application/vnd.openxmlformats-officedocument.presentationml.notesSlide+xml"/>
  <Override PartName="/ppt/notesSlides/notesSlide481.xml" ContentType="application/vnd.openxmlformats-officedocument.presentationml.notesSlide+xml"/>
  <Override PartName="/ppt/notesSlides/notesSlide482.xml" ContentType="application/vnd.openxmlformats-officedocument.presentationml.notesSlide+xml"/>
  <Override PartName="/ppt/notesSlides/notesSlide483.xml" ContentType="application/vnd.openxmlformats-officedocument.presentationml.notesSlide+xml"/>
  <Override PartName="/ppt/media/image459.jpg" ContentType="image/jpg"/>
  <Override PartName="/ppt/notesSlides/notesSlide484.xml" ContentType="application/vnd.openxmlformats-officedocument.presentationml.notesSlide+xml"/>
  <Override PartName="/ppt/notesSlides/notesSlide485.xml" ContentType="application/vnd.openxmlformats-officedocument.presentationml.notesSlide+xml"/>
  <Override PartName="/ppt/notesSlides/notesSlide486.xml" ContentType="application/vnd.openxmlformats-officedocument.presentationml.notesSlide+xml"/>
  <Override PartName="/ppt/notesSlides/notesSlide487.xml" ContentType="application/vnd.openxmlformats-officedocument.presentationml.notesSlide+xml"/>
  <Override PartName="/ppt/notesSlides/notesSlide488.xml" ContentType="application/vnd.openxmlformats-officedocument.presentationml.notesSlide+xml"/>
  <Override PartName="/ppt/notesSlides/notesSlide489.xml" ContentType="application/vnd.openxmlformats-officedocument.presentationml.notesSlide+xml"/>
  <Override PartName="/ppt/notesSlides/notesSlide490.xml" ContentType="application/vnd.openxmlformats-officedocument.presentationml.notesSlide+xml"/>
  <Override PartName="/ppt/notesSlides/notesSlide491.xml" ContentType="application/vnd.openxmlformats-officedocument.presentationml.notesSlide+xml"/>
  <Override PartName="/ppt/notesSlides/notesSlide492.xml" ContentType="application/vnd.openxmlformats-officedocument.presentationml.notesSlide+xml"/>
  <Override PartName="/ppt/notesSlides/notesSlide493.xml" ContentType="application/vnd.openxmlformats-officedocument.presentationml.notesSlide+xml"/>
  <Override PartName="/ppt/notesSlides/notesSlide494.xml" ContentType="application/vnd.openxmlformats-officedocument.presentationml.notesSlide+xml"/>
  <Override PartName="/ppt/notesSlides/notesSlide495.xml" ContentType="application/vnd.openxmlformats-officedocument.presentationml.notesSlide+xml"/>
  <Override PartName="/ppt/media/image613.jpg" ContentType="image/jpg"/>
  <Override PartName="/ppt/notesSlides/notesSlide496.xml" ContentType="application/vnd.openxmlformats-officedocument.presentationml.notesSlide+xml"/>
  <Override PartName="/ppt/notesSlides/notesSlide497.xml" ContentType="application/vnd.openxmlformats-officedocument.presentationml.notesSlide+xml"/>
  <Override PartName="/ppt/notesSlides/notesSlide498.xml" ContentType="application/vnd.openxmlformats-officedocument.presentationml.notesSlide+xml"/>
  <Override PartName="/ppt/notesSlides/notesSlide499.xml" ContentType="application/vnd.openxmlformats-officedocument.presentationml.notesSlide+xml"/>
  <Override PartName="/ppt/notesSlides/notesSlide500.xml" ContentType="application/vnd.openxmlformats-officedocument.presentationml.notesSlide+xml"/>
  <Override PartName="/ppt/notesSlides/notesSlide50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525"/>
  </p:notesMasterIdLst>
  <p:handoutMasterIdLst>
    <p:handoutMasterId r:id="rId526"/>
  </p:handoutMasterIdLst>
  <p:sldIdLst>
    <p:sldId id="256" r:id="rId3"/>
    <p:sldId id="936" r:id="rId4"/>
    <p:sldId id="332" r:id="rId5"/>
    <p:sldId id="387" r:id="rId6"/>
    <p:sldId id="394" r:id="rId7"/>
    <p:sldId id="388" r:id="rId8"/>
    <p:sldId id="661" r:id="rId9"/>
    <p:sldId id="662" r:id="rId10"/>
    <p:sldId id="835" r:id="rId11"/>
    <p:sldId id="836" r:id="rId12"/>
    <p:sldId id="838" r:id="rId13"/>
    <p:sldId id="1660" r:id="rId14"/>
    <p:sldId id="1596" r:id="rId15"/>
    <p:sldId id="389" r:id="rId16"/>
    <p:sldId id="390" r:id="rId17"/>
    <p:sldId id="391" r:id="rId18"/>
    <p:sldId id="392" r:id="rId19"/>
    <p:sldId id="1597" r:id="rId20"/>
    <p:sldId id="471" r:id="rId21"/>
    <p:sldId id="474" r:id="rId22"/>
    <p:sldId id="666" r:id="rId23"/>
    <p:sldId id="667" r:id="rId24"/>
    <p:sldId id="668" r:id="rId25"/>
    <p:sldId id="665" r:id="rId26"/>
    <p:sldId id="473" r:id="rId27"/>
    <p:sldId id="475" r:id="rId28"/>
    <p:sldId id="1486" r:id="rId29"/>
    <p:sldId id="1606" r:id="rId30"/>
    <p:sldId id="1607" r:id="rId31"/>
    <p:sldId id="1605" r:id="rId32"/>
    <p:sldId id="1487" r:id="rId33"/>
    <p:sldId id="1488" r:id="rId34"/>
    <p:sldId id="1489" r:id="rId35"/>
    <p:sldId id="1490" r:id="rId36"/>
    <p:sldId id="1491" r:id="rId37"/>
    <p:sldId id="1492" r:id="rId38"/>
    <p:sldId id="1493" r:id="rId39"/>
    <p:sldId id="1494" r:id="rId40"/>
    <p:sldId id="1495" r:id="rId41"/>
    <p:sldId id="1496" r:id="rId42"/>
    <p:sldId id="1497" r:id="rId43"/>
    <p:sldId id="1498" r:id="rId44"/>
    <p:sldId id="1499" r:id="rId45"/>
    <p:sldId id="1500" r:id="rId46"/>
    <p:sldId id="1501" r:id="rId47"/>
    <p:sldId id="1608" r:id="rId48"/>
    <p:sldId id="1609" r:id="rId49"/>
    <p:sldId id="1598" r:id="rId50"/>
    <p:sldId id="1610" r:id="rId51"/>
    <p:sldId id="1600" r:id="rId52"/>
    <p:sldId id="1603" r:id="rId53"/>
    <p:sldId id="1502" r:id="rId54"/>
    <p:sldId id="1503" r:id="rId55"/>
    <p:sldId id="1504" r:id="rId56"/>
    <p:sldId id="1505" r:id="rId57"/>
    <p:sldId id="1506" r:id="rId58"/>
    <p:sldId id="1507" r:id="rId59"/>
    <p:sldId id="1508" r:id="rId60"/>
    <p:sldId id="1509" r:id="rId61"/>
    <p:sldId id="1510" r:id="rId62"/>
    <p:sldId id="1511" r:id="rId63"/>
    <p:sldId id="1512" r:id="rId64"/>
    <p:sldId id="1513" r:id="rId65"/>
    <p:sldId id="1514" r:id="rId66"/>
    <p:sldId id="1515" r:id="rId67"/>
    <p:sldId id="377" r:id="rId68"/>
    <p:sldId id="663" r:id="rId69"/>
    <p:sldId id="664" r:id="rId70"/>
    <p:sldId id="398" r:id="rId71"/>
    <p:sldId id="1518" r:id="rId72"/>
    <p:sldId id="335" r:id="rId73"/>
    <p:sldId id="349" r:id="rId74"/>
    <p:sldId id="358" r:id="rId75"/>
    <p:sldId id="413" r:id="rId76"/>
    <p:sldId id="1665" r:id="rId77"/>
    <p:sldId id="348" r:id="rId78"/>
    <p:sldId id="408" r:id="rId79"/>
    <p:sldId id="410" r:id="rId80"/>
    <p:sldId id="411" r:id="rId81"/>
    <p:sldId id="412" r:id="rId82"/>
    <p:sldId id="399" r:id="rId83"/>
    <p:sldId id="357" r:id="rId84"/>
    <p:sldId id="404" r:id="rId85"/>
    <p:sldId id="401" r:id="rId86"/>
    <p:sldId id="1536" r:id="rId87"/>
    <p:sldId id="1537" r:id="rId88"/>
    <p:sldId id="1538" r:id="rId89"/>
    <p:sldId id="1663" r:id="rId90"/>
    <p:sldId id="1664" r:id="rId91"/>
    <p:sldId id="1539" r:id="rId92"/>
    <p:sldId id="1540" r:id="rId93"/>
    <p:sldId id="1541" r:id="rId94"/>
    <p:sldId id="1542" r:id="rId95"/>
    <p:sldId id="1543" r:id="rId96"/>
    <p:sldId id="1544" r:id="rId97"/>
    <p:sldId id="1545" r:id="rId98"/>
    <p:sldId id="1546" r:id="rId99"/>
    <p:sldId id="1552" r:id="rId100"/>
    <p:sldId id="1553" r:id="rId101"/>
    <p:sldId id="1554" r:id="rId102"/>
    <p:sldId id="1555" r:id="rId103"/>
    <p:sldId id="1556" r:id="rId104"/>
    <p:sldId id="1557" r:id="rId105"/>
    <p:sldId id="1558" r:id="rId106"/>
    <p:sldId id="1559" r:id="rId107"/>
    <p:sldId id="1560" r:id="rId108"/>
    <p:sldId id="1561" r:id="rId109"/>
    <p:sldId id="1562" r:id="rId110"/>
    <p:sldId id="1563" r:id="rId111"/>
    <p:sldId id="1564" r:id="rId112"/>
    <p:sldId id="1661" r:id="rId113"/>
    <p:sldId id="369" r:id="rId114"/>
    <p:sldId id="367" r:id="rId115"/>
    <p:sldId id="372" r:id="rId116"/>
    <p:sldId id="365" r:id="rId117"/>
    <p:sldId id="370" r:id="rId118"/>
    <p:sldId id="371" r:id="rId119"/>
    <p:sldId id="373" r:id="rId120"/>
    <p:sldId id="374" r:id="rId121"/>
    <p:sldId id="366" r:id="rId122"/>
    <p:sldId id="375" r:id="rId123"/>
    <p:sldId id="376" r:id="rId124"/>
    <p:sldId id="656" r:id="rId125"/>
    <p:sldId id="654" r:id="rId126"/>
    <p:sldId id="655" r:id="rId127"/>
    <p:sldId id="657" r:id="rId128"/>
    <p:sldId id="347" r:id="rId129"/>
    <p:sldId id="688" r:id="rId130"/>
    <p:sldId id="689" r:id="rId131"/>
    <p:sldId id="690" r:id="rId132"/>
    <p:sldId id="691" r:id="rId133"/>
    <p:sldId id="684" r:id="rId134"/>
    <p:sldId id="685" r:id="rId135"/>
    <p:sldId id="686" r:id="rId136"/>
    <p:sldId id="687" r:id="rId137"/>
    <p:sldId id="649" r:id="rId138"/>
    <p:sldId id="692" r:id="rId139"/>
    <p:sldId id="650" r:id="rId140"/>
    <p:sldId id="651" r:id="rId141"/>
    <p:sldId id="652" r:id="rId142"/>
    <p:sldId id="831" r:id="rId143"/>
    <p:sldId id="1263" r:id="rId144"/>
    <p:sldId id="1264" r:id="rId145"/>
    <p:sldId id="1265" r:id="rId146"/>
    <p:sldId id="1266" r:id="rId147"/>
    <p:sldId id="1267" r:id="rId148"/>
    <p:sldId id="1268" r:id="rId149"/>
    <p:sldId id="1269" r:id="rId150"/>
    <p:sldId id="1270" r:id="rId151"/>
    <p:sldId id="1271" r:id="rId152"/>
    <p:sldId id="1272" r:id="rId153"/>
    <p:sldId id="1273" r:id="rId154"/>
    <p:sldId id="1274" r:id="rId155"/>
    <p:sldId id="1275" r:id="rId156"/>
    <p:sldId id="1276" r:id="rId157"/>
    <p:sldId id="1277" r:id="rId158"/>
    <p:sldId id="1278" r:id="rId159"/>
    <p:sldId id="1279" r:id="rId160"/>
    <p:sldId id="1280" r:id="rId161"/>
    <p:sldId id="1281" r:id="rId162"/>
    <p:sldId id="1282" r:id="rId163"/>
    <p:sldId id="1283" r:id="rId164"/>
    <p:sldId id="1284" r:id="rId165"/>
    <p:sldId id="1285" r:id="rId166"/>
    <p:sldId id="1286" r:id="rId167"/>
    <p:sldId id="1287" r:id="rId168"/>
    <p:sldId id="1288" r:id="rId169"/>
    <p:sldId id="1289" r:id="rId170"/>
    <p:sldId id="1290" r:id="rId171"/>
    <p:sldId id="1291" r:id="rId172"/>
    <p:sldId id="1292" r:id="rId173"/>
    <p:sldId id="1293" r:id="rId174"/>
    <p:sldId id="1294" r:id="rId175"/>
    <p:sldId id="1295" r:id="rId176"/>
    <p:sldId id="1296" r:id="rId177"/>
    <p:sldId id="1297" r:id="rId178"/>
    <p:sldId id="1298" r:id="rId179"/>
    <p:sldId id="1299" r:id="rId180"/>
    <p:sldId id="1300" r:id="rId181"/>
    <p:sldId id="1301" r:id="rId182"/>
    <p:sldId id="1302" r:id="rId183"/>
    <p:sldId id="1303" r:id="rId184"/>
    <p:sldId id="1304" r:id="rId185"/>
    <p:sldId id="1305" r:id="rId186"/>
    <p:sldId id="1306" r:id="rId187"/>
    <p:sldId id="1307" r:id="rId188"/>
    <p:sldId id="1308" r:id="rId189"/>
    <p:sldId id="1309" r:id="rId190"/>
    <p:sldId id="1310" r:id="rId191"/>
    <p:sldId id="1311" r:id="rId192"/>
    <p:sldId id="1312" r:id="rId193"/>
    <p:sldId id="1313" r:id="rId194"/>
    <p:sldId id="1314" r:id="rId195"/>
    <p:sldId id="1315" r:id="rId196"/>
    <p:sldId id="1316" r:id="rId197"/>
    <p:sldId id="1317" r:id="rId198"/>
    <p:sldId id="1318" r:id="rId199"/>
    <p:sldId id="1319" r:id="rId200"/>
    <p:sldId id="1320" r:id="rId201"/>
    <p:sldId id="1321" r:id="rId202"/>
    <p:sldId id="1322" r:id="rId203"/>
    <p:sldId id="1323" r:id="rId204"/>
    <p:sldId id="1324" r:id="rId205"/>
    <p:sldId id="1325" r:id="rId206"/>
    <p:sldId id="1326" r:id="rId207"/>
    <p:sldId id="1327" r:id="rId208"/>
    <p:sldId id="1328" r:id="rId209"/>
    <p:sldId id="1329" r:id="rId210"/>
    <p:sldId id="1330" r:id="rId211"/>
    <p:sldId id="1331" r:id="rId212"/>
    <p:sldId id="1332" r:id="rId213"/>
    <p:sldId id="1333" r:id="rId214"/>
    <p:sldId id="1334" r:id="rId215"/>
    <p:sldId id="1335" r:id="rId216"/>
    <p:sldId id="1336" r:id="rId217"/>
    <p:sldId id="1337" r:id="rId218"/>
    <p:sldId id="1338" r:id="rId219"/>
    <p:sldId id="1339" r:id="rId220"/>
    <p:sldId id="1340" r:id="rId221"/>
    <p:sldId id="1341" r:id="rId222"/>
    <p:sldId id="1342" r:id="rId223"/>
    <p:sldId id="1343" r:id="rId224"/>
    <p:sldId id="1344" r:id="rId225"/>
    <p:sldId id="1345" r:id="rId226"/>
    <p:sldId id="1346" r:id="rId227"/>
    <p:sldId id="1347" r:id="rId228"/>
    <p:sldId id="1348" r:id="rId229"/>
    <p:sldId id="1349" r:id="rId230"/>
    <p:sldId id="1350" r:id="rId231"/>
    <p:sldId id="1351" r:id="rId232"/>
    <p:sldId id="1352" r:id="rId233"/>
    <p:sldId id="1570" r:id="rId234"/>
    <p:sldId id="1353" r:id="rId235"/>
    <p:sldId id="1354" r:id="rId236"/>
    <p:sldId id="1355" r:id="rId237"/>
    <p:sldId id="1356" r:id="rId238"/>
    <p:sldId id="1357" r:id="rId239"/>
    <p:sldId id="1358" r:id="rId240"/>
    <p:sldId id="1359" r:id="rId241"/>
    <p:sldId id="1571" r:id="rId242"/>
    <p:sldId id="1360" r:id="rId243"/>
    <p:sldId id="1361" r:id="rId244"/>
    <p:sldId id="1362" r:id="rId245"/>
    <p:sldId id="1363" r:id="rId246"/>
    <p:sldId id="1364" r:id="rId247"/>
    <p:sldId id="1365" r:id="rId248"/>
    <p:sldId id="1366" r:id="rId249"/>
    <p:sldId id="1367" r:id="rId250"/>
    <p:sldId id="1368" r:id="rId251"/>
    <p:sldId id="1369" r:id="rId252"/>
    <p:sldId id="1370" r:id="rId253"/>
    <p:sldId id="1372" r:id="rId254"/>
    <p:sldId id="1373" r:id="rId255"/>
    <p:sldId id="1374" r:id="rId256"/>
    <p:sldId id="1375" r:id="rId257"/>
    <p:sldId id="1662" r:id="rId258"/>
    <p:sldId id="1376" r:id="rId259"/>
    <p:sldId id="1377" r:id="rId260"/>
    <p:sldId id="1378" r:id="rId261"/>
    <p:sldId id="1379" r:id="rId262"/>
    <p:sldId id="1380" r:id="rId263"/>
    <p:sldId id="1381" r:id="rId264"/>
    <p:sldId id="1382" r:id="rId265"/>
    <p:sldId id="1383" r:id="rId266"/>
    <p:sldId id="1384" r:id="rId267"/>
    <p:sldId id="1385" r:id="rId268"/>
    <p:sldId id="1386" r:id="rId269"/>
    <p:sldId id="1387" r:id="rId270"/>
    <p:sldId id="1388" r:id="rId271"/>
    <p:sldId id="1389" r:id="rId272"/>
    <p:sldId id="1390" r:id="rId273"/>
    <p:sldId id="1391" r:id="rId274"/>
    <p:sldId id="1392" r:id="rId275"/>
    <p:sldId id="1393" r:id="rId276"/>
    <p:sldId id="1394" r:id="rId277"/>
    <p:sldId id="1395" r:id="rId278"/>
    <p:sldId id="1396" r:id="rId279"/>
    <p:sldId id="1397" r:id="rId280"/>
    <p:sldId id="1398" r:id="rId281"/>
    <p:sldId id="1399" r:id="rId282"/>
    <p:sldId id="1400" r:id="rId283"/>
    <p:sldId id="1401" r:id="rId284"/>
    <p:sldId id="1402" r:id="rId285"/>
    <p:sldId id="1403" r:id="rId286"/>
    <p:sldId id="1404" r:id="rId287"/>
    <p:sldId id="1405" r:id="rId288"/>
    <p:sldId id="1406" r:id="rId289"/>
    <p:sldId id="1407" r:id="rId290"/>
    <p:sldId id="1408" r:id="rId291"/>
    <p:sldId id="1409" r:id="rId292"/>
    <p:sldId id="1410" r:id="rId293"/>
    <p:sldId id="1411" r:id="rId294"/>
    <p:sldId id="1412" r:id="rId295"/>
    <p:sldId id="1413" r:id="rId296"/>
    <p:sldId id="1414" r:id="rId297"/>
    <p:sldId id="1415" r:id="rId298"/>
    <p:sldId id="1416" r:id="rId299"/>
    <p:sldId id="1417" r:id="rId300"/>
    <p:sldId id="1418" r:id="rId301"/>
    <p:sldId id="1419" r:id="rId302"/>
    <p:sldId id="1420" r:id="rId303"/>
    <p:sldId id="1421" r:id="rId304"/>
    <p:sldId id="1422" r:id="rId305"/>
    <p:sldId id="1423" r:id="rId306"/>
    <p:sldId id="1424" r:id="rId307"/>
    <p:sldId id="1425" r:id="rId308"/>
    <p:sldId id="1426" r:id="rId309"/>
    <p:sldId id="1427" r:id="rId310"/>
    <p:sldId id="1428" r:id="rId311"/>
    <p:sldId id="1429" r:id="rId312"/>
    <p:sldId id="1430" r:id="rId313"/>
    <p:sldId id="1431" r:id="rId314"/>
    <p:sldId id="1432" r:id="rId315"/>
    <p:sldId id="1433" r:id="rId316"/>
    <p:sldId id="1434" r:id="rId317"/>
    <p:sldId id="1435" r:id="rId318"/>
    <p:sldId id="1436" r:id="rId319"/>
    <p:sldId id="1437" r:id="rId320"/>
    <p:sldId id="1438" r:id="rId321"/>
    <p:sldId id="1604" r:id="rId322"/>
    <p:sldId id="1439" r:id="rId323"/>
    <p:sldId id="1440" r:id="rId324"/>
    <p:sldId id="1441" r:id="rId325"/>
    <p:sldId id="1442" r:id="rId326"/>
    <p:sldId id="1443" r:id="rId327"/>
    <p:sldId id="1444" r:id="rId328"/>
    <p:sldId id="1445" r:id="rId329"/>
    <p:sldId id="1446" r:id="rId330"/>
    <p:sldId id="1447" r:id="rId331"/>
    <p:sldId id="1448" r:id="rId332"/>
    <p:sldId id="1449" r:id="rId333"/>
    <p:sldId id="1450" r:id="rId334"/>
    <p:sldId id="1451" r:id="rId335"/>
    <p:sldId id="1452" r:id="rId336"/>
    <p:sldId id="1453" r:id="rId337"/>
    <p:sldId id="1454" r:id="rId338"/>
    <p:sldId id="1455" r:id="rId339"/>
    <p:sldId id="1456" r:id="rId340"/>
    <p:sldId id="1457" r:id="rId341"/>
    <p:sldId id="1458" r:id="rId342"/>
    <p:sldId id="1459" r:id="rId343"/>
    <p:sldId id="1460" r:id="rId344"/>
    <p:sldId id="1461" r:id="rId345"/>
    <p:sldId id="1462" r:id="rId346"/>
    <p:sldId id="1463" r:id="rId347"/>
    <p:sldId id="1464" r:id="rId348"/>
    <p:sldId id="1465" r:id="rId349"/>
    <p:sldId id="1466" r:id="rId350"/>
    <p:sldId id="1467" r:id="rId351"/>
    <p:sldId id="1468" r:id="rId352"/>
    <p:sldId id="1469" r:id="rId353"/>
    <p:sldId id="1470" r:id="rId354"/>
    <p:sldId id="1471" r:id="rId355"/>
    <p:sldId id="1472" r:id="rId356"/>
    <p:sldId id="1473" r:id="rId357"/>
    <p:sldId id="1474" r:id="rId358"/>
    <p:sldId id="1475" r:id="rId359"/>
    <p:sldId id="1476" r:id="rId360"/>
    <p:sldId id="1477" r:id="rId361"/>
    <p:sldId id="1478" r:id="rId362"/>
    <p:sldId id="1479" r:id="rId363"/>
    <p:sldId id="1480" r:id="rId364"/>
    <p:sldId id="1481" r:id="rId365"/>
    <p:sldId id="1482" r:id="rId366"/>
    <p:sldId id="1483" r:id="rId367"/>
    <p:sldId id="1484" r:id="rId368"/>
    <p:sldId id="1648" r:id="rId369"/>
    <p:sldId id="1659" r:id="rId370"/>
    <p:sldId id="1644" r:id="rId371"/>
    <p:sldId id="1645" r:id="rId372"/>
    <p:sldId id="1652" r:id="rId373"/>
    <p:sldId id="1654" r:id="rId374"/>
    <p:sldId id="1653" r:id="rId375"/>
    <p:sldId id="1655" r:id="rId376"/>
    <p:sldId id="1647" r:id="rId377"/>
    <p:sldId id="1646" r:id="rId378"/>
    <p:sldId id="1643" r:id="rId379"/>
    <p:sldId id="1641" r:id="rId380"/>
    <p:sldId id="1640" r:id="rId381"/>
    <p:sldId id="1656" r:id="rId382"/>
    <p:sldId id="1649" r:id="rId383"/>
    <p:sldId id="1658" r:id="rId384"/>
    <p:sldId id="1651" r:id="rId385"/>
    <p:sldId id="1657" r:id="rId386"/>
    <p:sldId id="1650" r:id="rId387"/>
    <p:sldId id="1593" r:id="rId388"/>
    <p:sldId id="1158" r:id="rId389"/>
    <p:sldId id="1159" r:id="rId390"/>
    <p:sldId id="1160" r:id="rId391"/>
    <p:sldId id="1161" r:id="rId392"/>
    <p:sldId id="1162" r:id="rId393"/>
    <p:sldId id="1163" r:id="rId394"/>
    <p:sldId id="1165" r:id="rId395"/>
    <p:sldId id="1166" r:id="rId396"/>
    <p:sldId id="1167" r:id="rId397"/>
    <p:sldId id="1168" r:id="rId398"/>
    <p:sldId id="1595" r:id="rId399"/>
    <p:sldId id="1594" r:id="rId400"/>
    <p:sldId id="1175" r:id="rId401"/>
    <p:sldId id="1173" r:id="rId402"/>
    <p:sldId id="1174" r:id="rId403"/>
    <p:sldId id="1176" r:id="rId404"/>
    <p:sldId id="1177" r:id="rId405"/>
    <p:sldId id="1178" r:id="rId406"/>
    <p:sldId id="1179" r:id="rId407"/>
    <p:sldId id="1180" r:id="rId408"/>
    <p:sldId id="1181" r:id="rId409"/>
    <p:sldId id="1182" r:id="rId410"/>
    <p:sldId id="1588" r:id="rId411"/>
    <p:sldId id="1183" r:id="rId412"/>
    <p:sldId id="1184" r:id="rId413"/>
    <p:sldId id="1185" r:id="rId414"/>
    <p:sldId id="1186" r:id="rId415"/>
    <p:sldId id="1187" r:id="rId416"/>
    <p:sldId id="1188" r:id="rId417"/>
    <p:sldId id="1189" r:id="rId418"/>
    <p:sldId id="1190" r:id="rId419"/>
    <p:sldId id="1191" r:id="rId420"/>
    <p:sldId id="1192" r:id="rId421"/>
    <p:sldId id="1193" r:id="rId422"/>
    <p:sldId id="1194" r:id="rId423"/>
    <p:sldId id="1195" r:id="rId424"/>
    <p:sldId id="1196" r:id="rId425"/>
    <p:sldId id="1197" r:id="rId426"/>
    <p:sldId id="1198" r:id="rId427"/>
    <p:sldId id="1199" r:id="rId428"/>
    <p:sldId id="1200" r:id="rId429"/>
    <p:sldId id="1201" r:id="rId430"/>
    <p:sldId id="1202" r:id="rId431"/>
    <p:sldId id="1203" r:id="rId432"/>
    <p:sldId id="1204" r:id="rId433"/>
    <p:sldId id="1205" r:id="rId434"/>
    <p:sldId id="1206" r:id="rId435"/>
    <p:sldId id="1207" r:id="rId436"/>
    <p:sldId id="1208" r:id="rId437"/>
    <p:sldId id="1209" r:id="rId438"/>
    <p:sldId id="1210" r:id="rId439"/>
    <p:sldId id="1485" r:id="rId440"/>
    <p:sldId id="1211" r:id="rId441"/>
    <p:sldId id="1212" r:id="rId442"/>
    <p:sldId id="1213" r:id="rId443"/>
    <p:sldId id="1214" r:id="rId444"/>
    <p:sldId id="1215" r:id="rId445"/>
    <p:sldId id="1216" r:id="rId446"/>
    <p:sldId id="1217" r:id="rId447"/>
    <p:sldId id="1218" r:id="rId448"/>
    <p:sldId id="1219" r:id="rId449"/>
    <p:sldId id="1220" r:id="rId450"/>
    <p:sldId id="1221" r:id="rId451"/>
    <p:sldId id="1222" r:id="rId452"/>
    <p:sldId id="1223" r:id="rId453"/>
    <p:sldId id="1224" r:id="rId454"/>
    <p:sldId id="1225" r:id="rId455"/>
    <p:sldId id="1226" r:id="rId456"/>
    <p:sldId id="1227" r:id="rId457"/>
    <p:sldId id="1228" r:id="rId458"/>
    <p:sldId id="1229" r:id="rId459"/>
    <p:sldId id="1230" r:id="rId460"/>
    <p:sldId id="1231" r:id="rId461"/>
    <p:sldId id="1572" r:id="rId462"/>
    <p:sldId id="1573" r:id="rId463"/>
    <p:sldId id="1574" r:id="rId464"/>
    <p:sldId id="1575" r:id="rId465"/>
    <p:sldId id="1576" r:id="rId466"/>
    <p:sldId id="1577" r:id="rId467"/>
    <p:sldId id="1578" r:id="rId468"/>
    <p:sldId id="1579" r:id="rId469"/>
    <p:sldId id="1580" r:id="rId470"/>
    <p:sldId id="1581" r:id="rId471"/>
    <p:sldId id="1582" r:id="rId472"/>
    <p:sldId id="1583" r:id="rId473"/>
    <p:sldId id="1584" r:id="rId474"/>
    <p:sldId id="1585" r:id="rId475"/>
    <p:sldId id="1586" r:id="rId476"/>
    <p:sldId id="1587" r:id="rId477"/>
    <p:sldId id="1589" r:id="rId478"/>
    <p:sldId id="1590" r:id="rId479"/>
    <p:sldId id="1591" r:id="rId480"/>
    <p:sldId id="1592" r:id="rId481"/>
    <p:sldId id="1249" r:id="rId482"/>
    <p:sldId id="1250" r:id="rId483"/>
    <p:sldId id="1251" r:id="rId484"/>
    <p:sldId id="1252" r:id="rId485"/>
    <p:sldId id="1253" r:id="rId486"/>
    <p:sldId id="1254" r:id="rId487"/>
    <p:sldId id="1255" r:id="rId488"/>
    <p:sldId id="1256" r:id="rId489"/>
    <p:sldId id="1257" r:id="rId490"/>
    <p:sldId id="1258" r:id="rId491"/>
    <p:sldId id="1259" r:id="rId492"/>
    <p:sldId id="1261" r:id="rId493"/>
    <p:sldId id="1260" r:id="rId494"/>
    <p:sldId id="342" r:id="rId495"/>
    <p:sldId id="647" r:id="rId496"/>
    <p:sldId id="648" r:id="rId497"/>
    <p:sldId id="340" r:id="rId498"/>
    <p:sldId id="488" r:id="rId499"/>
    <p:sldId id="489" r:id="rId500"/>
    <p:sldId id="490" r:id="rId501"/>
    <p:sldId id="491" r:id="rId502"/>
    <p:sldId id="492" r:id="rId503"/>
    <p:sldId id="493" r:id="rId504"/>
    <p:sldId id="494" r:id="rId505"/>
    <p:sldId id="495" r:id="rId506"/>
    <p:sldId id="1611" r:id="rId507"/>
    <p:sldId id="1612" r:id="rId508"/>
    <p:sldId id="1613" r:id="rId509"/>
    <p:sldId id="1614" r:id="rId510"/>
    <p:sldId id="1615" r:id="rId511"/>
    <p:sldId id="1625" r:id="rId512"/>
    <p:sldId id="1626" r:id="rId513"/>
    <p:sldId id="1627" r:id="rId514"/>
    <p:sldId id="1628" r:id="rId515"/>
    <p:sldId id="1623" r:id="rId516"/>
    <p:sldId id="1616" r:id="rId517"/>
    <p:sldId id="1630" r:id="rId518"/>
    <p:sldId id="1617" r:id="rId519"/>
    <p:sldId id="660" r:id="rId520"/>
    <p:sldId id="336" r:id="rId521"/>
    <p:sldId id="659" r:id="rId522"/>
    <p:sldId id="386" r:id="rId523"/>
    <p:sldId id="265" r:id="rId524"/>
  </p:sldIdLst>
  <p:sldSz cx="12192000" cy="9144000"/>
  <p:notesSz cx="9926638" cy="6797675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0" userDrawn="1">
          <p15:clr>
            <a:srgbClr val="A4A3A4"/>
          </p15:clr>
        </p15:guide>
        <p15:guide id="2" orient="horz" pos="1020" userDrawn="1">
          <p15:clr>
            <a:srgbClr val="A4A3A4"/>
          </p15:clr>
        </p15:guide>
        <p15:guide id="3" orient="horz" pos="97" userDrawn="1">
          <p15:clr>
            <a:srgbClr val="A4A3A4"/>
          </p15:clr>
        </p15:guide>
        <p15:guide id="4" pos="1904" userDrawn="1">
          <p15:clr>
            <a:srgbClr val="A4A3A4"/>
          </p15:clr>
        </p15:guide>
        <p15:guide id="5" pos="6320" userDrawn="1">
          <p15:clr>
            <a:srgbClr val="A4A3A4"/>
          </p15:clr>
        </p15:guide>
        <p15:guide id="6" pos="876" userDrawn="1">
          <p15:clr>
            <a:srgbClr val="A4A3A4"/>
          </p15:clr>
        </p15:guide>
        <p15:guide id="7" pos="642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9FD9"/>
    <a:srgbClr val="FFFF99"/>
    <a:srgbClr val="F2F4FA"/>
    <a:srgbClr val="666666"/>
    <a:srgbClr val="0E71B4"/>
    <a:srgbClr val="22518A"/>
    <a:srgbClr val="A40000"/>
    <a:srgbClr val="9A0000"/>
    <a:srgbClr val="D0D8E8"/>
    <a:srgbClr val="E9ED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7" autoAdjust="0"/>
    <p:restoredTop sz="95401" autoAdjust="0"/>
  </p:normalViewPr>
  <p:slideViewPr>
    <p:cSldViewPr>
      <p:cViewPr varScale="1">
        <p:scale>
          <a:sx n="68" d="100"/>
          <a:sy n="68" d="100"/>
        </p:scale>
        <p:origin x="1368" y="78"/>
      </p:cViewPr>
      <p:guideLst>
        <p:guide orient="horz" pos="400"/>
        <p:guide orient="horz" pos="1020"/>
        <p:guide orient="horz" pos="97"/>
        <p:guide pos="1904"/>
        <p:guide pos="6320"/>
        <p:guide pos="876"/>
        <p:guide pos="6421"/>
      </p:guideLst>
    </p:cSldViewPr>
  </p:slideViewPr>
  <p:outlineViewPr>
    <p:cViewPr>
      <p:scale>
        <a:sx n="33" d="100"/>
        <a:sy n="33" d="100"/>
      </p:scale>
      <p:origin x="0" y="1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324" Type="http://schemas.openxmlformats.org/officeDocument/2006/relationships/slide" Target="slides/slide322.xml"/><Relationship Id="rId170" Type="http://schemas.openxmlformats.org/officeDocument/2006/relationships/slide" Target="slides/slide168.xml"/><Relationship Id="rId268" Type="http://schemas.openxmlformats.org/officeDocument/2006/relationships/slide" Target="slides/slide266.xml"/><Relationship Id="rId475" Type="http://schemas.openxmlformats.org/officeDocument/2006/relationships/slide" Target="slides/slide473.xml"/><Relationship Id="rId32" Type="http://schemas.openxmlformats.org/officeDocument/2006/relationships/slide" Target="slides/slide30.xml"/><Relationship Id="rId128" Type="http://schemas.openxmlformats.org/officeDocument/2006/relationships/slide" Target="slides/slide126.xml"/><Relationship Id="rId335" Type="http://schemas.openxmlformats.org/officeDocument/2006/relationships/slide" Target="slides/slide333.xml"/><Relationship Id="rId5" Type="http://schemas.openxmlformats.org/officeDocument/2006/relationships/slide" Target="slides/slide3.xml"/><Relationship Id="rId181" Type="http://schemas.openxmlformats.org/officeDocument/2006/relationships/slide" Target="slides/slide179.xml"/><Relationship Id="rId237" Type="http://schemas.openxmlformats.org/officeDocument/2006/relationships/slide" Target="slides/slide235.xml"/><Relationship Id="rId402" Type="http://schemas.openxmlformats.org/officeDocument/2006/relationships/slide" Target="slides/slide400.xml"/><Relationship Id="rId279" Type="http://schemas.openxmlformats.org/officeDocument/2006/relationships/slide" Target="slides/slide277.xml"/><Relationship Id="rId444" Type="http://schemas.openxmlformats.org/officeDocument/2006/relationships/slide" Target="slides/slide442.xml"/><Relationship Id="rId486" Type="http://schemas.openxmlformats.org/officeDocument/2006/relationships/slide" Target="slides/slide484.xml"/><Relationship Id="rId43" Type="http://schemas.openxmlformats.org/officeDocument/2006/relationships/slide" Target="slides/slide41.xml"/><Relationship Id="rId139" Type="http://schemas.openxmlformats.org/officeDocument/2006/relationships/slide" Target="slides/slide137.xml"/><Relationship Id="rId290" Type="http://schemas.openxmlformats.org/officeDocument/2006/relationships/slide" Target="slides/slide288.xml"/><Relationship Id="rId304" Type="http://schemas.openxmlformats.org/officeDocument/2006/relationships/slide" Target="slides/slide302.xml"/><Relationship Id="rId346" Type="http://schemas.openxmlformats.org/officeDocument/2006/relationships/slide" Target="slides/slide344.xml"/><Relationship Id="rId388" Type="http://schemas.openxmlformats.org/officeDocument/2006/relationships/slide" Target="slides/slide386.xml"/><Relationship Id="rId511" Type="http://schemas.openxmlformats.org/officeDocument/2006/relationships/slide" Target="slides/slide509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92" Type="http://schemas.openxmlformats.org/officeDocument/2006/relationships/slide" Target="slides/slide190.xml"/><Relationship Id="rId206" Type="http://schemas.openxmlformats.org/officeDocument/2006/relationships/slide" Target="slides/slide204.xml"/><Relationship Id="rId413" Type="http://schemas.openxmlformats.org/officeDocument/2006/relationships/slide" Target="slides/slide411.xml"/><Relationship Id="rId248" Type="http://schemas.openxmlformats.org/officeDocument/2006/relationships/slide" Target="slides/slide246.xml"/><Relationship Id="rId455" Type="http://schemas.openxmlformats.org/officeDocument/2006/relationships/slide" Target="slides/slide453.xml"/><Relationship Id="rId497" Type="http://schemas.openxmlformats.org/officeDocument/2006/relationships/slide" Target="slides/slide495.xml"/><Relationship Id="rId12" Type="http://schemas.openxmlformats.org/officeDocument/2006/relationships/slide" Target="slides/slide10.xml"/><Relationship Id="rId108" Type="http://schemas.openxmlformats.org/officeDocument/2006/relationships/slide" Target="slides/slide106.xml"/><Relationship Id="rId315" Type="http://schemas.openxmlformats.org/officeDocument/2006/relationships/slide" Target="slides/slide313.xml"/><Relationship Id="rId357" Type="http://schemas.openxmlformats.org/officeDocument/2006/relationships/slide" Target="slides/slide355.xml"/><Relationship Id="rId522" Type="http://schemas.openxmlformats.org/officeDocument/2006/relationships/slide" Target="slides/slide520.xml"/><Relationship Id="rId54" Type="http://schemas.openxmlformats.org/officeDocument/2006/relationships/slide" Target="slides/slide52.xml"/><Relationship Id="rId96" Type="http://schemas.openxmlformats.org/officeDocument/2006/relationships/slide" Target="slides/slide94.xml"/><Relationship Id="rId161" Type="http://schemas.openxmlformats.org/officeDocument/2006/relationships/slide" Target="slides/slide159.xml"/><Relationship Id="rId217" Type="http://schemas.openxmlformats.org/officeDocument/2006/relationships/slide" Target="slides/slide215.xml"/><Relationship Id="rId399" Type="http://schemas.openxmlformats.org/officeDocument/2006/relationships/slide" Target="slides/slide397.xml"/><Relationship Id="rId259" Type="http://schemas.openxmlformats.org/officeDocument/2006/relationships/slide" Target="slides/slide257.xml"/><Relationship Id="rId424" Type="http://schemas.openxmlformats.org/officeDocument/2006/relationships/slide" Target="slides/slide422.xml"/><Relationship Id="rId466" Type="http://schemas.openxmlformats.org/officeDocument/2006/relationships/slide" Target="slides/slide464.xml"/><Relationship Id="rId23" Type="http://schemas.openxmlformats.org/officeDocument/2006/relationships/slide" Target="slides/slide21.xml"/><Relationship Id="rId119" Type="http://schemas.openxmlformats.org/officeDocument/2006/relationships/slide" Target="slides/slide117.xml"/><Relationship Id="rId270" Type="http://schemas.openxmlformats.org/officeDocument/2006/relationships/slide" Target="slides/slide268.xml"/><Relationship Id="rId326" Type="http://schemas.openxmlformats.org/officeDocument/2006/relationships/slide" Target="slides/slide324.xml"/><Relationship Id="rId65" Type="http://schemas.openxmlformats.org/officeDocument/2006/relationships/slide" Target="slides/slide63.xml"/><Relationship Id="rId130" Type="http://schemas.openxmlformats.org/officeDocument/2006/relationships/slide" Target="slides/slide128.xml"/><Relationship Id="rId368" Type="http://schemas.openxmlformats.org/officeDocument/2006/relationships/slide" Target="slides/slide366.xml"/><Relationship Id="rId172" Type="http://schemas.openxmlformats.org/officeDocument/2006/relationships/slide" Target="slides/slide170.xml"/><Relationship Id="rId228" Type="http://schemas.openxmlformats.org/officeDocument/2006/relationships/slide" Target="slides/slide226.xml"/><Relationship Id="rId435" Type="http://schemas.openxmlformats.org/officeDocument/2006/relationships/slide" Target="slides/slide433.xml"/><Relationship Id="rId477" Type="http://schemas.openxmlformats.org/officeDocument/2006/relationships/slide" Target="slides/slide475.xml"/><Relationship Id="rId281" Type="http://schemas.openxmlformats.org/officeDocument/2006/relationships/slide" Target="slides/slide279.xml"/><Relationship Id="rId337" Type="http://schemas.openxmlformats.org/officeDocument/2006/relationships/slide" Target="slides/slide335.xml"/><Relationship Id="rId502" Type="http://schemas.openxmlformats.org/officeDocument/2006/relationships/slide" Target="slides/slide500.xml"/><Relationship Id="rId34" Type="http://schemas.openxmlformats.org/officeDocument/2006/relationships/slide" Target="slides/slide32.xml"/><Relationship Id="rId76" Type="http://schemas.openxmlformats.org/officeDocument/2006/relationships/slide" Target="slides/slide74.xml"/><Relationship Id="rId141" Type="http://schemas.openxmlformats.org/officeDocument/2006/relationships/slide" Target="slides/slide139.xml"/><Relationship Id="rId379" Type="http://schemas.openxmlformats.org/officeDocument/2006/relationships/slide" Target="slides/slide377.xml"/><Relationship Id="rId7" Type="http://schemas.openxmlformats.org/officeDocument/2006/relationships/slide" Target="slides/slide5.xml"/><Relationship Id="rId183" Type="http://schemas.openxmlformats.org/officeDocument/2006/relationships/slide" Target="slides/slide181.xml"/><Relationship Id="rId239" Type="http://schemas.openxmlformats.org/officeDocument/2006/relationships/slide" Target="slides/slide237.xml"/><Relationship Id="rId390" Type="http://schemas.openxmlformats.org/officeDocument/2006/relationships/slide" Target="slides/slide388.xml"/><Relationship Id="rId404" Type="http://schemas.openxmlformats.org/officeDocument/2006/relationships/slide" Target="slides/slide402.xml"/><Relationship Id="rId446" Type="http://schemas.openxmlformats.org/officeDocument/2006/relationships/slide" Target="slides/slide444.xml"/><Relationship Id="rId250" Type="http://schemas.openxmlformats.org/officeDocument/2006/relationships/slide" Target="slides/slide248.xml"/><Relationship Id="rId292" Type="http://schemas.openxmlformats.org/officeDocument/2006/relationships/slide" Target="slides/slide290.xml"/><Relationship Id="rId306" Type="http://schemas.openxmlformats.org/officeDocument/2006/relationships/slide" Target="slides/slide304.xml"/><Relationship Id="rId488" Type="http://schemas.openxmlformats.org/officeDocument/2006/relationships/slide" Target="slides/slide486.xml"/><Relationship Id="rId45" Type="http://schemas.openxmlformats.org/officeDocument/2006/relationships/slide" Target="slides/slide43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348" Type="http://schemas.openxmlformats.org/officeDocument/2006/relationships/slide" Target="slides/slide346.xml"/><Relationship Id="rId513" Type="http://schemas.openxmlformats.org/officeDocument/2006/relationships/slide" Target="slides/slide511.xml"/><Relationship Id="rId152" Type="http://schemas.openxmlformats.org/officeDocument/2006/relationships/slide" Target="slides/slide150.xml"/><Relationship Id="rId194" Type="http://schemas.openxmlformats.org/officeDocument/2006/relationships/slide" Target="slides/slide192.xml"/><Relationship Id="rId208" Type="http://schemas.openxmlformats.org/officeDocument/2006/relationships/slide" Target="slides/slide206.xml"/><Relationship Id="rId415" Type="http://schemas.openxmlformats.org/officeDocument/2006/relationships/slide" Target="slides/slide413.xml"/><Relationship Id="rId457" Type="http://schemas.openxmlformats.org/officeDocument/2006/relationships/slide" Target="slides/slide455.xml"/><Relationship Id="rId261" Type="http://schemas.openxmlformats.org/officeDocument/2006/relationships/slide" Target="slides/slide259.xml"/><Relationship Id="rId499" Type="http://schemas.openxmlformats.org/officeDocument/2006/relationships/slide" Target="slides/slide497.xml"/><Relationship Id="rId14" Type="http://schemas.openxmlformats.org/officeDocument/2006/relationships/slide" Target="slides/slide12.xml"/><Relationship Id="rId56" Type="http://schemas.openxmlformats.org/officeDocument/2006/relationships/slide" Target="slides/slide54.xml"/><Relationship Id="rId317" Type="http://schemas.openxmlformats.org/officeDocument/2006/relationships/slide" Target="slides/slide315.xml"/><Relationship Id="rId359" Type="http://schemas.openxmlformats.org/officeDocument/2006/relationships/slide" Target="slides/slide357.xml"/><Relationship Id="rId524" Type="http://schemas.openxmlformats.org/officeDocument/2006/relationships/slide" Target="slides/slide522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63" Type="http://schemas.openxmlformats.org/officeDocument/2006/relationships/slide" Target="slides/slide161.xml"/><Relationship Id="rId219" Type="http://schemas.openxmlformats.org/officeDocument/2006/relationships/slide" Target="slides/slide217.xml"/><Relationship Id="rId370" Type="http://schemas.openxmlformats.org/officeDocument/2006/relationships/slide" Target="slides/slide368.xml"/><Relationship Id="rId426" Type="http://schemas.openxmlformats.org/officeDocument/2006/relationships/slide" Target="slides/slide424.xml"/><Relationship Id="rId230" Type="http://schemas.openxmlformats.org/officeDocument/2006/relationships/slide" Target="slides/slide228.xml"/><Relationship Id="rId468" Type="http://schemas.openxmlformats.org/officeDocument/2006/relationships/slide" Target="slides/slide466.xml"/><Relationship Id="rId25" Type="http://schemas.openxmlformats.org/officeDocument/2006/relationships/slide" Target="slides/slide23.xml"/><Relationship Id="rId67" Type="http://schemas.openxmlformats.org/officeDocument/2006/relationships/slide" Target="slides/slide65.xml"/><Relationship Id="rId272" Type="http://schemas.openxmlformats.org/officeDocument/2006/relationships/slide" Target="slides/slide270.xml"/><Relationship Id="rId328" Type="http://schemas.openxmlformats.org/officeDocument/2006/relationships/slide" Target="slides/slide326.xml"/><Relationship Id="rId132" Type="http://schemas.openxmlformats.org/officeDocument/2006/relationships/slide" Target="slides/slide130.xml"/><Relationship Id="rId174" Type="http://schemas.openxmlformats.org/officeDocument/2006/relationships/slide" Target="slides/slide172.xml"/><Relationship Id="rId381" Type="http://schemas.openxmlformats.org/officeDocument/2006/relationships/slide" Target="slides/slide379.xml"/><Relationship Id="rId241" Type="http://schemas.openxmlformats.org/officeDocument/2006/relationships/slide" Target="slides/slide239.xml"/><Relationship Id="rId437" Type="http://schemas.openxmlformats.org/officeDocument/2006/relationships/slide" Target="slides/slide435.xml"/><Relationship Id="rId479" Type="http://schemas.openxmlformats.org/officeDocument/2006/relationships/slide" Target="slides/slide477.xml"/><Relationship Id="rId36" Type="http://schemas.openxmlformats.org/officeDocument/2006/relationships/slide" Target="slides/slide34.xml"/><Relationship Id="rId283" Type="http://schemas.openxmlformats.org/officeDocument/2006/relationships/slide" Target="slides/slide281.xml"/><Relationship Id="rId339" Type="http://schemas.openxmlformats.org/officeDocument/2006/relationships/slide" Target="slides/slide337.xml"/><Relationship Id="rId490" Type="http://schemas.openxmlformats.org/officeDocument/2006/relationships/slide" Target="slides/slide488.xml"/><Relationship Id="rId504" Type="http://schemas.openxmlformats.org/officeDocument/2006/relationships/slide" Target="slides/slide502.xml"/><Relationship Id="rId78" Type="http://schemas.openxmlformats.org/officeDocument/2006/relationships/slide" Target="slides/slide76.xml"/><Relationship Id="rId101" Type="http://schemas.openxmlformats.org/officeDocument/2006/relationships/slide" Target="slides/slide99.xml"/><Relationship Id="rId143" Type="http://schemas.openxmlformats.org/officeDocument/2006/relationships/slide" Target="slides/slide141.xml"/><Relationship Id="rId185" Type="http://schemas.openxmlformats.org/officeDocument/2006/relationships/slide" Target="slides/slide183.xml"/><Relationship Id="rId350" Type="http://schemas.openxmlformats.org/officeDocument/2006/relationships/slide" Target="slides/slide348.xml"/><Relationship Id="rId406" Type="http://schemas.openxmlformats.org/officeDocument/2006/relationships/slide" Target="slides/slide404.xml"/><Relationship Id="rId9" Type="http://schemas.openxmlformats.org/officeDocument/2006/relationships/slide" Target="slides/slide7.xml"/><Relationship Id="rId210" Type="http://schemas.openxmlformats.org/officeDocument/2006/relationships/slide" Target="slides/slide208.xml"/><Relationship Id="rId392" Type="http://schemas.openxmlformats.org/officeDocument/2006/relationships/slide" Target="slides/slide390.xml"/><Relationship Id="rId448" Type="http://schemas.openxmlformats.org/officeDocument/2006/relationships/slide" Target="slides/slide446.xml"/><Relationship Id="rId252" Type="http://schemas.openxmlformats.org/officeDocument/2006/relationships/slide" Target="slides/slide250.xml"/><Relationship Id="rId294" Type="http://schemas.openxmlformats.org/officeDocument/2006/relationships/slide" Target="slides/slide292.xml"/><Relationship Id="rId308" Type="http://schemas.openxmlformats.org/officeDocument/2006/relationships/slide" Target="slides/slide306.xml"/><Relationship Id="rId515" Type="http://schemas.openxmlformats.org/officeDocument/2006/relationships/slide" Target="slides/slide513.xml"/><Relationship Id="rId47" Type="http://schemas.openxmlformats.org/officeDocument/2006/relationships/slide" Target="slides/slide45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54" Type="http://schemas.openxmlformats.org/officeDocument/2006/relationships/slide" Target="slides/slide152.xml"/><Relationship Id="rId361" Type="http://schemas.openxmlformats.org/officeDocument/2006/relationships/slide" Target="slides/slide359.xml"/><Relationship Id="rId196" Type="http://schemas.openxmlformats.org/officeDocument/2006/relationships/slide" Target="slides/slide194.xml"/><Relationship Id="rId417" Type="http://schemas.openxmlformats.org/officeDocument/2006/relationships/slide" Target="slides/slide415.xml"/><Relationship Id="rId459" Type="http://schemas.openxmlformats.org/officeDocument/2006/relationships/slide" Target="slides/slide457.xml"/><Relationship Id="rId16" Type="http://schemas.openxmlformats.org/officeDocument/2006/relationships/slide" Target="slides/slide14.xml"/><Relationship Id="rId221" Type="http://schemas.openxmlformats.org/officeDocument/2006/relationships/slide" Target="slides/slide219.xml"/><Relationship Id="rId263" Type="http://schemas.openxmlformats.org/officeDocument/2006/relationships/slide" Target="slides/slide261.xml"/><Relationship Id="rId319" Type="http://schemas.openxmlformats.org/officeDocument/2006/relationships/slide" Target="slides/slide317.xml"/><Relationship Id="rId470" Type="http://schemas.openxmlformats.org/officeDocument/2006/relationships/slide" Target="slides/slide468.xml"/><Relationship Id="rId526" Type="http://schemas.openxmlformats.org/officeDocument/2006/relationships/handoutMaster" Target="handoutMasters/handoutMaster1.xml"/><Relationship Id="rId58" Type="http://schemas.openxmlformats.org/officeDocument/2006/relationships/slide" Target="slides/slide56.xml"/><Relationship Id="rId123" Type="http://schemas.openxmlformats.org/officeDocument/2006/relationships/slide" Target="slides/slide121.xml"/><Relationship Id="rId330" Type="http://schemas.openxmlformats.org/officeDocument/2006/relationships/slide" Target="slides/slide328.xml"/><Relationship Id="rId165" Type="http://schemas.openxmlformats.org/officeDocument/2006/relationships/slide" Target="slides/slide163.xml"/><Relationship Id="rId372" Type="http://schemas.openxmlformats.org/officeDocument/2006/relationships/slide" Target="slides/slide370.xml"/><Relationship Id="rId428" Type="http://schemas.openxmlformats.org/officeDocument/2006/relationships/slide" Target="slides/slide426.xml"/><Relationship Id="rId232" Type="http://schemas.openxmlformats.org/officeDocument/2006/relationships/slide" Target="slides/slide230.xml"/><Relationship Id="rId274" Type="http://schemas.openxmlformats.org/officeDocument/2006/relationships/slide" Target="slides/slide272.xml"/><Relationship Id="rId481" Type="http://schemas.openxmlformats.org/officeDocument/2006/relationships/slide" Target="slides/slide479.xml"/><Relationship Id="rId27" Type="http://schemas.openxmlformats.org/officeDocument/2006/relationships/slide" Target="slides/slide25.xml"/><Relationship Id="rId69" Type="http://schemas.openxmlformats.org/officeDocument/2006/relationships/slide" Target="slides/slide67.xml"/><Relationship Id="rId134" Type="http://schemas.openxmlformats.org/officeDocument/2006/relationships/slide" Target="slides/slide132.xml"/><Relationship Id="rId80" Type="http://schemas.openxmlformats.org/officeDocument/2006/relationships/slide" Target="slides/slide78.xml"/><Relationship Id="rId176" Type="http://schemas.openxmlformats.org/officeDocument/2006/relationships/slide" Target="slides/slide174.xml"/><Relationship Id="rId341" Type="http://schemas.openxmlformats.org/officeDocument/2006/relationships/slide" Target="slides/slide339.xml"/><Relationship Id="rId383" Type="http://schemas.openxmlformats.org/officeDocument/2006/relationships/slide" Target="slides/slide381.xml"/><Relationship Id="rId439" Type="http://schemas.openxmlformats.org/officeDocument/2006/relationships/slide" Target="slides/slide437.xml"/><Relationship Id="rId201" Type="http://schemas.openxmlformats.org/officeDocument/2006/relationships/slide" Target="slides/slide199.xml"/><Relationship Id="rId243" Type="http://schemas.openxmlformats.org/officeDocument/2006/relationships/slide" Target="slides/slide241.xml"/><Relationship Id="rId285" Type="http://schemas.openxmlformats.org/officeDocument/2006/relationships/slide" Target="slides/slide283.xml"/><Relationship Id="rId450" Type="http://schemas.openxmlformats.org/officeDocument/2006/relationships/slide" Target="slides/slide448.xml"/><Relationship Id="rId506" Type="http://schemas.openxmlformats.org/officeDocument/2006/relationships/slide" Target="slides/slide504.xml"/><Relationship Id="rId38" Type="http://schemas.openxmlformats.org/officeDocument/2006/relationships/slide" Target="slides/slide36.xml"/><Relationship Id="rId103" Type="http://schemas.openxmlformats.org/officeDocument/2006/relationships/slide" Target="slides/slide101.xml"/><Relationship Id="rId310" Type="http://schemas.openxmlformats.org/officeDocument/2006/relationships/slide" Target="slides/slide308.xml"/><Relationship Id="rId492" Type="http://schemas.openxmlformats.org/officeDocument/2006/relationships/slide" Target="slides/slide490.xml"/><Relationship Id="rId91" Type="http://schemas.openxmlformats.org/officeDocument/2006/relationships/slide" Target="slides/slide89.xml"/><Relationship Id="rId145" Type="http://schemas.openxmlformats.org/officeDocument/2006/relationships/slide" Target="slides/slide143.xml"/><Relationship Id="rId187" Type="http://schemas.openxmlformats.org/officeDocument/2006/relationships/slide" Target="slides/slide185.xml"/><Relationship Id="rId352" Type="http://schemas.openxmlformats.org/officeDocument/2006/relationships/slide" Target="slides/slide350.xml"/><Relationship Id="rId394" Type="http://schemas.openxmlformats.org/officeDocument/2006/relationships/slide" Target="slides/slide392.xml"/><Relationship Id="rId408" Type="http://schemas.openxmlformats.org/officeDocument/2006/relationships/slide" Target="slides/slide406.xml"/><Relationship Id="rId212" Type="http://schemas.openxmlformats.org/officeDocument/2006/relationships/slide" Target="slides/slide210.xml"/><Relationship Id="rId254" Type="http://schemas.openxmlformats.org/officeDocument/2006/relationships/slide" Target="slides/slide252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296" Type="http://schemas.openxmlformats.org/officeDocument/2006/relationships/slide" Target="slides/slide294.xml"/><Relationship Id="rId461" Type="http://schemas.openxmlformats.org/officeDocument/2006/relationships/slide" Target="slides/slide459.xml"/><Relationship Id="rId517" Type="http://schemas.openxmlformats.org/officeDocument/2006/relationships/slide" Target="slides/slide515.xml"/><Relationship Id="rId60" Type="http://schemas.openxmlformats.org/officeDocument/2006/relationships/slide" Target="slides/slide58.xml"/><Relationship Id="rId156" Type="http://schemas.openxmlformats.org/officeDocument/2006/relationships/slide" Target="slides/slide154.xml"/><Relationship Id="rId198" Type="http://schemas.openxmlformats.org/officeDocument/2006/relationships/slide" Target="slides/slide196.xml"/><Relationship Id="rId321" Type="http://schemas.openxmlformats.org/officeDocument/2006/relationships/slide" Target="slides/slide319.xml"/><Relationship Id="rId363" Type="http://schemas.openxmlformats.org/officeDocument/2006/relationships/slide" Target="slides/slide361.xml"/><Relationship Id="rId419" Type="http://schemas.openxmlformats.org/officeDocument/2006/relationships/slide" Target="slides/slide417.xml"/><Relationship Id="rId223" Type="http://schemas.openxmlformats.org/officeDocument/2006/relationships/slide" Target="slides/slide221.xml"/><Relationship Id="rId430" Type="http://schemas.openxmlformats.org/officeDocument/2006/relationships/slide" Target="slides/slide428.xml"/><Relationship Id="rId18" Type="http://schemas.openxmlformats.org/officeDocument/2006/relationships/slide" Target="slides/slide16.xml"/><Relationship Id="rId265" Type="http://schemas.openxmlformats.org/officeDocument/2006/relationships/slide" Target="slides/slide263.xml"/><Relationship Id="rId472" Type="http://schemas.openxmlformats.org/officeDocument/2006/relationships/slide" Target="slides/slide470.xml"/><Relationship Id="rId528" Type="http://schemas.openxmlformats.org/officeDocument/2006/relationships/viewProps" Target="viewProps.xml"/><Relationship Id="rId125" Type="http://schemas.openxmlformats.org/officeDocument/2006/relationships/slide" Target="slides/slide123.xml"/><Relationship Id="rId167" Type="http://schemas.openxmlformats.org/officeDocument/2006/relationships/slide" Target="slides/slide165.xml"/><Relationship Id="rId332" Type="http://schemas.openxmlformats.org/officeDocument/2006/relationships/slide" Target="slides/slide330.xml"/><Relationship Id="rId374" Type="http://schemas.openxmlformats.org/officeDocument/2006/relationships/slide" Target="slides/slide372.xml"/><Relationship Id="rId71" Type="http://schemas.openxmlformats.org/officeDocument/2006/relationships/slide" Target="slides/slide69.xml"/><Relationship Id="rId234" Type="http://schemas.openxmlformats.org/officeDocument/2006/relationships/slide" Target="slides/slide23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76" Type="http://schemas.openxmlformats.org/officeDocument/2006/relationships/slide" Target="slides/slide274.xml"/><Relationship Id="rId441" Type="http://schemas.openxmlformats.org/officeDocument/2006/relationships/slide" Target="slides/slide439.xml"/><Relationship Id="rId483" Type="http://schemas.openxmlformats.org/officeDocument/2006/relationships/slide" Target="slides/slide481.xml"/><Relationship Id="rId40" Type="http://schemas.openxmlformats.org/officeDocument/2006/relationships/slide" Target="slides/slide38.xml"/><Relationship Id="rId136" Type="http://schemas.openxmlformats.org/officeDocument/2006/relationships/slide" Target="slides/slide134.xml"/><Relationship Id="rId178" Type="http://schemas.openxmlformats.org/officeDocument/2006/relationships/slide" Target="slides/slide176.xml"/><Relationship Id="rId301" Type="http://schemas.openxmlformats.org/officeDocument/2006/relationships/slide" Target="slides/slide299.xml"/><Relationship Id="rId343" Type="http://schemas.openxmlformats.org/officeDocument/2006/relationships/slide" Target="slides/slide341.xml"/><Relationship Id="rId82" Type="http://schemas.openxmlformats.org/officeDocument/2006/relationships/slide" Target="slides/slide80.xml"/><Relationship Id="rId203" Type="http://schemas.openxmlformats.org/officeDocument/2006/relationships/slide" Target="slides/slide201.xml"/><Relationship Id="rId385" Type="http://schemas.openxmlformats.org/officeDocument/2006/relationships/slide" Target="slides/slide383.xml"/><Relationship Id="rId245" Type="http://schemas.openxmlformats.org/officeDocument/2006/relationships/slide" Target="slides/slide243.xml"/><Relationship Id="rId287" Type="http://schemas.openxmlformats.org/officeDocument/2006/relationships/slide" Target="slides/slide285.xml"/><Relationship Id="rId410" Type="http://schemas.openxmlformats.org/officeDocument/2006/relationships/slide" Target="slides/slide408.xml"/><Relationship Id="rId452" Type="http://schemas.openxmlformats.org/officeDocument/2006/relationships/slide" Target="slides/slide450.xml"/><Relationship Id="rId494" Type="http://schemas.openxmlformats.org/officeDocument/2006/relationships/slide" Target="slides/slide492.xml"/><Relationship Id="rId508" Type="http://schemas.openxmlformats.org/officeDocument/2006/relationships/slide" Target="slides/slide506.xml"/><Relationship Id="rId105" Type="http://schemas.openxmlformats.org/officeDocument/2006/relationships/slide" Target="slides/slide103.xml"/><Relationship Id="rId147" Type="http://schemas.openxmlformats.org/officeDocument/2006/relationships/slide" Target="slides/slide145.xml"/><Relationship Id="rId312" Type="http://schemas.openxmlformats.org/officeDocument/2006/relationships/slide" Target="slides/slide310.xml"/><Relationship Id="rId354" Type="http://schemas.openxmlformats.org/officeDocument/2006/relationships/slide" Target="slides/slide352.xml"/><Relationship Id="rId51" Type="http://schemas.openxmlformats.org/officeDocument/2006/relationships/slide" Target="slides/slide49.xml"/><Relationship Id="rId93" Type="http://schemas.openxmlformats.org/officeDocument/2006/relationships/slide" Target="slides/slide91.xml"/><Relationship Id="rId189" Type="http://schemas.openxmlformats.org/officeDocument/2006/relationships/slide" Target="slides/slide187.xml"/><Relationship Id="rId396" Type="http://schemas.openxmlformats.org/officeDocument/2006/relationships/slide" Target="slides/slide394.xml"/><Relationship Id="rId214" Type="http://schemas.openxmlformats.org/officeDocument/2006/relationships/slide" Target="slides/slide212.xml"/><Relationship Id="rId256" Type="http://schemas.openxmlformats.org/officeDocument/2006/relationships/slide" Target="slides/slide254.xml"/><Relationship Id="rId298" Type="http://schemas.openxmlformats.org/officeDocument/2006/relationships/slide" Target="slides/slide296.xml"/><Relationship Id="rId421" Type="http://schemas.openxmlformats.org/officeDocument/2006/relationships/slide" Target="slides/slide419.xml"/><Relationship Id="rId463" Type="http://schemas.openxmlformats.org/officeDocument/2006/relationships/slide" Target="slides/slide461.xml"/><Relationship Id="rId519" Type="http://schemas.openxmlformats.org/officeDocument/2006/relationships/slide" Target="slides/slide517.xml"/><Relationship Id="rId116" Type="http://schemas.openxmlformats.org/officeDocument/2006/relationships/slide" Target="slides/slide114.xml"/><Relationship Id="rId158" Type="http://schemas.openxmlformats.org/officeDocument/2006/relationships/slide" Target="slides/slide156.xml"/><Relationship Id="rId323" Type="http://schemas.openxmlformats.org/officeDocument/2006/relationships/slide" Target="slides/slide321.xml"/><Relationship Id="rId530" Type="http://schemas.openxmlformats.org/officeDocument/2006/relationships/tableStyles" Target="tableStyles.xml"/><Relationship Id="rId20" Type="http://schemas.openxmlformats.org/officeDocument/2006/relationships/slide" Target="slides/slide18.xml"/><Relationship Id="rId62" Type="http://schemas.openxmlformats.org/officeDocument/2006/relationships/slide" Target="slides/slide60.xml"/><Relationship Id="rId365" Type="http://schemas.openxmlformats.org/officeDocument/2006/relationships/slide" Target="slides/slide363.xml"/><Relationship Id="rId225" Type="http://schemas.openxmlformats.org/officeDocument/2006/relationships/slide" Target="slides/slide223.xml"/><Relationship Id="rId267" Type="http://schemas.openxmlformats.org/officeDocument/2006/relationships/slide" Target="slides/slide265.xml"/><Relationship Id="rId432" Type="http://schemas.openxmlformats.org/officeDocument/2006/relationships/slide" Target="slides/slide430.xml"/><Relationship Id="rId474" Type="http://schemas.openxmlformats.org/officeDocument/2006/relationships/slide" Target="slides/slide472.xml"/><Relationship Id="rId127" Type="http://schemas.openxmlformats.org/officeDocument/2006/relationships/slide" Target="slides/slide125.xml"/><Relationship Id="rId31" Type="http://schemas.openxmlformats.org/officeDocument/2006/relationships/slide" Target="slides/slide29.xml"/><Relationship Id="rId73" Type="http://schemas.openxmlformats.org/officeDocument/2006/relationships/slide" Target="slides/slide71.xml"/><Relationship Id="rId169" Type="http://schemas.openxmlformats.org/officeDocument/2006/relationships/slide" Target="slides/slide167.xml"/><Relationship Id="rId334" Type="http://schemas.openxmlformats.org/officeDocument/2006/relationships/slide" Target="slides/slide332.xml"/><Relationship Id="rId376" Type="http://schemas.openxmlformats.org/officeDocument/2006/relationships/slide" Target="slides/slide374.xml"/><Relationship Id="rId4" Type="http://schemas.openxmlformats.org/officeDocument/2006/relationships/slide" Target="slides/slide2.xml"/><Relationship Id="rId180" Type="http://schemas.openxmlformats.org/officeDocument/2006/relationships/slide" Target="slides/slide178.xml"/><Relationship Id="rId236" Type="http://schemas.openxmlformats.org/officeDocument/2006/relationships/slide" Target="slides/slide234.xml"/><Relationship Id="rId278" Type="http://schemas.openxmlformats.org/officeDocument/2006/relationships/slide" Target="slides/slide276.xml"/><Relationship Id="rId401" Type="http://schemas.openxmlformats.org/officeDocument/2006/relationships/slide" Target="slides/slide399.xml"/><Relationship Id="rId443" Type="http://schemas.openxmlformats.org/officeDocument/2006/relationships/slide" Target="slides/slide441.xml"/><Relationship Id="rId303" Type="http://schemas.openxmlformats.org/officeDocument/2006/relationships/slide" Target="slides/slide301.xml"/><Relationship Id="rId485" Type="http://schemas.openxmlformats.org/officeDocument/2006/relationships/slide" Target="slides/slide483.xml"/><Relationship Id="rId42" Type="http://schemas.openxmlformats.org/officeDocument/2006/relationships/slide" Target="slides/slide40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345" Type="http://schemas.openxmlformats.org/officeDocument/2006/relationships/slide" Target="slides/slide343.xml"/><Relationship Id="rId387" Type="http://schemas.openxmlformats.org/officeDocument/2006/relationships/slide" Target="slides/slide385.xml"/><Relationship Id="rId510" Type="http://schemas.openxmlformats.org/officeDocument/2006/relationships/slide" Target="slides/slide508.xml"/><Relationship Id="rId191" Type="http://schemas.openxmlformats.org/officeDocument/2006/relationships/slide" Target="slides/slide189.xml"/><Relationship Id="rId205" Type="http://schemas.openxmlformats.org/officeDocument/2006/relationships/slide" Target="slides/slide203.xml"/><Relationship Id="rId247" Type="http://schemas.openxmlformats.org/officeDocument/2006/relationships/slide" Target="slides/slide245.xml"/><Relationship Id="rId412" Type="http://schemas.openxmlformats.org/officeDocument/2006/relationships/slide" Target="slides/slide410.xml"/><Relationship Id="rId107" Type="http://schemas.openxmlformats.org/officeDocument/2006/relationships/slide" Target="slides/slide105.xml"/><Relationship Id="rId289" Type="http://schemas.openxmlformats.org/officeDocument/2006/relationships/slide" Target="slides/slide287.xml"/><Relationship Id="rId454" Type="http://schemas.openxmlformats.org/officeDocument/2006/relationships/slide" Target="slides/slide452.xml"/><Relationship Id="rId496" Type="http://schemas.openxmlformats.org/officeDocument/2006/relationships/slide" Target="slides/slide494.xml"/><Relationship Id="rId11" Type="http://schemas.openxmlformats.org/officeDocument/2006/relationships/slide" Target="slides/slide9.xml"/><Relationship Id="rId53" Type="http://schemas.openxmlformats.org/officeDocument/2006/relationships/slide" Target="slides/slide51.xml"/><Relationship Id="rId149" Type="http://schemas.openxmlformats.org/officeDocument/2006/relationships/slide" Target="slides/slide147.xml"/><Relationship Id="rId314" Type="http://schemas.openxmlformats.org/officeDocument/2006/relationships/slide" Target="slides/slide312.xml"/><Relationship Id="rId356" Type="http://schemas.openxmlformats.org/officeDocument/2006/relationships/slide" Target="slides/slide354.xml"/><Relationship Id="rId398" Type="http://schemas.openxmlformats.org/officeDocument/2006/relationships/slide" Target="slides/slide396.xml"/><Relationship Id="rId521" Type="http://schemas.openxmlformats.org/officeDocument/2006/relationships/slide" Target="slides/slide519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216" Type="http://schemas.openxmlformats.org/officeDocument/2006/relationships/slide" Target="slides/slide214.xml"/><Relationship Id="rId423" Type="http://schemas.openxmlformats.org/officeDocument/2006/relationships/slide" Target="slides/slide421.xml"/><Relationship Id="rId258" Type="http://schemas.openxmlformats.org/officeDocument/2006/relationships/slide" Target="slides/slide256.xml"/><Relationship Id="rId465" Type="http://schemas.openxmlformats.org/officeDocument/2006/relationships/slide" Target="slides/slide463.xml"/><Relationship Id="rId22" Type="http://schemas.openxmlformats.org/officeDocument/2006/relationships/slide" Target="slides/slide20.xml"/><Relationship Id="rId64" Type="http://schemas.openxmlformats.org/officeDocument/2006/relationships/slide" Target="slides/slide62.xml"/><Relationship Id="rId118" Type="http://schemas.openxmlformats.org/officeDocument/2006/relationships/slide" Target="slides/slide116.xml"/><Relationship Id="rId325" Type="http://schemas.openxmlformats.org/officeDocument/2006/relationships/slide" Target="slides/slide323.xml"/><Relationship Id="rId367" Type="http://schemas.openxmlformats.org/officeDocument/2006/relationships/slide" Target="slides/slide365.xml"/><Relationship Id="rId171" Type="http://schemas.openxmlformats.org/officeDocument/2006/relationships/slide" Target="slides/slide169.xml"/><Relationship Id="rId227" Type="http://schemas.openxmlformats.org/officeDocument/2006/relationships/slide" Target="slides/slide225.xml"/><Relationship Id="rId269" Type="http://schemas.openxmlformats.org/officeDocument/2006/relationships/slide" Target="slides/slide267.xml"/><Relationship Id="rId434" Type="http://schemas.openxmlformats.org/officeDocument/2006/relationships/slide" Target="slides/slide432.xml"/><Relationship Id="rId476" Type="http://schemas.openxmlformats.org/officeDocument/2006/relationships/slide" Target="slides/slide474.xml"/><Relationship Id="rId33" Type="http://schemas.openxmlformats.org/officeDocument/2006/relationships/slide" Target="slides/slide31.xml"/><Relationship Id="rId129" Type="http://schemas.openxmlformats.org/officeDocument/2006/relationships/slide" Target="slides/slide127.xml"/><Relationship Id="rId280" Type="http://schemas.openxmlformats.org/officeDocument/2006/relationships/slide" Target="slides/slide278.xml"/><Relationship Id="rId336" Type="http://schemas.openxmlformats.org/officeDocument/2006/relationships/slide" Target="slides/slide334.xml"/><Relationship Id="rId501" Type="http://schemas.openxmlformats.org/officeDocument/2006/relationships/slide" Target="slides/slide499.xml"/><Relationship Id="rId75" Type="http://schemas.openxmlformats.org/officeDocument/2006/relationships/slide" Target="slides/slide73.xml"/><Relationship Id="rId140" Type="http://schemas.openxmlformats.org/officeDocument/2006/relationships/slide" Target="slides/slide138.xml"/><Relationship Id="rId182" Type="http://schemas.openxmlformats.org/officeDocument/2006/relationships/slide" Target="slides/slide180.xml"/><Relationship Id="rId378" Type="http://schemas.openxmlformats.org/officeDocument/2006/relationships/slide" Target="slides/slide376.xml"/><Relationship Id="rId403" Type="http://schemas.openxmlformats.org/officeDocument/2006/relationships/slide" Target="slides/slide401.xml"/><Relationship Id="rId6" Type="http://schemas.openxmlformats.org/officeDocument/2006/relationships/slide" Target="slides/slide4.xml"/><Relationship Id="rId238" Type="http://schemas.openxmlformats.org/officeDocument/2006/relationships/slide" Target="slides/slide236.xml"/><Relationship Id="rId445" Type="http://schemas.openxmlformats.org/officeDocument/2006/relationships/slide" Target="slides/slide443.xml"/><Relationship Id="rId487" Type="http://schemas.openxmlformats.org/officeDocument/2006/relationships/slide" Target="slides/slide485.xml"/><Relationship Id="rId291" Type="http://schemas.openxmlformats.org/officeDocument/2006/relationships/slide" Target="slides/slide289.xml"/><Relationship Id="rId305" Type="http://schemas.openxmlformats.org/officeDocument/2006/relationships/slide" Target="slides/slide303.xml"/><Relationship Id="rId347" Type="http://schemas.openxmlformats.org/officeDocument/2006/relationships/slide" Target="slides/slide345.xml"/><Relationship Id="rId512" Type="http://schemas.openxmlformats.org/officeDocument/2006/relationships/slide" Target="slides/slide510.xml"/><Relationship Id="rId44" Type="http://schemas.openxmlformats.org/officeDocument/2006/relationships/slide" Target="slides/slide42.xml"/><Relationship Id="rId86" Type="http://schemas.openxmlformats.org/officeDocument/2006/relationships/slide" Target="slides/slide84.xml"/><Relationship Id="rId151" Type="http://schemas.openxmlformats.org/officeDocument/2006/relationships/slide" Target="slides/slide149.xml"/><Relationship Id="rId389" Type="http://schemas.openxmlformats.org/officeDocument/2006/relationships/slide" Target="slides/slide387.xml"/><Relationship Id="rId193" Type="http://schemas.openxmlformats.org/officeDocument/2006/relationships/slide" Target="slides/slide191.xml"/><Relationship Id="rId207" Type="http://schemas.openxmlformats.org/officeDocument/2006/relationships/slide" Target="slides/slide205.xml"/><Relationship Id="rId249" Type="http://schemas.openxmlformats.org/officeDocument/2006/relationships/slide" Target="slides/slide247.xml"/><Relationship Id="rId414" Type="http://schemas.openxmlformats.org/officeDocument/2006/relationships/slide" Target="slides/slide412.xml"/><Relationship Id="rId456" Type="http://schemas.openxmlformats.org/officeDocument/2006/relationships/slide" Target="slides/slide454.xml"/><Relationship Id="rId498" Type="http://schemas.openxmlformats.org/officeDocument/2006/relationships/slide" Target="slides/slide496.xml"/><Relationship Id="rId13" Type="http://schemas.openxmlformats.org/officeDocument/2006/relationships/slide" Target="slides/slide11.xml"/><Relationship Id="rId109" Type="http://schemas.openxmlformats.org/officeDocument/2006/relationships/slide" Target="slides/slide107.xml"/><Relationship Id="rId260" Type="http://schemas.openxmlformats.org/officeDocument/2006/relationships/slide" Target="slides/slide258.xml"/><Relationship Id="rId316" Type="http://schemas.openxmlformats.org/officeDocument/2006/relationships/slide" Target="slides/slide314.xml"/><Relationship Id="rId523" Type="http://schemas.openxmlformats.org/officeDocument/2006/relationships/slide" Target="slides/slide521.xml"/><Relationship Id="rId55" Type="http://schemas.openxmlformats.org/officeDocument/2006/relationships/slide" Target="slides/slide53.xml"/><Relationship Id="rId97" Type="http://schemas.openxmlformats.org/officeDocument/2006/relationships/slide" Target="slides/slide95.xml"/><Relationship Id="rId120" Type="http://schemas.openxmlformats.org/officeDocument/2006/relationships/slide" Target="slides/slide118.xml"/><Relationship Id="rId358" Type="http://schemas.openxmlformats.org/officeDocument/2006/relationships/slide" Target="slides/slide356.xml"/><Relationship Id="rId162" Type="http://schemas.openxmlformats.org/officeDocument/2006/relationships/slide" Target="slides/slide160.xml"/><Relationship Id="rId218" Type="http://schemas.openxmlformats.org/officeDocument/2006/relationships/slide" Target="slides/slide216.xml"/><Relationship Id="rId425" Type="http://schemas.openxmlformats.org/officeDocument/2006/relationships/slide" Target="slides/slide423.xml"/><Relationship Id="rId467" Type="http://schemas.openxmlformats.org/officeDocument/2006/relationships/slide" Target="slides/slide465.xml"/><Relationship Id="rId271" Type="http://schemas.openxmlformats.org/officeDocument/2006/relationships/slide" Target="slides/slide269.xml"/><Relationship Id="rId24" Type="http://schemas.openxmlformats.org/officeDocument/2006/relationships/slide" Target="slides/slide22.xml"/><Relationship Id="rId66" Type="http://schemas.openxmlformats.org/officeDocument/2006/relationships/slide" Target="slides/slide64.xml"/><Relationship Id="rId131" Type="http://schemas.openxmlformats.org/officeDocument/2006/relationships/slide" Target="slides/slide129.xml"/><Relationship Id="rId327" Type="http://schemas.openxmlformats.org/officeDocument/2006/relationships/slide" Target="slides/slide325.xml"/><Relationship Id="rId369" Type="http://schemas.openxmlformats.org/officeDocument/2006/relationships/slide" Target="slides/slide367.xml"/><Relationship Id="rId173" Type="http://schemas.openxmlformats.org/officeDocument/2006/relationships/slide" Target="slides/slide171.xml"/><Relationship Id="rId229" Type="http://schemas.openxmlformats.org/officeDocument/2006/relationships/slide" Target="slides/slide227.xml"/><Relationship Id="rId380" Type="http://schemas.openxmlformats.org/officeDocument/2006/relationships/slide" Target="slides/slide378.xml"/><Relationship Id="rId436" Type="http://schemas.openxmlformats.org/officeDocument/2006/relationships/slide" Target="slides/slide434.xml"/><Relationship Id="rId240" Type="http://schemas.openxmlformats.org/officeDocument/2006/relationships/slide" Target="slides/slide238.xml"/><Relationship Id="rId478" Type="http://schemas.openxmlformats.org/officeDocument/2006/relationships/slide" Target="slides/slide476.xml"/><Relationship Id="rId35" Type="http://schemas.openxmlformats.org/officeDocument/2006/relationships/slide" Target="slides/slide33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282" Type="http://schemas.openxmlformats.org/officeDocument/2006/relationships/slide" Target="slides/slide280.xml"/><Relationship Id="rId338" Type="http://schemas.openxmlformats.org/officeDocument/2006/relationships/slide" Target="slides/slide336.xml"/><Relationship Id="rId503" Type="http://schemas.openxmlformats.org/officeDocument/2006/relationships/slide" Target="slides/slide501.xml"/><Relationship Id="rId8" Type="http://schemas.openxmlformats.org/officeDocument/2006/relationships/slide" Target="slides/slide6.xml"/><Relationship Id="rId142" Type="http://schemas.openxmlformats.org/officeDocument/2006/relationships/slide" Target="slides/slide140.xml"/><Relationship Id="rId184" Type="http://schemas.openxmlformats.org/officeDocument/2006/relationships/slide" Target="slides/slide182.xml"/><Relationship Id="rId391" Type="http://schemas.openxmlformats.org/officeDocument/2006/relationships/slide" Target="slides/slide389.xml"/><Relationship Id="rId405" Type="http://schemas.openxmlformats.org/officeDocument/2006/relationships/slide" Target="slides/slide403.xml"/><Relationship Id="rId447" Type="http://schemas.openxmlformats.org/officeDocument/2006/relationships/slide" Target="slides/slide445.xml"/><Relationship Id="rId251" Type="http://schemas.openxmlformats.org/officeDocument/2006/relationships/slide" Target="slides/slide249.xml"/><Relationship Id="rId489" Type="http://schemas.openxmlformats.org/officeDocument/2006/relationships/slide" Target="slides/slide487.xml"/><Relationship Id="rId46" Type="http://schemas.openxmlformats.org/officeDocument/2006/relationships/slide" Target="slides/slide44.xml"/><Relationship Id="rId293" Type="http://schemas.openxmlformats.org/officeDocument/2006/relationships/slide" Target="slides/slide291.xml"/><Relationship Id="rId307" Type="http://schemas.openxmlformats.org/officeDocument/2006/relationships/slide" Target="slides/slide305.xml"/><Relationship Id="rId349" Type="http://schemas.openxmlformats.org/officeDocument/2006/relationships/slide" Target="slides/slide347.xml"/><Relationship Id="rId514" Type="http://schemas.openxmlformats.org/officeDocument/2006/relationships/slide" Target="slides/slide512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53" Type="http://schemas.openxmlformats.org/officeDocument/2006/relationships/slide" Target="slides/slide151.xml"/><Relationship Id="rId195" Type="http://schemas.openxmlformats.org/officeDocument/2006/relationships/slide" Target="slides/slide193.xml"/><Relationship Id="rId209" Type="http://schemas.openxmlformats.org/officeDocument/2006/relationships/slide" Target="slides/slide207.xml"/><Relationship Id="rId360" Type="http://schemas.openxmlformats.org/officeDocument/2006/relationships/slide" Target="slides/slide358.xml"/><Relationship Id="rId416" Type="http://schemas.openxmlformats.org/officeDocument/2006/relationships/slide" Target="slides/slide414.xml"/><Relationship Id="rId220" Type="http://schemas.openxmlformats.org/officeDocument/2006/relationships/slide" Target="slides/slide218.xml"/><Relationship Id="rId458" Type="http://schemas.openxmlformats.org/officeDocument/2006/relationships/slide" Target="slides/slide456.xml"/><Relationship Id="rId15" Type="http://schemas.openxmlformats.org/officeDocument/2006/relationships/slide" Target="slides/slide13.xml"/><Relationship Id="rId57" Type="http://schemas.openxmlformats.org/officeDocument/2006/relationships/slide" Target="slides/slide55.xml"/><Relationship Id="rId262" Type="http://schemas.openxmlformats.org/officeDocument/2006/relationships/slide" Target="slides/slide260.xml"/><Relationship Id="rId318" Type="http://schemas.openxmlformats.org/officeDocument/2006/relationships/slide" Target="slides/slide316.xml"/><Relationship Id="rId525" Type="http://schemas.openxmlformats.org/officeDocument/2006/relationships/notesMaster" Target="notesMasters/notesMaster1.xml"/><Relationship Id="rId99" Type="http://schemas.openxmlformats.org/officeDocument/2006/relationships/slide" Target="slides/slide97.xml"/><Relationship Id="rId122" Type="http://schemas.openxmlformats.org/officeDocument/2006/relationships/slide" Target="slides/slide120.xml"/><Relationship Id="rId164" Type="http://schemas.openxmlformats.org/officeDocument/2006/relationships/slide" Target="slides/slide162.xml"/><Relationship Id="rId371" Type="http://schemas.openxmlformats.org/officeDocument/2006/relationships/slide" Target="slides/slide369.xml"/><Relationship Id="rId427" Type="http://schemas.openxmlformats.org/officeDocument/2006/relationships/slide" Target="slides/slide425.xml"/><Relationship Id="rId469" Type="http://schemas.openxmlformats.org/officeDocument/2006/relationships/slide" Target="slides/slide467.xml"/><Relationship Id="rId26" Type="http://schemas.openxmlformats.org/officeDocument/2006/relationships/slide" Target="slides/slide24.xml"/><Relationship Id="rId231" Type="http://schemas.openxmlformats.org/officeDocument/2006/relationships/slide" Target="slides/slide229.xml"/><Relationship Id="rId273" Type="http://schemas.openxmlformats.org/officeDocument/2006/relationships/slide" Target="slides/slide271.xml"/><Relationship Id="rId329" Type="http://schemas.openxmlformats.org/officeDocument/2006/relationships/slide" Target="slides/slide327.xml"/><Relationship Id="rId480" Type="http://schemas.openxmlformats.org/officeDocument/2006/relationships/slide" Target="slides/slide478.xml"/><Relationship Id="rId68" Type="http://schemas.openxmlformats.org/officeDocument/2006/relationships/slide" Target="slides/slide66.xml"/><Relationship Id="rId133" Type="http://schemas.openxmlformats.org/officeDocument/2006/relationships/slide" Target="slides/slide131.xml"/><Relationship Id="rId175" Type="http://schemas.openxmlformats.org/officeDocument/2006/relationships/slide" Target="slides/slide173.xml"/><Relationship Id="rId340" Type="http://schemas.openxmlformats.org/officeDocument/2006/relationships/slide" Target="slides/slide338.xml"/><Relationship Id="rId200" Type="http://schemas.openxmlformats.org/officeDocument/2006/relationships/slide" Target="slides/slide198.xml"/><Relationship Id="rId382" Type="http://schemas.openxmlformats.org/officeDocument/2006/relationships/slide" Target="slides/slide380.xml"/><Relationship Id="rId438" Type="http://schemas.openxmlformats.org/officeDocument/2006/relationships/slide" Target="slides/slide436.xml"/><Relationship Id="rId242" Type="http://schemas.openxmlformats.org/officeDocument/2006/relationships/slide" Target="slides/slide240.xml"/><Relationship Id="rId284" Type="http://schemas.openxmlformats.org/officeDocument/2006/relationships/slide" Target="slides/slide282.xml"/><Relationship Id="rId491" Type="http://schemas.openxmlformats.org/officeDocument/2006/relationships/slide" Target="slides/slide489.xml"/><Relationship Id="rId505" Type="http://schemas.openxmlformats.org/officeDocument/2006/relationships/slide" Target="slides/slide503.xml"/><Relationship Id="rId37" Type="http://schemas.openxmlformats.org/officeDocument/2006/relationships/slide" Target="slides/slide35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44" Type="http://schemas.openxmlformats.org/officeDocument/2006/relationships/slide" Target="slides/slide142.xml"/><Relationship Id="rId90" Type="http://schemas.openxmlformats.org/officeDocument/2006/relationships/slide" Target="slides/slide88.xml"/><Relationship Id="rId186" Type="http://schemas.openxmlformats.org/officeDocument/2006/relationships/slide" Target="slides/slide184.xml"/><Relationship Id="rId351" Type="http://schemas.openxmlformats.org/officeDocument/2006/relationships/slide" Target="slides/slide349.xml"/><Relationship Id="rId393" Type="http://schemas.openxmlformats.org/officeDocument/2006/relationships/slide" Target="slides/slide391.xml"/><Relationship Id="rId407" Type="http://schemas.openxmlformats.org/officeDocument/2006/relationships/slide" Target="slides/slide405.xml"/><Relationship Id="rId449" Type="http://schemas.openxmlformats.org/officeDocument/2006/relationships/slide" Target="slides/slide447.xml"/><Relationship Id="rId211" Type="http://schemas.openxmlformats.org/officeDocument/2006/relationships/slide" Target="slides/slide209.xml"/><Relationship Id="rId253" Type="http://schemas.openxmlformats.org/officeDocument/2006/relationships/slide" Target="slides/slide251.xml"/><Relationship Id="rId295" Type="http://schemas.openxmlformats.org/officeDocument/2006/relationships/slide" Target="slides/slide293.xml"/><Relationship Id="rId309" Type="http://schemas.openxmlformats.org/officeDocument/2006/relationships/slide" Target="slides/slide307.xml"/><Relationship Id="rId460" Type="http://schemas.openxmlformats.org/officeDocument/2006/relationships/slide" Target="slides/slide458.xml"/><Relationship Id="rId516" Type="http://schemas.openxmlformats.org/officeDocument/2006/relationships/slide" Target="slides/slide514.xml"/><Relationship Id="rId48" Type="http://schemas.openxmlformats.org/officeDocument/2006/relationships/slide" Target="slides/slide46.xml"/><Relationship Id="rId113" Type="http://schemas.openxmlformats.org/officeDocument/2006/relationships/slide" Target="slides/slide111.xml"/><Relationship Id="rId320" Type="http://schemas.openxmlformats.org/officeDocument/2006/relationships/slide" Target="slides/slide318.xml"/><Relationship Id="rId155" Type="http://schemas.openxmlformats.org/officeDocument/2006/relationships/slide" Target="slides/slide153.xml"/><Relationship Id="rId197" Type="http://schemas.openxmlformats.org/officeDocument/2006/relationships/slide" Target="slides/slide195.xml"/><Relationship Id="rId362" Type="http://schemas.openxmlformats.org/officeDocument/2006/relationships/slide" Target="slides/slide360.xml"/><Relationship Id="rId418" Type="http://schemas.openxmlformats.org/officeDocument/2006/relationships/slide" Target="slides/slide416.xml"/><Relationship Id="rId222" Type="http://schemas.openxmlformats.org/officeDocument/2006/relationships/slide" Target="slides/slide220.xml"/><Relationship Id="rId264" Type="http://schemas.openxmlformats.org/officeDocument/2006/relationships/slide" Target="slides/slide262.xml"/><Relationship Id="rId471" Type="http://schemas.openxmlformats.org/officeDocument/2006/relationships/slide" Target="slides/slide469.xml"/><Relationship Id="rId17" Type="http://schemas.openxmlformats.org/officeDocument/2006/relationships/slide" Target="slides/slide15.xml"/><Relationship Id="rId59" Type="http://schemas.openxmlformats.org/officeDocument/2006/relationships/slide" Target="slides/slide57.xml"/><Relationship Id="rId124" Type="http://schemas.openxmlformats.org/officeDocument/2006/relationships/slide" Target="slides/slide122.xml"/><Relationship Id="rId527" Type="http://schemas.openxmlformats.org/officeDocument/2006/relationships/presProps" Target="presProps.xml"/><Relationship Id="rId70" Type="http://schemas.openxmlformats.org/officeDocument/2006/relationships/slide" Target="slides/slide68.xml"/><Relationship Id="rId166" Type="http://schemas.openxmlformats.org/officeDocument/2006/relationships/slide" Target="slides/slide164.xml"/><Relationship Id="rId331" Type="http://schemas.openxmlformats.org/officeDocument/2006/relationships/slide" Target="slides/slide329.xml"/><Relationship Id="rId373" Type="http://schemas.openxmlformats.org/officeDocument/2006/relationships/slide" Target="slides/slide371.xml"/><Relationship Id="rId429" Type="http://schemas.openxmlformats.org/officeDocument/2006/relationships/slide" Target="slides/slide427.xml"/><Relationship Id="rId1" Type="http://schemas.openxmlformats.org/officeDocument/2006/relationships/slideMaster" Target="slideMasters/slideMaster1.xml"/><Relationship Id="rId233" Type="http://schemas.openxmlformats.org/officeDocument/2006/relationships/slide" Target="slides/slide231.xml"/><Relationship Id="rId440" Type="http://schemas.openxmlformats.org/officeDocument/2006/relationships/slide" Target="slides/slide438.xml"/><Relationship Id="rId28" Type="http://schemas.openxmlformats.org/officeDocument/2006/relationships/slide" Target="slides/slide26.xml"/><Relationship Id="rId275" Type="http://schemas.openxmlformats.org/officeDocument/2006/relationships/slide" Target="slides/slide273.xml"/><Relationship Id="rId300" Type="http://schemas.openxmlformats.org/officeDocument/2006/relationships/slide" Target="slides/slide298.xml"/><Relationship Id="rId482" Type="http://schemas.openxmlformats.org/officeDocument/2006/relationships/slide" Target="slides/slide480.xml"/><Relationship Id="rId81" Type="http://schemas.openxmlformats.org/officeDocument/2006/relationships/slide" Target="slides/slide79.xml"/><Relationship Id="rId135" Type="http://schemas.openxmlformats.org/officeDocument/2006/relationships/slide" Target="slides/slide133.xml"/><Relationship Id="rId177" Type="http://schemas.openxmlformats.org/officeDocument/2006/relationships/slide" Target="slides/slide175.xml"/><Relationship Id="rId342" Type="http://schemas.openxmlformats.org/officeDocument/2006/relationships/slide" Target="slides/slide340.xml"/><Relationship Id="rId384" Type="http://schemas.openxmlformats.org/officeDocument/2006/relationships/slide" Target="slides/slide382.xml"/><Relationship Id="rId202" Type="http://schemas.openxmlformats.org/officeDocument/2006/relationships/slide" Target="slides/slide200.xml"/><Relationship Id="rId244" Type="http://schemas.openxmlformats.org/officeDocument/2006/relationships/slide" Target="slides/slide242.xml"/><Relationship Id="rId39" Type="http://schemas.openxmlformats.org/officeDocument/2006/relationships/slide" Target="slides/slide37.xml"/><Relationship Id="rId286" Type="http://schemas.openxmlformats.org/officeDocument/2006/relationships/slide" Target="slides/slide284.xml"/><Relationship Id="rId451" Type="http://schemas.openxmlformats.org/officeDocument/2006/relationships/slide" Target="slides/slide449.xml"/><Relationship Id="rId493" Type="http://schemas.openxmlformats.org/officeDocument/2006/relationships/slide" Target="slides/slide491.xml"/><Relationship Id="rId507" Type="http://schemas.openxmlformats.org/officeDocument/2006/relationships/slide" Target="slides/slide505.xml"/><Relationship Id="rId50" Type="http://schemas.openxmlformats.org/officeDocument/2006/relationships/slide" Target="slides/slide48.xml"/><Relationship Id="rId104" Type="http://schemas.openxmlformats.org/officeDocument/2006/relationships/slide" Target="slides/slide102.xml"/><Relationship Id="rId146" Type="http://schemas.openxmlformats.org/officeDocument/2006/relationships/slide" Target="slides/slide144.xml"/><Relationship Id="rId188" Type="http://schemas.openxmlformats.org/officeDocument/2006/relationships/slide" Target="slides/slide186.xml"/><Relationship Id="rId311" Type="http://schemas.openxmlformats.org/officeDocument/2006/relationships/slide" Target="slides/slide309.xml"/><Relationship Id="rId353" Type="http://schemas.openxmlformats.org/officeDocument/2006/relationships/slide" Target="slides/slide351.xml"/><Relationship Id="rId395" Type="http://schemas.openxmlformats.org/officeDocument/2006/relationships/slide" Target="slides/slide393.xml"/><Relationship Id="rId409" Type="http://schemas.openxmlformats.org/officeDocument/2006/relationships/slide" Target="slides/slide407.xml"/><Relationship Id="rId92" Type="http://schemas.openxmlformats.org/officeDocument/2006/relationships/slide" Target="slides/slide90.xml"/><Relationship Id="rId213" Type="http://schemas.openxmlformats.org/officeDocument/2006/relationships/slide" Target="slides/slide211.xml"/><Relationship Id="rId420" Type="http://schemas.openxmlformats.org/officeDocument/2006/relationships/slide" Target="slides/slide418.xml"/><Relationship Id="rId255" Type="http://schemas.openxmlformats.org/officeDocument/2006/relationships/slide" Target="slides/slide253.xml"/><Relationship Id="rId297" Type="http://schemas.openxmlformats.org/officeDocument/2006/relationships/slide" Target="slides/slide295.xml"/><Relationship Id="rId462" Type="http://schemas.openxmlformats.org/officeDocument/2006/relationships/slide" Target="slides/slide460.xml"/><Relationship Id="rId518" Type="http://schemas.openxmlformats.org/officeDocument/2006/relationships/slide" Target="slides/slide516.xml"/><Relationship Id="rId115" Type="http://schemas.openxmlformats.org/officeDocument/2006/relationships/slide" Target="slides/slide113.xml"/><Relationship Id="rId157" Type="http://schemas.openxmlformats.org/officeDocument/2006/relationships/slide" Target="slides/slide155.xml"/><Relationship Id="rId322" Type="http://schemas.openxmlformats.org/officeDocument/2006/relationships/slide" Target="slides/slide320.xml"/><Relationship Id="rId364" Type="http://schemas.openxmlformats.org/officeDocument/2006/relationships/slide" Target="slides/slide362.xml"/><Relationship Id="rId61" Type="http://schemas.openxmlformats.org/officeDocument/2006/relationships/slide" Target="slides/slide59.xml"/><Relationship Id="rId199" Type="http://schemas.openxmlformats.org/officeDocument/2006/relationships/slide" Target="slides/slide197.xml"/><Relationship Id="rId19" Type="http://schemas.openxmlformats.org/officeDocument/2006/relationships/slide" Target="slides/slide17.xml"/><Relationship Id="rId224" Type="http://schemas.openxmlformats.org/officeDocument/2006/relationships/slide" Target="slides/slide222.xml"/><Relationship Id="rId266" Type="http://schemas.openxmlformats.org/officeDocument/2006/relationships/slide" Target="slides/slide264.xml"/><Relationship Id="rId431" Type="http://schemas.openxmlformats.org/officeDocument/2006/relationships/slide" Target="slides/slide429.xml"/><Relationship Id="rId473" Type="http://schemas.openxmlformats.org/officeDocument/2006/relationships/slide" Target="slides/slide471.xml"/><Relationship Id="rId529" Type="http://schemas.openxmlformats.org/officeDocument/2006/relationships/theme" Target="theme/theme1.xml"/><Relationship Id="rId30" Type="http://schemas.openxmlformats.org/officeDocument/2006/relationships/slide" Target="slides/slide28.xml"/><Relationship Id="rId126" Type="http://schemas.openxmlformats.org/officeDocument/2006/relationships/slide" Target="slides/slide124.xml"/><Relationship Id="rId168" Type="http://schemas.openxmlformats.org/officeDocument/2006/relationships/slide" Target="slides/slide166.xml"/><Relationship Id="rId333" Type="http://schemas.openxmlformats.org/officeDocument/2006/relationships/slide" Target="slides/slide331.xml"/><Relationship Id="rId72" Type="http://schemas.openxmlformats.org/officeDocument/2006/relationships/slide" Target="slides/slide70.xml"/><Relationship Id="rId375" Type="http://schemas.openxmlformats.org/officeDocument/2006/relationships/slide" Target="slides/slide373.xml"/><Relationship Id="rId3" Type="http://schemas.openxmlformats.org/officeDocument/2006/relationships/slide" Target="slides/slide1.xml"/><Relationship Id="rId235" Type="http://schemas.openxmlformats.org/officeDocument/2006/relationships/slide" Target="slides/slide233.xml"/><Relationship Id="rId277" Type="http://schemas.openxmlformats.org/officeDocument/2006/relationships/slide" Target="slides/slide275.xml"/><Relationship Id="rId400" Type="http://schemas.openxmlformats.org/officeDocument/2006/relationships/slide" Target="slides/slide398.xml"/><Relationship Id="rId442" Type="http://schemas.openxmlformats.org/officeDocument/2006/relationships/slide" Target="slides/slide440.xml"/><Relationship Id="rId484" Type="http://schemas.openxmlformats.org/officeDocument/2006/relationships/slide" Target="slides/slide482.xml"/><Relationship Id="rId137" Type="http://schemas.openxmlformats.org/officeDocument/2006/relationships/slide" Target="slides/slide135.xml"/><Relationship Id="rId302" Type="http://schemas.openxmlformats.org/officeDocument/2006/relationships/slide" Target="slides/slide300.xml"/><Relationship Id="rId344" Type="http://schemas.openxmlformats.org/officeDocument/2006/relationships/slide" Target="slides/slide342.xml"/><Relationship Id="rId41" Type="http://schemas.openxmlformats.org/officeDocument/2006/relationships/slide" Target="slides/slide39.xml"/><Relationship Id="rId83" Type="http://schemas.openxmlformats.org/officeDocument/2006/relationships/slide" Target="slides/slide81.xml"/><Relationship Id="rId179" Type="http://schemas.openxmlformats.org/officeDocument/2006/relationships/slide" Target="slides/slide177.xml"/><Relationship Id="rId386" Type="http://schemas.openxmlformats.org/officeDocument/2006/relationships/slide" Target="slides/slide384.xml"/><Relationship Id="rId190" Type="http://schemas.openxmlformats.org/officeDocument/2006/relationships/slide" Target="slides/slide188.xml"/><Relationship Id="rId204" Type="http://schemas.openxmlformats.org/officeDocument/2006/relationships/slide" Target="slides/slide202.xml"/><Relationship Id="rId246" Type="http://schemas.openxmlformats.org/officeDocument/2006/relationships/slide" Target="slides/slide244.xml"/><Relationship Id="rId288" Type="http://schemas.openxmlformats.org/officeDocument/2006/relationships/slide" Target="slides/slide286.xml"/><Relationship Id="rId411" Type="http://schemas.openxmlformats.org/officeDocument/2006/relationships/slide" Target="slides/slide409.xml"/><Relationship Id="rId453" Type="http://schemas.openxmlformats.org/officeDocument/2006/relationships/slide" Target="slides/slide451.xml"/><Relationship Id="rId509" Type="http://schemas.openxmlformats.org/officeDocument/2006/relationships/slide" Target="slides/slide507.xml"/><Relationship Id="rId106" Type="http://schemas.openxmlformats.org/officeDocument/2006/relationships/slide" Target="slides/slide104.xml"/><Relationship Id="rId313" Type="http://schemas.openxmlformats.org/officeDocument/2006/relationships/slide" Target="slides/slide311.xml"/><Relationship Id="rId495" Type="http://schemas.openxmlformats.org/officeDocument/2006/relationships/slide" Target="slides/slide493.xml"/><Relationship Id="rId10" Type="http://schemas.openxmlformats.org/officeDocument/2006/relationships/slide" Target="slides/slide8.xml"/><Relationship Id="rId52" Type="http://schemas.openxmlformats.org/officeDocument/2006/relationships/slide" Target="slides/slide50.xml"/><Relationship Id="rId94" Type="http://schemas.openxmlformats.org/officeDocument/2006/relationships/slide" Target="slides/slide92.xml"/><Relationship Id="rId148" Type="http://schemas.openxmlformats.org/officeDocument/2006/relationships/slide" Target="slides/slide146.xml"/><Relationship Id="rId355" Type="http://schemas.openxmlformats.org/officeDocument/2006/relationships/slide" Target="slides/slide353.xml"/><Relationship Id="rId397" Type="http://schemas.openxmlformats.org/officeDocument/2006/relationships/slide" Target="slides/slide395.xml"/><Relationship Id="rId520" Type="http://schemas.openxmlformats.org/officeDocument/2006/relationships/slide" Target="slides/slide518.xml"/><Relationship Id="rId215" Type="http://schemas.openxmlformats.org/officeDocument/2006/relationships/slide" Target="slides/slide213.xml"/><Relationship Id="rId257" Type="http://schemas.openxmlformats.org/officeDocument/2006/relationships/slide" Target="slides/slide255.xml"/><Relationship Id="rId422" Type="http://schemas.openxmlformats.org/officeDocument/2006/relationships/slide" Target="slides/slide420.xml"/><Relationship Id="rId464" Type="http://schemas.openxmlformats.org/officeDocument/2006/relationships/slide" Target="slides/slide462.xml"/><Relationship Id="rId299" Type="http://schemas.openxmlformats.org/officeDocument/2006/relationships/slide" Target="slides/slide297.xml"/><Relationship Id="rId63" Type="http://schemas.openxmlformats.org/officeDocument/2006/relationships/slide" Target="slides/slide61.xml"/><Relationship Id="rId159" Type="http://schemas.openxmlformats.org/officeDocument/2006/relationships/slide" Target="slides/slide157.xml"/><Relationship Id="rId366" Type="http://schemas.openxmlformats.org/officeDocument/2006/relationships/slide" Target="slides/slide364.xml"/><Relationship Id="rId226" Type="http://schemas.openxmlformats.org/officeDocument/2006/relationships/slide" Target="slides/slide224.xml"/><Relationship Id="rId433" Type="http://schemas.openxmlformats.org/officeDocument/2006/relationships/slide" Target="slides/slide431.xml"/><Relationship Id="rId74" Type="http://schemas.openxmlformats.org/officeDocument/2006/relationships/slide" Target="slides/slide72.xml"/><Relationship Id="rId377" Type="http://schemas.openxmlformats.org/officeDocument/2006/relationships/slide" Target="slides/slide375.xml"/><Relationship Id="rId500" Type="http://schemas.openxmlformats.org/officeDocument/2006/relationships/slide" Target="slides/slide49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5621696" y="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BD7DCB-1E2F-4CA1-8C56-79AB3203341B}" type="datetimeFigureOut">
              <a:rPr lang="es-ES" smtClean="0"/>
              <a:pPr/>
              <a:t>11/07/2018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6456324"/>
            <a:ext cx="4302625" cy="3402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5621696" y="6456324"/>
            <a:ext cx="4302625" cy="3402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887933-B797-4124-A7F6-D3DD9C2D675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54038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1543" cy="339885"/>
          </a:xfrm>
          <a:prstGeom prst="rect">
            <a:avLst/>
          </a:prstGeom>
        </p:spPr>
        <p:txBody>
          <a:bodyPr vert="horz" lIns="93268" tIns="46635" rIns="93268" bIns="46635" rtlCol="0"/>
          <a:lstStyle>
            <a:lvl1pPr algn="l">
              <a:defRPr sz="1300"/>
            </a:lvl1pPr>
          </a:lstStyle>
          <a:p>
            <a:endParaRPr lang="es-ES" dirty="0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5622800" y="0"/>
            <a:ext cx="4301543" cy="339885"/>
          </a:xfrm>
          <a:prstGeom prst="rect">
            <a:avLst/>
          </a:prstGeom>
        </p:spPr>
        <p:txBody>
          <a:bodyPr vert="horz" lIns="93268" tIns="46635" rIns="93268" bIns="46635" rtlCol="0"/>
          <a:lstStyle>
            <a:lvl1pPr algn="r">
              <a:defRPr sz="1300"/>
            </a:lvl1pPr>
          </a:lstStyle>
          <a:p>
            <a:fld id="{AD0463CF-00BA-4D0B-B7C8-FA7EFA1EC97C}" type="datetimeFigureOut">
              <a:rPr lang="es-ES" smtClean="0"/>
              <a:pPr/>
              <a:t>11/07/2018</a:t>
            </a:fld>
            <a:endParaRPr lang="es-ES" dirty="0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11175"/>
            <a:ext cx="3398838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68" tIns="46635" rIns="93268" bIns="46635" rtlCol="0" anchor="ctr"/>
          <a:lstStyle/>
          <a:p>
            <a:endParaRPr lang="es-ES" dirty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992665" y="3228896"/>
            <a:ext cx="7941310" cy="3058954"/>
          </a:xfrm>
          <a:prstGeom prst="rect">
            <a:avLst/>
          </a:prstGeom>
        </p:spPr>
        <p:txBody>
          <a:bodyPr vert="horz" lIns="93268" tIns="46635" rIns="93268" bIns="46635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2" y="6456611"/>
            <a:ext cx="4301543" cy="339885"/>
          </a:xfrm>
          <a:prstGeom prst="rect">
            <a:avLst/>
          </a:prstGeom>
        </p:spPr>
        <p:txBody>
          <a:bodyPr vert="horz" lIns="93268" tIns="46635" rIns="93268" bIns="46635" rtlCol="0" anchor="b"/>
          <a:lstStyle>
            <a:lvl1pPr algn="l">
              <a:defRPr sz="1300"/>
            </a:lvl1pPr>
          </a:lstStyle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5622800" y="6456611"/>
            <a:ext cx="4301543" cy="339885"/>
          </a:xfrm>
          <a:prstGeom prst="rect">
            <a:avLst/>
          </a:prstGeom>
        </p:spPr>
        <p:txBody>
          <a:bodyPr vert="horz" lIns="93268" tIns="46635" rIns="93268" bIns="46635" rtlCol="0" anchor="b"/>
          <a:lstStyle>
            <a:lvl1pPr algn="r">
              <a:defRPr sz="1300"/>
            </a:lvl1pPr>
          </a:lstStyle>
          <a:p>
            <a:fld id="{5CA66B89-09C5-452F-8413-ED511A46D31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48637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1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1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1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1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1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1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2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2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2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2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2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2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2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2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2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2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2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2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_rels/notesSlide2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4.xml"/><Relationship Id="rId1" Type="http://schemas.openxmlformats.org/officeDocument/2006/relationships/notesMaster" Target="../notesMasters/notesMaster1.xml"/></Relationships>
</file>

<file path=ppt/notesSlides/_rels/notesSlide2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5.xml"/><Relationship Id="rId1" Type="http://schemas.openxmlformats.org/officeDocument/2006/relationships/notesMaster" Target="../notesMasters/notesMaster1.xml"/></Relationships>
</file>

<file path=ppt/notesSlides/_rels/notesSlide2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_rels/notesSlide2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7.xml"/><Relationship Id="rId1" Type="http://schemas.openxmlformats.org/officeDocument/2006/relationships/notesMaster" Target="../notesMasters/notesMaster1.xml"/></Relationships>
</file>

<file path=ppt/notesSlides/_rels/notesSlide2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8.xml"/><Relationship Id="rId1" Type="http://schemas.openxmlformats.org/officeDocument/2006/relationships/notesMaster" Target="../notesMasters/notesMaster1.xml"/></Relationships>
</file>

<file path=ppt/notesSlides/_rels/notesSlide2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0.xml"/><Relationship Id="rId1" Type="http://schemas.openxmlformats.org/officeDocument/2006/relationships/notesMaster" Target="../notesMasters/notesMaster1.xml"/></Relationships>
</file>

<file path=ppt/notesSlides/_rels/notesSlide2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1.xml"/><Relationship Id="rId1" Type="http://schemas.openxmlformats.org/officeDocument/2006/relationships/notesMaster" Target="../notesMasters/notesMaster1.xml"/></Relationships>
</file>

<file path=ppt/notesSlides/_rels/notesSlide2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2.xml"/><Relationship Id="rId1" Type="http://schemas.openxmlformats.org/officeDocument/2006/relationships/notesMaster" Target="../notesMasters/notesMaster1.xml"/></Relationships>
</file>

<file path=ppt/notesSlides/_rels/notesSlide2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3.xml"/><Relationship Id="rId1" Type="http://schemas.openxmlformats.org/officeDocument/2006/relationships/notesMaster" Target="../notesMasters/notesMaster1.xml"/></Relationships>
</file>

<file path=ppt/notesSlides/_rels/notesSlide2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4.xml"/><Relationship Id="rId1" Type="http://schemas.openxmlformats.org/officeDocument/2006/relationships/notesMaster" Target="../notesMasters/notesMaster1.xml"/></Relationships>
</file>

<file path=ppt/notesSlides/_rels/notesSlide2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5.xml"/><Relationship Id="rId1" Type="http://schemas.openxmlformats.org/officeDocument/2006/relationships/notesMaster" Target="../notesMasters/notesMaster1.xml"/></Relationships>
</file>

<file path=ppt/notesSlides/_rels/notesSlide2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6.xml"/><Relationship Id="rId1" Type="http://schemas.openxmlformats.org/officeDocument/2006/relationships/notesMaster" Target="../notesMasters/notesMaster1.xml"/></Relationships>
</file>

<file path=ppt/notesSlides/_rels/notesSlide2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7.xml"/><Relationship Id="rId1" Type="http://schemas.openxmlformats.org/officeDocument/2006/relationships/notesMaster" Target="../notesMasters/notesMaster1.xml"/></Relationships>
</file>

<file path=ppt/notesSlides/_rels/notesSlide2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8.xml"/><Relationship Id="rId1" Type="http://schemas.openxmlformats.org/officeDocument/2006/relationships/notesMaster" Target="../notesMasters/notesMaster1.xml"/></Relationships>
</file>

<file path=ppt/notesSlides/_rels/notesSlide2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0.xml"/><Relationship Id="rId1" Type="http://schemas.openxmlformats.org/officeDocument/2006/relationships/notesMaster" Target="../notesMasters/notesMaster1.xml"/></Relationships>
</file>

<file path=ppt/notesSlides/_rels/notesSlide2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1.xml"/><Relationship Id="rId1" Type="http://schemas.openxmlformats.org/officeDocument/2006/relationships/notesMaster" Target="../notesMasters/notesMaster1.xml"/></Relationships>
</file>

<file path=ppt/notesSlides/_rels/notesSlide2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2.xml"/><Relationship Id="rId1" Type="http://schemas.openxmlformats.org/officeDocument/2006/relationships/notesMaster" Target="../notesMasters/notesMaster1.xml"/></Relationships>
</file>

<file path=ppt/notesSlides/_rels/notesSlide2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3.xml"/><Relationship Id="rId1" Type="http://schemas.openxmlformats.org/officeDocument/2006/relationships/notesMaster" Target="../notesMasters/notesMaster1.xml"/></Relationships>
</file>

<file path=ppt/notesSlides/_rels/notesSlide2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4.xml"/><Relationship Id="rId1" Type="http://schemas.openxmlformats.org/officeDocument/2006/relationships/notesMaster" Target="../notesMasters/notesMaster1.xml"/></Relationships>
</file>

<file path=ppt/notesSlides/_rels/notesSlide2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5.xml"/><Relationship Id="rId1" Type="http://schemas.openxmlformats.org/officeDocument/2006/relationships/notesMaster" Target="../notesMasters/notesMaster1.xml"/></Relationships>
</file>

<file path=ppt/notesSlides/_rels/notesSlide2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6.xml"/><Relationship Id="rId1" Type="http://schemas.openxmlformats.org/officeDocument/2006/relationships/notesMaster" Target="../notesMasters/notesMaster1.xml"/></Relationships>
</file>

<file path=ppt/notesSlides/_rels/notesSlide2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7.xml"/><Relationship Id="rId1" Type="http://schemas.openxmlformats.org/officeDocument/2006/relationships/notesMaster" Target="../notesMasters/notesMaster1.xml"/></Relationships>
</file>

<file path=ppt/notesSlides/_rels/notesSlide2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8.xml"/><Relationship Id="rId1" Type="http://schemas.openxmlformats.org/officeDocument/2006/relationships/notesMaster" Target="../notesMasters/notesMaster1.xml"/></Relationships>
</file>

<file path=ppt/notesSlides/_rels/notesSlide2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0.xml"/><Relationship Id="rId1" Type="http://schemas.openxmlformats.org/officeDocument/2006/relationships/notesMaster" Target="../notesMasters/notesMaster1.xml"/></Relationships>
</file>

<file path=ppt/notesSlides/_rels/notesSlide2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1.xml"/><Relationship Id="rId1" Type="http://schemas.openxmlformats.org/officeDocument/2006/relationships/notesMaster" Target="../notesMasters/notesMaster1.xml"/></Relationships>
</file>

<file path=ppt/notesSlides/_rels/notesSlide2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2.xml"/><Relationship Id="rId1" Type="http://schemas.openxmlformats.org/officeDocument/2006/relationships/notesMaster" Target="../notesMasters/notesMaster1.xml"/></Relationships>
</file>

<file path=ppt/notesSlides/_rels/notesSlide2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3.xml"/><Relationship Id="rId1" Type="http://schemas.openxmlformats.org/officeDocument/2006/relationships/notesMaster" Target="../notesMasters/notesMaster1.xml"/></Relationships>
</file>

<file path=ppt/notesSlides/_rels/notesSlide2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4.xml"/><Relationship Id="rId1" Type="http://schemas.openxmlformats.org/officeDocument/2006/relationships/notesMaster" Target="../notesMasters/notesMaster1.xml"/></Relationships>
</file>

<file path=ppt/notesSlides/_rels/notesSlide2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5.xml"/><Relationship Id="rId1" Type="http://schemas.openxmlformats.org/officeDocument/2006/relationships/notesMaster" Target="../notesMasters/notesMaster1.xml"/></Relationships>
</file>

<file path=ppt/notesSlides/_rels/notesSlide2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6.xml"/><Relationship Id="rId1" Type="http://schemas.openxmlformats.org/officeDocument/2006/relationships/notesMaster" Target="../notesMasters/notesMaster1.xml"/></Relationships>
</file>

<file path=ppt/notesSlides/_rels/notesSlide2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7.xml"/><Relationship Id="rId1" Type="http://schemas.openxmlformats.org/officeDocument/2006/relationships/notesMaster" Target="../notesMasters/notesMaster1.xml"/></Relationships>
</file>

<file path=ppt/notesSlides/_rels/notesSlide2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8.xml"/><Relationship Id="rId1" Type="http://schemas.openxmlformats.org/officeDocument/2006/relationships/notesMaster" Target="../notesMasters/notesMaster1.xml"/></Relationships>
</file>

<file path=ppt/notesSlides/_rels/notesSlide2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0.xml"/><Relationship Id="rId1" Type="http://schemas.openxmlformats.org/officeDocument/2006/relationships/notesMaster" Target="../notesMasters/notesMaster1.xml"/></Relationships>
</file>

<file path=ppt/notesSlides/_rels/notesSlide2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1.xml"/><Relationship Id="rId1" Type="http://schemas.openxmlformats.org/officeDocument/2006/relationships/notesMaster" Target="../notesMasters/notesMaster1.xml"/></Relationships>
</file>

<file path=ppt/notesSlides/_rels/notesSlide2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2.xml"/><Relationship Id="rId1" Type="http://schemas.openxmlformats.org/officeDocument/2006/relationships/notesMaster" Target="../notesMasters/notesMaster1.xml"/></Relationships>
</file>

<file path=ppt/notesSlides/_rels/notesSlide2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3.xml"/><Relationship Id="rId1" Type="http://schemas.openxmlformats.org/officeDocument/2006/relationships/notesMaster" Target="../notesMasters/notesMaster1.xml"/></Relationships>
</file>

<file path=ppt/notesSlides/_rels/notesSlide2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4.xml"/><Relationship Id="rId1" Type="http://schemas.openxmlformats.org/officeDocument/2006/relationships/notesMaster" Target="../notesMasters/notesMaster1.xml"/></Relationships>
</file>

<file path=ppt/notesSlides/_rels/notesSlide2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5.xml"/><Relationship Id="rId1" Type="http://schemas.openxmlformats.org/officeDocument/2006/relationships/notesMaster" Target="../notesMasters/notesMaster1.xml"/></Relationships>
</file>

<file path=ppt/notesSlides/_rels/notesSlide2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6.xml"/><Relationship Id="rId1" Type="http://schemas.openxmlformats.org/officeDocument/2006/relationships/notesMaster" Target="../notesMasters/notesMaster1.xml"/></Relationships>
</file>

<file path=ppt/notesSlides/_rels/notesSlide2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7.xml"/><Relationship Id="rId1" Type="http://schemas.openxmlformats.org/officeDocument/2006/relationships/notesMaster" Target="../notesMasters/notesMaster1.xml"/></Relationships>
</file>

<file path=ppt/notesSlides/_rels/notesSlide2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8.xml"/><Relationship Id="rId1" Type="http://schemas.openxmlformats.org/officeDocument/2006/relationships/notesMaster" Target="../notesMasters/notesMaster1.xml"/></Relationships>
</file>

<file path=ppt/notesSlides/_rels/notesSlide2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0.xml"/><Relationship Id="rId1" Type="http://schemas.openxmlformats.org/officeDocument/2006/relationships/notesMaster" Target="../notesMasters/notesMaster1.xml"/></Relationships>
</file>

<file path=ppt/notesSlides/_rels/notesSlide2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1.xml"/><Relationship Id="rId1" Type="http://schemas.openxmlformats.org/officeDocument/2006/relationships/notesMaster" Target="../notesMasters/notesMaster1.xml"/></Relationships>
</file>

<file path=ppt/notesSlides/_rels/notesSlide2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2.xml"/><Relationship Id="rId1" Type="http://schemas.openxmlformats.org/officeDocument/2006/relationships/notesMaster" Target="../notesMasters/notesMaster1.xml"/></Relationships>
</file>

<file path=ppt/notesSlides/_rels/notesSlide2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3.xml"/><Relationship Id="rId1" Type="http://schemas.openxmlformats.org/officeDocument/2006/relationships/notesMaster" Target="../notesMasters/notesMaster1.xml"/></Relationships>
</file>

<file path=ppt/notesSlides/_rels/notesSlide2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4.xml"/><Relationship Id="rId1" Type="http://schemas.openxmlformats.org/officeDocument/2006/relationships/notesMaster" Target="../notesMasters/notesMaster1.xml"/></Relationships>
</file>

<file path=ppt/notesSlides/_rels/notesSlide2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5.xml"/><Relationship Id="rId1" Type="http://schemas.openxmlformats.org/officeDocument/2006/relationships/notesMaster" Target="../notesMasters/notesMaster1.xml"/></Relationships>
</file>

<file path=ppt/notesSlides/_rels/notesSlide2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6.xml"/><Relationship Id="rId1" Type="http://schemas.openxmlformats.org/officeDocument/2006/relationships/notesMaster" Target="../notesMasters/notesMaster1.xml"/></Relationships>
</file>

<file path=ppt/notesSlides/_rels/notesSlide2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7.xml"/><Relationship Id="rId1" Type="http://schemas.openxmlformats.org/officeDocument/2006/relationships/notesMaster" Target="../notesMasters/notesMaster1.xml"/></Relationships>
</file>

<file path=ppt/notesSlides/_rels/notesSlide2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8.xml"/><Relationship Id="rId1" Type="http://schemas.openxmlformats.org/officeDocument/2006/relationships/notesMaster" Target="../notesMasters/notesMaster1.xml"/></Relationships>
</file>

<file path=ppt/notesSlides/_rels/notesSlide2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0.xml"/><Relationship Id="rId1" Type="http://schemas.openxmlformats.org/officeDocument/2006/relationships/notesMaster" Target="../notesMasters/notesMaster1.xml"/></Relationships>
</file>

<file path=ppt/notesSlides/_rels/notesSlide2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1.xml"/><Relationship Id="rId1" Type="http://schemas.openxmlformats.org/officeDocument/2006/relationships/notesMaster" Target="../notesMasters/notesMaster1.xml"/></Relationships>
</file>

<file path=ppt/notesSlides/_rels/notesSlide2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2.xml"/><Relationship Id="rId1" Type="http://schemas.openxmlformats.org/officeDocument/2006/relationships/notesMaster" Target="../notesMasters/notesMaster1.xml"/></Relationships>
</file>

<file path=ppt/notesSlides/_rels/notesSlide2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3.xml"/><Relationship Id="rId1" Type="http://schemas.openxmlformats.org/officeDocument/2006/relationships/notesMaster" Target="../notesMasters/notesMaster1.xml"/></Relationships>
</file>

<file path=ppt/notesSlides/_rels/notesSlide2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4.xml"/><Relationship Id="rId1" Type="http://schemas.openxmlformats.org/officeDocument/2006/relationships/notesMaster" Target="../notesMasters/notesMaster1.xml"/></Relationships>
</file>

<file path=ppt/notesSlides/_rels/notesSlide2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5.xml"/><Relationship Id="rId1" Type="http://schemas.openxmlformats.org/officeDocument/2006/relationships/notesMaster" Target="../notesMasters/notesMaster1.xml"/></Relationships>
</file>

<file path=ppt/notesSlides/_rels/notesSlide2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6.xml"/><Relationship Id="rId1" Type="http://schemas.openxmlformats.org/officeDocument/2006/relationships/notesMaster" Target="../notesMasters/notesMaster1.xml"/></Relationships>
</file>

<file path=ppt/notesSlides/_rels/notesSlide2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7.xml"/><Relationship Id="rId1" Type="http://schemas.openxmlformats.org/officeDocument/2006/relationships/notesMaster" Target="../notesMasters/notesMaster1.xml"/></Relationships>
</file>

<file path=ppt/notesSlides/_rels/notesSlide2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8.xml"/><Relationship Id="rId1" Type="http://schemas.openxmlformats.org/officeDocument/2006/relationships/notesMaster" Target="../notesMasters/notesMaster1.xml"/></Relationships>
</file>

<file path=ppt/notesSlides/_rels/notesSlide2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0.xml"/><Relationship Id="rId1" Type="http://schemas.openxmlformats.org/officeDocument/2006/relationships/notesMaster" Target="../notesMasters/notesMaster1.xml"/></Relationships>
</file>

<file path=ppt/notesSlides/_rels/notesSlide2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1.xml"/><Relationship Id="rId1" Type="http://schemas.openxmlformats.org/officeDocument/2006/relationships/notesMaster" Target="../notesMasters/notesMaster1.xml"/></Relationships>
</file>

<file path=ppt/notesSlides/_rels/notesSlide2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2.xml"/><Relationship Id="rId1" Type="http://schemas.openxmlformats.org/officeDocument/2006/relationships/notesMaster" Target="../notesMasters/notesMaster1.xml"/></Relationships>
</file>

<file path=ppt/notesSlides/_rels/notesSlide2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3.xml"/><Relationship Id="rId1" Type="http://schemas.openxmlformats.org/officeDocument/2006/relationships/notesMaster" Target="../notesMasters/notesMaster1.xml"/></Relationships>
</file>

<file path=ppt/notesSlides/_rels/notesSlide2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4.xml"/><Relationship Id="rId1" Type="http://schemas.openxmlformats.org/officeDocument/2006/relationships/notesMaster" Target="../notesMasters/notesMaster1.xml"/></Relationships>
</file>

<file path=ppt/notesSlides/_rels/notesSlide2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5.xml"/><Relationship Id="rId1" Type="http://schemas.openxmlformats.org/officeDocument/2006/relationships/notesMaster" Target="../notesMasters/notesMaster1.xml"/></Relationships>
</file>

<file path=ppt/notesSlides/_rels/notesSlide2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6.xml"/><Relationship Id="rId1" Type="http://schemas.openxmlformats.org/officeDocument/2006/relationships/notesMaster" Target="../notesMasters/notesMaster1.xml"/></Relationships>
</file>

<file path=ppt/notesSlides/_rels/notesSlide2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7.xml"/><Relationship Id="rId1" Type="http://schemas.openxmlformats.org/officeDocument/2006/relationships/notesMaster" Target="../notesMasters/notesMaster1.xml"/></Relationships>
</file>

<file path=ppt/notesSlides/_rels/notesSlide2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8.xml"/><Relationship Id="rId1" Type="http://schemas.openxmlformats.org/officeDocument/2006/relationships/notesMaster" Target="../notesMasters/notesMaster1.xml"/></Relationships>
</file>

<file path=ppt/notesSlides/_rels/notesSlide2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0.xml"/><Relationship Id="rId1" Type="http://schemas.openxmlformats.org/officeDocument/2006/relationships/notesMaster" Target="../notesMasters/notesMaster1.xml"/></Relationships>
</file>

<file path=ppt/notesSlides/_rels/notesSlide2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1.xml"/><Relationship Id="rId1" Type="http://schemas.openxmlformats.org/officeDocument/2006/relationships/notesMaster" Target="../notesMasters/notesMaster1.xml"/></Relationships>
</file>

<file path=ppt/notesSlides/_rels/notesSlide2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2.xml"/><Relationship Id="rId1" Type="http://schemas.openxmlformats.org/officeDocument/2006/relationships/notesMaster" Target="../notesMasters/notesMaster1.xml"/></Relationships>
</file>

<file path=ppt/notesSlides/_rels/notesSlide2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3.xml"/><Relationship Id="rId1" Type="http://schemas.openxmlformats.org/officeDocument/2006/relationships/notesMaster" Target="../notesMasters/notesMaster1.xml"/></Relationships>
</file>

<file path=ppt/notesSlides/_rels/notesSlide2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4.xml"/><Relationship Id="rId1" Type="http://schemas.openxmlformats.org/officeDocument/2006/relationships/notesMaster" Target="../notesMasters/notesMaster1.xml"/></Relationships>
</file>

<file path=ppt/notesSlides/_rels/notesSlide2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5.xml"/><Relationship Id="rId1" Type="http://schemas.openxmlformats.org/officeDocument/2006/relationships/notesMaster" Target="../notesMasters/notesMaster1.xml"/></Relationships>
</file>

<file path=ppt/notesSlides/_rels/notesSlide2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6.xml"/><Relationship Id="rId1" Type="http://schemas.openxmlformats.org/officeDocument/2006/relationships/notesMaster" Target="../notesMasters/notesMaster1.xml"/></Relationships>
</file>

<file path=ppt/notesSlides/_rels/notesSlide2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7.xml"/><Relationship Id="rId1" Type="http://schemas.openxmlformats.org/officeDocument/2006/relationships/notesMaster" Target="../notesMasters/notesMaster1.xml"/></Relationships>
</file>

<file path=ppt/notesSlides/_rels/notesSlide2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8.xml"/><Relationship Id="rId1" Type="http://schemas.openxmlformats.org/officeDocument/2006/relationships/notesMaster" Target="../notesMasters/notesMaster1.xml"/></Relationships>
</file>

<file path=ppt/notesSlides/_rels/notesSlide2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0.xml"/><Relationship Id="rId1" Type="http://schemas.openxmlformats.org/officeDocument/2006/relationships/notesMaster" Target="../notesMasters/notesMaster1.xml"/></Relationships>
</file>

<file path=ppt/notesSlides/_rels/notesSlide3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1.xml"/><Relationship Id="rId1" Type="http://schemas.openxmlformats.org/officeDocument/2006/relationships/notesMaster" Target="../notesMasters/notesMaster1.xml"/></Relationships>
</file>

<file path=ppt/notesSlides/_rels/notesSlide3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2.xml"/><Relationship Id="rId1" Type="http://schemas.openxmlformats.org/officeDocument/2006/relationships/notesMaster" Target="../notesMasters/notesMaster1.xml"/></Relationships>
</file>

<file path=ppt/notesSlides/_rels/notesSlide3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3.xml"/><Relationship Id="rId1" Type="http://schemas.openxmlformats.org/officeDocument/2006/relationships/notesMaster" Target="../notesMasters/notesMaster1.xml"/></Relationships>
</file>

<file path=ppt/notesSlides/_rels/notesSlide3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4.xml"/><Relationship Id="rId1" Type="http://schemas.openxmlformats.org/officeDocument/2006/relationships/notesMaster" Target="../notesMasters/notesMaster1.xml"/></Relationships>
</file>

<file path=ppt/notesSlides/_rels/notesSlide3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5.xml"/><Relationship Id="rId1" Type="http://schemas.openxmlformats.org/officeDocument/2006/relationships/notesMaster" Target="../notesMasters/notesMaster1.xml"/></Relationships>
</file>

<file path=ppt/notesSlides/_rels/notesSlide3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6.xml"/><Relationship Id="rId1" Type="http://schemas.openxmlformats.org/officeDocument/2006/relationships/notesMaster" Target="../notesMasters/notesMaster1.xml"/></Relationships>
</file>

<file path=ppt/notesSlides/_rels/notesSlide3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7.xml"/><Relationship Id="rId1" Type="http://schemas.openxmlformats.org/officeDocument/2006/relationships/notesMaster" Target="../notesMasters/notesMaster1.xml"/></Relationships>
</file>

<file path=ppt/notesSlides/_rels/notesSlide3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8.xml"/><Relationship Id="rId1" Type="http://schemas.openxmlformats.org/officeDocument/2006/relationships/notesMaster" Target="../notesMasters/notesMaster1.xml"/></Relationships>
</file>

<file path=ppt/notesSlides/_rels/notesSlide3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0.xml"/><Relationship Id="rId1" Type="http://schemas.openxmlformats.org/officeDocument/2006/relationships/notesMaster" Target="../notesMasters/notesMaster1.xml"/></Relationships>
</file>

<file path=ppt/notesSlides/_rels/notesSlide3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1.xml"/><Relationship Id="rId1" Type="http://schemas.openxmlformats.org/officeDocument/2006/relationships/notesMaster" Target="../notesMasters/notesMaster1.xml"/></Relationships>
</file>

<file path=ppt/notesSlides/_rels/notesSlide3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2.xml"/><Relationship Id="rId1" Type="http://schemas.openxmlformats.org/officeDocument/2006/relationships/notesMaster" Target="../notesMasters/notesMaster1.xml"/></Relationships>
</file>

<file path=ppt/notesSlides/_rels/notesSlide3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3.xml"/><Relationship Id="rId1" Type="http://schemas.openxmlformats.org/officeDocument/2006/relationships/notesMaster" Target="../notesMasters/notesMaster1.xml"/></Relationships>
</file>

<file path=ppt/notesSlides/_rels/notesSlide3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4.xml"/><Relationship Id="rId1" Type="http://schemas.openxmlformats.org/officeDocument/2006/relationships/notesMaster" Target="../notesMasters/notesMaster1.xml"/></Relationships>
</file>

<file path=ppt/notesSlides/_rels/notesSlide3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5.xml"/><Relationship Id="rId1" Type="http://schemas.openxmlformats.org/officeDocument/2006/relationships/notesMaster" Target="../notesMasters/notesMaster1.xml"/></Relationships>
</file>

<file path=ppt/notesSlides/_rels/notesSlide3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6.xml"/><Relationship Id="rId1" Type="http://schemas.openxmlformats.org/officeDocument/2006/relationships/notesMaster" Target="../notesMasters/notesMaster1.xml"/></Relationships>
</file>

<file path=ppt/notesSlides/_rels/notesSlide3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7.xml"/><Relationship Id="rId1" Type="http://schemas.openxmlformats.org/officeDocument/2006/relationships/notesMaster" Target="../notesMasters/notesMaster1.xml"/></Relationships>
</file>

<file path=ppt/notesSlides/_rels/notesSlide3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8.xml"/><Relationship Id="rId1" Type="http://schemas.openxmlformats.org/officeDocument/2006/relationships/notesMaster" Target="../notesMasters/notesMaster1.xml"/></Relationships>
</file>

<file path=ppt/notesSlides/_rels/notesSlide3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0.xml"/><Relationship Id="rId1" Type="http://schemas.openxmlformats.org/officeDocument/2006/relationships/notesMaster" Target="../notesMasters/notesMaster1.xml"/></Relationships>
</file>

<file path=ppt/notesSlides/_rels/notesSlide3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1.xml"/><Relationship Id="rId1" Type="http://schemas.openxmlformats.org/officeDocument/2006/relationships/notesMaster" Target="../notesMasters/notesMaster1.xml"/></Relationships>
</file>

<file path=ppt/notesSlides/_rels/notesSlide3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2.xml"/><Relationship Id="rId1" Type="http://schemas.openxmlformats.org/officeDocument/2006/relationships/notesMaster" Target="../notesMasters/notesMaster1.xml"/></Relationships>
</file>

<file path=ppt/notesSlides/_rels/notesSlide3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3.xml"/><Relationship Id="rId1" Type="http://schemas.openxmlformats.org/officeDocument/2006/relationships/notesMaster" Target="../notesMasters/notesMaster1.xml"/></Relationships>
</file>

<file path=ppt/notesSlides/_rels/notesSlide3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4.xml"/><Relationship Id="rId1" Type="http://schemas.openxmlformats.org/officeDocument/2006/relationships/notesMaster" Target="../notesMasters/notesMaster1.xml"/></Relationships>
</file>

<file path=ppt/notesSlides/_rels/notesSlide3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5.xml"/><Relationship Id="rId1" Type="http://schemas.openxmlformats.org/officeDocument/2006/relationships/notesMaster" Target="../notesMasters/notesMaster1.xml"/></Relationships>
</file>

<file path=ppt/notesSlides/_rels/notesSlide3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6.xml"/><Relationship Id="rId1" Type="http://schemas.openxmlformats.org/officeDocument/2006/relationships/notesMaster" Target="../notesMasters/notesMaster1.xml"/></Relationships>
</file>

<file path=ppt/notesSlides/_rels/notesSlide3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7.xml"/><Relationship Id="rId1" Type="http://schemas.openxmlformats.org/officeDocument/2006/relationships/notesMaster" Target="../notesMasters/notesMaster1.xml"/></Relationships>
</file>

<file path=ppt/notesSlides/_rels/notesSlide3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8.xml"/><Relationship Id="rId1" Type="http://schemas.openxmlformats.org/officeDocument/2006/relationships/notesMaster" Target="../notesMasters/notesMaster1.xml"/></Relationships>
</file>

<file path=ppt/notesSlides/_rels/notesSlide3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0.xml"/><Relationship Id="rId1" Type="http://schemas.openxmlformats.org/officeDocument/2006/relationships/notesMaster" Target="../notesMasters/notesMaster1.xml"/></Relationships>
</file>

<file path=ppt/notesSlides/_rels/notesSlide3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1.xml"/><Relationship Id="rId1" Type="http://schemas.openxmlformats.org/officeDocument/2006/relationships/notesMaster" Target="../notesMasters/notesMaster1.xml"/></Relationships>
</file>

<file path=ppt/notesSlides/_rels/notesSlide3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2.xml"/><Relationship Id="rId1" Type="http://schemas.openxmlformats.org/officeDocument/2006/relationships/notesMaster" Target="../notesMasters/notesMaster1.xml"/></Relationships>
</file>

<file path=ppt/notesSlides/_rels/notesSlide3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3.xml"/><Relationship Id="rId1" Type="http://schemas.openxmlformats.org/officeDocument/2006/relationships/notesMaster" Target="../notesMasters/notesMaster1.xml"/></Relationships>
</file>

<file path=ppt/notesSlides/_rels/notesSlide3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4.xml"/><Relationship Id="rId1" Type="http://schemas.openxmlformats.org/officeDocument/2006/relationships/notesMaster" Target="../notesMasters/notesMaster1.xml"/></Relationships>
</file>

<file path=ppt/notesSlides/_rels/notesSlide3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5.xml"/><Relationship Id="rId1" Type="http://schemas.openxmlformats.org/officeDocument/2006/relationships/notesMaster" Target="../notesMasters/notesMaster1.xml"/></Relationships>
</file>

<file path=ppt/notesSlides/_rels/notesSlide3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6.xml"/><Relationship Id="rId1" Type="http://schemas.openxmlformats.org/officeDocument/2006/relationships/notesMaster" Target="../notesMasters/notesMaster1.xml"/></Relationships>
</file>

<file path=ppt/notesSlides/_rels/notesSlide3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7.xml"/><Relationship Id="rId1" Type="http://schemas.openxmlformats.org/officeDocument/2006/relationships/notesMaster" Target="../notesMasters/notesMaster1.xml"/></Relationships>
</file>

<file path=ppt/notesSlides/_rels/notesSlide3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8.xml"/><Relationship Id="rId1" Type="http://schemas.openxmlformats.org/officeDocument/2006/relationships/notesMaster" Target="../notesMasters/notesMaster1.xml"/></Relationships>
</file>

<file path=ppt/notesSlides/_rels/notesSlide3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0.xml"/><Relationship Id="rId1" Type="http://schemas.openxmlformats.org/officeDocument/2006/relationships/notesMaster" Target="../notesMasters/notesMaster1.xml"/></Relationships>
</file>

<file path=ppt/notesSlides/_rels/notesSlide3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1.xml"/><Relationship Id="rId1" Type="http://schemas.openxmlformats.org/officeDocument/2006/relationships/notesMaster" Target="../notesMasters/notesMaster1.xml"/></Relationships>
</file>

<file path=ppt/notesSlides/_rels/notesSlide3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2.xml"/><Relationship Id="rId1" Type="http://schemas.openxmlformats.org/officeDocument/2006/relationships/notesMaster" Target="../notesMasters/notesMaster1.xml"/></Relationships>
</file>

<file path=ppt/notesSlides/_rels/notesSlide3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3.xml"/><Relationship Id="rId1" Type="http://schemas.openxmlformats.org/officeDocument/2006/relationships/notesMaster" Target="../notesMasters/notesMaster1.xml"/></Relationships>
</file>

<file path=ppt/notesSlides/_rels/notesSlide3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4.xml"/><Relationship Id="rId1" Type="http://schemas.openxmlformats.org/officeDocument/2006/relationships/notesMaster" Target="../notesMasters/notesMaster1.xml"/></Relationships>
</file>

<file path=ppt/notesSlides/_rels/notesSlide3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5.xml"/><Relationship Id="rId1" Type="http://schemas.openxmlformats.org/officeDocument/2006/relationships/notesMaster" Target="../notesMasters/notesMaster1.xml"/></Relationships>
</file>

<file path=ppt/notesSlides/_rels/notesSlide3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6.xml"/><Relationship Id="rId1" Type="http://schemas.openxmlformats.org/officeDocument/2006/relationships/notesMaster" Target="../notesMasters/notesMaster1.xml"/></Relationships>
</file>

<file path=ppt/notesSlides/_rels/notesSlide3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7.xml"/><Relationship Id="rId1" Type="http://schemas.openxmlformats.org/officeDocument/2006/relationships/notesMaster" Target="../notesMasters/notesMaster1.xml"/></Relationships>
</file>

<file path=ppt/notesSlides/_rels/notesSlide3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8.xml"/><Relationship Id="rId1" Type="http://schemas.openxmlformats.org/officeDocument/2006/relationships/notesMaster" Target="../notesMasters/notesMaster1.xml"/></Relationships>
</file>

<file path=ppt/notesSlides/_rels/notesSlide3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0.xml"/><Relationship Id="rId1" Type="http://schemas.openxmlformats.org/officeDocument/2006/relationships/notesMaster" Target="../notesMasters/notesMaster1.xml"/></Relationships>
</file>

<file path=ppt/notesSlides/_rels/notesSlide3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1.xml"/><Relationship Id="rId1" Type="http://schemas.openxmlformats.org/officeDocument/2006/relationships/notesMaster" Target="../notesMasters/notesMaster1.xml"/></Relationships>
</file>

<file path=ppt/notesSlides/_rels/notesSlide3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2.xml"/><Relationship Id="rId1" Type="http://schemas.openxmlformats.org/officeDocument/2006/relationships/notesMaster" Target="../notesMasters/notesMaster1.xml"/></Relationships>
</file>

<file path=ppt/notesSlides/_rels/notesSlide3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3.xml"/><Relationship Id="rId1" Type="http://schemas.openxmlformats.org/officeDocument/2006/relationships/notesMaster" Target="../notesMasters/notesMaster1.xml"/></Relationships>
</file>

<file path=ppt/notesSlides/_rels/notesSlide3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4.xml"/><Relationship Id="rId1" Type="http://schemas.openxmlformats.org/officeDocument/2006/relationships/notesMaster" Target="../notesMasters/notesMaster1.xml"/></Relationships>
</file>

<file path=ppt/notesSlides/_rels/notesSlide3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5.xml"/><Relationship Id="rId1" Type="http://schemas.openxmlformats.org/officeDocument/2006/relationships/notesMaster" Target="../notesMasters/notesMaster1.xml"/></Relationships>
</file>

<file path=ppt/notesSlides/_rels/notesSlide3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6.xml"/><Relationship Id="rId1" Type="http://schemas.openxmlformats.org/officeDocument/2006/relationships/notesMaster" Target="../notesMasters/notesMaster1.xml"/></Relationships>
</file>

<file path=ppt/notesSlides/_rels/notesSlide3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7.xml"/><Relationship Id="rId1" Type="http://schemas.openxmlformats.org/officeDocument/2006/relationships/notesMaster" Target="../notesMasters/notesMaster1.xml"/></Relationships>
</file>

<file path=ppt/notesSlides/_rels/notesSlide3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8.xml"/><Relationship Id="rId1" Type="http://schemas.openxmlformats.org/officeDocument/2006/relationships/notesMaster" Target="../notesMasters/notesMaster1.xml"/></Relationships>
</file>

<file path=ppt/notesSlides/_rels/notesSlide3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0.xml"/><Relationship Id="rId1" Type="http://schemas.openxmlformats.org/officeDocument/2006/relationships/notesMaster" Target="../notesMasters/notesMaster1.xml"/></Relationships>
</file>

<file path=ppt/notesSlides/_rels/notesSlide3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1.xml"/><Relationship Id="rId1" Type="http://schemas.openxmlformats.org/officeDocument/2006/relationships/notesMaster" Target="../notesMasters/notesMaster1.xml"/></Relationships>
</file>

<file path=ppt/notesSlides/_rels/notesSlide3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2.xml"/><Relationship Id="rId1" Type="http://schemas.openxmlformats.org/officeDocument/2006/relationships/notesMaster" Target="../notesMasters/notesMaster1.xml"/></Relationships>
</file>

<file path=ppt/notesSlides/_rels/notesSlide3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3.xml"/><Relationship Id="rId1" Type="http://schemas.openxmlformats.org/officeDocument/2006/relationships/notesMaster" Target="../notesMasters/notesMaster1.xml"/></Relationships>
</file>

<file path=ppt/notesSlides/_rels/notesSlide3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4.xml"/><Relationship Id="rId1" Type="http://schemas.openxmlformats.org/officeDocument/2006/relationships/notesMaster" Target="../notesMasters/notesMaster1.xml"/></Relationships>
</file>

<file path=ppt/notesSlides/_rels/notesSlide3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5.xml"/><Relationship Id="rId1" Type="http://schemas.openxmlformats.org/officeDocument/2006/relationships/notesMaster" Target="../notesMasters/notesMaster1.xml"/></Relationships>
</file>

<file path=ppt/notesSlides/_rels/notesSlide3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6.xml"/><Relationship Id="rId1" Type="http://schemas.openxmlformats.org/officeDocument/2006/relationships/notesMaster" Target="../notesMasters/notesMaster1.xml"/></Relationships>
</file>

<file path=ppt/notesSlides/_rels/notesSlide3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7.xml"/><Relationship Id="rId1" Type="http://schemas.openxmlformats.org/officeDocument/2006/relationships/notesMaster" Target="../notesMasters/notesMaster1.xml"/></Relationships>
</file>

<file path=ppt/notesSlides/_rels/notesSlide3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8.xml"/><Relationship Id="rId1" Type="http://schemas.openxmlformats.org/officeDocument/2006/relationships/notesMaster" Target="../notesMasters/notesMaster1.xml"/></Relationships>
</file>

<file path=ppt/notesSlides/_rels/notesSlide3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0.xml"/><Relationship Id="rId1" Type="http://schemas.openxmlformats.org/officeDocument/2006/relationships/notesMaster" Target="../notesMasters/notesMaster1.xml"/></Relationships>
</file>

<file path=ppt/notesSlides/_rels/notesSlide3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1.xml"/><Relationship Id="rId1" Type="http://schemas.openxmlformats.org/officeDocument/2006/relationships/notesMaster" Target="../notesMasters/notesMaster1.xml"/></Relationships>
</file>

<file path=ppt/notesSlides/_rels/notesSlide3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2.xml"/><Relationship Id="rId1" Type="http://schemas.openxmlformats.org/officeDocument/2006/relationships/notesMaster" Target="../notesMasters/notesMaster1.xml"/></Relationships>
</file>

<file path=ppt/notesSlides/_rels/notesSlide3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3.xml"/><Relationship Id="rId1" Type="http://schemas.openxmlformats.org/officeDocument/2006/relationships/notesMaster" Target="../notesMasters/notesMaster1.xml"/></Relationships>
</file>

<file path=ppt/notesSlides/_rels/notesSlide3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4.xml"/><Relationship Id="rId1" Type="http://schemas.openxmlformats.org/officeDocument/2006/relationships/notesMaster" Target="../notesMasters/notesMaster1.xml"/></Relationships>
</file>

<file path=ppt/notesSlides/_rels/notesSlide3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5.xml"/><Relationship Id="rId1" Type="http://schemas.openxmlformats.org/officeDocument/2006/relationships/notesMaster" Target="../notesMasters/notesMaster1.xml"/></Relationships>
</file>

<file path=ppt/notesSlides/_rels/notesSlide3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6.xml"/><Relationship Id="rId1" Type="http://schemas.openxmlformats.org/officeDocument/2006/relationships/notesMaster" Target="../notesMasters/notesMaster1.xml"/></Relationships>
</file>

<file path=ppt/notesSlides/_rels/notesSlide3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7.xml"/><Relationship Id="rId1" Type="http://schemas.openxmlformats.org/officeDocument/2006/relationships/notesMaster" Target="../notesMasters/notesMaster1.xml"/></Relationships>
</file>

<file path=ppt/notesSlides/_rels/notesSlide3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8.xml"/><Relationship Id="rId1" Type="http://schemas.openxmlformats.org/officeDocument/2006/relationships/notesMaster" Target="../notesMasters/notesMaster1.xml"/></Relationships>
</file>

<file path=ppt/notesSlides/_rels/notesSlide3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0.xml"/><Relationship Id="rId1" Type="http://schemas.openxmlformats.org/officeDocument/2006/relationships/notesMaster" Target="../notesMasters/notesMaster1.xml"/></Relationships>
</file>

<file path=ppt/notesSlides/_rels/notesSlide3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1.xml"/><Relationship Id="rId1" Type="http://schemas.openxmlformats.org/officeDocument/2006/relationships/notesMaster" Target="../notesMasters/notesMaster1.xml"/></Relationships>
</file>

<file path=ppt/notesSlides/_rels/notesSlide3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2.xml"/><Relationship Id="rId1" Type="http://schemas.openxmlformats.org/officeDocument/2006/relationships/notesMaster" Target="../notesMasters/notesMaster1.xml"/></Relationships>
</file>

<file path=ppt/notesSlides/_rels/notesSlide3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3.xml"/><Relationship Id="rId1" Type="http://schemas.openxmlformats.org/officeDocument/2006/relationships/notesMaster" Target="../notesMasters/notesMaster1.xml"/></Relationships>
</file>

<file path=ppt/notesSlides/_rels/notesSlide3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4.xml"/><Relationship Id="rId1" Type="http://schemas.openxmlformats.org/officeDocument/2006/relationships/notesMaster" Target="../notesMasters/notesMaster1.xml"/></Relationships>
</file>

<file path=ppt/notesSlides/_rels/notesSlide3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5.xml"/><Relationship Id="rId1" Type="http://schemas.openxmlformats.org/officeDocument/2006/relationships/notesMaster" Target="../notesMasters/notesMaster1.xml"/></Relationships>
</file>

<file path=ppt/notesSlides/_rels/notesSlide3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6.xml"/><Relationship Id="rId1" Type="http://schemas.openxmlformats.org/officeDocument/2006/relationships/notesMaster" Target="../notesMasters/notesMaster1.xml"/></Relationships>
</file>

<file path=ppt/notesSlides/_rels/notesSlide3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7.xml"/><Relationship Id="rId1" Type="http://schemas.openxmlformats.org/officeDocument/2006/relationships/notesMaster" Target="../notesMasters/notesMaster1.xml"/></Relationships>
</file>

<file path=ppt/notesSlides/_rels/notesSlide3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8.xml"/><Relationship Id="rId1" Type="http://schemas.openxmlformats.org/officeDocument/2006/relationships/notesMaster" Target="../notesMasters/notesMaster1.xml"/></Relationships>
</file>

<file path=ppt/notesSlides/_rels/notesSlide3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0.xml"/><Relationship Id="rId1" Type="http://schemas.openxmlformats.org/officeDocument/2006/relationships/notesMaster" Target="../notesMasters/notesMaster1.xml"/></Relationships>
</file>

<file path=ppt/notesSlides/_rels/notesSlide3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1.xml"/><Relationship Id="rId1" Type="http://schemas.openxmlformats.org/officeDocument/2006/relationships/notesMaster" Target="../notesMasters/notesMaster1.xml"/></Relationships>
</file>

<file path=ppt/notesSlides/_rels/notesSlide3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2.xml"/><Relationship Id="rId1" Type="http://schemas.openxmlformats.org/officeDocument/2006/relationships/notesMaster" Target="../notesMasters/notesMaster1.xml"/></Relationships>
</file>

<file path=ppt/notesSlides/_rels/notesSlide3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3.xml"/><Relationship Id="rId1" Type="http://schemas.openxmlformats.org/officeDocument/2006/relationships/notesMaster" Target="../notesMasters/notesMaster1.xml"/></Relationships>
</file>

<file path=ppt/notesSlides/_rels/notesSlide3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4.xml"/><Relationship Id="rId1" Type="http://schemas.openxmlformats.org/officeDocument/2006/relationships/notesMaster" Target="../notesMasters/notesMaster1.xml"/></Relationships>
</file>

<file path=ppt/notesSlides/_rels/notesSlide3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5.xml"/><Relationship Id="rId1" Type="http://schemas.openxmlformats.org/officeDocument/2006/relationships/notesMaster" Target="../notesMasters/notesMaster1.xml"/></Relationships>
</file>

<file path=ppt/notesSlides/_rels/notesSlide3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6.xml"/><Relationship Id="rId1" Type="http://schemas.openxmlformats.org/officeDocument/2006/relationships/notesMaster" Target="../notesMasters/notesMaster1.xml"/></Relationships>
</file>

<file path=ppt/notesSlides/_rels/notesSlide3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7.xml"/><Relationship Id="rId1" Type="http://schemas.openxmlformats.org/officeDocument/2006/relationships/notesMaster" Target="../notesMasters/notesMaster1.xml"/></Relationships>
</file>

<file path=ppt/notesSlides/_rels/notesSlide3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8.xml"/><Relationship Id="rId1" Type="http://schemas.openxmlformats.org/officeDocument/2006/relationships/notesMaster" Target="../notesMasters/notesMaster1.xml"/></Relationships>
</file>

<file path=ppt/notesSlides/_rels/notesSlide3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0.xml"/><Relationship Id="rId1" Type="http://schemas.openxmlformats.org/officeDocument/2006/relationships/notesMaster" Target="../notesMasters/notesMaster1.xml"/></Relationships>
</file>

<file path=ppt/notesSlides/_rels/notesSlide4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1.xml"/><Relationship Id="rId1" Type="http://schemas.openxmlformats.org/officeDocument/2006/relationships/notesMaster" Target="../notesMasters/notesMaster1.xml"/></Relationships>
</file>

<file path=ppt/notesSlides/_rels/notesSlide4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2.xml"/><Relationship Id="rId1" Type="http://schemas.openxmlformats.org/officeDocument/2006/relationships/notesMaster" Target="../notesMasters/notesMaster1.xml"/></Relationships>
</file>

<file path=ppt/notesSlides/_rels/notesSlide4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3.xml"/><Relationship Id="rId1" Type="http://schemas.openxmlformats.org/officeDocument/2006/relationships/notesMaster" Target="../notesMasters/notesMaster1.xml"/></Relationships>
</file>

<file path=ppt/notesSlides/_rels/notesSlide4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4.xml"/><Relationship Id="rId1" Type="http://schemas.openxmlformats.org/officeDocument/2006/relationships/notesMaster" Target="../notesMasters/notesMaster1.xml"/></Relationships>
</file>

<file path=ppt/notesSlides/_rels/notesSlide4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5.xml"/><Relationship Id="rId1" Type="http://schemas.openxmlformats.org/officeDocument/2006/relationships/notesMaster" Target="../notesMasters/notesMaster1.xml"/></Relationships>
</file>

<file path=ppt/notesSlides/_rels/notesSlide4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6.xml"/><Relationship Id="rId1" Type="http://schemas.openxmlformats.org/officeDocument/2006/relationships/notesMaster" Target="../notesMasters/notesMaster1.xml"/></Relationships>
</file>

<file path=ppt/notesSlides/_rels/notesSlide4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7.xml"/><Relationship Id="rId1" Type="http://schemas.openxmlformats.org/officeDocument/2006/relationships/notesMaster" Target="../notesMasters/notesMaster1.xml"/></Relationships>
</file>

<file path=ppt/notesSlides/_rels/notesSlide4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8.xml"/><Relationship Id="rId1" Type="http://schemas.openxmlformats.org/officeDocument/2006/relationships/notesMaster" Target="../notesMasters/notesMaster1.xml"/></Relationships>
</file>

<file path=ppt/notesSlides/_rels/notesSlide4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0.xml"/><Relationship Id="rId1" Type="http://schemas.openxmlformats.org/officeDocument/2006/relationships/notesMaster" Target="../notesMasters/notesMaster1.xml"/></Relationships>
</file>

<file path=ppt/notesSlides/_rels/notesSlide4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1.xml"/><Relationship Id="rId1" Type="http://schemas.openxmlformats.org/officeDocument/2006/relationships/notesMaster" Target="../notesMasters/notesMaster1.xml"/></Relationships>
</file>

<file path=ppt/notesSlides/_rels/notesSlide4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2.xml"/><Relationship Id="rId1" Type="http://schemas.openxmlformats.org/officeDocument/2006/relationships/notesMaster" Target="../notesMasters/notesMaster1.xml"/></Relationships>
</file>

<file path=ppt/notesSlides/_rels/notesSlide4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3.xml"/><Relationship Id="rId1" Type="http://schemas.openxmlformats.org/officeDocument/2006/relationships/notesMaster" Target="../notesMasters/notesMaster1.xml"/></Relationships>
</file>

<file path=ppt/notesSlides/_rels/notesSlide4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4.xml"/><Relationship Id="rId1" Type="http://schemas.openxmlformats.org/officeDocument/2006/relationships/notesMaster" Target="../notesMasters/notesMaster1.xml"/></Relationships>
</file>

<file path=ppt/notesSlides/_rels/notesSlide4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5.xml"/><Relationship Id="rId1" Type="http://schemas.openxmlformats.org/officeDocument/2006/relationships/notesMaster" Target="../notesMasters/notesMaster1.xml"/></Relationships>
</file>

<file path=ppt/notesSlides/_rels/notesSlide4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6.xml"/><Relationship Id="rId1" Type="http://schemas.openxmlformats.org/officeDocument/2006/relationships/notesMaster" Target="../notesMasters/notesMaster1.xml"/></Relationships>
</file>

<file path=ppt/notesSlides/_rels/notesSlide4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7.xml"/><Relationship Id="rId1" Type="http://schemas.openxmlformats.org/officeDocument/2006/relationships/notesMaster" Target="../notesMasters/notesMaster1.xml"/></Relationships>
</file>

<file path=ppt/notesSlides/_rels/notesSlide4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8.xml"/><Relationship Id="rId1" Type="http://schemas.openxmlformats.org/officeDocument/2006/relationships/notesMaster" Target="../notesMasters/notesMaster1.xml"/></Relationships>
</file>

<file path=ppt/notesSlides/_rels/notesSlide4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0.xml"/><Relationship Id="rId1" Type="http://schemas.openxmlformats.org/officeDocument/2006/relationships/notesMaster" Target="../notesMasters/notesMaster1.xml"/></Relationships>
</file>

<file path=ppt/notesSlides/_rels/notesSlide4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1.xml"/><Relationship Id="rId1" Type="http://schemas.openxmlformats.org/officeDocument/2006/relationships/notesMaster" Target="../notesMasters/notesMaster1.xml"/></Relationships>
</file>

<file path=ppt/notesSlides/_rels/notesSlide4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2.xml"/><Relationship Id="rId1" Type="http://schemas.openxmlformats.org/officeDocument/2006/relationships/notesMaster" Target="../notesMasters/notesMaster1.xml"/></Relationships>
</file>

<file path=ppt/notesSlides/_rels/notesSlide4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3.xml"/><Relationship Id="rId1" Type="http://schemas.openxmlformats.org/officeDocument/2006/relationships/notesMaster" Target="../notesMasters/notesMaster1.xml"/></Relationships>
</file>

<file path=ppt/notesSlides/_rels/notesSlide4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4.xml"/><Relationship Id="rId1" Type="http://schemas.openxmlformats.org/officeDocument/2006/relationships/notesMaster" Target="../notesMasters/notesMaster1.xml"/></Relationships>
</file>

<file path=ppt/notesSlides/_rels/notesSlide4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5.xml"/><Relationship Id="rId1" Type="http://schemas.openxmlformats.org/officeDocument/2006/relationships/notesMaster" Target="../notesMasters/notesMaster1.xml"/></Relationships>
</file>

<file path=ppt/notesSlides/_rels/notesSlide4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6.xml"/><Relationship Id="rId1" Type="http://schemas.openxmlformats.org/officeDocument/2006/relationships/notesMaster" Target="../notesMasters/notesMaster1.xml"/></Relationships>
</file>

<file path=ppt/notesSlides/_rels/notesSlide4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7.xml"/><Relationship Id="rId1" Type="http://schemas.openxmlformats.org/officeDocument/2006/relationships/notesMaster" Target="../notesMasters/notesMaster1.xml"/></Relationships>
</file>

<file path=ppt/notesSlides/_rels/notesSlide4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8.xml"/><Relationship Id="rId1" Type="http://schemas.openxmlformats.org/officeDocument/2006/relationships/notesMaster" Target="../notesMasters/notesMaster1.xml"/></Relationships>
</file>

<file path=ppt/notesSlides/_rels/notesSlide4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0.xml"/><Relationship Id="rId1" Type="http://schemas.openxmlformats.org/officeDocument/2006/relationships/notesMaster" Target="../notesMasters/notesMaster1.xml"/></Relationships>
</file>

<file path=ppt/notesSlides/_rels/notesSlide4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1.xml"/><Relationship Id="rId1" Type="http://schemas.openxmlformats.org/officeDocument/2006/relationships/notesMaster" Target="../notesMasters/notesMaster1.xml"/></Relationships>
</file>

<file path=ppt/notesSlides/_rels/notesSlide4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2.xml"/><Relationship Id="rId1" Type="http://schemas.openxmlformats.org/officeDocument/2006/relationships/notesMaster" Target="../notesMasters/notesMaster1.xml"/></Relationships>
</file>

<file path=ppt/notesSlides/_rels/notesSlide4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3.xml"/><Relationship Id="rId1" Type="http://schemas.openxmlformats.org/officeDocument/2006/relationships/notesMaster" Target="../notesMasters/notesMaster1.xml"/></Relationships>
</file>

<file path=ppt/notesSlides/_rels/notesSlide4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4.xml"/><Relationship Id="rId1" Type="http://schemas.openxmlformats.org/officeDocument/2006/relationships/notesMaster" Target="../notesMasters/notesMaster1.xml"/></Relationships>
</file>

<file path=ppt/notesSlides/_rels/notesSlide4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5.xml"/><Relationship Id="rId1" Type="http://schemas.openxmlformats.org/officeDocument/2006/relationships/notesMaster" Target="../notesMasters/notesMaster1.xml"/></Relationships>
</file>

<file path=ppt/notesSlides/_rels/notesSlide4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6.xml"/><Relationship Id="rId1" Type="http://schemas.openxmlformats.org/officeDocument/2006/relationships/notesMaster" Target="../notesMasters/notesMaster1.xml"/></Relationships>
</file>

<file path=ppt/notesSlides/_rels/notesSlide4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7.xml"/><Relationship Id="rId1" Type="http://schemas.openxmlformats.org/officeDocument/2006/relationships/notesMaster" Target="../notesMasters/notesMaster1.xml"/></Relationships>
</file>

<file path=ppt/notesSlides/_rels/notesSlide4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8.xml"/><Relationship Id="rId1" Type="http://schemas.openxmlformats.org/officeDocument/2006/relationships/notesMaster" Target="../notesMasters/notesMaster1.xml"/></Relationships>
</file>

<file path=ppt/notesSlides/_rels/notesSlide4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0.xml"/><Relationship Id="rId1" Type="http://schemas.openxmlformats.org/officeDocument/2006/relationships/notesMaster" Target="../notesMasters/notesMaster1.xml"/></Relationships>
</file>

<file path=ppt/notesSlides/_rels/notesSlide4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1.xml"/><Relationship Id="rId1" Type="http://schemas.openxmlformats.org/officeDocument/2006/relationships/notesMaster" Target="../notesMasters/notesMaster1.xml"/></Relationships>
</file>

<file path=ppt/notesSlides/_rels/notesSlide4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2.xml"/><Relationship Id="rId1" Type="http://schemas.openxmlformats.org/officeDocument/2006/relationships/notesMaster" Target="../notesMasters/notesMaster1.xml"/></Relationships>
</file>

<file path=ppt/notesSlides/_rels/notesSlide4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3.xml"/><Relationship Id="rId1" Type="http://schemas.openxmlformats.org/officeDocument/2006/relationships/notesMaster" Target="../notesMasters/notesMaster1.xml"/></Relationships>
</file>

<file path=ppt/notesSlides/_rels/notesSlide4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4.xml"/><Relationship Id="rId1" Type="http://schemas.openxmlformats.org/officeDocument/2006/relationships/notesMaster" Target="../notesMasters/notesMaster1.xml"/></Relationships>
</file>

<file path=ppt/notesSlides/_rels/notesSlide4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5.xml"/><Relationship Id="rId1" Type="http://schemas.openxmlformats.org/officeDocument/2006/relationships/notesMaster" Target="../notesMasters/notesMaster1.xml"/></Relationships>
</file>

<file path=ppt/notesSlides/_rels/notesSlide4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6.xml"/><Relationship Id="rId1" Type="http://schemas.openxmlformats.org/officeDocument/2006/relationships/notesMaster" Target="../notesMasters/notesMaster1.xml"/></Relationships>
</file>

<file path=ppt/notesSlides/_rels/notesSlide4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7.xml"/><Relationship Id="rId1" Type="http://schemas.openxmlformats.org/officeDocument/2006/relationships/notesMaster" Target="../notesMasters/notesMaster1.xml"/></Relationships>
</file>

<file path=ppt/notesSlides/_rels/notesSlide4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8.xml"/><Relationship Id="rId1" Type="http://schemas.openxmlformats.org/officeDocument/2006/relationships/notesMaster" Target="../notesMasters/notesMaster1.xml"/></Relationships>
</file>

<file path=ppt/notesSlides/_rels/notesSlide4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0.xml"/><Relationship Id="rId1" Type="http://schemas.openxmlformats.org/officeDocument/2006/relationships/notesMaster" Target="../notesMasters/notesMaster1.xml"/></Relationships>
</file>

<file path=ppt/notesSlides/_rels/notesSlide4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1.xml"/><Relationship Id="rId1" Type="http://schemas.openxmlformats.org/officeDocument/2006/relationships/notesMaster" Target="../notesMasters/notesMaster1.xml"/></Relationships>
</file>

<file path=ppt/notesSlides/_rels/notesSlide4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2.xml"/><Relationship Id="rId1" Type="http://schemas.openxmlformats.org/officeDocument/2006/relationships/notesMaster" Target="../notesMasters/notesMaster1.xml"/></Relationships>
</file>

<file path=ppt/notesSlides/_rels/notesSlide4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3.xml"/><Relationship Id="rId1" Type="http://schemas.openxmlformats.org/officeDocument/2006/relationships/notesMaster" Target="../notesMasters/notesMaster1.xml"/></Relationships>
</file>

<file path=ppt/notesSlides/_rels/notesSlide4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4.xml"/><Relationship Id="rId1" Type="http://schemas.openxmlformats.org/officeDocument/2006/relationships/notesMaster" Target="../notesMasters/notesMaster1.xml"/></Relationships>
</file>

<file path=ppt/notesSlides/_rels/notesSlide4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5.xml"/><Relationship Id="rId1" Type="http://schemas.openxmlformats.org/officeDocument/2006/relationships/notesMaster" Target="../notesMasters/notesMaster1.xml"/></Relationships>
</file>

<file path=ppt/notesSlides/_rels/notesSlide4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6.xml"/><Relationship Id="rId1" Type="http://schemas.openxmlformats.org/officeDocument/2006/relationships/notesMaster" Target="../notesMasters/notesMaster1.xml"/></Relationships>
</file>

<file path=ppt/notesSlides/_rels/notesSlide4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7.xml"/><Relationship Id="rId1" Type="http://schemas.openxmlformats.org/officeDocument/2006/relationships/notesMaster" Target="../notesMasters/notesMaster1.xml"/></Relationships>
</file>

<file path=ppt/notesSlides/_rels/notesSlide4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8.xml"/><Relationship Id="rId1" Type="http://schemas.openxmlformats.org/officeDocument/2006/relationships/notesMaster" Target="../notesMasters/notesMaster1.xml"/></Relationships>
</file>

<file path=ppt/notesSlides/_rels/notesSlide4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1.xml"/><Relationship Id="rId1" Type="http://schemas.openxmlformats.org/officeDocument/2006/relationships/notesMaster" Target="../notesMasters/notesMaster1.xml"/></Relationships>
</file>

<file path=ppt/notesSlides/_rels/notesSlide4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2.xml"/><Relationship Id="rId1" Type="http://schemas.openxmlformats.org/officeDocument/2006/relationships/notesMaster" Target="../notesMasters/notesMaster1.xml"/></Relationships>
</file>

<file path=ppt/notesSlides/_rels/notesSlide4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3.xml"/><Relationship Id="rId1" Type="http://schemas.openxmlformats.org/officeDocument/2006/relationships/notesMaster" Target="../notesMasters/notesMaster1.xml"/></Relationships>
</file>

<file path=ppt/notesSlides/_rels/notesSlide4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6.xml"/><Relationship Id="rId1" Type="http://schemas.openxmlformats.org/officeDocument/2006/relationships/notesMaster" Target="../notesMasters/notesMaster1.xml"/></Relationships>
</file>

<file path=ppt/notesSlides/_rels/notesSlide4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7.xml"/><Relationship Id="rId1" Type="http://schemas.openxmlformats.org/officeDocument/2006/relationships/notesMaster" Target="../notesMasters/notesMaster1.xml"/></Relationships>
</file>

<file path=ppt/notesSlides/_rels/notesSlide4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8.xml"/><Relationship Id="rId1" Type="http://schemas.openxmlformats.org/officeDocument/2006/relationships/notesMaster" Target="../notesMasters/notesMaster1.xml"/></Relationships>
</file>

<file path=ppt/notesSlides/_rels/notesSlide4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9.xml"/><Relationship Id="rId1" Type="http://schemas.openxmlformats.org/officeDocument/2006/relationships/notesMaster" Target="../notesMasters/notesMaster1.xml"/></Relationships>
</file>

<file path=ppt/notesSlides/_rels/notesSlide4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0.xml"/><Relationship Id="rId1" Type="http://schemas.openxmlformats.org/officeDocument/2006/relationships/notesMaster" Target="../notesMasters/notesMaster1.xml"/></Relationships>
</file>

<file path=ppt/notesSlides/_rels/notesSlide4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1.xml"/><Relationship Id="rId1" Type="http://schemas.openxmlformats.org/officeDocument/2006/relationships/notesMaster" Target="../notesMasters/notesMaster1.xml"/></Relationships>
</file>

<file path=ppt/notesSlides/_rels/notesSlide4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3.xml"/><Relationship Id="rId1" Type="http://schemas.openxmlformats.org/officeDocument/2006/relationships/notesMaster" Target="../notesMasters/notesMaster1.xml"/></Relationships>
</file>

<file path=ppt/notesSlides/_rels/notesSlide4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4.xml"/><Relationship Id="rId1" Type="http://schemas.openxmlformats.org/officeDocument/2006/relationships/notesMaster" Target="../notesMasters/notesMaster1.xml"/></Relationships>
</file>

<file path=ppt/notesSlides/_rels/notesSlide4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5.xml"/><Relationship Id="rId1" Type="http://schemas.openxmlformats.org/officeDocument/2006/relationships/notesMaster" Target="../notesMasters/notesMaster1.xml"/></Relationships>
</file>

<file path=ppt/notesSlides/_rels/notesSlide4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6.xml"/><Relationship Id="rId1" Type="http://schemas.openxmlformats.org/officeDocument/2006/relationships/notesMaster" Target="../notesMasters/notesMaster1.xml"/></Relationships>
</file>

<file path=ppt/notesSlides/_rels/notesSlide4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7.xml"/><Relationship Id="rId1" Type="http://schemas.openxmlformats.org/officeDocument/2006/relationships/notesMaster" Target="../notesMasters/notesMaster1.xml"/></Relationships>
</file>

<file path=ppt/notesSlides/_rels/notesSlide4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8.xml"/><Relationship Id="rId1" Type="http://schemas.openxmlformats.org/officeDocument/2006/relationships/notesMaster" Target="../notesMasters/notesMaster1.xml"/></Relationships>
</file>

<file path=ppt/notesSlides/_rels/notesSlide4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9.xml"/><Relationship Id="rId1" Type="http://schemas.openxmlformats.org/officeDocument/2006/relationships/notesMaster" Target="../notesMasters/notesMaster1.xml"/></Relationships>
</file>

<file path=ppt/notesSlides/_rels/notesSlide4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0.xml"/><Relationship Id="rId1" Type="http://schemas.openxmlformats.org/officeDocument/2006/relationships/notesMaster" Target="../notesMasters/notesMaster1.xml"/></Relationships>
</file>

<file path=ppt/notesSlides/_rels/notesSlide4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1.xml"/><Relationship Id="rId1" Type="http://schemas.openxmlformats.org/officeDocument/2006/relationships/notesMaster" Target="../notesMasters/notesMaster1.xml"/></Relationships>
</file>

<file path=ppt/notesSlides/_rels/notesSlide4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3.xml"/><Relationship Id="rId1" Type="http://schemas.openxmlformats.org/officeDocument/2006/relationships/notesMaster" Target="../notesMasters/notesMaster1.xml"/></Relationships>
</file>

<file path=ppt/notesSlides/_rels/notesSlide4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4.xml"/><Relationship Id="rId1" Type="http://schemas.openxmlformats.org/officeDocument/2006/relationships/notesMaster" Target="../notesMasters/notesMaster1.xml"/></Relationships>
</file>

<file path=ppt/notesSlides/_rels/notesSlide4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5.xml"/><Relationship Id="rId1" Type="http://schemas.openxmlformats.org/officeDocument/2006/relationships/notesMaster" Target="../notesMasters/notesMaster1.xml"/></Relationships>
</file>

<file path=ppt/notesSlides/_rels/notesSlide4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6.xml"/><Relationship Id="rId1" Type="http://schemas.openxmlformats.org/officeDocument/2006/relationships/notesMaster" Target="../notesMasters/notesMaster1.xml"/></Relationships>
</file>

<file path=ppt/notesSlides/_rels/notesSlide4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5.xml"/><Relationship Id="rId1" Type="http://schemas.openxmlformats.org/officeDocument/2006/relationships/notesMaster" Target="../notesMasters/notesMaster1.xml"/></Relationships>
</file>

<file path=ppt/notesSlides/_rels/notesSlide4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6.xml"/><Relationship Id="rId1" Type="http://schemas.openxmlformats.org/officeDocument/2006/relationships/notesMaster" Target="../notesMasters/notesMaster1.xml"/></Relationships>
</file>

<file path=ppt/notesSlides/_rels/notesSlide4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7.xml"/><Relationship Id="rId1" Type="http://schemas.openxmlformats.org/officeDocument/2006/relationships/notesMaster" Target="../notesMasters/notesMaster1.xml"/></Relationships>
</file>

<file path=ppt/notesSlides/_rels/notesSlide4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8.xml"/><Relationship Id="rId1" Type="http://schemas.openxmlformats.org/officeDocument/2006/relationships/notesMaster" Target="../notesMasters/notesMaster1.xml"/></Relationships>
</file>

<file path=ppt/notesSlides/_rels/notesSlide4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9.xml"/><Relationship Id="rId1" Type="http://schemas.openxmlformats.org/officeDocument/2006/relationships/notesMaster" Target="../notesMasters/notesMaster1.xml"/></Relationships>
</file>

<file path=ppt/notesSlides/_rels/notesSlide4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1.xml"/><Relationship Id="rId1" Type="http://schemas.openxmlformats.org/officeDocument/2006/relationships/notesMaster" Target="../notesMasters/notesMaster1.xml"/></Relationships>
</file>

<file path=ppt/notesSlides/_rels/notesSlide4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2.xml"/><Relationship Id="rId1" Type="http://schemas.openxmlformats.org/officeDocument/2006/relationships/notesMaster" Target="../notesMasters/notesMaster1.xml"/></Relationships>
</file>

<file path=ppt/notesSlides/_rels/notesSlide4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3.xml"/><Relationship Id="rId1" Type="http://schemas.openxmlformats.org/officeDocument/2006/relationships/notesMaster" Target="../notesMasters/notesMaster1.xml"/></Relationships>
</file>

<file path=ppt/notesSlides/_rels/notesSlide4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4.xml"/><Relationship Id="rId1" Type="http://schemas.openxmlformats.org/officeDocument/2006/relationships/notesMaster" Target="../notesMasters/notesMaster1.xml"/></Relationships>
</file>

<file path=ppt/notesSlides/_rels/notesSlide4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5.xml"/><Relationship Id="rId1" Type="http://schemas.openxmlformats.org/officeDocument/2006/relationships/notesMaster" Target="../notesMasters/notesMaster1.xml"/></Relationships>
</file>

<file path=ppt/notesSlides/_rels/notesSlide4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6.xml"/><Relationship Id="rId1" Type="http://schemas.openxmlformats.org/officeDocument/2006/relationships/notesMaster" Target="../notesMasters/notesMaster1.xml"/></Relationships>
</file>

<file path=ppt/notesSlides/_rels/notesSlide4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7.xml"/><Relationship Id="rId1" Type="http://schemas.openxmlformats.org/officeDocument/2006/relationships/notesMaster" Target="../notesMasters/notesMaster1.xml"/></Relationships>
</file>

<file path=ppt/notesSlides/_rels/notesSlide4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8.xml"/><Relationship Id="rId1" Type="http://schemas.openxmlformats.org/officeDocument/2006/relationships/notesMaster" Target="../notesMasters/notesMaster1.xml"/></Relationships>
</file>

<file path=ppt/notesSlides/_rels/notesSlide4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9.xml"/><Relationship Id="rId1" Type="http://schemas.openxmlformats.org/officeDocument/2006/relationships/notesMaster" Target="../notesMasters/notesMaster1.xml"/></Relationships>
</file>

<file path=ppt/notesSlides/_rels/notesSlide4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1.xml"/><Relationship Id="rId1" Type="http://schemas.openxmlformats.org/officeDocument/2006/relationships/notesMaster" Target="../notesMasters/notesMaster1.xml"/></Relationships>
</file>

<file path=ppt/notesSlides/_rels/notesSlide5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1</a:t>
            </a:fld>
            <a:endParaRPr lang="es-E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10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63703876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100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25958297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101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777755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102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90394270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103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40393952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104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83986836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105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46215197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106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71298884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107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06161854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108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25521468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109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75265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11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47171602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110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23875183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111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39256904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112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04054518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113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70765152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114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40495682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115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52768267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116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35345434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117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82892921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118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89372871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119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354850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12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38981619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120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84619131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121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87147559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122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07229777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123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69149637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124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31675142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125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24388101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126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19924011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127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16113634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128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63598162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129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209011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13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4459172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130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54104430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131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71849116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132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22164540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133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41162970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134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70799730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135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66608573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136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30401528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137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41975544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138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46520402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139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964970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14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81359933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140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94624111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141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39539356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142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18247604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143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52427853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144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9010489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145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56746409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146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74364013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147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71503713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148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04563180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149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119858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15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60302203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150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24052828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151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8216773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152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66056028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153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03108307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154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96638549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155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50533635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156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69112430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157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22193833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158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64066834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159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969060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16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83474878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160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90969539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161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84878517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162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60751889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163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77761383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164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406365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165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047072"/>
      </p:ext>
    </p:extLst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166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604366"/>
      </p:ext>
    </p:extLst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167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017781"/>
      </p:ext>
    </p:extLst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168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949488"/>
      </p:ext>
    </p:extLst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169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225743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17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95884829"/>
      </p:ext>
    </p:extLst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170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96450079"/>
      </p:ext>
    </p:extLst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171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363547"/>
      </p:ext>
    </p:extLst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172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258140"/>
      </p:ext>
    </p:extLst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173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922216"/>
      </p:ext>
    </p:extLst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174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149936"/>
      </p:ext>
    </p:extLst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175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30628"/>
      </p:ext>
    </p:extLst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176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095442"/>
      </p:ext>
    </p:extLst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177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509314"/>
      </p:ext>
    </p:extLst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178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777865"/>
      </p:ext>
    </p:extLst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179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8491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18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53369349"/>
      </p:ext>
    </p:extLst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180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26206"/>
      </p:ext>
    </p:extLst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181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852155"/>
      </p:ext>
    </p:extLst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182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767061"/>
      </p:ext>
    </p:extLst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183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330858"/>
      </p:ext>
    </p:extLst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184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32894576"/>
      </p:ext>
    </p:extLst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185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29577183"/>
      </p:ext>
    </p:extLst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186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977516"/>
      </p:ext>
    </p:extLst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187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117295"/>
      </p:ext>
    </p:extLst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188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281865"/>
      </p:ext>
    </p:extLst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189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8998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19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18768381"/>
      </p:ext>
    </p:extLst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190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341197"/>
      </p:ext>
    </p:extLst>
  </p:cSld>
  <p:clrMapOvr>
    <a:masterClrMapping/>
  </p:clrMapOvr>
</p:notes>
</file>

<file path=ppt/notesSlides/notesSlide1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191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78572462"/>
      </p:ext>
    </p:extLst>
  </p:cSld>
  <p:clrMapOvr>
    <a:masterClrMapping/>
  </p:clrMapOvr>
</p:notes>
</file>

<file path=ppt/notesSlides/notesSlide1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192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82052298"/>
      </p:ext>
    </p:extLst>
  </p:cSld>
  <p:clrMapOvr>
    <a:masterClrMapping/>
  </p:clrMapOvr>
</p:notes>
</file>

<file path=ppt/notesSlides/notesSlide1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193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441289"/>
      </p:ext>
    </p:extLst>
  </p:cSld>
  <p:clrMapOvr>
    <a:masterClrMapping/>
  </p:clrMapOvr>
</p:notes>
</file>

<file path=ppt/notesSlides/notesSlide1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194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040502"/>
      </p:ext>
    </p:extLst>
  </p:cSld>
  <p:clrMapOvr>
    <a:masterClrMapping/>
  </p:clrMapOvr>
</p:notes>
</file>

<file path=ppt/notesSlides/notesSlide1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195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372075"/>
      </p:ext>
    </p:extLst>
  </p:cSld>
  <p:clrMapOvr>
    <a:masterClrMapping/>
  </p:clrMapOvr>
</p:notes>
</file>

<file path=ppt/notesSlides/notesSlide1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196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128690"/>
      </p:ext>
    </p:extLst>
  </p:cSld>
  <p:clrMapOvr>
    <a:masterClrMapping/>
  </p:clrMapOvr>
</p:notes>
</file>

<file path=ppt/notesSlides/notesSlide1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197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5656"/>
      </p:ext>
    </p:extLst>
  </p:cSld>
  <p:clrMapOvr>
    <a:masterClrMapping/>
  </p:clrMapOvr>
</p:notes>
</file>

<file path=ppt/notesSlides/notesSlide1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198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974966"/>
      </p:ext>
    </p:extLst>
  </p:cSld>
  <p:clrMapOvr>
    <a:masterClrMapping/>
  </p:clrMapOvr>
</p:notes>
</file>

<file path=ppt/notesSlides/notesSlide1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199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15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006827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20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476565"/>
      </p:ext>
    </p:extLst>
  </p:cSld>
  <p:clrMapOvr>
    <a:masterClrMapping/>
  </p:clrMapOvr>
</p:notes>
</file>

<file path=ppt/notesSlides/notesSlide2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200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848436"/>
      </p:ext>
    </p:extLst>
  </p:cSld>
  <p:clrMapOvr>
    <a:masterClrMapping/>
  </p:clrMapOvr>
</p:notes>
</file>

<file path=ppt/notesSlides/notesSlide2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201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774802"/>
      </p:ext>
    </p:extLst>
  </p:cSld>
  <p:clrMapOvr>
    <a:masterClrMapping/>
  </p:clrMapOvr>
</p:notes>
</file>

<file path=ppt/notesSlides/notesSlide2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202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922369"/>
      </p:ext>
    </p:extLst>
  </p:cSld>
  <p:clrMapOvr>
    <a:masterClrMapping/>
  </p:clrMapOvr>
</p:notes>
</file>

<file path=ppt/notesSlides/notesSlide2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203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290795"/>
      </p:ext>
    </p:extLst>
  </p:cSld>
  <p:clrMapOvr>
    <a:masterClrMapping/>
  </p:clrMapOvr>
</p:notes>
</file>

<file path=ppt/notesSlides/notesSlide2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204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4739"/>
      </p:ext>
    </p:extLst>
  </p:cSld>
  <p:clrMapOvr>
    <a:masterClrMapping/>
  </p:clrMapOvr>
</p:notes>
</file>

<file path=ppt/notesSlides/notesSlide2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205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89905927"/>
      </p:ext>
    </p:extLst>
  </p:cSld>
  <p:clrMapOvr>
    <a:masterClrMapping/>
  </p:clrMapOvr>
</p:notes>
</file>

<file path=ppt/notesSlides/notesSlide2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206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270787"/>
      </p:ext>
    </p:extLst>
  </p:cSld>
  <p:clrMapOvr>
    <a:masterClrMapping/>
  </p:clrMapOvr>
</p:notes>
</file>

<file path=ppt/notesSlides/notesSlide2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207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3693897"/>
      </p:ext>
    </p:extLst>
  </p:cSld>
  <p:clrMapOvr>
    <a:masterClrMapping/>
  </p:clrMapOvr>
</p:notes>
</file>

<file path=ppt/notesSlides/notesSlide2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208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48229817"/>
      </p:ext>
    </p:extLst>
  </p:cSld>
  <p:clrMapOvr>
    <a:masterClrMapping/>
  </p:clrMapOvr>
</p:notes>
</file>

<file path=ppt/notesSlides/notesSlide2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209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6163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21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71286542"/>
      </p:ext>
    </p:extLst>
  </p:cSld>
  <p:clrMapOvr>
    <a:masterClrMapping/>
  </p:clrMapOvr>
</p:notes>
</file>

<file path=ppt/notesSlides/notesSlide2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210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018129"/>
      </p:ext>
    </p:extLst>
  </p:cSld>
  <p:clrMapOvr>
    <a:masterClrMapping/>
  </p:clrMapOvr>
</p:notes>
</file>

<file path=ppt/notesSlides/notesSlide2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211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722742"/>
      </p:ext>
    </p:extLst>
  </p:cSld>
  <p:clrMapOvr>
    <a:masterClrMapping/>
  </p:clrMapOvr>
</p:notes>
</file>

<file path=ppt/notesSlides/notesSlide2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212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370708"/>
      </p:ext>
    </p:extLst>
  </p:cSld>
  <p:clrMapOvr>
    <a:masterClrMapping/>
  </p:clrMapOvr>
</p:notes>
</file>

<file path=ppt/notesSlides/notesSlide2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213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542782"/>
      </p:ext>
    </p:extLst>
  </p:cSld>
  <p:clrMapOvr>
    <a:masterClrMapping/>
  </p:clrMapOvr>
</p:notes>
</file>

<file path=ppt/notesSlides/notesSlide2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214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035218"/>
      </p:ext>
    </p:extLst>
  </p:cSld>
  <p:clrMapOvr>
    <a:masterClrMapping/>
  </p:clrMapOvr>
</p:notes>
</file>

<file path=ppt/notesSlides/notesSlide2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215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027332"/>
      </p:ext>
    </p:extLst>
  </p:cSld>
  <p:clrMapOvr>
    <a:masterClrMapping/>
  </p:clrMapOvr>
</p:notes>
</file>

<file path=ppt/notesSlides/notesSlide2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216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733798"/>
      </p:ext>
    </p:extLst>
  </p:cSld>
  <p:clrMapOvr>
    <a:masterClrMapping/>
  </p:clrMapOvr>
</p:notes>
</file>

<file path=ppt/notesSlides/notesSlide2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217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924838"/>
      </p:ext>
    </p:extLst>
  </p:cSld>
  <p:clrMapOvr>
    <a:masterClrMapping/>
  </p:clrMapOvr>
</p:notes>
</file>

<file path=ppt/notesSlides/notesSlide2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218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727374"/>
      </p:ext>
    </p:extLst>
  </p:cSld>
  <p:clrMapOvr>
    <a:masterClrMapping/>
  </p:clrMapOvr>
</p:notes>
</file>

<file path=ppt/notesSlides/notesSlide2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219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61161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22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38863043"/>
      </p:ext>
    </p:extLst>
  </p:cSld>
  <p:clrMapOvr>
    <a:masterClrMapping/>
  </p:clrMapOvr>
</p:notes>
</file>

<file path=ppt/notesSlides/notesSlide2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220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598078"/>
      </p:ext>
    </p:extLst>
  </p:cSld>
  <p:clrMapOvr>
    <a:masterClrMapping/>
  </p:clrMapOvr>
</p:notes>
</file>

<file path=ppt/notesSlides/notesSlide2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221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271100"/>
      </p:ext>
    </p:extLst>
  </p:cSld>
  <p:clrMapOvr>
    <a:masterClrMapping/>
  </p:clrMapOvr>
</p:notes>
</file>

<file path=ppt/notesSlides/notesSlide2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222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251880"/>
      </p:ext>
    </p:extLst>
  </p:cSld>
  <p:clrMapOvr>
    <a:masterClrMapping/>
  </p:clrMapOvr>
</p:notes>
</file>

<file path=ppt/notesSlides/notesSlide2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223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99205"/>
      </p:ext>
    </p:extLst>
  </p:cSld>
  <p:clrMapOvr>
    <a:masterClrMapping/>
  </p:clrMapOvr>
</p:notes>
</file>

<file path=ppt/notesSlides/notesSlide2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224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228451"/>
      </p:ext>
    </p:extLst>
  </p:cSld>
  <p:clrMapOvr>
    <a:masterClrMapping/>
  </p:clrMapOvr>
</p:notes>
</file>

<file path=ppt/notesSlides/notesSlide2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225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1729753"/>
      </p:ext>
    </p:extLst>
  </p:cSld>
  <p:clrMapOvr>
    <a:masterClrMapping/>
  </p:clrMapOvr>
</p:notes>
</file>

<file path=ppt/notesSlides/notesSlide2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226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362881"/>
      </p:ext>
    </p:extLst>
  </p:cSld>
  <p:clrMapOvr>
    <a:masterClrMapping/>
  </p:clrMapOvr>
</p:notes>
</file>

<file path=ppt/notesSlides/notesSlide2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227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479052"/>
      </p:ext>
    </p:extLst>
  </p:cSld>
  <p:clrMapOvr>
    <a:masterClrMapping/>
  </p:clrMapOvr>
</p:notes>
</file>

<file path=ppt/notesSlides/notesSlide2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228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030834"/>
      </p:ext>
    </p:extLst>
  </p:cSld>
  <p:clrMapOvr>
    <a:masterClrMapping/>
  </p:clrMapOvr>
</p:notes>
</file>

<file path=ppt/notesSlides/notesSlide2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229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679501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23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27521041"/>
      </p:ext>
    </p:extLst>
  </p:cSld>
  <p:clrMapOvr>
    <a:masterClrMapping/>
  </p:clrMapOvr>
</p:notes>
</file>

<file path=ppt/notesSlides/notesSlide2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230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45165076"/>
      </p:ext>
    </p:extLst>
  </p:cSld>
  <p:clrMapOvr>
    <a:masterClrMapping/>
  </p:clrMapOvr>
</p:notes>
</file>

<file path=ppt/notesSlides/notesSlide2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231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010136"/>
      </p:ext>
    </p:extLst>
  </p:cSld>
  <p:clrMapOvr>
    <a:masterClrMapping/>
  </p:clrMapOvr>
</p:notes>
</file>

<file path=ppt/notesSlides/notesSlide2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232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167114"/>
      </p:ext>
    </p:extLst>
  </p:cSld>
  <p:clrMapOvr>
    <a:masterClrMapping/>
  </p:clrMapOvr>
</p:notes>
</file>

<file path=ppt/notesSlides/notesSlide2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233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61591586"/>
      </p:ext>
    </p:extLst>
  </p:cSld>
  <p:clrMapOvr>
    <a:masterClrMapping/>
  </p:clrMapOvr>
</p:notes>
</file>

<file path=ppt/notesSlides/notesSlide2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234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091157"/>
      </p:ext>
    </p:extLst>
  </p:cSld>
  <p:clrMapOvr>
    <a:masterClrMapping/>
  </p:clrMapOvr>
</p:notes>
</file>

<file path=ppt/notesSlides/notesSlide2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235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459470"/>
      </p:ext>
    </p:extLst>
  </p:cSld>
  <p:clrMapOvr>
    <a:masterClrMapping/>
  </p:clrMapOvr>
</p:notes>
</file>

<file path=ppt/notesSlides/notesSlide2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236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627934"/>
      </p:ext>
    </p:extLst>
  </p:cSld>
  <p:clrMapOvr>
    <a:masterClrMapping/>
  </p:clrMapOvr>
</p:notes>
</file>

<file path=ppt/notesSlides/notesSlide2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237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61727726"/>
      </p:ext>
    </p:extLst>
  </p:cSld>
  <p:clrMapOvr>
    <a:masterClrMapping/>
  </p:clrMapOvr>
</p:notes>
</file>

<file path=ppt/notesSlides/notesSlide2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238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04064520"/>
      </p:ext>
    </p:extLst>
  </p:cSld>
  <p:clrMapOvr>
    <a:masterClrMapping/>
  </p:clrMapOvr>
</p:notes>
</file>

<file path=ppt/notesSlides/notesSlide2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239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2977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24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68115045"/>
      </p:ext>
    </p:extLst>
  </p:cSld>
  <p:clrMapOvr>
    <a:masterClrMapping/>
  </p:clrMapOvr>
</p:notes>
</file>

<file path=ppt/notesSlides/notesSlide2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240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502389"/>
      </p:ext>
    </p:extLst>
  </p:cSld>
  <p:clrMapOvr>
    <a:masterClrMapping/>
  </p:clrMapOvr>
</p:notes>
</file>

<file path=ppt/notesSlides/notesSlide2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241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850086"/>
      </p:ext>
    </p:extLst>
  </p:cSld>
  <p:clrMapOvr>
    <a:masterClrMapping/>
  </p:clrMapOvr>
</p:notes>
</file>

<file path=ppt/notesSlides/notesSlide2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242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484600"/>
      </p:ext>
    </p:extLst>
  </p:cSld>
  <p:clrMapOvr>
    <a:masterClrMapping/>
  </p:clrMapOvr>
</p:notes>
</file>

<file path=ppt/notesSlides/notesSlide2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243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043474"/>
      </p:ext>
    </p:extLst>
  </p:cSld>
  <p:clrMapOvr>
    <a:masterClrMapping/>
  </p:clrMapOvr>
</p:notes>
</file>

<file path=ppt/notesSlides/notesSlide2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244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633708"/>
      </p:ext>
    </p:extLst>
  </p:cSld>
  <p:clrMapOvr>
    <a:masterClrMapping/>
  </p:clrMapOvr>
</p:notes>
</file>

<file path=ppt/notesSlides/notesSlide2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245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40008730"/>
      </p:ext>
    </p:extLst>
  </p:cSld>
  <p:clrMapOvr>
    <a:masterClrMapping/>
  </p:clrMapOvr>
</p:notes>
</file>

<file path=ppt/notesSlides/notesSlide2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246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861290"/>
      </p:ext>
    </p:extLst>
  </p:cSld>
  <p:clrMapOvr>
    <a:masterClrMapping/>
  </p:clrMapOvr>
</p:notes>
</file>

<file path=ppt/notesSlides/notesSlide2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247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582163"/>
      </p:ext>
    </p:extLst>
  </p:cSld>
  <p:clrMapOvr>
    <a:masterClrMapping/>
  </p:clrMapOvr>
</p:notes>
</file>

<file path=ppt/notesSlides/notesSlide2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248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797225"/>
      </p:ext>
    </p:extLst>
  </p:cSld>
  <p:clrMapOvr>
    <a:masterClrMapping/>
  </p:clrMapOvr>
</p:notes>
</file>

<file path=ppt/notesSlides/notesSlide2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249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448326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25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54737922"/>
      </p:ext>
    </p:extLst>
  </p:cSld>
  <p:clrMapOvr>
    <a:masterClrMapping/>
  </p:clrMapOvr>
</p:notes>
</file>

<file path=ppt/notesSlides/notesSlide2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250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10523657"/>
      </p:ext>
    </p:extLst>
  </p:cSld>
  <p:clrMapOvr>
    <a:masterClrMapping/>
  </p:clrMapOvr>
</p:notes>
</file>

<file path=ppt/notesSlides/notesSlide2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251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219494"/>
      </p:ext>
    </p:extLst>
  </p:cSld>
  <p:clrMapOvr>
    <a:masterClrMapping/>
  </p:clrMapOvr>
</p:notes>
</file>

<file path=ppt/notesSlides/notesSlide2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252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87519"/>
      </p:ext>
    </p:extLst>
  </p:cSld>
  <p:clrMapOvr>
    <a:masterClrMapping/>
  </p:clrMapOvr>
</p:notes>
</file>

<file path=ppt/notesSlides/notesSlide2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253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821138"/>
      </p:ext>
    </p:extLst>
  </p:cSld>
  <p:clrMapOvr>
    <a:masterClrMapping/>
  </p:clrMapOvr>
</p:notes>
</file>

<file path=ppt/notesSlides/notesSlide2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254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338275"/>
      </p:ext>
    </p:extLst>
  </p:cSld>
  <p:clrMapOvr>
    <a:masterClrMapping/>
  </p:clrMapOvr>
</p:notes>
</file>

<file path=ppt/notesSlides/notesSlide2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255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302340"/>
      </p:ext>
    </p:extLst>
  </p:cSld>
  <p:clrMapOvr>
    <a:masterClrMapping/>
  </p:clrMapOvr>
</p:notes>
</file>

<file path=ppt/notesSlides/notesSlide2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256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251831"/>
      </p:ext>
    </p:extLst>
  </p:cSld>
  <p:clrMapOvr>
    <a:masterClrMapping/>
  </p:clrMapOvr>
</p:notes>
</file>

<file path=ppt/notesSlides/notesSlide2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257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57289876"/>
      </p:ext>
    </p:extLst>
  </p:cSld>
  <p:clrMapOvr>
    <a:masterClrMapping/>
  </p:clrMapOvr>
</p:notes>
</file>

<file path=ppt/notesSlides/notesSlide2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258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242473"/>
      </p:ext>
    </p:extLst>
  </p:cSld>
  <p:clrMapOvr>
    <a:masterClrMapping/>
  </p:clrMapOvr>
</p:notes>
</file>

<file path=ppt/notesSlides/notesSlide2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259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9834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26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18073698"/>
      </p:ext>
    </p:extLst>
  </p:cSld>
  <p:clrMapOvr>
    <a:masterClrMapping/>
  </p:clrMapOvr>
</p:notes>
</file>

<file path=ppt/notesSlides/notesSlide2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260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644692"/>
      </p:ext>
    </p:extLst>
  </p:cSld>
  <p:clrMapOvr>
    <a:masterClrMapping/>
  </p:clrMapOvr>
</p:notes>
</file>

<file path=ppt/notesSlides/notesSlide2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261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605045"/>
      </p:ext>
    </p:extLst>
  </p:cSld>
  <p:clrMapOvr>
    <a:masterClrMapping/>
  </p:clrMapOvr>
</p:notes>
</file>

<file path=ppt/notesSlides/notesSlide2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262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995355"/>
      </p:ext>
    </p:extLst>
  </p:cSld>
  <p:clrMapOvr>
    <a:masterClrMapping/>
  </p:clrMapOvr>
</p:notes>
</file>

<file path=ppt/notesSlides/notesSlide2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263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199160"/>
      </p:ext>
    </p:extLst>
  </p:cSld>
  <p:clrMapOvr>
    <a:masterClrMapping/>
  </p:clrMapOvr>
</p:notes>
</file>

<file path=ppt/notesSlides/notesSlide2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264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960846"/>
      </p:ext>
    </p:extLst>
  </p:cSld>
  <p:clrMapOvr>
    <a:masterClrMapping/>
  </p:clrMapOvr>
</p:notes>
</file>

<file path=ppt/notesSlides/notesSlide2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265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085285"/>
      </p:ext>
    </p:extLst>
  </p:cSld>
  <p:clrMapOvr>
    <a:masterClrMapping/>
  </p:clrMapOvr>
</p:notes>
</file>

<file path=ppt/notesSlides/notesSlide2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266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51278"/>
      </p:ext>
    </p:extLst>
  </p:cSld>
  <p:clrMapOvr>
    <a:masterClrMapping/>
  </p:clrMapOvr>
</p:notes>
</file>

<file path=ppt/notesSlides/notesSlide2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267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67289762"/>
      </p:ext>
    </p:extLst>
  </p:cSld>
  <p:clrMapOvr>
    <a:masterClrMapping/>
  </p:clrMapOvr>
</p:notes>
</file>

<file path=ppt/notesSlides/notesSlide2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268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32293513"/>
      </p:ext>
    </p:extLst>
  </p:cSld>
  <p:clrMapOvr>
    <a:masterClrMapping/>
  </p:clrMapOvr>
</p:notes>
</file>

<file path=ppt/notesSlides/notesSlide2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269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3979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27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18299031"/>
      </p:ext>
    </p:extLst>
  </p:cSld>
  <p:clrMapOvr>
    <a:masterClrMapping/>
  </p:clrMapOvr>
</p:notes>
</file>

<file path=ppt/notesSlides/notesSlide2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270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432625"/>
      </p:ext>
    </p:extLst>
  </p:cSld>
  <p:clrMapOvr>
    <a:masterClrMapping/>
  </p:clrMapOvr>
</p:notes>
</file>

<file path=ppt/notesSlides/notesSlide2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271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083033"/>
      </p:ext>
    </p:extLst>
  </p:cSld>
  <p:clrMapOvr>
    <a:masterClrMapping/>
  </p:clrMapOvr>
</p:notes>
</file>

<file path=ppt/notesSlides/notesSlide2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272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807981"/>
      </p:ext>
    </p:extLst>
  </p:cSld>
  <p:clrMapOvr>
    <a:masterClrMapping/>
  </p:clrMapOvr>
</p:notes>
</file>

<file path=ppt/notesSlides/notesSlide2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273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27249430"/>
      </p:ext>
    </p:extLst>
  </p:cSld>
  <p:clrMapOvr>
    <a:masterClrMapping/>
  </p:clrMapOvr>
</p:notes>
</file>

<file path=ppt/notesSlides/notesSlide2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274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494963"/>
      </p:ext>
    </p:extLst>
  </p:cSld>
  <p:clrMapOvr>
    <a:masterClrMapping/>
  </p:clrMapOvr>
</p:notes>
</file>

<file path=ppt/notesSlides/notesSlide2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275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638461"/>
      </p:ext>
    </p:extLst>
  </p:cSld>
  <p:clrMapOvr>
    <a:masterClrMapping/>
  </p:clrMapOvr>
</p:notes>
</file>

<file path=ppt/notesSlides/notesSlide2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276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853831"/>
      </p:ext>
    </p:extLst>
  </p:cSld>
  <p:clrMapOvr>
    <a:masterClrMapping/>
  </p:clrMapOvr>
</p:notes>
</file>

<file path=ppt/notesSlides/notesSlide2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277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308620"/>
      </p:ext>
    </p:extLst>
  </p:cSld>
  <p:clrMapOvr>
    <a:masterClrMapping/>
  </p:clrMapOvr>
</p:notes>
</file>

<file path=ppt/notesSlides/notesSlide2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278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968494"/>
      </p:ext>
    </p:extLst>
  </p:cSld>
  <p:clrMapOvr>
    <a:masterClrMapping/>
  </p:clrMapOvr>
</p:notes>
</file>

<file path=ppt/notesSlides/notesSlide2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279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3811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28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14886177"/>
      </p:ext>
    </p:extLst>
  </p:cSld>
  <p:clrMapOvr>
    <a:masterClrMapping/>
  </p:clrMapOvr>
</p:notes>
</file>

<file path=ppt/notesSlides/notesSlide2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280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232002"/>
      </p:ext>
    </p:extLst>
  </p:cSld>
  <p:clrMapOvr>
    <a:masterClrMapping/>
  </p:clrMapOvr>
</p:notes>
</file>

<file path=ppt/notesSlides/notesSlide2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281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985283"/>
      </p:ext>
    </p:extLst>
  </p:cSld>
  <p:clrMapOvr>
    <a:masterClrMapping/>
  </p:clrMapOvr>
</p:notes>
</file>

<file path=ppt/notesSlides/notesSlide2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282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734141"/>
      </p:ext>
    </p:extLst>
  </p:cSld>
  <p:clrMapOvr>
    <a:masterClrMapping/>
  </p:clrMapOvr>
</p:notes>
</file>

<file path=ppt/notesSlides/notesSlide2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283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379591"/>
      </p:ext>
    </p:extLst>
  </p:cSld>
  <p:clrMapOvr>
    <a:masterClrMapping/>
  </p:clrMapOvr>
</p:notes>
</file>

<file path=ppt/notesSlides/notesSlide2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284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847304"/>
      </p:ext>
    </p:extLst>
  </p:cSld>
  <p:clrMapOvr>
    <a:masterClrMapping/>
  </p:clrMapOvr>
</p:notes>
</file>

<file path=ppt/notesSlides/notesSlide2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285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679664"/>
      </p:ext>
    </p:extLst>
  </p:cSld>
  <p:clrMapOvr>
    <a:masterClrMapping/>
  </p:clrMapOvr>
</p:notes>
</file>

<file path=ppt/notesSlides/notesSlide2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286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977882"/>
      </p:ext>
    </p:extLst>
  </p:cSld>
  <p:clrMapOvr>
    <a:masterClrMapping/>
  </p:clrMapOvr>
</p:notes>
</file>

<file path=ppt/notesSlides/notesSlide2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287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831942"/>
      </p:ext>
    </p:extLst>
  </p:cSld>
  <p:clrMapOvr>
    <a:masterClrMapping/>
  </p:clrMapOvr>
</p:notes>
</file>

<file path=ppt/notesSlides/notesSlide2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288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650192"/>
      </p:ext>
    </p:extLst>
  </p:cSld>
  <p:clrMapOvr>
    <a:masterClrMapping/>
  </p:clrMapOvr>
</p:notes>
</file>

<file path=ppt/notesSlides/notesSlide2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289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7030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29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14105778"/>
      </p:ext>
    </p:extLst>
  </p:cSld>
  <p:clrMapOvr>
    <a:masterClrMapping/>
  </p:clrMapOvr>
</p:notes>
</file>

<file path=ppt/notesSlides/notesSlide2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290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324189"/>
      </p:ext>
    </p:extLst>
  </p:cSld>
  <p:clrMapOvr>
    <a:masterClrMapping/>
  </p:clrMapOvr>
</p:notes>
</file>

<file path=ppt/notesSlides/notesSlide2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291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363893"/>
      </p:ext>
    </p:extLst>
  </p:cSld>
  <p:clrMapOvr>
    <a:masterClrMapping/>
  </p:clrMapOvr>
</p:notes>
</file>

<file path=ppt/notesSlides/notesSlide2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292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823245"/>
      </p:ext>
    </p:extLst>
  </p:cSld>
  <p:clrMapOvr>
    <a:masterClrMapping/>
  </p:clrMapOvr>
</p:notes>
</file>

<file path=ppt/notesSlides/notesSlide2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293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757625"/>
      </p:ext>
    </p:extLst>
  </p:cSld>
  <p:clrMapOvr>
    <a:masterClrMapping/>
  </p:clrMapOvr>
</p:notes>
</file>

<file path=ppt/notesSlides/notesSlide2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294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551591"/>
      </p:ext>
    </p:extLst>
  </p:cSld>
  <p:clrMapOvr>
    <a:masterClrMapping/>
  </p:clrMapOvr>
</p:notes>
</file>

<file path=ppt/notesSlides/notesSlide2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295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936743"/>
      </p:ext>
    </p:extLst>
  </p:cSld>
  <p:clrMapOvr>
    <a:masterClrMapping/>
  </p:clrMapOvr>
</p:notes>
</file>

<file path=ppt/notesSlides/notesSlide2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296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358006"/>
      </p:ext>
    </p:extLst>
  </p:cSld>
  <p:clrMapOvr>
    <a:masterClrMapping/>
  </p:clrMapOvr>
</p:notes>
</file>

<file path=ppt/notesSlides/notesSlide2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297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96847441"/>
      </p:ext>
    </p:extLst>
  </p:cSld>
  <p:clrMapOvr>
    <a:masterClrMapping/>
  </p:clrMapOvr>
</p:notes>
</file>

<file path=ppt/notesSlides/notesSlide2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298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4252735"/>
      </p:ext>
    </p:extLst>
  </p:cSld>
  <p:clrMapOvr>
    <a:masterClrMapping/>
  </p:clrMapOvr>
</p:notes>
</file>

<file path=ppt/notesSlides/notesSlide2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299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386387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3</a:t>
            </a:fld>
            <a:endParaRPr lang="es-E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30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42614089"/>
      </p:ext>
    </p:extLst>
  </p:cSld>
  <p:clrMapOvr>
    <a:masterClrMapping/>
  </p:clrMapOvr>
</p:notes>
</file>

<file path=ppt/notesSlides/notesSlide3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300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61755975"/>
      </p:ext>
    </p:extLst>
  </p:cSld>
  <p:clrMapOvr>
    <a:masterClrMapping/>
  </p:clrMapOvr>
</p:notes>
</file>

<file path=ppt/notesSlides/notesSlide3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301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09304204"/>
      </p:ext>
    </p:extLst>
  </p:cSld>
  <p:clrMapOvr>
    <a:masterClrMapping/>
  </p:clrMapOvr>
</p:notes>
</file>

<file path=ppt/notesSlides/notesSlide3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302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751702"/>
      </p:ext>
    </p:extLst>
  </p:cSld>
  <p:clrMapOvr>
    <a:masterClrMapping/>
  </p:clrMapOvr>
</p:notes>
</file>

<file path=ppt/notesSlides/notesSlide3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303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199394"/>
      </p:ext>
    </p:extLst>
  </p:cSld>
  <p:clrMapOvr>
    <a:masterClrMapping/>
  </p:clrMapOvr>
</p:notes>
</file>

<file path=ppt/notesSlides/notesSlide3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304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876972"/>
      </p:ext>
    </p:extLst>
  </p:cSld>
  <p:clrMapOvr>
    <a:masterClrMapping/>
  </p:clrMapOvr>
</p:notes>
</file>

<file path=ppt/notesSlides/notesSlide3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305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367597"/>
      </p:ext>
    </p:extLst>
  </p:cSld>
  <p:clrMapOvr>
    <a:masterClrMapping/>
  </p:clrMapOvr>
</p:notes>
</file>

<file path=ppt/notesSlides/notesSlide3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306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107482"/>
      </p:ext>
    </p:extLst>
  </p:cSld>
  <p:clrMapOvr>
    <a:masterClrMapping/>
  </p:clrMapOvr>
</p:notes>
</file>

<file path=ppt/notesSlides/notesSlide3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307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668995"/>
      </p:ext>
    </p:extLst>
  </p:cSld>
  <p:clrMapOvr>
    <a:masterClrMapping/>
  </p:clrMapOvr>
</p:notes>
</file>

<file path=ppt/notesSlides/notesSlide3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308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594306"/>
      </p:ext>
    </p:extLst>
  </p:cSld>
  <p:clrMapOvr>
    <a:masterClrMapping/>
  </p:clrMapOvr>
</p:notes>
</file>

<file path=ppt/notesSlides/notesSlide3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309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8163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31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43646666"/>
      </p:ext>
    </p:extLst>
  </p:cSld>
  <p:clrMapOvr>
    <a:masterClrMapping/>
  </p:clrMapOvr>
</p:notes>
</file>

<file path=ppt/notesSlides/notesSlide3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310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824781"/>
      </p:ext>
    </p:extLst>
  </p:cSld>
  <p:clrMapOvr>
    <a:masterClrMapping/>
  </p:clrMapOvr>
</p:notes>
</file>

<file path=ppt/notesSlides/notesSlide3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311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512107"/>
      </p:ext>
    </p:extLst>
  </p:cSld>
  <p:clrMapOvr>
    <a:masterClrMapping/>
  </p:clrMapOvr>
</p:notes>
</file>

<file path=ppt/notesSlides/notesSlide3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312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519744"/>
      </p:ext>
    </p:extLst>
  </p:cSld>
  <p:clrMapOvr>
    <a:masterClrMapping/>
  </p:clrMapOvr>
</p:notes>
</file>

<file path=ppt/notesSlides/notesSlide3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313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410743"/>
      </p:ext>
    </p:extLst>
  </p:cSld>
  <p:clrMapOvr>
    <a:masterClrMapping/>
  </p:clrMapOvr>
</p:notes>
</file>

<file path=ppt/notesSlides/notesSlide3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314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414311"/>
      </p:ext>
    </p:extLst>
  </p:cSld>
  <p:clrMapOvr>
    <a:masterClrMapping/>
  </p:clrMapOvr>
</p:notes>
</file>

<file path=ppt/notesSlides/notesSlide3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315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76417"/>
      </p:ext>
    </p:extLst>
  </p:cSld>
  <p:clrMapOvr>
    <a:masterClrMapping/>
  </p:clrMapOvr>
</p:notes>
</file>

<file path=ppt/notesSlides/notesSlide3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316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270596"/>
      </p:ext>
    </p:extLst>
  </p:cSld>
  <p:clrMapOvr>
    <a:masterClrMapping/>
  </p:clrMapOvr>
</p:notes>
</file>

<file path=ppt/notesSlides/notesSlide3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317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936420"/>
      </p:ext>
    </p:extLst>
  </p:cSld>
  <p:clrMapOvr>
    <a:masterClrMapping/>
  </p:clrMapOvr>
</p:notes>
</file>

<file path=ppt/notesSlides/notesSlide3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318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79918"/>
      </p:ext>
    </p:extLst>
  </p:cSld>
  <p:clrMapOvr>
    <a:masterClrMapping/>
  </p:clrMapOvr>
</p:notes>
</file>

<file path=ppt/notesSlides/notesSlide3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319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24618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32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57969697"/>
      </p:ext>
    </p:extLst>
  </p:cSld>
  <p:clrMapOvr>
    <a:masterClrMapping/>
  </p:clrMapOvr>
</p:notes>
</file>

<file path=ppt/notesSlides/notesSlide3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320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999881"/>
      </p:ext>
    </p:extLst>
  </p:cSld>
  <p:clrMapOvr>
    <a:masterClrMapping/>
  </p:clrMapOvr>
</p:notes>
</file>

<file path=ppt/notesSlides/notesSlide3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321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45097"/>
      </p:ext>
    </p:extLst>
  </p:cSld>
  <p:clrMapOvr>
    <a:masterClrMapping/>
  </p:clrMapOvr>
</p:notes>
</file>

<file path=ppt/notesSlides/notesSlide3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322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816385"/>
      </p:ext>
    </p:extLst>
  </p:cSld>
  <p:clrMapOvr>
    <a:masterClrMapping/>
  </p:clrMapOvr>
</p:notes>
</file>

<file path=ppt/notesSlides/notesSlide3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323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520924"/>
      </p:ext>
    </p:extLst>
  </p:cSld>
  <p:clrMapOvr>
    <a:masterClrMapping/>
  </p:clrMapOvr>
</p:notes>
</file>

<file path=ppt/notesSlides/notesSlide3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324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496451"/>
      </p:ext>
    </p:extLst>
  </p:cSld>
  <p:clrMapOvr>
    <a:masterClrMapping/>
  </p:clrMapOvr>
</p:notes>
</file>

<file path=ppt/notesSlides/notesSlide3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325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29514"/>
      </p:ext>
    </p:extLst>
  </p:cSld>
  <p:clrMapOvr>
    <a:masterClrMapping/>
  </p:clrMapOvr>
</p:notes>
</file>

<file path=ppt/notesSlides/notesSlide3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326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384066"/>
      </p:ext>
    </p:extLst>
  </p:cSld>
  <p:clrMapOvr>
    <a:masterClrMapping/>
  </p:clrMapOvr>
</p:notes>
</file>

<file path=ppt/notesSlides/notesSlide3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327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769825"/>
      </p:ext>
    </p:extLst>
  </p:cSld>
  <p:clrMapOvr>
    <a:masterClrMapping/>
  </p:clrMapOvr>
</p:notes>
</file>

<file path=ppt/notesSlides/notesSlide3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328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999834"/>
      </p:ext>
    </p:extLst>
  </p:cSld>
  <p:clrMapOvr>
    <a:masterClrMapping/>
  </p:clrMapOvr>
</p:notes>
</file>

<file path=ppt/notesSlides/notesSlide3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329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0473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33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52185619"/>
      </p:ext>
    </p:extLst>
  </p:cSld>
  <p:clrMapOvr>
    <a:masterClrMapping/>
  </p:clrMapOvr>
</p:notes>
</file>

<file path=ppt/notesSlides/notesSlide3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330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768105"/>
      </p:ext>
    </p:extLst>
  </p:cSld>
  <p:clrMapOvr>
    <a:masterClrMapping/>
  </p:clrMapOvr>
</p:notes>
</file>

<file path=ppt/notesSlides/notesSlide3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331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224816"/>
      </p:ext>
    </p:extLst>
  </p:cSld>
  <p:clrMapOvr>
    <a:masterClrMapping/>
  </p:clrMapOvr>
</p:notes>
</file>

<file path=ppt/notesSlides/notesSlide3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332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566870"/>
      </p:ext>
    </p:extLst>
  </p:cSld>
  <p:clrMapOvr>
    <a:masterClrMapping/>
  </p:clrMapOvr>
</p:notes>
</file>

<file path=ppt/notesSlides/notesSlide3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333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646871"/>
      </p:ext>
    </p:extLst>
  </p:cSld>
  <p:clrMapOvr>
    <a:masterClrMapping/>
  </p:clrMapOvr>
</p:notes>
</file>

<file path=ppt/notesSlides/notesSlide3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334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310377"/>
      </p:ext>
    </p:extLst>
  </p:cSld>
  <p:clrMapOvr>
    <a:masterClrMapping/>
  </p:clrMapOvr>
</p:notes>
</file>

<file path=ppt/notesSlides/notesSlide3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335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76700"/>
      </p:ext>
    </p:extLst>
  </p:cSld>
  <p:clrMapOvr>
    <a:masterClrMapping/>
  </p:clrMapOvr>
</p:notes>
</file>

<file path=ppt/notesSlides/notesSlide3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336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939732"/>
      </p:ext>
    </p:extLst>
  </p:cSld>
  <p:clrMapOvr>
    <a:masterClrMapping/>
  </p:clrMapOvr>
</p:notes>
</file>

<file path=ppt/notesSlides/notesSlide3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337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431022"/>
      </p:ext>
    </p:extLst>
  </p:cSld>
  <p:clrMapOvr>
    <a:masterClrMapping/>
  </p:clrMapOvr>
</p:notes>
</file>

<file path=ppt/notesSlides/notesSlide3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338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942387"/>
      </p:ext>
    </p:extLst>
  </p:cSld>
  <p:clrMapOvr>
    <a:masterClrMapping/>
  </p:clrMapOvr>
</p:notes>
</file>

<file path=ppt/notesSlides/notesSlide3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339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6462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34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37268571"/>
      </p:ext>
    </p:extLst>
  </p:cSld>
  <p:clrMapOvr>
    <a:masterClrMapping/>
  </p:clrMapOvr>
</p:notes>
</file>

<file path=ppt/notesSlides/notesSlide3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340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573511"/>
      </p:ext>
    </p:extLst>
  </p:cSld>
  <p:clrMapOvr>
    <a:masterClrMapping/>
  </p:clrMapOvr>
</p:notes>
</file>

<file path=ppt/notesSlides/notesSlide3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341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993253"/>
      </p:ext>
    </p:extLst>
  </p:cSld>
  <p:clrMapOvr>
    <a:masterClrMapping/>
  </p:clrMapOvr>
</p:notes>
</file>

<file path=ppt/notesSlides/notesSlide3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342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976390"/>
      </p:ext>
    </p:extLst>
  </p:cSld>
  <p:clrMapOvr>
    <a:masterClrMapping/>
  </p:clrMapOvr>
</p:notes>
</file>

<file path=ppt/notesSlides/notesSlide3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343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439816"/>
      </p:ext>
    </p:extLst>
  </p:cSld>
  <p:clrMapOvr>
    <a:masterClrMapping/>
  </p:clrMapOvr>
</p:notes>
</file>

<file path=ppt/notesSlides/notesSlide3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344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490968"/>
      </p:ext>
    </p:extLst>
  </p:cSld>
  <p:clrMapOvr>
    <a:masterClrMapping/>
  </p:clrMapOvr>
</p:notes>
</file>

<file path=ppt/notesSlides/notesSlide3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345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685556"/>
      </p:ext>
    </p:extLst>
  </p:cSld>
  <p:clrMapOvr>
    <a:masterClrMapping/>
  </p:clrMapOvr>
</p:notes>
</file>

<file path=ppt/notesSlides/notesSlide3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346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003075"/>
      </p:ext>
    </p:extLst>
  </p:cSld>
  <p:clrMapOvr>
    <a:masterClrMapping/>
  </p:clrMapOvr>
</p:notes>
</file>

<file path=ppt/notesSlides/notesSlide3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347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802660"/>
      </p:ext>
    </p:extLst>
  </p:cSld>
  <p:clrMapOvr>
    <a:masterClrMapping/>
  </p:clrMapOvr>
</p:notes>
</file>

<file path=ppt/notesSlides/notesSlide3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348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592878"/>
      </p:ext>
    </p:extLst>
  </p:cSld>
  <p:clrMapOvr>
    <a:masterClrMapping/>
  </p:clrMapOvr>
</p:notes>
</file>

<file path=ppt/notesSlides/notesSlide3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349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16627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35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23916930"/>
      </p:ext>
    </p:extLst>
  </p:cSld>
  <p:clrMapOvr>
    <a:masterClrMapping/>
  </p:clrMapOvr>
</p:notes>
</file>

<file path=ppt/notesSlides/notesSlide3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350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569729"/>
      </p:ext>
    </p:extLst>
  </p:cSld>
  <p:clrMapOvr>
    <a:masterClrMapping/>
  </p:clrMapOvr>
</p:notes>
</file>

<file path=ppt/notesSlides/notesSlide3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351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914556"/>
      </p:ext>
    </p:extLst>
  </p:cSld>
  <p:clrMapOvr>
    <a:masterClrMapping/>
  </p:clrMapOvr>
</p:notes>
</file>

<file path=ppt/notesSlides/notesSlide3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352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948973"/>
      </p:ext>
    </p:extLst>
  </p:cSld>
  <p:clrMapOvr>
    <a:masterClrMapping/>
  </p:clrMapOvr>
</p:notes>
</file>

<file path=ppt/notesSlides/notesSlide3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353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404004"/>
      </p:ext>
    </p:extLst>
  </p:cSld>
  <p:clrMapOvr>
    <a:masterClrMapping/>
  </p:clrMapOvr>
</p:notes>
</file>

<file path=ppt/notesSlides/notesSlide3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354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774282"/>
      </p:ext>
    </p:extLst>
  </p:cSld>
  <p:clrMapOvr>
    <a:masterClrMapping/>
  </p:clrMapOvr>
</p:notes>
</file>

<file path=ppt/notesSlides/notesSlide3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355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796976"/>
      </p:ext>
    </p:extLst>
  </p:cSld>
  <p:clrMapOvr>
    <a:masterClrMapping/>
  </p:clrMapOvr>
</p:notes>
</file>

<file path=ppt/notesSlides/notesSlide3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356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07795"/>
      </p:ext>
    </p:extLst>
  </p:cSld>
  <p:clrMapOvr>
    <a:masterClrMapping/>
  </p:clrMapOvr>
</p:notes>
</file>

<file path=ppt/notesSlides/notesSlide3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357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728186"/>
      </p:ext>
    </p:extLst>
  </p:cSld>
  <p:clrMapOvr>
    <a:masterClrMapping/>
  </p:clrMapOvr>
</p:notes>
</file>

<file path=ppt/notesSlides/notesSlide3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358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445293"/>
      </p:ext>
    </p:extLst>
  </p:cSld>
  <p:clrMapOvr>
    <a:masterClrMapping/>
  </p:clrMapOvr>
</p:notes>
</file>

<file path=ppt/notesSlides/notesSlide3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359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9541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36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16282971"/>
      </p:ext>
    </p:extLst>
  </p:cSld>
  <p:clrMapOvr>
    <a:masterClrMapping/>
  </p:clrMapOvr>
</p:notes>
</file>

<file path=ppt/notesSlides/notesSlide3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360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583996"/>
      </p:ext>
    </p:extLst>
  </p:cSld>
  <p:clrMapOvr>
    <a:masterClrMapping/>
  </p:clrMapOvr>
</p:notes>
</file>

<file path=ppt/notesSlides/notesSlide3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361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348799"/>
      </p:ext>
    </p:extLst>
  </p:cSld>
  <p:clrMapOvr>
    <a:masterClrMapping/>
  </p:clrMapOvr>
</p:notes>
</file>

<file path=ppt/notesSlides/notesSlide3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362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6097"/>
      </p:ext>
    </p:extLst>
  </p:cSld>
  <p:clrMapOvr>
    <a:masterClrMapping/>
  </p:clrMapOvr>
</p:notes>
</file>

<file path=ppt/notesSlides/notesSlide3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363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065996"/>
      </p:ext>
    </p:extLst>
  </p:cSld>
  <p:clrMapOvr>
    <a:masterClrMapping/>
  </p:clrMapOvr>
</p:notes>
</file>

<file path=ppt/notesSlides/notesSlide3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364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608012"/>
      </p:ext>
    </p:extLst>
  </p:cSld>
  <p:clrMapOvr>
    <a:masterClrMapping/>
  </p:clrMapOvr>
</p:notes>
</file>

<file path=ppt/notesSlides/notesSlide3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365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513845"/>
      </p:ext>
    </p:extLst>
  </p:cSld>
  <p:clrMapOvr>
    <a:masterClrMapping/>
  </p:clrMapOvr>
</p:notes>
</file>

<file path=ppt/notesSlides/notesSlide3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366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954616"/>
      </p:ext>
    </p:extLst>
  </p:cSld>
  <p:clrMapOvr>
    <a:masterClrMapping/>
  </p:clrMapOvr>
</p:notes>
</file>

<file path=ppt/notesSlides/notesSlide3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367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634058"/>
      </p:ext>
    </p:extLst>
  </p:cSld>
  <p:clrMapOvr>
    <a:masterClrMapping/>
  </p:clrMapOvr>
</p:notes>
</file>

<file path=ppt/notesSlides/notesSlide3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368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29054"/>
      </p:ext>
    </p:extLst>
  </p:cSld>
  <p:clrMapOvr>
    <a:masterClrMapping/>
  </p:clrMapOvr>
</p:notes>
</file>

<file path=ppt/notesSlides/notesSlide3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369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78019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37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79748627"/>
      </p:ext>
    </p:extLst>
  </p:cSld>
  <p:clrMapOvr>
    <a:masterClrMapping/>
  </p:clrMapOvr>
</p:notes>
</file>

<file path=ppt/notesSlides/notesSlide3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370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371858"/>
      </p:ext>
    </p:extLst>
  </p:cSld>
  <p:clrMapOvr>
    <a:masterClrMapping/>
  </p:clrMapOvr>
</p:notes>
</file>

<file path=ppt/notesSlides/notesSlide3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371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090094"/>
      </p:ext>
    </p:extLst>
  </p:cSld>
  <p:clrMapOvr>
    <a:masterClrMapping/>
  </p:clrMapOvr>
</p:notes>
</file>

<file path=ppt/notesSlides/notesSlide3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372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299432"/>
      </p:ext>
    </p:extLst>
  </p:cSld>
  <p:clrMapOvr>
    <a:masterClrMapping/>
  </p:clrMapOvr>
</p:notes>
</file>

<file path=ppt/notesSlides/notesSlide3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373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919673"/>
      </p:ext>
    </p:extLst>
  </p:cSld>
  <p:clrMapOvr>
    <a:masterClrMapping/>
  </p:clrMapOvr>
</p:notes>
</file>

<file path=ppt/notesSlides/notesSlide3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374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297797"/>
      </p:ext>
    </p:extLst>
  </p:cSld>
  <p:clrMapOvr>
    <a:masterClrMapping/>
  </p:clrMapOvr>
</p:notes>
</file>

<file path=ppt/notesSlides/notesSlide3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375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392368"/>
      </p:ext>
    </p:extLst>
  </p:cSld>
  <p:clrMapOvr>
    <a:masterClrMapping/>
  </p:clrMapOvr>
</p:notes>
</file>

<file path=ppt/notesSlides/notesSlide3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376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397779"/>
      </p:ext>
    </p:extLst>
  </p:cSld>
  <p:clrMapOvr>
    <a:masterClrMapping/>
  </p:clrMapOvr>
</p:notes>
</file>

<file path=ppt/notesSlides/notesSlide3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377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072399"/>
      </p:ext>
    </p:extLst>
  </p:cSld>
  <p:clrMapOvr>
    <a:masterClrMapping/>
  </p:clrMapOvr>
</p:notes>
</file>

<file path=ppt/notesSlides/notesSlide3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378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268359"/>
      </p:ext>
    </p:extLst>
  </p:cSld>
  <p:clrMapOvr>
    <a:masterClrMapping/>
  </p:clrMapOvr>
</p:notes>
</file>

<file path=ppt/notesSlides/notesSlide3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379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95558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38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44980249"/>
      </p:ext>
    </p:extLst>
  </p:cSld>
  <p:clrMapOvr>
    <a:masterClrMapping/>
  </p:clrMapOvr>
</p:notes>
</file>

<file path=ppt/notesSlides/notesSlide3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380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166698"/>
      </p:ext>
    </p:extLst>
  </p:cSld>
  <p:clrMapOvr>
    <a:masterClrMapping/>
  </p:clrMapOvr>
</p:notes>
</file>

<file path=ppt/notesSlides/notesSlide3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381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737589"/>
      </p:ext>
    </p:extLst>
  </p:cSld>
  <p:clrMapOvr>
    <a:masterClrMapping/>
  </p:clrMapOvr>
</p:notes>
</file>

<file path=ppt/notesSlides/notesSlide3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382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07208"/>
      </p:ext>
    </p:extLst>
  </p:cSld>
  <p:clrMapOvr>
    <a:masterClrMapping/>
  </p:clrMapOvr>
</p:notes>
</file>

<file path=ppt/notesSlides/notesSlide3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383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412631"/>
      </p:ext>
    </p:extLst>
  </p:cSld>
  <p:clrMapOvr>
    <a:masterClrMapping/>
  </p:clrMapOvr>
</p:notes>
</file>

<file path=ppt/notesSlides/notesSlide3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384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596629"/>
      </p:ext>
    </p:extLst>
  </p:cSld>
  <p:clrMapOvr>
    <a:masterClrMapping/>
  </p:clrMapOvr>
</p:notes>
</file>

<file path=ppt/notesSlides/notesSlide3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>
                <a:solidFill>
                  <a:prstClr val="black"/>
                </a:solidFill>
              </a:rPr>
              <a:pPr/>
              <a:t>385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620667"/>
      </p:ext>
    </p:extLst>
  </p:cSld>
  <p:clrMapOvr>
    <a:masterClrMapping/>
  </p:clrMapOvr>
</p:notes>
</file>

<file path=ppt/notesSlides/notesSlide3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4967288" cy="3725863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386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05665844"/>
      </p:ext>
    </p:extLst>
  </p:cSld>
  <p:clrMapOvr>
    <a:masterClrMapping/>
  </p:clrMapOvr>
</p:notes>
</file>

<file path=ppt/notesSlides/notesSlide3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387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12063955"/>
      </p:ext>
    </p:extLst>
  </p:cSld>
  <p:clrMapOvr>
    <a:masterClrMapping/>
  </p:clrMapOvr>
</p:notes>
</file>

<file path=ppt/notesSlides/notesSlide3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388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86607614"/>
      </p:ext>
    </p:extLst>
  </p:cSld>
  <p:clrMapOvr>
    <a:masterClrMapping/>
  </p:clrMapOvr>
</p:notes>
</file>

<file path=ppt/notesSlides/notesSlide3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4967288" cy="3725863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389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0125921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39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91640716"/>
      </p:ext>
    </p:extLst>
  </p:cSld>
  <p:clrMapOvr>
    <a:masterClrMapping/>
  </p:clrMapOvr>
</p:notes>
</file>

<file path=ppt/notesSlides/notesSlide3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4967288" cy="3725863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390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90154679"/>
      </p:ext>
    </p:extLst>
  </p:cSld>
  <p:clrMapOvr>
    <a:masterClrMapping/>
  </p:clrMapOvr>
</p:notes>
</file>

<file path=ppt/notesSlides/notesSlide3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391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32228002"/>
      </p:ext>
    </p:extLst>
  </p:cSld>
  <p:clrMapOvr>
    <a:masterClrMapping/>
  </p:clrMapOvr>
</p:notes>
</file>

<file path=ppt/notesSlides/notesSlide3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392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2152"/>
      </p:ext>
    </p:extLst>
  </p:cSld>
  <p:clrMapOvr>
    <a:masterClrMapping/>
  </p:clrMapOvr>
</p:notes>
</file>

<file path=ppt/notesSlides/notesSlide3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393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07475040"/>
      </p:ext>
    </p:extLst>
  </p:cSld>
  <p:clrMapOvr>
    <a:masterClrMapping/>
  </p:clrMapOvr>
</p:notes>
</file>

<file path=ppt/notesSlides/notesSlide3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394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79733800"/>
      </p:ext>
    </p:extLst>
  </p:cSld>
  <p:clrMapOvr>
    <a:masterClrMapping/>
  </p:clrMapOvr>
</p:notes>
</file>

<file path=ppt/notesSlides/notesSlide3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395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02886036"/>
      </p:ext>
    </p:extLst>
  </p:cSld>
  <p:clrMapOvr>
    <a:masterClrMapping/>
  </p:clrMapOvr>
</p:notes>
</file>

<file path=ppt/notesSlides/notesSlide3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396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17909213"/>
      </p:ext>
    </p:extLst>
  </p:cSld>
  <p:clrMapOvr>
    <a:masterClrMapping/>
  </p:clrMapOvr>
</p:notes>
</file>

<file path=ppt/notesSlides/notesSlide3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397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36871526"/>
      </p:ext>
    </p:extLst>
  </p:cSld>
  <p:clrMapOvr>
    <a:masterClrMapping/>
  </p:clrMapOvr>
</p:notes>
</file>

<file path=ppt/notesSlides/notesSlide3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398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50105048"/>
      </p:ext>
    </p:extLst>
  </p:cSld>
  <p:clrMapOvr>
    <a:masterClrMapping/>
  </p:clrMapOvr>
</p:notes>
</file>

<file path=ppt/notesSlides/notesSlide3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4967288" cy="3725863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399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64786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0293635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40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08456107"/>
      </p:ext>
    </p:extLst>
  </p:cSld>
  <p:clrMapOvr>
    <a:masterClrMapping/>
  </p:clrMapOvr>
</p:notes>
</file>

<file path=ppt/notesSlides/notesSlide4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4967288" cy="3725863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400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49801733"/>
      </p:ext>
    </p:extLst>
  </p:cSld>
  <p:clrMapOvr>
    <a:masterClrMapping/>
  </p:clrMapOvr>
</p:notes>
</file>

<file path=ppt/notesSlides/notesSlide4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4967288" cy="3725863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401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28555631"/>
      </p:ext>
    </p:extLst>
  </p:cSld>
  <p:clrMapOvr>
    <a:masterClrMapping/>
  </p:clrMapOvr>
</p:notes>
</file>

<file path=ppt/notesSlides/notesSlide4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4967288" cy="3725863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402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32345471"/>
      </p:ext>
    </p:extLst>
  </p:cSld>
  <p:clrMapOvr>
    <a:masterClrMapping/>
  </p:clrMapOvr>
</p:notes>
</file>

<file path=ppt/notesSlides/notesSlide4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4967288" cy="3725863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403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03250413"/>
      </p:ext>
    </p:extLst>
  </p:cSld>
  <p:clrMapOvr>
    <a:masterClrMapping/>
  </p:clrMapOvr>
</p:notes>
</file>

<file path=ppt/notesSlides/notesSlide4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4967288" cy="3725863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404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93582523"/>
      </p:ext>
    </p:extLst>
  </p:cSld>
  <p:clrMapOvr>
    <a:masterClrMapping/>
  </p:clrMapOvr>
</p:notes>
</file>

<file path=ppt/notesSlides/notesSlide4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4967288" cy="3725863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405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64386966"/>
      </p:ext>
    </p:extLst>
  </p:cSld>
  <p:clrMapOvr>
    <a:masterClrMapping/>
  </p:clrMapOvr>
</p:notes>
</file>

<file path=ppt/notesSlides/notesSlide4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4967288" cy="3725863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406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13860939"/>
      </p:ext>
    </p:extLst>
  </p:cSld>
  <p:clrMapOvr>
    <a:masterClrMapping/>
  </p:clrMapOvr>
</p:notes>
</file>

<file path=ppt/notesSlides/notesSlide4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4967288" cy="3725863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407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94709239"/>
      </p:ext>
    </p:extLst>
  </p:cSld>
  <p:clrMapOvr>
    <a:masterClrMapping/>
  </p:clrMapOvr>
</p:notes>
</file>

<file path=ppt/notesSlides/notesSlide4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4967288" cy="3725863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408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23315662"/>
      </p:ext>
    </p:extLst>
  </p:cSld>
  <p:clrMapOvr>
    <a:masterClrMapping/>
  </p:clrMapOvr>
</p:notes>
</file>

<file path=ppt/notesSlides/notesSlide4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4967288" cy="3725863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409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4771108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41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91438146"/>
      </p:ext>
    </p:extLst>
  </p:cSld>
  <p:clrMapOvr>
    <a:masterClrMapping/>
  </p:clrMapOvr>
</p:notes>
</file>

<file path=ppt/notesSlides/notesSlide4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4967288" cy="3725863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410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05294805"/>
      </p:ext>
    </p:extLst>
  </p:cSld>
  <p:clrMapOvr>
    <a:masterClrMapping/>
  </p:clrMapOvr>
</p:notes>
</file>

<file path=ppt/notesSlides/notesSlide4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4967288" cy="3725863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411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89156412"/>
      </p:ext>
    </p:extLst>
  </p:cSld>
  <p:clrMapOvr>
    <a:masterClrMapping/>
  </p:clrMapOvr>
</p:notes>
</file>

<file path=ppt/notesSlides/notesSlide4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4967288" cy="3725863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412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24476835"/>
      </p:ext>
    </p:extLst>
  </p:cSld>
  <p:clrMapOvr>
    <a:masterClrMapping/>
  </p:clrMapOvr>
</p:notes>
</file>

<file path=ppt/notesSlides/notesSlide4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4967288" cy="3725863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413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03175731"/>
      </p:ext>
    </p:extLst>
  </p:cSld>
  <p:clrMapOvr>
    <a:masterClrMapping/>
  </p:clrMapOvr>
</p:notes>
</file>

<file path=ppt/notesSlides/notesSlide4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4967288" cy="3725863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414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49352450"/>
      </p:ext>
    </p:extLst>
  </p:cSld>
  <p:clrMapOvr>
    <a:masterClrMapping/>
  </p:clrMapOvr>
</p:notes>
</file>

<file path=ppt/notesSlides/notesSlide4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4967288" cy="3725863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415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93204644"/>
      </p:ext>
    </p:extLst>
  </p:cSld>
  <p:clrMapOvr>
    <a:masterClrMapping/>
  </p:clrMapOvr>
</p:notes>
</file>

<file path=ppt/notesSlides/notesSlide4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4967288" cy="3725863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416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09636297"/>
      </p:ext>
    </p:extLst>
  </p:cSld>
  <p:clrMapOvr>
    <a:masterClrMapping/>
  </p:clrMapOvr>
</p:notes>
</file>

<file path=ppt/notesSlides/notesSlide4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4967288" cy="3725863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417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43656363"/>
      </p:ext>
    </p:extLst>
  </p:cSld>
  <p:clrMapOvr>
    <a:masterClrMapping/>
  </p:clrMapOvr>
</p:notes>
</file>

<file path=ppt/notesSlides/notesSlide4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4967288" cy="3725863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418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43433365"/>
      </p:ext>
    </p:extLst>
  </p:cSld>
  <p:clrMapOvr>
    <a:masterClrMapping/>
  </p:clrMapOvr>
</p:notes>
</file>

<file path=ppt/notesSlides/notesSlide4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4967288" cy="3725863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419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2638040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42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57048234"/>
      </p:ext>
    </p:extLst>
  </p:cSld>
  <p:clrMapOvr>
    <a:masterClrMapping/>
  </p:clrMapOvr>
</p:notes>
</file>

<file path=ppt/notesSlides/notesSlide4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4967288" cy="3725863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420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94153785"/>
      </p:ext>
    </p:extLst>
  </p:cSld>
  <p:clrMapOvr>
    <a:masterClrMapping/>
  </p:clrMapOvr>
</p:notes>
</file>

<file path=ppt/notesSlides/notesSlide4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4967288" cy="3725863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421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24908384"/>
      </p:ext>
    </p:extLst>
  </p:cSld>
  <p:clrMapOvr>
    <a:masterClrMapping/>
  </p:clrMapOvr>
</p:notes>
</file>

<file path=ppt/notesSlides/notesSlide4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4967288" cy="3725863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422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89508024"/>
      </p:ext>
    </p:extLst>
  </p:cSld>
  <p:clrMapOvr>
    <a:masterClrMapping/>
  </p:clrMapOvr>
</p:notes>
</file>

<file path=ppt/notesSlides/notesSlide4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4967288" cy="3725863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423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03670010"/>
      </p:ext>
    </p:extLst>
  </p:cSld>
  <p:clrMapOvr>
    <a:masterClrMapping/>
  </p:clrMapOvr>
</p:notes>
</file>

<file path=ppt/notesSlides/notesSlide4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4967288" cy="3725863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424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39040771"/>
      </p:ext>
    </p:extLst>
  </p:cSld>
  <p:clrMapOvr>
    <a:masterClrMapping/>
  </p:clrMapOvr>
</p:notes>
</file>

<file path=ppt/notesSlides/notesSlide4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4967288" cy="3725863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425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52079434"/>
      </p:ext>
    </p:extLst>
  </p:cSld>
  <p:clrMapOvr>
    <a:masterClrMapping/>
  </p:clrMapOvr>
</p:notes>
</file>

<file path=ppt/notesSlides/notesSlide4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4967288" cy="3725863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426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7506347"/>
      </p:ext>
    </p:extLst>
  </p:cSld>
  <p:clrMapOvr>
    <a:masterClrMapping/>
  </p:clrMapOvr>
</p:notes>
</file>

<file path=ppt/notesSlides/notesSlide4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4967288" cy="3725863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427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45180787"/>
      </p:ext>
    </p:extLst>
  </p:cSld>
  <p:clrMapOvr>
    <a:masterClrMapping/>
  </p:clrMapOvr>
</p:notes>
</file>

<file path=ppt/notesSlides/notesSlide4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4967288" cy="3725863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428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5868193"/>
      </p:ext>
    </p:extLst>
  </p:cSld>
  <p:clrMapOvr>
    <a:masterClrMapping/>
  </p:clrMapOvr>
</p:notes>
</file>

<file path=ppt/notesSlides/notesSlide4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4967288" cy="3725863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429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6534747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43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36385715"/>
      </p:ext>
    </p:extLst>
  </p:cSld>
  <p:clrMapOvr>
    <a:masterClrMapping/>
  </p:clrMapOvr>
</p:notes>
</file>

<file path=ppt/notesSlides/notesSlide4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4967288" cy="3725863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430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66138688"/>
      </p:ext>
    </p:extLst>
  </p:cSld>
  <p:clrMapOvr>
    <a:masterClrMapping/>
  </p:clrMapOvr>
</p:notes>
</file>

<file path=ppt/notesSlides/notesSlide4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4967288" cy="3725863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431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59163856"/>
      </p:ext>
    </p:extLst>
  </p:cSld>
  <p:clrMapOvr>
    <a:masterClrMapping/>
  </p:clrMapOvr>
</p:notes>
</file>

<file path=ppt/notesSlides/notesSlide4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4967288" cy="3725863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432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09234749"/>
      </p:ext>
    </p:extLst>
  </p:cSld>
  <p:clrMapOvr>
    <a:masterClrMapping/>
  </p:clrMapOvr>
</p:notes>
</file>

<file path=ppt/notesSlides/notesSlide4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4967288" cy="3725863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433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30941098"/>
      </p:ext>
    </p:extLst>
  </p:cSld>
  <p:clrMapOvr>
    <a:masterClrMapping/>
  </p:clrMapOvr>
</p:notes>
</file>

<file path=ppt/notesSlides/notesSlide4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4967288" cy="3725863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434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30079262"/>
      </p:ext>
    </p:extLst>
  </p:cSld>
  <p:clrMapOvr>
    <a:masterClrMapping/>
  </p:clrMapOvr>
</p:notes>
</file>

<file path=ppt/notesSlides/notesSlide4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4967288" cy="3725863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435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09836884"/>
      </p:ext>
    </p:extLst>
  </p:cSld>
  <p:clrMapOvr>
    <a:masterClrMapping/>
  </p:clrMapOvr>
</p:notes>
</file>

<file path=ppt/notesSlides/notesSlide4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4967288" cy="3725863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436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8725378"/>
      </p:ext>
    </p:extLst>
  </p:cSld>
  <p:clrMapOvr>
    <a:masterClrMapping/>
  </p:clrMapOvr>
</p:notes>
</file>

<file path=ppt/notesSlides/notesSlide4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4967288" cy="3725863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437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77471100"/>
      </p:ext>
    </p:extLst>
  </p:cSld>
  <p:clrMapOvr>
    <a:masterClrMapping/>
  </p:clrMapOvr>
</p:notes>
</file>

<file path=ppt/notesSlides/notesSlide4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438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56487992"/>
      </p:ext>
    </p:extLst>
  </p:cSld>
  <p:clrMapOvr>
    <a:masterClrMapping/>
  </p:clrMapOvr>
</p:notes>
</file>

<file path=ppt/notesSlides/notesSlide4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4967288" cy="3725863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439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4663022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44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97391492"/>
      </p:ext>
    </p:extLst>
  </p:cSld>
  <p:clrMapOvr>
    <a:masterClrMapping/>
  </p:clrMapOvr>
</p:notes>
</file>

<file path=ppt/notesSlides/notesSlide4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4967288" cy="3725863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440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98317927"/>
      </p:ext>
    </p:extLst>
  </p:cSld>
  <p:clrMapOvr>
    <a:masterClrMapping/>
  </p:clrMapOvr>
</p:notes>
</file>

<file path=ppt/notesSlides/notesSlide4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4967288" cy="3725863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441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40641744"/>
      </p:ext>
    </p:extLst>
  </p:cSld>
  <p:clrMapOvr>
    <a:masterClrMapping/>
  </p:clrMapOvr>
</p:notes>
</file>

<file path=ppt/notesSlides/notesSlide4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4967288" cy="3725863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442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14929562"/>
      </p:ext>
    </p:extLst>
  </p:cSld>
  <p:clrMapOvr>
    <a:masterClrMapping/>
  </p:clrMapOvr>
</p:notes>
</file>

<file path=ppt/notesSlides/notesSlide4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4967288" cy="3725863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443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78882736"/>
      </p:ext>
    </p:extLst>
  </p:cSld>
  <p:clrMapOvr>
    <a:masterClrMapping/>
  </p:clrMapOvr>
</p:notes>
</file>

<file path=ppt/notesSlides/notesSlide4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4967288" cy="3725863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444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84571973"/>
      </p:ext>
    </p:extLst>
  </p:cSld>
  <p:clrMapOvr>
    <a:masterClrMapping/>
  </p:clrMapOvr>
</p:notes>
</file>

<file path=ppt/notesSlides/notesSlide4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4967288" cy="3725863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445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47408039"/>
      </p:ext>
    </p:extLst>
  </p:cSld>
  <p:clrMapOvr>
    <a:masterClrMapping/>
  </p:clrMapOvr>
</p:notes>
</file>

<file path=ppt/notesSlides/notesSlide4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4967288" cy="3725863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446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3499150"/>
      </p:ext>
    </p:extLst>
  </p:cSld>
  <p:clrMapOvr>
    <a:masterClrMapping/>
  </p:clrMapOvr>
</p:notes>
</file>

<file path=ppt/notesSlides/notesSlide4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6028660"/>
      </p:ext>
    </p:extLst>
  </p:cSld>
  <p:clrMapOvr>
    <a:masterClrMapping/>
  </p:clrMapOvr>
</p:notes>
</file>

<file path=ppt/notesSlides/notesSlide4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4967288" cy="3725863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448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70810376"/>
      </p:ext>
    </p:extLst>
  </p:cSld>
  <p:clrMapOvr>
    <a:masterClrMapping/>
  </p:clrMapOvr>
</p:notes>
</file>

<file path=ppt/notesSlides/notesSlide4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4967288" cy="3725863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449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9146805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45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02937699"/>
      </p:ext>
    </p:extLst>
  </p:cSld>
  <p:clrMapOvr>
    <a:masterClrMapping/>
  </p:clrMapOvr>
</p:notes>
</file>

<file path=ppt/notesSlides/notesSlide4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976540"/>
      </p:ext>
    </p:extLst>
  </p:cSld>
  <p:clrMapOvr>
    <a:masterClrMapping/>
  </p:clrMapOvr>
</p:notes>
</file>

<file path=ppt/notesSlides/notesSlide4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4967288" cy="3725863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451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14031362"/>
      </p:ext>
    </p:extLst>
  </p:cSld>
  <p:clrMapOvr>
    <a:masterClrMapping/>
  </p:clrMapOvr>
</p:notes>
</file>

<file path=ppt/notesSlides/notesSlide4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4967288" cy="3725863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452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31144400"/>
      </p:ext>
    </p:extLst>
  </p:cSld>
  <p:clrMapOvr>
    <a:masterClrMapping/>
  </p:clrMapOvr>
</p:notes>
</file>

<file path=ppt/notesSlides/notesSlide4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4967288" cy="3725863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453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22544610"/>
      </p:ext>
    </p:extLst>
  </p:cSld>
  <p:clrMapOvr>
    <a:masterClrMapping/>
  </p:clrMapOvr>
</p:notes>
</file>

<file path=ppt/notesSlides/notesSlide4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8925548"/>
      </p:ext>
    </p:extLst>
  </p:cSld>
  <p:clrMapOvr>
    <a:masterClrMapping/>
  </p:clrMapOvr>
</p:notes>
</file>

<file path=ppt/notesSlides/notesSlide4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4967288" cy="3725863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455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61887305"/>
      </p:ext>
    </p:extLst>
  </p:cSld>
  <p:clrMapOvr>
    <a:masterClrMapping/>
  </p:clrMapOvr>
</p:notes>
</file>

<file path=ppt/notesSlides/notesSlide4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4967288" cy="3725863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456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1243420"/>
      </p:ext>
    </p:extLst>
  </p:cSld>
  <p:clrMapOvr>
    <a:masterClrMapping/>
  </p:clrMapOvr>
</p:notes>
</file>

<file path=ppt/notesSlides/notesSlide4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4967288" cy="3725863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457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54532705"/>
      </p:ext>
    </p:extLst>
  </p:cSld>
  <p:clrMapOvr>
    <a:masterClrMapping/>
  </p:clrMapOvr>
</p:notes>
</file>

<file path=ppt/notesSlides/notesSlide4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4967288" cy="3725863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458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8397678"/>
      </p:ext>
    </p:extLst>
  </p:cSld>
  <p:clrMapOvr>
    <a:masterClrMapping/>
  </p:clrMapOvr>
</p:notes>
</file>

<file path=ppt/notesSlides/notesSlide4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4967288" cy="3725863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459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2708874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46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75989905"/>
      </p:ext>
    </p:extLst>
  </p:cSld>
  <p:clrMapOvr>
    <a:masterClrMapping/>
  </p:clrMapOvr>
</p:notes>
</file>

<file path=ppt/notesSlides/notesSlide4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F0012-6387-4083-99D5-FF233FE68608}" type="slidenum">
              <a:rPr lang="es-ES" smtClean="0"/>
              <a:t>461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698469"/>
      </p:ext>
    </p:extLst>
  </p:cSld>
  <p:clrMapOvr>
    <a:masterClrMapping/>
  </p:clrMapOvr>
</p:notes>
</file>

<file path=ppt/notesSlides/notesSlide4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SmartClassroom es un complemento a los contenidos digitales que estás utilizando actualmente en tu aula.  Es una capa que proporciona inmediatez y análisis de información en tiempo real de lo que sucede en tu aula.  Te facilitará mayor control y la posibilidad real de responder a las necesidades individuales de tus alumnos. </a:t>
            </a: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 SmartClassroom vas a poder: </a:t>
            </a:r>
          </a:p>
          <a:p>
            <a:pPr lvl="0"/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Saber qué alumnos 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están conectados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no a la clase. </a:t>
            </a:r>
          </a:p>
          <a:p>
            <a:pPr lvl="0"/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Comprobar quién 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está trabajando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las actividades y qué 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respuestas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han dado. </a:t>
            </a:r>
          </a:p>
          <a:p>
            <a:pPr lvl="0"/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Evaluar 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preguntas de respuesta libre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¡La libreta del alumno ahora es on-line!</a:t>
            </a:r>
          </a:p>
          <a:p>
            <a:pPr lvl="0"/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Analizar la evolución de los alumnos y sus 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puntuaciones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lvl="0"/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Reordenar las lecciones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una unidad para cambiar la secuencia didáctica.</a:t>
            </a:r>
          </a:p>
          <a:p>
            <a:pPr lvl="0"/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Crear nuevas lecciones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adaptadas a tus alumnos. </a:t>
            </a:r>
          </a:p>
          <a:p>
            <a:pPr lvl="0"/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Crear 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nuevos contenidos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(textos, actividades… ¡lo que necesites!)</a:t>
            </a:r>
          </a:p>
          <a:p>
            <a:pPr lvl="0"/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Crear 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alumnos para potenciar el aprendizaje adaptativo. </a:t>
            </a:r>
          </a:p>
          <a:p>
            <a:pPr lvl="0"/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Asignar tareas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toda la clase, para un grupo de alumnos o a un alumno concreto. </a:t>
            </a:r>
          </a:p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F0012-6387-4083-99D5-FF233FE68608}" type="slidenum">
              <a:rPr lang="es-ES" smtClean="0"/>
              <a:t>462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4442415"/>
      </p:ext>
    </p:extLst>
  </p:cSld>
  <p:clrMapOvr>
    <a:masterClrMapping/>
  </p:clrMapOvr>
</p:notes>
</file>

<file path=ppt/notesSlides/notesSlide4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FAC5FE-7B6F-4F7B-9430-E412CC8EE1F7}" type="slidenum">
              <a:rPr lang="es-ES" smtClean="0"/>
              <a:t>463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2827434"/>
      </p:ext>
    </p:extLst>
  </p:cSld>
  <p:clrMapOvr>
    <a:masterClrMapping/>
  </p:clrMapOvr>
</p:notes>
</file>

<file path=ppt/notesSlides/notesSlide4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4967288" cy="3725863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476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79958868"/>
      </p:ext>
    </p:extLst>
  </p:cSld>
  <p:clrMapOvr>
    <a:masterClrMapping/>
  </p:clrMapOvr>
</p:notes>
</file>

<file path=ppt/notesSlides/notesSlide4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4967288" cy="3725863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477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929208"/>
      </p:ext>
    </p:extLst>
  </p:cSld>
  <p:clrMapOvr>
    <a:masterClrMapping/>
  </p:clrMapOvr>
</p:notes>
</file>

<file path=ppt/notesSlides/notesSlide4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4967288" cy="3725863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478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85525398"/>
      </p:ext>
    </p:extLst>
  </p:cSld>
  <p:clrMapOvr>
    <a:masterClrMapping/>
  </p:clrMapOvr>
</p:notes>
</file>

<file path=ppt/notesSlides/notesSlide4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4967288" cy="3725863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479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02953730"/>
      </p:ext>
    </p:extLst>
  </p:cSld>
  <p:clrMapOvr>
    <a:masterClrMapping/>
  </p:clrMapOvr>
</p:notes>
</file>

<file path=ppt/notesSlides/notesSlide4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4967288" cy="3725863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480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72185808"/>
      </p:ext>
    </p:extLst>
  </p:cSld>
  <p:clrMapOvr>
    <a:masterClrMapping/>
  </p:clrMapOvr>
</p:notes>
</file>

<file path=ppt/notesSlides/notesSlide4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4967288" cy="3725863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481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2061866"/>
      </p:ext>
    </p:extLst>
  </p:cSld>
  <p:clrMapOvr>
    <a:masterClrMapping/>
  </p:clrMapOvr>
</p:notes>
</file>

<file path=ppt/notesSlides/notesSlide4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4967288" cy="3725863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482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1054998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47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28787996"/>
      </p:ext>
    </p:extLst>
  </p:cSld>
  <p:clrMapOvr>
    <a:masterClrMapping/>
  </p:clrMapOvr>
</p:notes>
</file>

<file path=ppt/notesSlides/notesSlide4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4967288" cy="3725863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483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58203086"/>
      </p:ext>
    </p:extLst>
  </p:cSld>
  <p:clrMapOvr>
    <a:masterClrMapping/>
  </p:clrMapOvr>
</p:notes>
</file>

<file path=ppt/notesSlides/notesSlide4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4967288" cy="3725863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484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9601198"/>
      </p:ext>
    </p:extLst>
  </p:cSld>
  <p:clrMapOvr>
    <a:masterClrMapping/>
  </p:clrMapOvr>
</p:notes>
</file>

<file path=ppt/notesSlides/notesSlide4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4967288" cy="3725863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485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00517134"/>
      </p:ext>
    </p:extLst>
  </p:cSld>
  <p:clrMapOvr>
    <a:masterClrMapping/>
  </p:clrMapOvr>
</p:notes>
</file>

<file path=ppt/notesSlides/notesSlide4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4967288" cy="3725863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486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3177957"/>
      </p:ext>
    </p:extLst>
  </p:cSld>
  <p:clrMapOvr>
    <a:masterClrMapping/>
  </p:clrMapOvr>
</p:notes>
</file>

<file path=ppt/notesSlides/notesSlide4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4967288" cy="3725863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487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6045437"/>
      </p:ext>
    </p:extLst>
  </p:cSld>
  <p:clrMapOvr>
    <a:masterClrMapping/>
  </p:clrMapOvr>
</p:notes>
</file>

<file path=ppt/notesSlides/notesSlide4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4967288" cy="3725863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488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28475982"/>
      </p:ext>
    </p:extLst>
  </p:cSld>
  <p:clrMapOvr>
    <a:masterClrMapping/>
  </p:clrMapOvr>
</p:notes>
</file>

<file path=ppt/notesSlides/notesSlide4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4967288" cy="3725863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489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73158372"/>
      </p:ext>
    </p:extLst>
  </p:cSld>
  <p:clrMapOvr>
    <a:masterClrMapping/>
  </p:clrMapOvr>
</p:notes>
</file>

<file path=ppt/notesSlides/notesSlide4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4967288" cy="3725863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490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43313245"/>
      </p:ext>
    </p:extLst>
  </p:cSld>
  <p:clrMapOvr>
    <a:masterClrMapping/>
  </p:clrMapOvr>
</p:notes>
</file>

<file path=ppt/notesSlides/notesSlide4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4967288" cy="3725863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491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28338505"/>
      </p:ext>
    </p:extLst>
  </p:cSld>
  <p:clrMapOvr>
    <a:masterClrMapping/>
  </p:clrMapOvr>
</p:notes>
</file>

<file path=ppt/notesSlides/notesSlide4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4967288" cy="3725863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492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914907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48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53168217"/>
      </p:ext>
    </p:extLst>
  </p:cSld>
  <p:clrMapOvr>
    <a:masterClrMapping/>
  </p:clrMapOvr>
</p:notes>
</file>

<file path=ppt/notesSlides/notesSlide4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493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49860246"/>
      </p:ext>
    </p:extLst>
  </p:cSld>
  <p:clrMapOvr>
    <a:masterClrMapping/>
  </p:clrMapOvr>
</p:notes>
</file>

<file path=ppt/notesSlides/notesSlide4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494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1775776"/>
      </p:ext>
    </p:extLst>
  </p:cSld>
  <p:clrMapOvr>
    <a:masterClrMapping/>
  </p:clrMapOvr>
</p:notes>
</file>

<file path=ppt/notesSlides/notesSlide4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495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45036885"/>
      </p:ext>
    </p:extLst>
  </p:cSld>
  <p:clrMapOvr>
    <a:masterClrMapping/>
  </p:clrMapOvr>
</p:notes>
</file>

<file path=ppt/notesSlides/notesSlide4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496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46355792"/>
      </p:ext>
    </p:extLst>
  </p:cSld>
  <p:clrMapOvr>
    <a:masterClrMapping/>
  </p:clrMapOvr>
</p:notes>
</file>

<file path=ppt/notesSlides/notesSlide4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505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86401080"/>
      </p:ext>
    </p:extLst>
  </p:cSld>
  <p:clrMapOvr>
    <a:masterClrMapping/>
  </p:clrMapOvr>
</p:notes>
</file>

<file path=ppt/notesSlides/notesSlide4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506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51001129"/>
      </p:ext>
    </p:extLst>
  </p:cSld>
  <p:clrMapOvr>
    <a:masterClrMapping/>
  </p:clrMapOvr>
</p:notes>
</file>

<file path=ppt/notesSlides/notesSlide4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507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95800219"/>
      </p:ext>
    </p:extLst>
  </p:cSld>
  <p:clrMapOvr>
    <a:masterClrMapping/>
  </p:clrMapOvr>
</p:notes>
</file>

<file path=ppt/notesSlides/notesSlide4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508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78139950"/>
      </p:ext>
    </p:extLst>
  </p:cSld>
  <p:clrMapOvr>
    <a:masterClrMapping/>
  </p:clrMapOvr>
</p:notes>
</file>

<file path=ppt/notesSlides/notesSlide4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509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83163783"/>
      </p:ext>
    </p:extLst>
  </p:cSld>
  <p:clrMapOvr>
    <a:masterClrMapping/>
  </p:clrMapOvr>
</p:notes>
</file>

<file path=ppt/notesSlides/notesSlide4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510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6915696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49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08308965"/>
      </p:ext>
    </p:extLst>
  </p:cSld>
  <p:clrMapOvr>
    <a:masterClrMapping/>
  </p:clrMapOvr>
</p:notes>
</file>

<file path=ppt/notesSlides/notesSlide4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511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70082378"/>
      </p:ext>
    </p:extLst>
  </p:cSld>
  <p:clrMapOvr>
    <a:masterClrMapping/>
  </p:clrMapOvr>
</p:notes>
</file>

<file path=ppt/notesSlides/notesSlide4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512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6557892"/>
      </p:ext>
    </p:extLst>
  </p:cSld>
  <p:clrMapOvr>
    <a:masterClrMapping/>
  </p:clrMapOvr>
</p:notes>
</file>

<file path=ppt/notesSlides/notesSlide4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513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39145442"/>
      </p:ext>
    </p:extLst>
  </p:cSld>
  <p:clrMapOvr>
    <a:masterClrMapping/>
  </p:clrMapOvr>
</p:notes>
</file>

<file path=ppt/notesSlides/notesSlide4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514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86437875"/>
      </p:ext>
    </p:extLst>
  </p:cSld>
  <p:clrMapOvr>
    <a:masterClrMapping/>
  </p:clrMapOvr>
</p:notes>
</file>

<file path=ppt/notesSlides/notesSlide4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515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28949885"/>
      </p:ext>
    </p:extLst>
  </p:cSld>
  <p:clrMapOvr>
    <a:masterClrMapping/>
  </p:clrMapOvr>
</p:notes>
</file>

<file path=ppt/notesSlides/notesSlide4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516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16326034"/>
      </p:ext>
    </p:extLst>
  </p:cSld>
  <p:clrMapOvr>
    <a:masterClrMapping/>
  </p:clrMapOvr>
</p:notes>
</file>

<file path=ppt/notesSlides/notesSlide4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517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10607805"/>
      </p:ext>
    </p:extLst>
  </p:cSld>
  <p:clrMapOvr>
    <a:masterClrMapping/>
  </p:clrMapOvr>
</p:notes>
</file>

<file path=ppt/notesSlides/notesSlide4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518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97319780"/>
      </p:ext>
    </p:extLst>
  </p:cSld>
  <p:clrMapOvr>
    <a:masterClrMapping/>
  </p:clrMapOvr>
</p:notes>
</file>

<file path=ppt/notesSlides/notesSlide4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519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19631166"/>
      </p:ext>
    </p:extLst>
  </p:cSld>
  <p:clrMapOvr>
    <a:masterClrMapping/>
  </p:clrMapOvr>
</p:notes>
</file>

<file path=ppt/notesSlides/notesSlide4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520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354574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0537590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50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70927504"/>
      </p:ext>
    </p:extLst>
  </p:cSld>
  <p:clrMapOvr>
    <a:masterClrMapping/>
  </p:clrMapOvr>
</p:notes>
</file>

<file path=ppt/notesSlides/notesSlide5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521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52234765"/>
      </p:ext>
    </p:extLst>
  </p:cSld>
  <p:clrMapOvr>
    <a:masterClrMapping/>
  </p:clrMapOvr>
</p:notes>
</file>

<file path=ppt/notesSlides/notesSlide5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522</a:t>
            </a:fld>
            <a:endParaRPr lang="es-ES"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51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4312230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52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3301434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53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0920745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54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5079398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55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9962427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56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8883240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57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7003886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58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7516941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59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270042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2463302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60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6867215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61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8288300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62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6992833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63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5598549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64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7781552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65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2212525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66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0369931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67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74468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68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4203614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69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431815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7524840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70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6597879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71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2116607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72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5994912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73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7669055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74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2870717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75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129706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76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3219328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77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943486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78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7935435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79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360595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89460443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80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90082853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81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65125993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82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9960202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83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9708568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84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65421585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85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2288510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86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83601119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87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128446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88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35850628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89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443273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34622534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90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42157259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91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82678279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92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31504404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93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13557656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94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65610476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95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18427671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96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74979077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97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91554143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98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6576683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263900" y="511175"/>
            <a:ext cx="3398838" cy="25495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66B89-09C5-452F-8413-ED511A46D314}" type="slidenum">
              <a:rPr lang="es-ES" smtClean="0"/>
              <a:pPr/>
              <a:t>99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92269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wmf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 Imagen" descr="02_fondo.jp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>
          <a:xfrm>
            <a:off x="0" y="-608"/>
            <a:ext cx="12192000" cy="9144609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840569"/>
            <a:ext cx="10363200" cy="196003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5181600"/>
            <a:ext cx="85344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pic>
        <p:nvPicPr>
          <p:cNvPr id="7" name="Picture 2" descr="Z:\Spain\Coruna\Proyectos\Sector Público\Proyectos\012830-0018 - TIC en la escuela\03 Intermedio\Logotipos\Material para Presentaciones\encabezado azul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" y="1"/>
            <a:ext cx="12192000" cy="714348"/>
          </a:xfrm>
          <a:prstGeom prst="rect">
            <a:avLst/>
          </a:prstGeom>
          <a:noFill/>
        </p:spPr>
      </p:pic>
      <p:pic>
        <p:nvPicPr>
          <p:cNvPr id="8" name="Picture 3" descr="Z:\Spain\Coruna\Proyectos\Sector Público\Proyectos\012830-0018 - TIC en la escuela\03 Intermedio\Logotipos\Material para Presentaciones\AZUL VERTICAL SEPARADO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85390" y="228469"/>
            <a:ext cx="1930400" cy="400879"/>
          </a:xfrm>
          <a:prstGeom prst="rect">
            <a:avLst/>
          </a:prstGeom>
          <a:noFill/>
        </p:spPr>
      </p:pic>
      <p:pic>
        <p:nvPicPr>
          <p:cNvPr id="10" name="9 Imagen" descr="02_fondo.jpg"/>
          <p:cNvPicPr>
            <a:picLocks noChangeAspect="1"/>
          </p:cNvPicPr>
          <p:nvPr userDrawn="1"/>
        </p:nvPicPr>
        <p:blipFill>
          <a:blip r:embed="rId2" cstate="screen"/>
          <a:srcRect r="67708" b="75783"/>
          <a:stretch>
            <a:fillRect/>
          </a:stretch>
        </p:blipFill>
        <p:spPr>
          <a:xfrm>
            <a:off x="0" y="718294"/>
            <a:ext cx="12192000" cy="7742139"/>
          </a:xfrm>
          <a:prstGeom prst="roundRect">
            <a:avLst>
              <a:gd name="adj" fmla="val 4392"/>
            </a:avLst>
          </a:prstGeom>
        </p:spPr>
      </p:pic>
      <p:pic>
        <p:nvPicPr>
          <p:cNvPr id="11" name="Picture 2" descr="Z:\Spain\Coruna\Proyectos\Sector Público\Proyectos\012830-0018 - TIC en la escuela\03 Intermedio\Logotipos\Material para Presentaciones\encabezado azul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857223"/>
          </a:xfrm>
          <a:prstGeom prst="rect">
            <a:avLst/>
          </a:prstGeom>
          <a:noFill/>
        </p:spPr>
      </p:pic>
      <p:sp>
        <p:nvSpPr>
          <p:cNvPr id="17" name="1 Marcador de número de diapositiva"/>
          <p:cNvSpPr txBox="1">
            <a:spLocks/>
          </p:cNvSpPr>
          <p:nvPr userDrawn="1"/>
        </p:nvSpPr>
        <p:spPr>
          <a:xfrm>
            <a:off x="8737600" y="8466699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fld id="{4C696DAC-87F0-4FE7-A4E6-7AA38E6C4C4C}" type="slidenum">
              <a:rPr lang="es-ES" sz="12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 algn="r">
                <a:defRPr/>
              </a:pPr>
              <a:t>‹Nº›</a:t>
            </a:fld>
            <a:endParaRPr lang="es-ES" sz="12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18" name="17 Imagen" descr="02_pie.jpg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0" y="8429652"/>
            <a:ext cx="12192000" cy="714348"/>
          </a:xfrm>
          <a:prstGeom prst="rect">
            <a:avLst/>
          </a:prstGeom>
        </p:spPr>
      </p:pic>
      <p:pic>
        <p:nvPicPr>
          <p:cNvPr id="19" name="18 Imagen" descr="logo_xunta.wmf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189951" y="8572529"/>
            <a:ext cx="2139959" cy="437437"/>
          </a:xfrm>
          <a:prstGeom prst="rect">
            <a:avLst/>
          </a:prstGeom>
        </p:spPr>
      </p:pic>
      <p:sp>
        <p:nvSpPr>
          <p:cNvPr id="21" name="5 Marcador de número de diapositiva"/>
          <p:cNvSpPr txBox="1">
            <a:spLocks/>
          </p:cNvSpPr>
          <p:nvPr userDrawn="1"/>
        </p:nvSpPr>
        <p:spPr>
          <a:xfrm>
            <a:off x="8800123" y="851344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fld id="{73387AE2-390D-4843-BFFC-BFE6698A5A12}" type="slidenum">
              <a:rPr lang="es-ES" sz="1400" smtClean="0">
                <a:solidFill>
                  <a:srgbClr val="FFFFFF"/>
                </a:solidFill>
                <a:latin typeface="MicrogrammaDMedExt" pitchFamily="34" charset="0"/>
              </a:rPr>
              <a:pPr algn="r">
                <a:defRPr/>
              </a:pPr>
              <a:t>‹Nº›</a:t>
            </a:fld>
            <a:endParaRPr lang="es-ES" sz="1400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sp>
        <p:nvSpPr>
          <p:cNvPr id="14" name="1 Marcador de número de diapositiva">
            <a:extLst>
              <a:ext uri="{FF2B5EF4-FFF2-40B4-BE49-F238E27FC236}">
                <a16:creationId xmlns:a16="http://schemas.microsoft.com/office/drawing/2014/main" id="{CF7B0EC0-82C5-4866-9151-276B1EB44969}"/>
              </a:ext>
            </a:extLst>
          </p:cNvPr>
          <p:cNvSpPr txBox="1">
            <a:spLocks/>
          </p:cNvSpPr>
          <p:nvPr userDrawn="1"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‹Nº›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15" name="101 Imagen" descr="02_pie.jpg">
            <a:extLst>
              <a:ext uri="{FF2B5EF4-FFF2-40B4-BE49-F238E27FC236}">
                <a16:creationId xmlns:a16="http://schemas.microsoft.com/office/drawing/2014/main" id="{38CC829E-70C9-47F7-8F58-8405AA1D7D8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6" name="5 Marcador de número de diapositiva">
            <a:extLst>
              <a:ext uri="{FF2B5EF4-FFF2-40B4-BE49-F238E27FC236}">
                <a16:creationId xmlns:a16="http://schemas.microsoft.com/office/drawing/2014/main" id="{9593F757-9995-4CD1-8177-918E78123EE9}"/>
              </a:ext>
            </a:extLst>
          </p:cNvPr>
          <p:cNvSpPr txBox="1">
            <a:spLocks/>
          </p:cNvSpPr>
          <p:nvPr userDrawn="1"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‹Nº›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20" name="12 Imagen" descr="cons_cul_edu-cor">
            <a:extLst>
              <a:ext uri="{FF2B5EF4-FFF2-40B4-BE49-F238E27FC236}">
                <a16:creationId xmlns:a16="http://schemas.microsoft.com/office/drawing/2014/main" id="{0C0792D4-1FF0-4586-AF6D-DF0BDBD187A9}"/>
              </a:ext>
            </a:extLst>
          </p:cNvPr>
          <p:cNvPicPr/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2" name="8 Imagen">
            <a:extLst>
              <a:ext uri="{FF2B5EF4-FFF2-40B4-BE49-F238E27FC236}">
                <a16:creationId xmlns:a16="http://schemas.microsoft.com/office/drawing/2014/main" id="{2E420202-FFCA-465C-B586-3D3ADE7350F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B0C8-5BFE-4DD0-9C33-B1198CAF0361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11/07/2018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87AE2-390D-4843-BFFC-BFE6698A5A12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366186"/>
            <a:ext cx="2743200" cy="7802033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366186"/>
            <a:ext cx="8026400" cy="7802033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B0C8-5BFE-4DD0-9C33-B1198CAF0361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11/07/2018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87AE2-390D-4843-BFFC-BFE6698A5A12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7EE9B4-93E3-49E8-A00F-B2839ABDFF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97013"/>
            <a:ext cx="9144000" cy="318293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A8F0A20-54CD-4F2A-BA92-E887FF6A56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802188"/>
            <a:ext cx="9144000" cy="220821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46EFF3E-741A-4FF2-88CE-56F4403DE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23489-6190-485F-8377-A4412822EE87}" type="datetimeFigureOut">
              <a:rPr lang="es-ES" smtClean="0"/>
              <a:t>11/07/2018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D69AA8B-6D58-4650-9246-3D5B020CC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25865F4-8878-4812-8C60-7DEED3BAE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44608-5FAB-49B2-91E7-12E57B0BEC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27744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DBABFA-14C6-426E-8B2D-5D02E0E0C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AA6A137-5985-454B-9106-6CC1878610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8625F6C-F547-4F33-801A-2742421A5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23489-6190-485F-8377-A4412822EE87}" type="datetimeFigureOut">
              <a:rPr lang="es-ES" smtClean="0"/>
              <a:t>11/07/2018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CEFCE0-38AC-4B6E-9B68-55598D74D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9CEB16-0852-44EE-B550-DACB9B68F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44608-5FAB-49B2-91E7-12E57B0BEC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31999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8063D8-7F00-411D-A191-19BACA2AD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279650"/>
            <a:ext cx="10515600" cy="38036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E4F239-6C55-4ED8-82A1-573CF7E8F3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6119813"/>
            <a:ext cx="10515600" cy="200025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7B075D1-1B02-40C7-8551-77A8CC49A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23489-6190-485F-8377-A4412822EE87}" type="datetimeFigureOut">
              <a:rPr lang="es-ES" smtClean="0"/>
              <a:t>11/07/2018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55FA366-7954-479D-979C-D9C60A9BE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9161897-1A36-4056-B642-C77ABE2F7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44608-5FAB-49B2-91E7-12E57B0BEC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81681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77EE2B-1631-4066-9300-131D9605E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2BE389-F187-4BF7-A655-B2B5F012EB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33638"/>
            <a:ext cx="5181600" cy="5802312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C69C781-62E0-4309-9D23-6AE0C40E5E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33638"/>
            <a:ext cx="5181600" cy="5802312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DE1862D-6E16-408D-B845-56ADA38E2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23489-6190-485F-8377-A4412822EE87}" type="datetimeFigureOut">
              <a:rPr lang="es-ES" smtClean="0"/>
              <a:t>11/07/2018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07F4799-0A0C-4E5D-B539-1AC11C7DC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A1093E8-B3F1-43B2-AACC-58DD04D7F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44608-5FAB-49B2-91E7-12E57B0BEC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9636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2FECAC-D0ED-48A1-AF4E-1FCE0A7DB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87363"/>
            <a:ext cx="10515600" cy="176688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3D8E1C-4467-41AF-830F-6F2EAC368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241550"/>
            <a:ext cx="5157787" cy="10985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165DA14-EB4F-47A9-88EF-43D6609C7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340100"/>
            <a:ext cx="5157787" cy="4913313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2CC11A2-BF3C-4B4C-8C2F-A50E5A5E8D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241550"/>
            <a:ext cx="5183188" cy="10985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B634C8E-ECA7-4C2C-88AF-338244B6F0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340100"/>
            <a:ext cx="5183188" cy="4913313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5E75ADF-AD22-4A81-9B89-B2F65191E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23489-6190-485F-8377-A4412822EE87}" type="datetimeFigureOut">
              <a:rPr lang="es-ES" smtClean="0"/>
              <a:t>11/07/2018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C1CD7B0-5B91-4B34-B2C4-E517C0A44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9635ACA-5B03-48B0-AD85-E0F260E94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44608-5FAB-49B2-91E7-12E57B0BEC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49392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A7ACD3-DAF5-4ABF-9F62-580E4FB77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D3B7DB2-F16C-4FF1-B6B2-DB18DED48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23489-6190-485F-8377-A4412822EE87}" type="datetimeFigureOut">
              <a:rPr lang="es-ES" smtClean="0"/>
              <a:t>11/07/2018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0BE21B7-A627-4B89-B38B-DF8E3182F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9600381-5C3A-416B-B869-36A44C25E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44608-5FAB-49B2-91E7-12E57B0BEC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45760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44EED16-776B-4EB1-AA1E-8F1B7D9AD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23489-6190-485F-8377-A4412822EE87}" type="datetimeFigureOut">
              <a:rPr lang="es-ES" smtClean="0"/>
              <a:t>11/07/2018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B051879-CE88-426A-9BF0-3D0099F7F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38EDA38-C931-4AC2-AE7F-8DCD9ECEF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44608-5FAB-49B2-91E7-12E57B0BEC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92311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845A4F-7C7A-453C-9FC1-3C72DF600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09600"/>
            <a:ext cx="3932237" cy="2133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698411F-D45A-495B-80FB-72AEA2EB7C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316038"/>
            <a:ext cx="6172200" cy="6499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0991C0E-0F02-4D54-9488-AA56951066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743200"/>
            <a:ext cx="3932237" cy="508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D51449B-7342-4C21-BA41-E34C7E94C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23489-6190-485F-8377-A4412822EE87}" type="datetimeFigureOut">
              <a:rPr lang="es-ES" smtClean="0"/>
              <a:t>11/07/2018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C0F177F-91D0-4011-BD52-6ED4C1667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760AA0F-E603-41CD-8193-D4BCC1B3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44608-5FAB-49B2-91E7-12E57B0BEC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4649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B0C8-5BFE-4DD0-9C33-B1198CAF0361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11/07/2018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87AE2-390D-4843-BFFC-BFE6698A5A12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11A1A0-6356-4B5A-8866-732C5D3A6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09600"/>
            <a:ext cx="3932237" cy="2133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C773176-C3F0-4B10-8630-82E27F17F1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316038"/>
            <a:ext cx="6172200" cy="64992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7D4CECF-62E0-4AB8-B3E8-FAF3F45A2F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743200"/>
            <a:ext cx="3932237" cy="508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B7E61AC-CCD6-4E3F-9294-A8B77BED5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23489-6190-485F-8377-A4412822EE87}" type="datetimeFigureOut">
              <a:rPr lang="es-ES" smtClean="0"/>
              <a:t>11/07/2018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610E796-BD6F-483E-926C-0F3668E60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7904E79-7271-4B3D-83F1-61C8128DE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44608-5FAB-49B2-91E7-12E57B0BEC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97635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3B4F26-DE6E-4A8E-83E8-2DDDE0272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84FCC80-7493-466A-9D44-3778F3F2B1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CE1B36A-4AEF-4591-B7BD-292470D1A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23489-6190-485F-8377-A4412822EE87}" type="datetimeFigureOut">
              <a:rPr lang="es-ES" smtClean="0"/>
              <a:t>11/07/2018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5302FF-5C08-4482-B08C-03ACA3139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7A349C-1393-4EF5-B10A-A5C46939A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44608-5FAB-49B2-91E7-12E57B0BEC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66126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75025ED-AEFB-4F30-AF79-58A27E6793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487363"/>
            <a:ext cx="2628900" cy="7748587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3AA4E03-2670-4AC4-A2B9-5347209118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487363"/>
            <a:ext cx="7734300" cy="7748587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4335EC-776B-4E84-BAE8-B31C0193C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23489-6190-485F-8377-A4412822EE87}" type="datetimeFigureOut">
              <a:rPr lang="es-ES" smtClean="0"/>
              <a:t>11/07/2018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604D9E6-DA47-4D96-BC2C-05139F17A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66E07B9-B5E4-466F-8A74-9C1F6520E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44608-5FAB-49B2-91E7-12E57B0BEC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6750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5875867"/>
            <a:ext cx="103632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3875619"/>
            <a:ext cx="103632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B0C8-5BFE-4DD0-9C33-B1198CAF0361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11/07/2018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87AE2-390D-4843-BFFC-BFE6698A5A12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2133602"/>
            <a:ext cx="538480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2133602"/>
            <a:ext cx="538480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B0C8-5BFE-4DD0-9C33-B1198CAF0361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11/07/2018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87AE2-390D-4843-BFFC-BFE6698A5A12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1" y="2046817"/>
            <a:ext cx="5386917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1" y="2899833"/>
            <a:ext cx="5386917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2046817"/>
            <a:ext cx="5389033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899833"/>
            <a:ext cx="5389033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B0C8-5BFE-4DD0-9C33-B1198CAF0361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11/07/2018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87AE2-390D-4843-BFFC-BFE6698A5A12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B0C8-5BFE-4DD0-9C33-B1198CAF0361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11/07/2018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87AE2-390D-4843-BFFC-BFE6698A5A12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B0C8-5BFE-4DD0-9C33-B1198CAF0361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11/07/2018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87AE2-390D-4843-BFFC-BFE6698A5A12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364067"/>
            <a:ext cx="4011084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364068"/>
            <a:ext cx="6815668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913468"/>
            <a:ext cx="4011084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B0C8-5BFE-4DD0-9C33-B1198CAF0361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11/07/2018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87AE2-390D-4843-BFFC-BFE6698A5A12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6400801"/>
            <a:ext cx="73152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817033"/>
            <a:ext cx="7315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7156452"/>
            <a:ext cx="73152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B0C8-5BFE-4DD0-9C33-B1198CAF0361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11/07/2018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87AE2-390D-4843-BFFC-BFE6698A5A12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366184"/>
            <a:ext cx="109728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2133602"/>
            <a:ext cx="109728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8475135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5B0C8-5BFE-4DD0-9C33-B1198CAF0361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11/07/2018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8475135"/>
            <a:ext cx="3860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8475135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387AE2-390D-4843-BFFC-BFE6698A5A12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C5B4114-0CBD-403B-968E-4BB504B6A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7363"/>
            <a:ext cx="10515600" cy="1766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40797C6-6519-42EE-9D07-581A4C00C8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433638"/>
            <a:ext cx="10515600" cy="580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E71092D-1D50-4059-846A-E8708B482C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8475663"/>
            <a:ext cx="27432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23489-6190-485F-8377-A4412822EE87}" type="datetimeFigureOut">
              <a:rPr lang="es-ES" smtClean="0"/>
              <a:t>11/07/2018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B4810E1-19D4-403E-A8C0-463E4A0C95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8475663"/>
            <a:ext cx="41148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7138494-3022-417D-BCDC-A8828004CF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8475663"/>
            <a:ext cx="27432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D44608-5FAB-49B2-91E7-12E57B0BEC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1518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97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98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99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100.jp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101.jp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102.jp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103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104.jp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105.jp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10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107.jpg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0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1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2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3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4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5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6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9.png"/><Relationship Id="rId4" Type="http://schemas.openxmlformats.org/officeDocument/2006/relationships/image" Target="../media/image118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0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2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1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2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3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6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7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8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9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0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1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1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2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3.jpe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4.png"/><Relationship Id="rId4" Type="http://schemas.openxmlformats.org/officeDocument/2006/relationships/image" Target="../media/image133.jpe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5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9.png"/></Relationships>
</file>

<file path=ppt/slides/_rels/slide1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41.png"/><Relationship Id="rId4" Type="http://schemas.openxmlformats.org/officeDocument/2006/relationships/image" Target="../media/image140.png"/><Relationship Id="rId9" Type="http://schemas.openxmlformats.org/officeDocument/2006/relationships/image" Target="../media/image3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44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144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145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1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147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147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148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147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149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1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51.png"/><Relationship Id="rId7" Type="http://schemas.openxmlformats.org/officeDocument/2006/relationships/image" Target="../media/image155.pn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4.png"/><Relationship Id="rId5" Type="http://schemas.openxmlformats.org/officeDocument/2006/relationships/image" Target="../media/image153.jpeg"/><Relationship Id="rId10" Type="http://schemas.openxmlformats.org/officeDocument/2006/relationships/image" Target="../media/image7.png"/><Relationship Id="rId4" Type="http://schemas.openxmlformats.org/officeDocument/2006/relationships/image" Target="../media/image152.png"/><Relationship Id="rId9" Type="http://schemas.openxmlformats.org/officeDocument/2006/relationships/image" Target="../media/image6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1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57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1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60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170.pn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17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17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17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7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173.pn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7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173.pn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17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17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8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175.pn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8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175.pn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18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18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1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57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8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7.png"/><Relationship Id="rId5" Type="http://schemas.openxmlformats.org/officeDocument/2006/relationships/image" Target="../media/image176.jpeg"/><Relationship Id="rId4" Type="http://schemas.openxmlformats.org/officeDocument/2006/relationships/image" Target="../media/image158.jpeg"/><Relationship Id="rId9" Type="http://schemas.openxmlformats.org/officeDocument/2006/relationships/image" Target="../media/image7.png"/></Relationships>
</file>

<file path=ppt/slides/_rels/slide1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77.png"/><Relationship Id="rId7" Type="http://schemas.openxmlformats.org/officeDocument/2006/relationships/image" Target="../media/image181.png"/><Relationship Id="rId2" Type="http://schemas.openxmlformats.org/officeDocument/2006/relationships/notesSlide" Target="../notesSlides/notesSlide18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0.png"/><Relationship Id="rId5" Type="http://schemas.openxmlformats.org/officeDocument/2006/relationships/image" Target="../media/image179.png"/><Relationship Id="rId10" Type="http://schemas.openxmlformats.org/officeDocument/2006/relationships/image" Target="../media/image7.png"/><Relationship Id="rId4" Type="http://schemas.openxmlformats.org/officeDocument/2006/relationships/image" Target="../media/image178.png"/><Relationship Id="rId9" Type="http://schemas.openxmlformats.org/officeDocument/2006/relationships/image" Target="../media/image6.png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18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notesSlide" Target="../notesSlides/notesSlide18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notesSlide" Target="../notesSlides/notesSlide18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em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8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18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7.png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19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1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57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9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176.jpeg"/><Relationship Id="rId4" Type="http://schemas.openxmlformats.org/officeDocument/2006/relationships/image" Target="../media/image158.jpeg"/></Relationships>
</file>

<file path=ppt/slides/_rels/slide1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78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9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1.png"/><Relationship Id="rId5" Type="http://schemas.openxmlformats.org/officeDocument/2006/relationships/image" Target="../media/image180.png"/><Relationship Id="rId4" Type="http://schemas.openxmlformats.org/officeDocument/2006/relationships/image" Target="../media/image179.png"/><Relationship Id="rId9" Type="http://schemas.openxmlformats.org/officeDocument/2006/relationships/image" Target="../media/image7.png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19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9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186.png"/></Relationships>
</file>

<file path=ppt/slides/_rels/slide1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85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9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187.png"/><Relationship Id="rId4" Type="http://schemas.openxmlformats.org/officeDocument/2006/relationships/image" Target="../media/image186.png"/></Relationships>
</file>

<file path=ppt/slides/_rels/slide1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85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9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187.png"/><Relationship Id="rId4" Type="http://schemas.openxmlformats.org/officeDocument/2006/relationships/image" Target="../media/image186.png"/></Relationships>
</file>

<file path=ppt/slides/_rels/slide1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85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9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8.png"/><Relationship Id="rId5" Type="http://schemas.openxmlformats.org/officeDocument/2006/relationships/image" Target="../media/image187.png"/><Relationship Id="rId4" Type="http://schemas.openxmlformats.org/officeDocument/2006/relationships/image" Target="../media/image186.png"/><Relationship Id="rId9" Type="http://schemas.openxmlformats.org/officeDocument/2006/relationships/image" Target="../media/image7.png"/></Relationships>
</file>

<file path=ppt/slides/_rels/slide1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85.png"/><Relationship Id="rId7" Type="http://schemas.openxmlformats.org/officeDocument/2006/relationships/image" Target="../media/image189.png"/><Relationship Id="rId2" Type="http://schemas.openxmlformats.org/officeDocument/2006/relationships/notesSlide" Target="../notesSlides/notesSlide19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8.png"/><Relationship Id="rId5" Type="http://schemas.openxmlformats.org/officeDocument/2006/relationships/image" Target="../media/image187.png"/><Relationship Id="rId10" Type="http://schemas.openxmlformats.org/officeDocument/2006/relationships/image" Target="../media/image7.png"/><Relationship Id="rId4" Type="http://schemas.openxmlformats.org/officeDocument/2006/relationships/image" Target="../media/image186.png"/><Relationship Id="rId9" Type="http://schemas.openxmlformats.org/officeDocument/2006/relationships/image" Target="../media/image6.png"/></Relationships>
</file>

<file path=ppt/slides/_rels/slide1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85.png"/><Relationship Id="rId7" Type="http://schemas.openxmlformats.org/officeDocument/2006/relationships/image" Target="../media/image189.png"/><Relationship Id="rId2" Type="http://schemas.openxmlformats.org/officeDocument/2006/relationships/notesSlide" Target="../notesSlides/notesSlide19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8.png"/><Relationship Id="rId5" Type="http://schemas.openxmlformats.org/officeDocument/2006/relationships/image" Target="../media/image187.png"/><Relationship Id="rId10" Type="http://schemas.openxmlformats.org/officeDocument/2006/relationships/image" Target="../media/image7.png"/><Relationship Id="rId4" Type="http://schemas.openxmlformats.org/officeDocument/2006/relationships/image" Target="../media/image186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85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0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190.png"/><Relationship Id="rId4" Type="http://schemas.openxmlformats.org/officeDocument/2006/relationships/image" Target="../media/image186.png"/></Relationships>
</file>

<file path=ppt/slides/_rels/slide2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85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0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190.png"/><Relationship Id="rId4" Type="http://schemas.openxmlformats.org/officeDocument/2006/relationships/image" Target="../media/image186.png"/></Relationships>
</file>

<file path=ppt/slides/_rels/slide2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85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20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1.png"/><Relationship Id="rId5" Type="http://schemas.openxmlformats.org/officeDocument/2006/relationships/image" Target="../media/image190.png"/><Relationship Id="rId4" Type="http://schemas.openxmlformats.org/officeDocument/2006/relationships/image" Target="../media/image186.png"/><Relationship Id="rId9" Type="http://schemas.openxmlformats.org/officeDocument/2006/relationships/image" Target="../media/image7.png"/></Relationships>
</file>

<file path=ppt/slides/_rels/slide2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85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0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192.png"/><Relationship Id="rId4" Type="http://schemas.openxmlformats.org/officeDocument/2006/relationships/image" Target="../media/image186.png"/></Relationships>
</file>

<file path=ppt/slides/_rels/slide2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85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0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192.png"/><Relationship Id="rId4" Type="http://schemas.openxmlformats.org/officeDocument/2006/relationships/image" Target="../media/image186.png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0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146.png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20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2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93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20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7.png"/><Relationship Id="rId5" Type="http://schemas.openxmlformats.org/officeDocument/2006/relationships/image" Target="../media/image176.jpeg"/><Relationship Id="rId4" Type="http://schemas.openxmlformats.org/officeDocument/2006/relationships/image" Target="../media/image194.jpeg"/><Relationship Id="rId9" Type="http://schemas.openxmlformats.org/officeDocument/2006/relationships/image" Target="../media/image7.png"/></Relationships>
</file>

<file path=ppt/slides/_rels/slide2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77.png"/><Relationship Id="rId7" Type="http://schemas.openxmlformats.org/officeDocument/2006/relationships/image" Target="../media/image181.png"/><Relationship Id="rId2" Type="http://schemas.openxmlformats.org/officeDocument/2006/relationships/notesSlide" Target="../notesSlides/notesSlide20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0.png"/><Relationship Id="rId5" Type="http://schemas.openxmlformats.org/officeDocument/2006/relationships/image" Target="../media/image179.png"/><Relationship Id="rId10" Type="http://schemas.openxmlformats.org/officeDocument/2006/relationships/image" Target="../media/image7.png"/><Relationship Id="rId4" Type="http://schemas.openxmlformats.org/officeDocument/2006/relationships/image" Target="../media/image178.png"/><Relationship Id="rId9" Type="http://schemas.openxmlformats.org/officeDocument/2006/relationships/image" Target="../media/image6.png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20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195.png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195.png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196.png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2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197.png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2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198.png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198.png"/></Relationships>
</file>

<file path=ppt/slides/_rels/slide2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7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199.png"/><Relationship Id="rId4" Type="http://schemas.openxmlformats.org/officeDocument/2006/relationships/image" Target="../media/image198.png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1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7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199.png"/><Relationship Id="rId4" Type="http://schemas.openxmlformats.org/officeDocument/2006/relationships/image" Target="../media/image198.png"/></Relationships>
</file>

<file path=ppt/slides/_rels/slide2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74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2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0.PNG"/><Relationship Id="rId5" Type="http://schemas.openxmlformats.org/officeDocument/2006/relationships/image" Target="../media/image199.png"/><Relationship Id="rId4" Type="http://schemas.openxmlformats.org/officeDocument/2006/relationships/image" Target="../media/image198.png"/><Relationship Id="rId9" Type="http://schemas.openxmlformats.org/officeDocument/2006/relationships/image" Target="../media/image7.png"/></Relationships>
</file>

<file path=ppt/slides/_rels/slide2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74.png"/><Relationship Id="rId7" Type="http://schemas.openxmlformats.org/officeDocument/2006/relationships/image" Target="../media/image201.png"/><Relationship Id="rId2" Type="http://schemas.openxmlformats.org/officeDocument/2006/relationships/notesSlide" Target="../notesSlides/notesSlide2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0.PNG"/><Relationship Id="rId5" Type="http://schemas.openxmlformats.org/officeDocument/2006/relationships/image" Target="../media/image199.png"/><Relationship Id="rId10" Type="http://schemas.openxmlformats.org/officeDocument/2006/relationships/image" Target="../media/image7.png"/><Relationship Id="rId4" Type="http://schemas.openxmlformats.org/officeDocument/2006/relationships/image" Target="../media/image198.png"/><Relationship Id="rId9" Type="http://schemas.openxmlformats.org/officeDocument/2006/relationships/image" Target="../media/image6.png"/></Relationships>
</file>

<file path=ppt/slides/_rels/slide2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74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2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0.PNG"/><Relationship Id="rId5" Type="http://schemas.openxmlformats.org/officeDocument/2006/relationships/image" Target="../media/image199.png"/><Relationship Id="rId4" Type="http://schemas.openxmlformats.org/officeDocument/2006/relationships/image" Target="../media/image198.png"/><Relationship Id="rId9" Type="http://schemas.openxmlformats.org/officeDocument/2006/relationships/image" Target="../media/image7.png"/></Relationships>
</file>

<file path=ppt/slides/_rels/slide2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74.png"/><Relationship Id="rId7" Type="http://schemas.openxmlformats.org/officeDocument/2006/relationships/image" Target="../media/image202.PNG"/><Relationship Id="rId2" Type="http://schemas.openxmlformats.org/officeDocument/2006/relationships/notesSlide" Target="../notesSlides/notesSlide2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0.PNG"/><Relationship Id="rId5" Type="http://schemas.openxmlformats.org/officeDocument/2006/relationships/image" Target="../media/image199.png"/><Relationship Id="rId10" Type="http://schemas.openxmlformats.org/officeDocument/2006/relationships/image" Target="../media/image7.png"/><Relationship Id="rId4" Type="http://schemas.openxmlformats.org/officeDocument/2006/relationships/image" Target="../media/image198.png"/><Relationship Id="rId9" Type="http://schemas.openxmlformats.org/officeDocument/2006/relationships/image" Target="../media/image6.png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144.png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notesSlide" Target="../notesSlides/notesSlide2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notesSlide" Target="../notesSlides/notesSlide2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notesSlide" Target="../notesSlides/notesSlide228.xml"/><Relationship Id="rId1" Type="http://schemas.openxmlformats.org/officeDocument/2006/relationships/slideLayout" Target="../slideLayouts/slideLayout1.xml"/></Relationships>
</file>

<file path=ppt/slides/_rels/slide2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57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2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7.png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Relationship Id="rId9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notesSlide" Target="../notesSlides/notesSlide2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2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74.png"/><Relationship Id="rId7" Type="http://schemas.openxmlformats.org/officeDocument/2006/relationships/image" Target="../media/image202.PNG"/><Relationship Id="rId2" Type="http://schemas.openxmlformats.org/officeDocument/2006/relationships/notesSlide" Target="../notesSlides/notesSlide2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0.PNG"/><Relationship Id="rId5" Type="http://schemas.openxmlformats.org/officeDocument/2006/relationships/image" Target="../media/image199.png"/><Relationship Id="rId10" Type="http://schemas.openxmlformats.org/officeDocument/2006/relationships/image" Target="../media/image7.png"/><Relationship Id="rId4" Type="http://schemas.openxmlformats.org/officeDocument/2006/relationships/image" Target="../media/image198.png"/><Relationship Id="rId9" Type="http://schemas.openxmlformats.org/officeDocument/2006/relationships/image" Target="../media/image6.png"/></Relationships>
</file>

<file path=ppt/slides/_rels/slide2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74.png"/><Relationship Id="rId7" Type="http://schemas.openxmlformats.org/officeDocument/2006/relationships/image" Target="../media/image202.PNG"/><Relationship Id="rId2" Type="http://schemas.openxmlformats.org/officeDocument/2006/relationships/notesSlide" Target="../notesSlides/notesSlide2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0.PNG"/><Relationship Id="rId11" Type="http://schemas.openxmlformats.org/officeDocument/2006/relationships/image" Target="../media/image206.png"/><Relationship Id="rId5" Type="http://schemas.openxmlformats.org/officeDocument/2006/relationships/image" Target="../media/image199.png"/><Relationship Id="rId10" Type="http://schemas.openxmlformats.org/officeDocument/2006/relationships/image" Target="../media/image7.png"/><Relationship Id="rId4" Type="http://schemas.openxmlformats.org/officeDocument/2006/relationships/image" Target="../media/image198.png"/><Relationship Id="rId9" Type="http://schemas.openxmlformats.org/officeDocument/2006/relationships/image" Target="../media/image6.png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144.png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notesSlide" Target="../notesSlides/notesSlide2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notesSlide" Target="../notesSlides/notesSlide2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notesSlide" Target="../notesSlides/notesSlide2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2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57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2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7.png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Relationship Id="rId9" Type="http://schemas.openxmlformats.org/officeDocument/2006/relationships/image" Target="../media/image7.png"/></Relationships>
</file>

<file path=ppt/slides/_rels/slide2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77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179.png"/><Relationship Id="rId4" Type="http://schemas.openxmlformats.org/officeDocument/2006/relationships/image" Target="../media/image178.png"/></Relationships>
</file>

<file path=ppt/slides/_rels/slide2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74.png"/><Relationship Id="rId7" Type="http://schemas.openxmlformats.org/officeDocument/2006/relationships/image" Target="../media/image202.PNG"/><Relationship Id="rId2" Type="http://schemas.openxmlformats.org/officeDocument/2006/relationships/notesSlide" Target="../notesSlides/notesSlide2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0.PNG"/><Relationship Id="rId5" Type="http://schemas.openxmlformats.org/officeDocument/2006/relationships/image" Target="../media/image199.png"/><Relationship Id="rId10" Type="http://schemas.openxmlformats.org/officeDocument/2006/relationships/image" Target="../media/image7.png"/><Relationship Id="rId4" Type="http://schemas.openxmlformats.org/officeDocument/2006/relationships/image" Target="../media/image198.png"/><Relationship Id="rId9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74.png"/><Relationship Id="rId7" Type="http://schemas.openxmlformats.org/officeDocument/2006/relationships/image" Target="../media/image202.PNG"/><Relationship Id="rId2" Type="http://schemas.openxmlformats.org/officeDocument/2006/relationships/notesSlide" Target="../notesSlides/notesSlide2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0.PNG"/><Relationship Id="rId11" Type="http://schemas.openxmlformats.org/officeDocument/2006/relationships/image" Target="../media/image207.png"/><Relationship Id="rId5" Type="http://schemas.openxmlformats.org/officeDocument/2006/relationships/image" Target="../media/image199.png"/><Relationship Id="rId10" Type="http://schemas.openxmlformats.org/officeDocument/2006/relationships/image" Target="../media/image7.png"/><Relationship Id="rId4" Type="http://schemas.openxmlformats.org/officeDocument/2006/relationships/image" Target="../media/image198.png"/><Relationship Id="rId9" Type="http://schemas.openxmlformats.org/officeDocument/2006/relationships/image" Target="../media/image6.png"/></Relationships>
</file>

<file path=ppt/slides/_rels/slide2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74.png"/><Relationship Id="rId7" Type="http://schemas.openxmlformats.org/officeDocument/2006/relationships/image" Target="../media/image202.PNG"/><Relationship Id="rId2" Type="http://schemas.openxmlformats.org/officeDocument/2006/relationships/notesSlide" Target="../notesSlides/notesSlide2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0.PNG"/><Relationship Id="rId5" Type="http://schemas.openxmlformats.org/officeDocument/2006/relationships/image" Target="../media/image199.png"/><Relationship Id="rId10" Type="http://schemas.openxmlformats.org/officeDocument/2006/relationships/image" Target="../media/image7.png"/><Relationship Id="rId4" Type="http://schemas.openxmlformats.org/officeDocument/2006/relationships/image" Target="../media/image198.png"/><Relationship Id="rId9" Type="http://schemas.openxmlformats.org/officeDocument/2006/relationships/image" Target="../media/image6.png"/></Relationships>
</file>

<file path=ppt/slides/_rels/slide2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74.png"/><Relationship Id="rId7" Type="http://schemas.openxmlformats.org/officeDocument/2006/relationships/image" Target="../media/image208.PNG"/><Relationship Id="rId2" Type="http://schemas.openxmlformats.org/officeDocument/2006/relationships/notesSlide" Target="../notesSlides/notesSlide2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0.PNG"/><Relationship Id="rId5" Type="http://schemas.openxmlformats.org/officeDocument/2006/relationships/image" Target="../media/image199.png"/><Relationship Id="rId10" Type="http://schemas.openxmlformats.org/officeDocument/2006/relationships/image" Target="../media/image7.png"/><Relationship Id="rId4" Type="http://schemas.openxmlformats.org/officeDocument/2006/relationships/image" Target="../media/image198.png"/><Relationship Id="rId9" Type="http://schemas.openxmlformats.org/officeDocument/2006/relationships/image" Target="../media/image6.png"/></Relationships>
</file>

<file path=ppt/slides/_rels/slide2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74.png"/><Relationship Id="rId7" Type="http://schemas.openxmlformats.org/officeDocument/2006/relationships/image" Target="../media/image208.PNG"/><Relationship Id="rId2" Type="http://schemas.openxmlformats.org/officeDocument/2006/relationships/notesSlide" Target="../notesSlides/notesSlide2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0.PNG"/><Relationship Id="rId5" Type="http://schemas.openxmlformats.org/officeDocument/2006/relationships/image" Target="../media/image199.png"/><Relationship Id="rId10" Type="http://schemas.openxmlformats.org/officeDocument/2006/relationships/image" Target="../media/image7.png"/><Relationship Id="rId4" Type="http://schemas.openxmlformats.org/officeDocument/2006/relationships/image" Target="../media/image198.png"/><Relationship Id="rId9" Type="http://schemas.openxmlformats.org/officeDocument/2006/relationships/image" Target="../media/image6.png"/></Relationships>
</file>

<file path=ppt/slides/_rels/slide2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74.png"/><Relationship Id="rId7" Type="http://schemas.openxmlformats.org/officeDocument/2006/relationships/image" Target="../media/image209.PNG"/><Relationship Id="rId2" Type="http://schemas.openxmlformats.org/officeDocument/2006/relationships/notesSlide" Target="../notesSlides/notesSlide2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0.PNG"/><Relationship Id="rId5" Type="http://schemas.openxmlformats.org/officeDocument/2006/relationships/image" Target="../media/image199.png"/><Relationship Id="rId10" Type="http://schemas.openxmlformats.org/officeDocument/2006/relationships/image" Target="../media/image7.png"/><Relationship Id="rId4" Type="http://schemas.openxmlformats.org/officeDocument/2006/relationships/image" Target="../media/image198.png"/><Relationship Id="rId9" Type="http://schemas.openxmlformats.org/officeDocument/2006/relationships/image" Target="../media/image6.png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144.png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notesSlide" Target="../notesSlides/notesSlide2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notesSlide" Target="../notesSlides/notesSlide2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211.png"/></Relationships>
</file>

<file path=ppt/slides/_rels/slide2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93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2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7.png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Relationship Id="rId9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78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180.png"/><Relationship Id="rId4" Type="http://schemas.openxmlformats.org/officeDocument/2006/relationships/image" Target="../media/image179.png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211.png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5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212.png"/></Relationships>
</file>

<file path=ppt/slides/_rels/slide2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212.png"/><Relationship Id="rId4" Type="http://schemas.openxmlformats.org/officeDocument/2006/relationships/image" Target="../media/image174.png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212.png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5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213.png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5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212.png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5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144.png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notesSlide" Target="../notesSlides/notesSlide25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notesSlide" Target="../notesSlides/notesSlide25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notesSlide" Target="../notesSlides/notesSlide26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notesSlide" Target="../notesSlides/notesSlide26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notesSlide" Target="../notesSlides/notesSlide26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notesSlide" Target="../notesSlides/notesSlide26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notesSlide" Target="../notesSlides/notesSlide26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notesSlide" Target="../notesSlides/notesSlide26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6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211.png"/></Relationships>
</file>

<file path=ppt/slides/_rels/slide2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57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26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7.png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Relationship Id="rId9" Type="http://schemas.openxmlformats.org/officeDocument/2006/relationships/image" Target="../media/image7.png"/></Relationships>
</file>

<file path=ppt/slides/_rels/slide2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77.png"/><Relationship Id="rId7" Type="http://schemas.openxmlformats.org/officeDocument/2006/relationships/image" Target="../media/image181.png"/><Relationship Id="rId2" Type="http://schemas.openxmlformats.org/officeDocument/2006/relationships/notesSlide" Target="../notesSlides/notesSlide26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0.png"/><Relationship Id="rId5" Type="http://schemas.openxmlformats.org/officeDocument/2006/relationships/image" Target="../media/image179.png"/><Relationship Id="rId10" Type="http://schemas.openxmlformats.org/officeDocument/2006/relationships/image" Target="../media/image7.png"/><Relationship Id="rId4" Type="http://schemas.openxmlformats.org/officeDocument/2006/relationships/image" Target="../media/image178.png"/><Relationship Id="rId9" Type="http://schemas.openxmlformats.org/officeDocument/2006/relationships/image" Target="../media/image6.png"/></Relationships>
</file>

<file path=ppt/slides/_rels/slide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6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2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33.png"/></Relationships>
</file>

<file path=ppt/slides/_rels/slide2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7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7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217.png"/><Relationship Id="rId4" Type="http://schemas.openxmlformats.org/officeDocument/2006/relationships/image" Target="../media/image211.png"/></Relationships>
</file>

<file path=ppt/slides/_rels/slide2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7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7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217.png"/><Relationship Id="rId4" Type="http://schemas.openxmlformats.org/officeDocument/2006/relationships/image" Target="../media/image211.png"/></Relationships>
</file>

<file path=ppt/slides/_rels/slide2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74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27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8.png"/><Relationship Id="rId5" Type="http://schemas.openxmlformats.org/officeDocument/2006/relationships/image" Target="../media/image217.png"/><Relationship Id="rId4" Type="http://schemas.openxmlformats.org/officeDocument/2006/relationships/image" Target="../media/image211.png"/><Relationship Id="rId9" Type="http://schemas.openxmlformats.org/officeDocument/2006/relationships/image" Target="../media/image7.png"/></Relationships>
</file>

<file path=ppt/slides/_rels/slide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7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144.png"/></Relationships>
</file>

<file path=ppt/slides/_rels/slide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notesSlide" Target="../notesSlides/notesSlide27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notesSlide" Target="../notesSlides/notesSlide27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notesSlide" Target="../notesSlides/notesSlide27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notesSlide" Target="../notesSlides/notesSlide27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27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27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28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2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notesSlide" Target="../notesSlides/notesSlide28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2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notesSlide" Target="../notesSlides/notesSlide28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2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notesSlide" Target="../notesSlides/notesSlide28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2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notesSlide" Target="../notesSlides/notesSlide28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2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notesSlide" Target="../notesSlides/notesSlide28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2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notesSlide" Target="../notesSlides/notesSlide28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2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notesSlide" Target="../notesSlides/notesSlide28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2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8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211.png"/></Relationships>
</file>

<file path=ppt/slides/_rels/slide2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74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28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4.png"/><Relationship Id="rId5" Type="http://schemas.openxmlformats.org/officeDocument/2006/relationships/image" Target="../media/image223.png"/><Relationship Id="rId4" Type="http://schemas.openxmlformats.org/officeDocument/2006/relationships/image" Target="../media/image211.png"/><Relationship Id="rId9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2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3.png"/><Relationship Id="rId7" Type="http://schemas.openxmlformats.org/officeDocument/2006/relationships/image" Target="../media/image226.png"/><Relationship Id="rId2" Type="http://schemas.openxmlformats.org/officeDocument/2006/relationships/notesSlide" Target="../notesSlides/notesSlide29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5.png"/><Relationship Id="rId5" Type="http://schemas.openxmlformats.org/officeDocument/2006/relationships/image" Target="../media/image211.png"/><Relationship Id="rId10" Type="http://schemas.openxmlformats.org/officeDocument/2006/relationships/image" Target="../media/image7.png"/><Relationship Id="rId4" Type="http://schemas.openxmlformats.org/officeDocument/2006/relationships/image" Target="../media/image174.png"/><Relationship Id="rId9" Type="http://schemas.openxmlformats.org/officeDocument/2006/relationships/image" Target="../media/image6.png"/></Relationships>
</file>

<file path=ppt/slides/_rels/slide2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74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29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4.png"/><Relationship Id="rId5" Type="http://schemas.openxmlformats.org/officeDocument/2006/relationships/image" Target="../media/image223.png"/><Relationship Id="rId4" Type="http://schemas.openxmlformats.org/officeDocument/2006/relationships/image" Target="../media/image211.png"/><Relationship Id="rId9" Type="http://schemas.openxmlformats.org/officeDocument/2006/relationships/image" Target="../media/image7.png"/></Relationships>
</file>

<file path=ppt/slides/_rels/slide2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74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29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7.png"/><Relationship Id="rId5" Type="http://schemas.openxmlformats.org/officeDocument/2006/relationships/image" Target="../media/image223.png"/><Relationship Id="rId4" Type="http://schemas.openxmlformats.org/officeDocument/2006/relationships/image" Target="../media/image211.png"/><Relationship Id="rId9" Type="http://schemas.openxmlformats.org/officeDocument/2006/relationships/image" Target="../media/image7.png"/></Relationships>
</file>

<file path=ppt/slides/_rels/slide2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74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29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7.png"/><Relationship Id="rId5" Type="http://schemas.openxmlformats.org/officeDocument/2006/relationships/image" Target="../media/image223.png"/><Relationship Id="rId4" Type="http://schemas.openxmlformats.org/officeDocument/2006/relationships/image" Target="../media/image211.png"/><Relationship Id="rId9" Type="http://schemas.openxmlformats.org/officeDocument/2006/relationships/image" Target="../media/image7.png"/></Relationships>
</file>

<file path=ppt/slides/_rels/slide2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74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29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9.png"/><Relationship Id="rId5" Type="http://schemas.openxmlformats.org/officeDocument/2006/relationships/image" Target="../media/image228.png"/><Relationship Id="rId4" Type="http://schemas.openxmlformats.org/officeDocument/2006/relationships/image" Target="../media/image211.png"/><Relationship Id="rId9" Type="http://schemas.openxmlformats.org/officeDocument/2006/relationships/image" Target="../media/image7.png"/></Relationships>
</file>

<file path=ppt/slides/_rels/slide2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74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29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4.png"/><Relationship Id="rId5" Type="http://schemas.openxmlformats.org/officeDocument/2006/relationships/image" Target="../media/image223.png"/><Relationship Id="rId4" Type="http://schemas.openxmlformats.org/officeDocument/2006/relationships/image" Target="../media/image211.png"/><Relationship Id="rId9" Type="http://schemas.openxmlformats.org/officeDocument/2006/relationships/image" Target="../media/image7.png"/></Relationships>
</file>

<file path=ppt/slides/_rels/slide2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74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29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0.png"/><Relationship Id="rId5" Type="http://schemas.openxmlformats.org/officeDocument/2006/relationships/image" Target="../media/image223.png"/><Relationship Id="rId4" Type="http://schemas.openxmlformats.org/officeDocument/2006/relationships/image" Target="../media/image211.png"/><Relationship Id="rId9" Type="http://schemas.openxmlformats.org/officeDocument/2006/relationships/image" Target="../media/image7.png"/></Relationships>
</file>

<file path=ppt/slides/_rels/slide2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60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9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2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9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231.png"/></Relationships>
</file>

<file path=ppt/slides/_rels/slide2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9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2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33.png"/></Relationships>
</file>

<file path=ppt/slides/_rels/slide3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60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0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232.png"/><Relationship Id="rId4" Type="http://schemas.openxmlformats.org/officeDocument/2006/relationships/image" Target="../media/image231.png"/></Relationships>
</file>

<file path=ppt/slides/_rels/slide3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0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33.png"/></Relationships>
</file>

<file path=ppt/slides/_rels/slide3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3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0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235.png"/><Relationship Id="rId4" Type="http://schemas.openxmlformats.org/officeDocument/2006/relationships/image" Target="../media/image234.png"/></Relationships>
</file>

<file path=ppt/slides/_rels/slide3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notesSlide" Target="../notesSlides/notesSlide30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3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notesSlide" Target="../notesSlides/notesSlide30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3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jpg"/><Relationship Id="rId2" Type="http://schemas.openxmlformats.org/officeDocument/2006/relationships/notesSlide" Target="../notesSlides/notesSlide30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9.png"/></Relationships>
</file>

<file path=ppt/slides/_rels/slide3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notesSlide" Target="../notesSlides/notesSlide30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3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notesSlide" Target="../notesSlides/notesSlide30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3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notesSlide" Target="../notesSlides/notesSlide30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3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notesSlide" Target="../notesSlides/notesSlide30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36.png"/></Relationships>
</file>

<file path=ppt/slides/_rels/slide3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notesSlide" Target="../notesSlides/notesSlide3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3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notesSlide" Target="../notesSlides/notesSlide3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3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notesSlide" Target="../notesSlides/notesSlide3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3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notesSlide" Target="../notesSlides/notesSlide3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3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notesSlide" Target="../notesSlides/notesSlide3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3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notesSlide" Target="../notesSlides/notesSlide3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3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notesSlide" Target="../notesSlides/notesSlide3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3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notesSlide" Target="../notesSlides/notesSlide3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3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notesSlide" Target="../notesSlides/notesSlide3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3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2" Type="http://schemas.openxmlformats.org/officeDocument/2006/relationships/notesSlide" Target="../notesSlides/notesSlide3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37.png"/></Relationships>
</file>

<file path=ppt/slides/_rels/slide3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2" Type="http://schemas.openxmlformats.org/officeDocument/2006/relationships/notesSlide" Target="../notesSlides/notesSlide3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3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notesSlide" Target="../notesSlides/notesSlide3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3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notesSlide" Target="../notesSlides/notesSlide3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3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notesSlide" Target="../notesSlides/notesSlide3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3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notesSlide" Target="../notesSlides/notesSlide3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3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notesSlide" Target="../notesSlides/notesSlide3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3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notesSlide" Target="../notesSlides/notesSlide3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3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notesSlide" Target="../notesSlides/notesSlide3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3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2" Type="http://schemas.openxmlformats.org/officeDocument/2006/relationships/notesSlide" Target="../notesSlides/notesSlide3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3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2" Type="http://schemas.openxmlformats.org/officeDocument/2006/relationships/notesSlide" Target="../notesSlides/notesSlide3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hyperlink" Target="https://www.edu.xunta.es/correo/" TargetMode="External"/></Relationships>
</file>

<file path=ppt/slides/_rels/slide3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png"/><Relationship Id="rId2" Type="http://schemas.openxmlformats.org/officeDocument/2006/relationships/notesSlide" Target="../notesSlides/notesSlide3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3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png"/><Relationship Id="rId2" Type="http://schemas.openxmlformats.org/officeDocument/2006/relationships/notesSlide" Target="../notesSlides/notesSlide3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3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notesSlide" Target="../notesSlides/notesSlide332.xml"/><Relationship Id="rId1" Type="http://schemas.openxmlformats.org/officeDocument/2006/relationships/slideLayout" Target="../slideLayouts/slideLayout1.xml"/></Relationships>
</file>

<file path=ppt/slides/_rels/slide3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2" Type="http://schemas.openxmlformats.org/officeDocument/2006/relationships/notesSlide" Target="../notesSlides/notesSlide3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3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2" Type="http://schemas.openxmlformats.org/officeDocument/2006/relationships/notesSlide" Target="../notesSlides/notesSlide3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3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2" Type="http://schemas.openxmlformats.org/officeDocument/2006/relationships/notesSlide" Target="../notesSlides/notesSlide3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3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notesSlide" Target="../notesSlides/notesSlide3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3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notesSlide" Target="../notesSlides/notesSlide3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3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notesSlide" Target="../notesSlides/notesSlide3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3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2" Type="http://schemas.openxmlformats.org/officeDocument/2006/relationships/notesSlide" Target="../notesSlides/notesSlide3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39.png"/></Relationships>
</file>

<file path=ppt/slides/_rels/slide3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2" Type="http://schemas.openxmlformats.org/officeDocument/2006/relationships/notesSlide" Target="../notesSlides/notesSlide3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3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notesSlide" Target="../notesSlides/notesSlide3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3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notesSlide" Target="../notesSlides/notesSlide3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3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252.png"/></Relationships>
</file>

<file path=ppt/slides/_rels/slide3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252.png"/></Relationships>
</file>

<file path=ppt/slides/_rels/slide3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252.png"/></Relationships>
</file>

<file path=ppt/slides/_rels/slide3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252.png"/></Relationships>
</file>

<file path=ppt/slides/_rels/slide3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252.png"/></Relationships>
</file>

<file path=ppt/slides/_rels/slide3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notesSlide" Target="../notesSlides/notesSlide3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3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2" Type="http://schemas.openxmlformats.org/officeDocument/2006/relationships/notesSlide" Target="../notesSlides/notesSlide3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39.png"/></Relationships>
</file>

<file path=ppt/slides/_rels/slide3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2" Type="http://schemas.openxmlformats.org/officeDocument/2006/relationships/notesSlide" Target="../notesSlides/notesSlide3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3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2" Type="http://schemas.openxmlformats.org/officeDocument/2006/relationships/notesSlide" Target="../notesSlides/notesSlide3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3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5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252.png"/></Relationships>
</file>

<file path=ppt/slides/_rels/slide3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252.png"/></Relationships>
</file>

<file path=ppt/slides/_rels/slide3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notesSlide" Target="../notesSlides/notesSlide3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3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2" Type="http://schemas.openxmlformats.org/officeDocument/2006/relationships/notesSlide" Target="../notesSlides/notesSlide35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3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notesSlide" Target="../notesSlides/notesSlide35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3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notesSlide" Target="../notesSlides/notesSlide35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3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notesSlide" Target="../notesSlides/notesSlide35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3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2" Type="http://schemas.openxmlformats.org/officeDocument/2006/relationships/notesSlide" Target="../notesSlides/notesSlide35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40.png"/></Relationships>
</file>

<file path=ppt/slides/_rels/slide3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notesSlide" Target="../notesSlides/notesSlide36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3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png"/><Relationship Id="rId2" Type="http://schemas.openxmlformats.org/officeDocument/2006/relationships/notesSlide" Target="../notesSlides/notesSlide36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3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notesSlide" Target="../notesSlides/notesSlide36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3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png"/><Relationship Id="rId2" Type="http://schemas.openxmlformats.org/officeDocument/2006/relationships/notesSlide" Target="../notesSlides/notesSlide36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3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2" Type="http://schemas.openxmlformats.org/officeDocument/2006/relationships/notesSlide" Target="../notesSlides/notesSlide36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3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2" Type="http://schemas.openxmlformats.org/officeDocument/2006/relationships/notesSlide" Target="../notesSlides/notesSlide36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3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2" Type="http://schemas.openxmlformats.org/officeDocument/2006/relationships/notesSlide" Target="../notesSlides/notesSlide36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3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6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0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6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1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3.jpg"/><Relationship Id="rId3" Type="http://schemas.openxmlformats.org/officeDocument/2006/relationships/image" Target="../media/image4.jpeg"/><Relationship Id="rId7" Type="http://schemas.openxmlformats.org/officeDocument/2006/relationships/image" Target="../media/image262.png"/><Relationship Id="rId2" Type="http://schemas.openxmlformats.org/officeDocument/2006/relationships/notesSlide" Target="../notesSlides/notesSlide36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1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41.png"/></Relationships>
</file>

<file path=ppt/slides/_rels/slide3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3.jpg"/><Relationship Id="rId3" Type="http://schemas.openxmlformats.org/officeDocument/2006/relationships/image" Target="../media/image4.jpeg"/><Relationship Id="rId7" Type="http://schemas.openxmlformats.org/officeDocument/2006/relationships/image" Target="../media/image262.png"/><Relationship Id="rId2" Type="http://schemas.openxmlformats.org/officeDocument/2006/relationships/notesSlide" Target="../notesSlides/notesSlide37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1.jp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64.jpg"/></Relationships>
</file>

<file path=ppt/slides/_rels/slide3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3.jpg"/><Relationship Id="rId3" Type="http://schemas.openxmlformats.org/officeDocument/2006/relationships/image" Target="../media/image4.jpeg"/><Relationship Id="rId7" Type="http://schemas.openxmlformats.org/officeDocument/2006/relationships/image" Target="../media/image262.png"/><Relationship Id="rId12" Type="http://schemas.openxmlformats.org/officeDocument/2006/relationships/image" Target="../media/image267.jpg"/><Relationship Id="rId2" Type="http://schemas.openxmlformats.org/officeDocument/2006/relationships/notesSlide" Target="../notesSlides/notesSlide37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1.jpg"/><Relationship Id="rId11" Type="http://schemas.openxmlformats.org/officeDocument/2006/relationships/image" Target="../media/image266.png"/><Relationship Id="rId5" Type="http://schemas.openxmlformats.org/officeDocument/2006/relationships/image" Target="../media/image7.png"/><Relationship Id="rId10" Type="http://schemas.openxmlformats.org/officeDocument/2006/relationships/image" Target="../media/image265.jpg"/><Relationship Id="rId4" Type="http://schemas.openxmlformats.org/officeDocument/2006/relationships/image" Target="../media/image6.png"/><Relationship Id="rId9" Type="http://schemas.openxmlformats.org/officeDocument/2006/relationships/image" Target="../media/image264.jpg"/></Relationships>
</file>

<file path=ppt/slides/_rels/slide3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3.jpg"/><Relationship Id="rId3" Type="http://schemas.openxmlformats.org/officeDocument/2006/relationships/image" Target="../media/image4.jpeg"/><Relationship Id="rId7" Type="http://schemas.openxmlformats.org/officeDocument/2006/relationships/image" Target="../media/image262.png"/><Relationship Id="rId12" Type="http://schemas.openxmlformats.org/officeDocument/2006/relationships/image" Target="../media/image268.jpg"/><Relationship Id="rId2" Type="http://schemas.openxmlformats.org/officeDocument/2006/relationships/notesSlide" Target="../notesSlides/notesSlide37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1.jpg"/><Relationship Id="rId11" Type="http://schemas.openxmlformats.org/officeDocument/2006/relationships/image" Target="../media/image266.png"/><Relationship Id="rId5" Type="http://schemas.openxmlformats.org/officeDocument/2006/relationships/image" Target="../media/image7.png"/><Relationship Id="rId10" Type="http://schemas.openxmlformats.org/officeDocument/2006/relationships/image" Target="../media/image265.jpg"/><Relationship Id="rId4" Type="http://schemas.openxmlformats.org/officeDocument/2006/relationships/image" Target="../media/image6.png"/><Relationship Id="rId9" Type="http://schemas.openxmlformats.org/officeDocument/2006/relationships/image" Target="../media/image264.jpg"/></Relationships>
</file>

<file path=ppt/slides/_rels/slide3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3.jpg"/><Relationship Id="rId3" Type="http://schemas.openxmlformats.org/officeDocument/2006/relationships/image" Target="../media/image4.jpeg"/><Relationship Id="rId7" Type="http://schemas.openxmlformats.org/officeDocument/2006/relationships/image" Target="../media/image262.png"/><Relationship Id="rId12" Type="http://schemas.openxmlformats.org/officeDocument/2006/relationships/image" Target="../media/image269.jpg"/><Relationship Id="rId2" Type="http://schemas.openxmlformats.org/officeDocument/2006/relationships/notesSlide" Target="../notesSlides/notesSlide37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1.jpg"/><Relationship Id="rId11" Type="http://schemas.openxmlformats.org/officeDocument/2006/relationships/image" Target="../media/image266.png"/><Relationship Id="rId5" Type="http://schemas.openxmlformats.org/officeDocument/2006/relationships/image" Target="../media/image7.png"/><Relationship Id="rId10" Type="http://schemas.openxmlformats.org/officeDocument/2006/relationships/image" Target="../media/image265.jpg"/><Relationship Id="rId4" Type="http://schemas.openxmlformats.org/officeDocument/2006/relationships/image" Target="../media/image6.png"/><Relationship Id="rId9" Type="http://schemas.openxmlformats.org/officeDocument/2006/relationships/image" Target="../media/image264.jpg"/></Relationships>
</file>

<file path=ppt/slides/_rels/slide3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3.jpg"/><Relationship Id="rId3" Type="http://schemas.openxmlformats.org/officeDocument/2006/relationships/image" Target="../media/image4.jpeg"/><Relationship Id="rId7" Type="http://schemas.openxmlformats.org/officeDocument/2006/relationships/image" Target="../media/image262.png"/><Relationship Id="rId12" Type="http://schemas.openxmlformats.org/officeDocument/2006/relationships/image" Target="../media/image270.jpg"/><Relationship Id="rId2" Type="http://schemas.openxmlformats.org/officeDocument/2006/relationships/notesSlide" Target="../notesSlides/notesSlide37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1.jpg"/><Relationship Id="rId11" Type="http://schemas.openxmlformats.org/officeDocument/2006/relationships/image" Target="../media/image266.png"/><Relationship Id="rId5" Type="http://schemas.openxmlformats.org/officeDocument/2006/relationships/image" Target="../media/image7.png"/><Relationship Id="rId10" Type="http://schemas.openxmlformats.org/officeDocument/2006/relationships/image" Target="../media/image265.jpg"/><Relationship Id="rId4" Type="http://schemas.openxmlformats.org/officeDocument/2006/relationships/image" Target="../media/image6.png"/><Relationship Id="rId9" Type="http://schemas.openxmlformats.org/officeDocument/2006/relationships/image" Target="../media/image264.jpg"/></Relationships>
</file>

<file path=ppt/slides/_rels/slide3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3.jpg"/><Relationship Id="rId3" Type="http://schemas.openxmlformats.org/officeDocument/2006/relationships/image" Target="../media/image4.jpeg"/><Relationship Id="rId7" Type="http://schemas.openxmlformats.org/officeDocument/2006/relationships/image" Target="../media/image262.png"/><Relationship Id="rId2" Type="http://schemas.openxmlformats.org/officeDocument/2006/relationships/notesSlide" Target="../notesSlides/notesSlide37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1.jpg"/><Relationship Id="rId11" Type="http://schemas.openxmlformats.org/officeDocument/2006/relationships/image" Target="../media/image266.png"/><Relationship Id="rId5" Type="http://schemas.openxmlformats.org/officeDocument/2006/relationships/image" Target="../media/image7.png"/><Relationship Id="rId10" Type="http://schemas.openxmlformats.org/officeDocument/2006/relationships/image" Target="../media/image265.jpg"/><Relationship Id="rId4" Type="http://schemas.openxmlformats.org/officeDocument/2006/relationships/image" Target="../media/image6.png"/><Relationship Id="rId9" Type="http://schemas.openxmlformats.org/officeDocument/2006/relationships/image" Target="../media/image264.jpg"/></Relationships>
</file>

<file path=ppt/slides/_rels/slide3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3.jpg"/><Relationship Id="rId3" Type="http://schemas.openxmlformats.org/officeDocument/2006/relationships/image" Target="../media/image4.jpeg"/><Relationship Id="rId7" Type="http://schemas.openxmlformats.org/officeDocument/2006/relationships/image" Target="../media/image262.png"/><Relationship Id="rId2" Type="http://schemas.openxmlformats.org/officeDocument/2006/relationships/notesSlide" Target="../notesSlides/notesSlide37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1.jpg"/><Relationship Id="rId5" Type="http://schemas.openxmlformats.org/officeDocument/2006/relationships/image" Target="../media/image7.png"/><Relationship Id="rId10" Type="http://schemas.openxmlformats.org/officeDocument/2006/relationships/image" Target="../media/image265.jpg"/><Relationship Id="rId4" Type="http://schemas.openxmlformats.org/officeDocument/2006/relationships/image" Target="../media/image6.png"/><Relationship Id="rId9" Type="http://schemas.openxmlformats.org/officeDocument/2006/relationships/image" Target="../media/image264.jpg"/></Relationships>
</file>

<file path=ppt/slides/_rels/slide3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62.png"/><Relationship Id="rId2" Type="http://schemas.openxmlformats.org/officeDocument/2006/relationships/notesSlide" Target="../notesSlides/notesSlide37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1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3.jpg"/><Relationship Id="rId3" Type="http://schemas.openxmlformats.org/officeDocument/2006/relationships/image" Target="../media/image4.jpeg"/><Relationship Id="rId7" Type="http://schemas.openxmlformats.org/officeDocument/2006/relationships/image" Target="../media/image262.png"/><Relationship Id="rId12" Type="http://schemas.openxmlformats.org/officeDocument/2006/relationships/image" Target="../media/image271.png"/><Relationship Id="rId2" Type="http://schemas.openxmlformats.org/officeDocument/2006/relationships/notesSlide" Target="../notesSlides/notesSlide37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1.jpg"/><Relationship Id="rId11" Type="http://schemas.openxmlformats.org/officeDocument/2006/relationships/image" Target="../media/image266.png"/><Relationship Id="rId5" Type="http://schemas.openxmlformats.org/officeDocument/2006/relationships/image" Target="../media/image7.png"/><Relationship Id="rId10" Type="http://schemas.openxmlformats.org/officeDocument/2006/relationships/image" Target="../media/image265.jpg"/><Relationship Id="rId4" Type="http://schemas.openxmlformats.org/officeDocument/2006/relationships/image" Target="../media/image6.png"/><Relationship Id="rId9" Type="http://schemas.openxmlformats.org/officeDocument/2006/relationships/image" Target="../media/image264.jpg"/></Relationships>
</file>

<file path=ppt/slides/_rels/slide3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3.jpg"/><Relationship Id="rId3" Type="http://schemas.openxmlformats.org/officeDocument/2006/relationships/image" Target="../media/image4.jpeg"/><Relationship Id="rId7" Type="http://schemas.openxmlformats.org/officeDocument/2006/relationships/image" Target="../media/image262.png"/><Relationship Id="rId12" Type="http://schemas.openxmlformats.org/officeDocument/2006/relationships/image" Target="../media/image272.jpg"/><Relationship Id="rId2" Type="http://schemas.openxmlformats.org/officeDocument/2006/relationships/notesSlide" Target="../notesSlides/notesSlide37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1.jpg"/><Relationship Id="rId11" Type="http://schemas.openxmlformats.org/officeDocument/2006/relationships/image" Target="../media/image266.png"/><Relationship Id="rId5" Type="http://schemas.openxmlformats.org/officeDocument/2006/relationships/image" Target="../media/image7.png"/><Relationship Id="rId10" Type="http://schemas.openxmlformats.org/officeDocument/2006/relationships/image" Target="../media/image265.jpg"/><Relationship Id="rId4" Type="http://schemas.openxmlformats.org/officeDocument/2006/relationships/image" Target="../media/image6.png"/><Relationship Id="rId9" Type="http://schemas.openxmlformats.org/officeDocument/2006/relationships/image" Target="../media/image264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42.png"/></Relationships>
</file>

<file path=ppt/slides/_rels/slide3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3.jpg"/><Relationship Id="rId3" Type="http://schemas.openxmlformats.org/officeDocument/2006/relationships/image" Target="../media/image4.jpeg"/><Relationship Id="rId7" Type="http://schemas.openxmlformats.org/officeDocument/2006/relationships/image" Target="../media/image262.png"/><Relationship Id="rId12" Type="http://schemas.openxmlformats.org/officeDocument/2006/relationships/image" Target="../media/image273.jpg"/><Relationship Id="rId2" Type="http://schemas.openxmlformats.org/officeDocument/2006/relationships/notesSlide" Target="../notesSlides/notesSlide38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1.jpg"/><Relationship Id="rId11" Type="http://schemas.openxmlformats.org/officeDocument/2006/relationships/image" Target="../media/image266.png"/><Relationship Id="rId5" Type="http://schemas.openxmlformats.org/officeDocument/2006/relationships/image" Target="../media/image7.png"/><Relationship Id="rId10" Type="http://schemas.openxmlformats.org/officeDocument/2006/relationships/image" Target="../media/image265.jpg"/><Relationship Id="rId4" Type="http://schemas.openxmlformats.org/officeDocument/2006/relationships/image" Target="../media/image6.png"/><Relationship Id="rId9" Type="http://schemas.openxmlformats.org/officeDocument/2006/relationships/image" Target="../media/image264.jpg"/></Relationships>
</file>

<file path=ppt/slides/_rels/slide3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3.jpg"/><Relationship Id="rId3" Type="http://schemas.openxmlformats.org/officeDocument/2006/relationships/image" Target="../media/image4.jpeg"/><Relationship Id="rId7" Type="http://schemas.openxmlformats.org/officeDocument/2006/relationships/image" Target="../media/image262.png"/><Relationship Id="rId12" Type="http://schemas.openxmlformats.org/officeDocument/2006/relationships/image" Target="../media/image274.png"/><Relationship Id="rId2" Type="http://schemas.openxmlformats.org/officeDocument/2006/relationships/notesSlide" Target="../notesSlides/notesSlide38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1.jpg"/><Relationship Id="rId11" Type="http://schemas.openxmlformats.org/officeDocument/2006/relationships/image" Target="../media/image266.png"/><Relationship Id="rId5" Type="http://schemas.openxmlformats.org/officeDocument/2006/relationships/image" Target="../media/image7.png"/><Relationship Id="rId10" Type="http://schemas.openxmlformats.org/officeDocument/2006/relationships/image" Target="../media/image265.jpg"/><Relationship Id="rId4" Type="http://schemas.openxmlformats.org/officeDocument/2006/relationships/image" Target="../media/image6.png"/><Relationship Id="rId9" Type="http://schemas.openxmlformats.org/officeDocument/2006/relationships/image" Target="../media/image264.jpg"/></Relationships>
</file>

<file path=ppt/slides/_rels/slide3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3.jpg"/><Relationship Id="rId3" Type="http://schemas.openxmlformats.org/officeDocument/2006/relationships/image" Target="../media/image4.jpeg"/><Relationship Id="rId7" Type="http://schemas.openxmlformats.org/officeDocument/2006/relationships/image" Target="../media/image262.png"/><Relationship Id="rId12" Type="http://schemas.openxmlformats.org/officeDocument/2006/relationships/image" Target="../media/image275.png"/><Relationship Id="rId2" Type="http://schemas.openxmlformats.org/officeDocument/2006/relationships/notesSlide" Target="../notesSlides/notesSlide38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1.jpg"/><Relationship Id="rId11" Type="http://schemas.openxmlformats.org/officeDocument/2006/relationships/image" Target="../media/image266.png"/><Relationship Id="rId5" Type="http://schemas.openxmlformats.org/officeDocument/2006/relationships/image" Target="../media/image7.png"/><Relationship Id="rId10" Type="http://schemas.openxmlformats.org/officeDocument/2006/relationships/image" Target="../media/image265.jpg"/><Relationship Id="rId4" Type="http://schemas.openxmlformats.org/officeDocument/2006/relationships/image" Target="../media/image6.png"/><Relationship Id="rId9" Type="http://schemas.openxmlformats.org/officeDocument/2006/relationships/image" Target="../media/image264.jpg"/></Relationships>
</file>

<file path=ppt/slides/_rels/slide3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3.jpg"/><Relationship Id="rId3" Type="http://schemas.openxmlformats.org/officeDocument/2006/relationships/image" Target="../media/image4.jpeg"/><Relationship Id="rId7" Type="http://schemas.openxmlformats.org/officeDocument/2006/relationships/image" Target="../media/image262.png"/><Relationship Id="rId12" Type="http://schemas.openxmlformats.org/officeDocument/2006/relationships/image" Target="../media/image276.jpg"/><Relationship Id="rId2" Type="http://schemas.openxmlformats.org/officeDocument/2006/relationships/notesSlide" Target="../notesSlides/notesSlide38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1.jpg"/><Relationship Id="rId11" Type="http://schemas.openxmlformats.org/officeDocument/2006/relationships/image" Target="../media/image266.png"/><Relationship Id="rId5" Type="http://schemas.openxmlformats.org/officeDocument/2006/relationships/image" Target="../media/image7.png"/><Relationship Id="rId10" Type="http://schemas.openxmlformats.org/officeDocument/2006/relationships/image" Target="../media/image265.jpg"/><Relationship Id="rId4" Type="http://schemas.openxmlformats.org/officeDocument/2006/relationships/image" Target="../media/image6.png"/><Relationship Id="rId9" Type="http://schemas.openxmlformats.org/officeDocument/2006/relationships/image" Target="../media/image264.jpg"/></Relationships>
</file>

<file path=ppt/slides/_rels/slide3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3.jpg"/><Relationship Id="rId3" Type="http://schemas.openxmlformats.org/officeDocument/2006/relationships/image" Target="../media/image4.jpeg"/><Relationship Id="rId7" Type="http://schemas.openxmlformats.org/officeDocument/2006/relationships/image" Target="../media/image262.png"/><Relationship Id="rId12" Type="http://schemas.openxmlformats.org/officeDocument/2006/relationships/image" Target="../media/image277.jpeg"/><Relationship Id="rId2" Type="http://schemas.openxmlformats.org/officeDocument/2006/relationships/notesSlide" Target="../notesSlides/notesSlide38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1.jpg"/><Relationship Id="rId11" Type="http://schemas.openxmlformats.org/officeDocument/2006/relationships/image" Target="../media/image266.png"/><Relationship Id="rId5" Type="http://schemas.openxmlformats.org/officeDocument/2006/relationships/image" Target="../media/image7.png"/><Relationship Id="rId10" Type="http://schemas.openxmlformats.org/officeDocument/2006/relationships/image" Target="../media/image265.jpg"/><Relationship Id="rId4" Type="http://schemas.openxmlformats.org/officeDocument/2006/relationships/image" Target="../media/image6.png"/><Relationship Id="rId9" Type="http://schemas.openxmlformats.org/officeDocument/2006/relationships/image" Target="../media/image264.jpg"/></Relationships>
</file>

<file path=ppt/slides/_rels/slide3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3.jpg"/><Relationship Id="rId3" Type="http://schemas.openxmlformats.org/officeDocument/2006/relationships/image" Target="../media/image4.jpeg"/><Relationship Id="rId7" Type="http://schemas.openxmlformats.org/officeDocument/2006/relationships/image" Target="../media/image262.png"/><Relationship Id="rId12" Type="http://schemas.openxmlformats.org/officeDocument/2006/relationships/image" Target="../media/image278.jpg"/><Relationship Id="rId2" Type="http://schemas.openxmlformats.org/officeDocument/2006/relationships/notesSlide" Target="../notesSlides/notesSlide38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1.jpg"/><Relationship Id="rId11" Type="http://schemas.openxmlformats.org/officeDocument/2006/relationships/image" Target="../media/image266.png"/><Relationship Id="rId5" Type="http://schemas.openxmlformats.org/officeDocument/2006/relationships/image" Target="../media/image7.png"/><Relationship Id="rId10" Type="http://schemas.openxmlformats.org/officeDocument/2006/relationships/image" Target="../media/image265.jpg"/><Relationship Id="rId4" Type="http://schemas.openxmlformats.org/officeDocument/2006/relationships/image" Target="../media/image6.png"/><Relationship Id="rId9" Type="http://schemas.openxmlformats.org/officeDocument/2006/relationships/image" Target="../media/image264.jpg"/></Relationships>
</file>

<file path=ppt/slides/_rels/slide3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2.png"/><Relationship Id="rId3" Type="http://schemas.openxmlformats.org/officeDocument/2006/relationships/image" Target="../media/image8.jpeg"/><Relationship Id="rId7" Type="http://schemas.openxmlformats.org/officeDocument/2006/relationships/image" Target="../media/image281.png"/><Relationship Id="rId2" Type="http://schemas.openxmlformats.org/officeDocument/2006/relationships/notesSlide" Target="../notesSlides/notesSlide38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0.png"/><Relationship Id="rId11" Type="http://schemas.openxmlformats.org/officeDocument/2006/relationships/image" Target="../media/image285.png"/><Relationship Id="rId5" Type="http://schemas.openxmlformats.org/officeDocument/2006/relationships/image" Target="../media/image279.png"/><Relationship Id="rId10" Type="http://schemas.openxmlformats.org/officeDocument/2006/relationships/image" Target="../media/image284.png"/><Relationship Id="rId4" Type="http://schemas.openxmlformats.org/officeDocument/2006/relationships/image" Target="../media/image3.png"/><Relationship Id="rId9" Type="http://schemas.openxmlformats.org/officeDocument/2006/relationships/image" Target="../media/image283.png"/></Relationships>
</file>

<file path=ppt/slides/_rels/slide3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38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86.jpeg"/></Relationships>
</file>

<file path=ppt/slides/_rels/slide3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38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87.png"/></Relationships>
</file>

<file path=ppt/slides/_rels/slide3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png"/><Relationship Id="rId3" Type="http://schemas.openxmlformats.org/officeDocument/2006/relationships/image" Target="../media/image2.jpeg"/><Relationship Id="rId7" Type="http://schemas.openxmlformats.org/officeDocument/2006/relationships/image" Target="../media/image289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38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8.pn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image" Target="../media/image292.png"/><Relationship Id="rId4" Type="http://schemas.openxmlformats.org/officeDocument/2006/relationships/image" Target="../media/image4.jpeg"/><Relationship Id="rId9" Type="http://schemas.openxmlformats.org/officeDocument/2006/relationships/image" Target="../media/image29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43.png"/></Relationships>
</file>

<file path=ppt/slides/_rels/slide3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9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3.png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3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39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94.png"/></Relationships>
</file>

<file path=ppt/slides/_rels/slide3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9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295.jpg"/></Relationships>
</file>

<file path=ppt/slides/_rels/slide3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39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96.png"/></Relationships>
</file>

<file path=ppt/slides/_rels/slide3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9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7.png"/></Relationships>
</file>

<file path=ppt/slides/_rels/slide3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39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97.png"/></Relationships>
</file>

<file path=ppt/slides/_rels/slide3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39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98.png"/></Relationships>
</file>

<file path=ppt/slides/_rels/slide3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9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7.png"/></Relationships>
</file>

<file path=ppt/slides/_rels/slide3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0.png"/><Relationship Id="rId3" Type="http://schemas.openxmlformats.org/officeDocument/2006/relationships/image" Target="../media/image10.png"/><Relationship Id="rId7" Type="http://schemas.openxmlformats.org/officeDocument/2006/relationships/image" Target="../media/image299.jpeg"/><Relationship Id="rId2" Type="http://schemas.openxmlformats.org/officeDocument/2006/relationships/notesSlide" Target="../notesSlides/notesSlide39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9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1.jpeg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g"/></Relationships>
</file>

<file path=ppt/slides/_rels/slide4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0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2.jpg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0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3.png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0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4.jpg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7.png"/><Relationship Id="rId13" Type="http://schemas.openxmlformats.org/officeDocument/2006/relationships/image" Target="../media/image312.png"/><Relationship Id="rId3" Type="http://schemas.openxmlformats.org/officeDocument/2006/relationships/image" Target="../media/image2.jpeg"/><Relationship Id="rId7" Type="http://schemas.openxmlformats.org/officeDocument/2006/relationships/image" Target="../media/image306.png"/><Relationship Id="rId12" Type="http://schemas.openxmlformats.org/officeDocument/2006/relationships/image" Target="../media/image311.png"/><Relationship Id="rId17" Type="http://schemas.openxmlformats.org/officeDocument/2006/relationships/image" Target="../media/image7.png"/><Relationship Id="rId2" Type="http://schemas.openxmlformats.org/officeDocument/2006/relationships/notesSlide" Target="../notesSlides/notesSlide403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5.png"/><Relationship Id="rId11" Type="http://schemas.openxmlformats.org/officeDocument/2006/relationships/image" Target="../media/image310.png"/><Relationship Id="rId5" Type="http://schemas.openxmlformats.org/officeDocument/2006/relationships/image" Target="../media/image3.png"/><Relationship Id="rId15" Type="http://schemas.openxmlformats.org/officeDocument/2006/relationships/image" Target="../media/image314.png"/><Relationship Id="rId10" Type="http://schemas.openxmlformats.org/officeDocument/2006/relationships/image" Target="../media/image309.png"/><Relationship Id="rId4" Type="http://schemas.openxmlformats.org/officeDocument/2006/relationships/image" Target="../media/image4.jpeg"/><Relationship Id="rId9" Type="http://schemas.openxmlformats.org/officeDocument/2006/relationships/image" Target="../media/image308.png"/><Relationship Id="rId14" Type="http://schemas.openxmlformats.org/officeDocument/2006/relationships/image" Target="../media/image313.png"/></Relationships>
</file>

<file path=ppt/slides/_rels/slide4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282.png"/><Relationship Id="rId2" Type="http://schemas.openxmlformats.org/officeDocument/2006/relationships/notesSlide" Target="../notesSlides/notesSlide40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5.png"/><Relationship Id="rId5" Type="http://schemas.openxmlformats.org/officeDocument/2006/relationships/image" Target="../media/image3.png"/><Relationship Id="rId4" Type="http://schemas.openxmlformats.org/officeDocument/2006/relationships/image" Target="../media/image4.jpeg"/><Relationship Id="rId9" Type="http://schemas.openxmlformats.org/officeDocument/2006/relationships/image" Target="../media/image7.png"/></Relationships>
</file>

<file path=ppt/slides/_rels/slide4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16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0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image" Target="../media/image2.jpeg"/></Relationships>
</file>

<file path=ppt/slides/_rels/slide4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16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0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image" Target="../media/image2.jpeg"/></Relationships>
</file>

<file path=ppt/slides/_rels/slide4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0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7.png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0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8.png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0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8.png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45.png"/></Relationships>
</file>

<file path=ppt/slides/_rels/slide4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9.png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9.png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9.png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9.png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9.png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9.png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0.emf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322.png"/><Relationship Id="rId2" Type="http://schemas.openxmlformats.org/officeDocument/2006/relationships/notesSlide" Target="../notesSlides/notesSlide4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1.png"/><Relationship Id="rId5" Type="http://schemas.openxmlformats.org/officeDocument/2006/relationships/image" Target="../media/image3.png"/><Relationship Id="rId4" Type="http://schemas.openxmlformats.org/officeDocument/2006/relationships/image" Target="../media/image4.jpeg"/><Relationship Id="rId9" Type="http://schemas.openxmlformats.org/officeDocument/2006/relationships/image" Target="../media/image7.png"/></Relationships>
</file>

<file path=ppt/slides/_rels/slide4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3.png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325.png"/><Relationship Id="rId2" Type="http://schemas.openxmlformats.org/officeDocument/2006/relationships/notesSlide" Target="../notesSlides/notesSlide4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4.png"/><Relationship Id="rId5" Type="http://schemas.openxmlformats.org/officeDocument/2006/relationships/image" Target="../media/image3.png"/><Relationship Id="rId4" Type="http://schemas.openxmlformats.org/officeDocument/2006/relationships/image" Target="../media/image4.jpeg"/><Relationship Id="rId9" Type="http://schemas.openxmlformats.org/officeDocument/2006/relationships/image" Target="../media/image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45.png"/></Relationships>
</file>

<file path=ppt/slides/_rels/slide4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6.png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9.png"/><Relationship Id="rId13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328.png"/><Relationship Id="rId12" Type="http://schemas.openxmlformats.org/officeDocument/2006/relationships/image" Target="../media/image333.png"/><Relationship Id="rId2" Type="http://schemas.openxmlformats.org/officeDocument/2006/relationships/notesSlide" Target="../notesSlides/notesSlide4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7.png"/><Relationship Id="rId11" Type="http://schemas.openxmlformats.org/officeDocument/2006/relationships/image" Target="../media/image332.png"/><Relationship Id="rId5" Type="http://schemas.openxmlformats.org/officeDocument/2006/relationships/image" Target="../media/image3.png"/><Relationship Id="rId10" Type="http://schemas.openxmlformats.org/officeDocument/2006/relationships/image" Target="../media/image331.png"/><Relationship Id="rId4" Type="http://schemas.openxmlformats.org/officeDocument/2006/relationships/image" Target="../media/image4.jpeg"/><Relationship Id="rId9" Type="http://schemas.openxmlformats.org/officeDocument/2006/relationships/image" Target="../media/image330.jpeg"/><Relationship Id="rId14" Type="http://schemas.openxmlformats.org/officeDocument/2006/relationships/image" Target="../media/image7.png"/></Relationships>
</file>

<file path=ppt/slides/_rels/slide4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335.jpg"/><Relationship Id="rId2" Type="http://schemas.openxmlformats.org/officeDocument/2006/relationships/notesSlide" Target="../notesSlides/notesSlide4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4.png"/><Relationship Id="rId5" Type="http://schemas.openxmlformats.org/officeDocument/2006/relationships/image" Target="../media/image3.png"/><Relationship Id="rId4" Type="http://schemas.openxmlformats.org/officeDocument/2006/relationships/image" Target="../media/image4.jpeg"/><Relationship Id="rId9" Type="http://schemas.openxmlformats.org/officeDocument/2006/relationships/image" Target="../media/image7.png"/></Relationships>
</file>

<file path=ppt/slides/_rels/slide4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337.png"/><Relationship Id="rId2" Type="http://schemas.openxmlformats.org/officeDocument/2006/relationships/notesSlide" Target="../notesSlides/notesSlide4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6.png"/><Relationship Id="rId5" Type="http://schemas.openxmlformats.org/officeDocument/2006/relationships/image" Target="../media/image3.png"/><Relationship Id="rId4" Type="http://schemas.openxmlformats.org/officeDocument/2006/relationships/image" Target="../media/image4.jpeg"/><Relationship Id="rId9" Type="http://schemas.openxmlformats.org/officeDocument/2006/relationships/image" Target="../media/image7.png"/></Relationships>
</file>

<file path=ppt/slides/_rels/slide4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8.jpg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9.jpeg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0.jpg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1.jpg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2.jpg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3.png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45.png"/></Relationships>
</file>

<file path=ppt/slides/_rels/slide4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4.png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5.jpeg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46.png"/><Relationship Id="rId2" Type="http://schemas.openxmlformats.org/officeDocument/2006/relationships/notesSlide" Target="../notesSlides/notesSlide4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5.wmf"/><Relationship Id="rId4" Type="http://schemas.openxmlformats.org/officeDocument/2006/relationships/image" Target="../media/image4.jpeg"/></Relationships>
</file>

<file path=ppt/slides/_rels/slide4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348.png"/><Relationship Id="rId2" Type="http://schemas.openxmlformats.org/officeDocument/2006/relationships/notesSlide" Target="../notesSlides/notesSlide4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7.png"/><Relationship Id="rId5" Type="http://schemas.openxmlformats.org/officeDocument/2006/relationships/image" Target="../media/image3.png"/><Relationship Id="rId4" Type="http://schemas.openxmlformats.org/officeDocument/2006/relationships/image" Target="../media/image4.jpeg"/><Relationship Id="rId9" Type="http://schemas.openxmlformats.org/officeDocument/2006/relationships/image" Target="../media/image7.png"/></Relationships>
</file>

<file path=ppt/slides/_rels/slide4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1.png"/><Relationship Id="rId3" Type="http://schemas.openxmlformats.org/officeDocument/2006/relationships/image" Target="../media/image2.jpeg"/><Relationship Id="rId7" Type="http://schemas.openxmlformats.org/officeDocument/2006/relationships/image" Target="../media/image350.png"/><Relationship Id="rId2" Type="http://schemas.openxmlformats.org/officeDocument/2006/relationships/notesSlide" Target="../notesSlides/notesSlide4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9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4.jpeg"/><Relationship Id="rId9" Type="http://schemas.openxmlformats.org/officeDocument/2006/relationships/image" Target="../media/image6.png"/></Relationships>
</file>

<file path=ppt/slides/_rels/slide4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4.png"/><Relationship Id="rId3" Type="http://schemas.openxmlformats.org/officeDocument/2006/relationships/image" Target="../media/image2.jpeg"/><Relationship Id="rId7" Type="http://schemas.openxmlformats.org/officeDocument/2006/relationships/image" Target="../media/image353.png"/><Relationship Id="rId2" Type="http://schemas.openxmlformats.org/officeDocument/2006/relationships/notesSlide" Target="../notesSlides/notesSlide4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2.pn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4.jpeg"/><Relationship Id="rId9" Type="http://schemas.openxmlformats.org/officeDocument/2006/relationships/image" Target="../media/image355.png"/></Relationships>
</file>

<file path=ppt/slides/_rels/slide4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6.png"/><Relationship Id="rId2" Type="http://schemas.openxmlformats.org/officeDocument/2006/relationships/notesSlide" Target="../notesSlides/notesSlide4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7.jpg"/></Relationships>
</file>

<file path=ppt/slides/_rels/slide4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0.emf"/><Relationship Id="rId3" Type="http://schemas.openxmlformats.org/officeDocument/2006/relationships/image" Target="../media/image2.jpeg"/><Relationship Id="rId7" Type="http://schemas.openxmlformats.org/officeDocument/2006/relationships/image" Target="../media/image359.emf"/><Relationship Id="rId2" Type="http://schemas.openxmlformats.org/officeDocument/2006/relationships/notesSlide" Target="../notesSlides/notesSlide4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8.emf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4.jpeg"/><Relationship Id="rId9" Type="http://schemas.openxmlformats.org/officeDocument/2006/relationships/image" Target="../media/image6.png"/></Relationships>
</file>

<file path=ppt/slides/_rels/slide4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3.png"/></Relationships>
</file>

<file path=ppt/slides/_rels/slide4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1.png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45.png"/></Relationships>
</file>

<file path=ppt/slides/_rels/slide4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6.png"/><Relationship Id="rId13" Type="http://schemas.openxmlformats.org/officeDocument/2006/relationships/image" Target="../media/image311.png"/><Relationship Id="rId1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305.png"/><Relationship Id="rId12" Type="http://schemas.openxmlformats.org/officeDocument/2006/relationships/image" Target="../media/image310.png"/><Relationship Id="rId17" Type="http://schemas.openxmlformats.org/officeDocument/2006/relationships/image" Target="../media/image6.png"/><Relationship Id="rId2" Type="http://schemas.openxmlformats.org/officeDocument/2006/relationships/notesSlide" Target="../notesSlides/notesSlide440.xml"/><Relationship Id="rId16" Type="http://schemas.openxmlformats.org/officeDocument/2006/relationships/image" Target="../media/image3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2.png"/><Relationship Id="rId11" Type="http://schemas.openxmlformats.org/officeDocument/2006/relationships/image" Target="../media/image309.png"/><Relationship Id="rId5" Type="http://schemas.openxmlformats.org/officeDocument/2006/relationships/image" Target="../media/image3.png"/><Relationship Id="rId15" Type="http://schemas.openxmlformats.org/officeDocument/2006/relationships/image" Target="../media/image313.png"/><Relationship Id="rId10" Type="http://schemas.openxmlformats.org/officeDocument/2006/relationships/image" Target="../media/image308.png"/><Relationship Id="rId4" Type="http://schemas.openxmlformats.org/officeDocument/2006/relationships/image" Target="../media/image4.jpeg"/><Relationship Id="rId9" Type="http://schemas.openxmlformats.org/officeDocument/2006/relationships/image" Target="../media/image307.png"/><Relationship Id="rId14" Type="http://schemas.openxmlformats.org/officeDocument/2006/relationships/image" Target="../media/image312.png"/></Relationships>
</file>

<file path=ppt/slides/_rels/slide4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5.png"/><Relationship Id="rId13" Type="http://schemas.openxmlformats.org/officeDocument/2006/relationships/image" Target="../media/image370.png"/><Relationship Id="rId3" Type="http://schemas.openxmlformats.org/officeDocument/2006/relationships/image" Target="../media/image2.jpeg"/><Relationship Id="rId7" Type="http://schemas.openxmlformats.org/officeDocument/2006/relationships/image" Target="../media/image364.png"/><Relationship Id="rId12" Type="http://schemas.openxmlformats.org/officeDocument/2006/relationships/image" Target="../media/image369.png"/><Relationship Id="rId17" Type="http://schemas.openxmlformats.org/officeDocument/2006/relationships/image" Target="../media/image7.png"/><Relationship Id="rId2" Type="http://schemas.openxmlformats.org/officeDocument/2006/relationships/notesSlide" Target="../notesSlides/notesSlide441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3.png"/><Relationship Id="rId11" Type="http://schemas.openxmlformats.org/officeDocument/2006/relationships/image" Target="../media/image368.png"/><Relationship Id="rId5" Type="http://schemas.openxmlformats.org/officeDocument/2006/relationships/image" Target="../media/image3.png"/><Relationship Id="rId15" Type="http://schemas.openxmlformats.org/officeDocument/2006/relationships/image" Target="../media/image372.png"/><Relationship Id="rId10" Type="http://schemas.openxmlformats.org/officeDocument/2006/relationships/image" Target="../media/image367.png"/><Relationship Id="rId4" Type="http://schemas.openxmlformats.org/officeDocument/2006/relationships/image" Target="../media/image4.jpeg"/><Relationship Id="rId9" Type="http://schemas.openxmlformats.org/officeDocument/2006/relationships/image" Target="../media/image366.png"/><Relationship Id="rId14" Type="http://schemas.openxmlformats.org/officeDocument/2006/relationships/image" Target="../media/image371.png"/></Relationships>
</file>

<file path=ppt/slides/_rels/slide4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3.png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4.png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5.emf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76.png"/><Relationship Id="rId2" Type="http://schemas.openxmlformats.org/officeDocument/2006/relationships/notesSlide" Target="../notesSlides/notesSlide4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5.wmf"/><Relationship Id="rId4" Type="http://schemas.openxmlformats.org/officeDocument/2006/relationships/image" Target="../media/image4.jpeg"/></Relationships>
</file>

<file path=ppt/slides/_rels/slide4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7.png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8.emf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9.emf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79.emf"/><Relationship Id="rId2" Type="http://schemas.openxmlformats.org/officeDocument/2006/relationships/notesSlide" Target="../notesSlides/notesSlide4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5.wmf"/><Relationship Id="rId4" Type="http://schemas.openxmlformats.org/officeDocument/2006/relationships/image" Target="../media/image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4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2.png"/><Relationship Id="rId3" Type="http://schemas.openxmlformats.org/officeDocument/2006/relationships/image" Target="../media/image2.jpeg"/><Relationship Id="rId7" Type="http://schemas.openxmlformats.org/officeDocument/2006/relationships/image" Target="../media/image381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4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0.pn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image" Target="../media/image384.png"/><Relationship Id="rId4" Type="http://schemas.openxmlformats.org/officeDocument/2006/relationships/image" Target="../media/image4.jpeg"/><Relationship Id="rId9" Type="http://schemas.openxmlformats.org/officeDocument/2006/relationships/image" Target="../media/image383.png"/></Relationships>
</file>

<file path=ppt/slides/_rels/slide4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386.png"/><Relationship Id="rId2" Type="http://schemas.openxmlformats.org/officeDocument/2006/relationships/notesSlide" Target="../notesSlides/notesSlide4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5.png"/><Relationship Id="rId5" Type="http://schemas.openxmlformats.org/officeDocument/2006/relationships/image" Target="../media/image3.png"/><Relationship Id="rId4" Type="http://schemas.openxmlformats.org/officeDocument/2006/relationships/image" Target="../media/image4.jpeg"/><Relationship Id="rId9" Type="http://schemas.openxmlformats.org/officeDocument/2006/relationships/image" Target="../media/image7.png"/></Relationships>
</file>

<file path=ppt/slides/_rels/slide4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388.png"/><Relationship Id="rId2" Type="http://schemas.openxmlformats.org/officeDocument/2006/relationships/notesSlide" Target="../notesSlides/notesSlide45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7.png"/><Relationship Id="rId5" Type="http://schemas.openxmlformats.org/officeDocument/2006/relationships/image" Target="../media/image3.png"/><Relationship Id="rId4" Type="http://schemas.openxmlformats.org/officeDocument/2006/relationships/image" Target="../media/image4.jpeg"/><Relationship Id="rId9" Type="http://schemas.openxmlformats.org/officeDocument/2006/relationships/image" Target="../media/image7.png"/></Relationships>
</file>

<file path=ppt/slides/_rels/slide4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9.png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0.png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392.png"/><Relationship Id="rId2" Type="http://schemas.openxmlformats.org/officeDocument/2006/relationships/notesSlide" Target="../notesSlides/notesSlide45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1.png"/><Relationship Id="rId5" Type="http://schemas.openxmlformats.org/officeDocument/2006/relationships/image" Target="../media/image3.png"/><Relationship Id="rId4" Type="http://schemas.openxmlformats.org/officeDocument/2006/relationships/image" Target="../media/image4.jpeg"/><Relationship Id="rId9" Type="http://schemas.openxmlformats.org/officeDocument/2006/relationships/image" Target="../media/image7.png"/></Relationships>
</file>

<file path=ppt/slides/_rels/slide4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5.png"/><Relationship Id="rId3" Type="http://schemas.openxmlformats.org/officeDocument/2006/relationships/image" Target="../media/image2.jpeg"/><Relationship Id="rId7" Type="http://schemas.openxmlformats.org/officeDocument/2006/relationships/image" Target="../media/image394.png"/><Relationship Id="rId2" Type="http://schemas.openxmlformats.org/officeDocument/2006/relationships/notesSlide" Target="../notesSlides/notesSlide45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3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4.jpeg"/><Relationship Id="rId9" Type="http://schemas.openxmlformats.org/officeDocument/2006/relationships/image" Target="../media/image6.png"/></Relationships>
</file>

<file path=ppt/slides/_rels/slide4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8.png"/><Relationship Id="rId3" Type="http://schemas.openxmlformats.org/officeDocument/2006/relationships/image" Target="../media/image2.jpeg"/><Relationship Id="rId7" Type="http://schemas.openxmlformats.org/officeDocument/2006/relationships/image" Target="../media/image397.png"/><Relationship Id="rId2" Type="http://schemas.openxmlformats.org/officeDocument/2006/relationships/notesSlide" Target="../notesSlides/notesSlide45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6.pn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4.jpeg"/><Relationship Id="rId9" Type="http://schemas.openxmlformats.org/officeDocument/2006/relationships/image" Target="../media/image399.png"/></Relationships>
</file>

<file path=ppt/slides/_rels/slide4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5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0.png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402.png"/><Relationship Id="rId2" Type="http://schemas.openxmlformats.org/officeDocument/2006/relationships/notesSlide" Target="../notesSlides/notesSlide45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1.png"/><Relationship Id="rId5" Type="http://schemas.openxmlformats.org/officeDocument/2006/relationships/image" Target="../media/image3.png"/><Relationship Id="rId4" Type="http://schemas.openxmlformats.org/officeDocument/2006/relationships/image" Target="../media/image4.jpeg"/><Relationship Id="rId9" Type="http://schemas.openxmlformats.org/officeDocument/2006/relationships/image" Target="../media/image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4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4.png"/><Relationship Id="rId2" Type="http://schemas.openxmlformats.org/officeDocument/2006/relationships/image" Target="../media/image40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06.png"/><Relationship Id="rId4" Type="http://schemas.openxmlformats.org/officeDocument/2006/relationships/image" Target="../media/image405.png"/></Relationships>
</file>

<file path=ppt/slides/_rels/slide4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407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408.emf"/><Relationship Id="rId9" Type="http://schemas.openxmlformats.org/officeDocument/2006/relationships/image" Target="../media/image3.png"/></Relationships>
</file>

<file path=ppt/slides/_rels/slide4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09.pn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4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4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10.pn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4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4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11.png"/><Relationship Id="rId7" Type="http://schemas.openxmlformats.org/officeDocument/2006/relationships/image" Target="../media/image6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413.png"/><Relationship Id="rId10" Type="http://schemas.openxmlformats.org/officeDocument/2006/relationships/image" Target="../media/image3.png"/><Relationship Id="rId4" Type="http://schemas.openxmlformats.org/officeDocument/2006/relationships/image" Target="../media/image412.png"/><Relationship Id="rId9" Type="http://schemas.openxmlformats.org/officeDocument/2006/relationships/image" Target="../media/image2.jpeg"/></Relationships>
</file>

<file path=ppt/slides/_rels/slide4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414.png"/><Relationship Id="rId7" Type="http://schemas.openxmlformats.org/officeDocument/2006/relationships/image" Target="../media/image7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411.png"/><Relationship Id="rId9" Type="http://schemas.openxmlformats.org/officeDocument/2006/relationships/image" Target="../media/image3.png"/></Relationships>
</file>

<file path=ppt/slides/_rels/slide4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415.png"/><Relationship Id="rId7" Type="http://schemas.openxmlformats.org/officeDocument/2006/relationships/image" Target="../media/image7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411.png"/><Relationship Id="rId9" Type="http://schemas.openxmlformats.org/officeDocument/2006/relationships/image" Target="../media/image3.png"/></Relationships>
</file>

<file path=ppt/slides/_rels/slide4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411.png"/><Relationship Id="rId7" Type="http://schemas.openxmlformats.org/officeDocument/2006/relationships/image" Target="../media/image7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416.png"/><Relationship Id="rId9" Type="http://schemas.openxmlformats.org/officeDocument/2006/relationships/image" Target="../media/image3.png"/></Relationships>
</file>

<file path=ppt/slides/_rels/slide4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411.png"/><Relationship Id="rId7" Type="http://schemas.openxmlformats.org/officeDocument/2006/relationships/image" Target="../media/image7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417.png"/><Relationship Id="rId9" Type="http://schemas.openxmlformats.org/officeDocument/2006/relationships/image" Target="../media/image3.png"/></Relationships>
</file>

<file path=ppt/slides/_rels/slide4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411.png"/><Relationship Id="rId7" Type="http://schemas.openxmlformats.org/officeDocument/2006/relationships/image" Target="../media/image7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418.png"/><Relationship Id="rId9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4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411.png"/><Relationship Id="rId7" Type="http://schemas.openxmlformats.org/officeDocument/2006/relationships/image" Target="../media/image7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419.png"/><Relationship Id="rId9" Type="http://schemas.openxmlformats.org/officeDocument/2006/relationships/image" Target="../media/image3.png"/></Relationships>
</file>

<file path=ppt/slides/_rels/slide4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411.png"/><Relationship Id="rId7" Type="http://schemas.openxmlformats.org/officeDocument/2006/relationships/image" Target="../media/image7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420.png"/><Relationship Id="rId9" Type="http://schemas.openxmlformats.org/officeDocument/2006/relationships/image" Target="../media/image3.png"/></Relationships>
</file>

<file path=ppt/slides/_rels/slide4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11.png"/><Relationship Id="rId7" Type="http://schemas.openxmlformats.org/officeDocument/2006/relationships/image" Target="../media/image4.jpe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3.png"/><Relationship Id="rId11" Type="http://schemas.openxmlformats.org/officeDocument/2006/relationships/image" Target="../media/image3.png"/><Relationship Id="rId5" Type="http://schemas.openxmlformats.org/officeDocument/2006/relationships/image" Target="../media/image422.png"/><Relationship Id="rId10" Type="http://schemas.openxmlformats.org/officeDocument/2006/relationships/image" Target="../media/image2.jpeg"/><Relationship Id="rId4" Type="http://schemas.openxmlformats.org/officeDocument/2006/relationships/image" Target="../media/image421.png"/><Relationship Id="rId9" Type="http://schemas.openxmlformats.org/officeDocument/2006/relationships/image" Target="../media/image7.png"/></Relationships>
</file>

<file path=ppt/slides/_rels/slide4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411.png"/><Relationship Id="rId7" Type="http://schemas.openxmlformats.org/officeDocument/2006/relationships/image" Target="../media/image7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424.png"/><Relationship Id="rId9" Type="http://schemas.openxmlformats.org/officeDocument/2006/relationships/image" Target="../media/image3.png"/></Relationships>
</file>

<file path=ppt/slides/_rels/slide4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411.png"/><Relationship Id="rId7" Type="http://schemas.openxmlformats.org/officeDocument/2006/relationships/image" Target="../media/image7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425.png"/><Relationship Id="rId9" Type="http://schemas.openxmlformats.org/officeDocument/2006/relationships/image" Target="../media/image3.png"/></Relationships>
</file>

<file path=ppt/slides/_rels/slide4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10.png"/><Relationship Id="rId7" Type="http://schemas.openxmlformats.org/officeDocument/2006/relationships/image" Target="../media/image6.png"/><Relationship Id="rId2" Type="http://schemas.openxmlformats.org/officeDocument/2006/relationships/image" Target="../media/image4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427.png"/><Relationship Id="rId10" Type="http://schemas.openxmlformats.org/officeDocument/2006/relationships/image" Target="../media/image3.png"/><Relationship Id="rId4" Type="http://schemas.openxmlformats.org/officeDocument/2006/relationships/image" Target="../media/image411.png"/><Relationship Id="rId9" Type="http://schemas.openxmlformats.org/officeDocument/2006/relationships/image" Target="../media/image2.jpeg"/></Relationships>
</file>

<file path=ppt/slides/_rels/slide4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6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8.png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6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9.png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6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0.png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6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1.png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4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6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2.png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6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3.jpg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4.jpg"/><Relationship Id="rId3" Type="http://schemas.openxmlformats.org/officeDocument/2006/relationships/image" Target="../media/image2.jpeg"/><Relationship Id="rId7" Type="http://schemas.openxmlformats.org/officeDocument/2006/relationships/image" Target="../media/image433.jpg"/><Relationship Id="rId2" Type="http://schemas.openxmlformats.org/officeDocument/2006/relationships/notesSlide" Target="../notesSlides/notesSlide46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5.wmf"/><Relationship Id="rId4" Type="http://schemas.openxmlformats.org/officeDocument/2006/relationships/image" Target="../media/image4.jpeg"/></Relationships>
</file>

<file path=ppt/slides/_rels/slide4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5.jpg"/><Relationship Id="rId3" Type="http://schemas.openxmlformats.org/officeDocument/2006/relationships/image" Target="../media/image2.jpeg"/><Relationship Id="rId7" Type="http://schemas.openxmlformats.org/officeDocument/2006/relationships/image" Target="../media/image433.jpg"/><Relationship Id="rId2" Type="http://schemas.openxmlformats.org/officeDocument/2006/relationships/notesSlide" Target="../notesSlides/notesSlide47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5.wmf"/><Relationship Id="rId4" Type="http://schemas.openxmlformats.org/officeDocument/2006/relationships/image" Target="../media/image4.jpeg"/></Relationships>
</file>

<file path=ppt/slides/_rels/slide4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7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6.jpg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437.jpg"/><Relationship Id="rId2" Type="http://schemas.openxmlformats.org/officeDocument/2006/relationships/notesSlide" Target="../notesSlides/notesSlide47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5.wmf"/><Relationship Id="rId4" Type="http://schemas.openxmlformats.org/officeDocument/2006/relationships/image" Target="../media/image4.jpeg"/></Relationships>
</file>

<file path=ppt/slides/_rels/slide4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jpg"/><Relationship Id="rId13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439.jp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47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8.jpg"/><Relationship Id="rId11" Type="http://schemas.openxmlformats.org/officeDocument/2006/relationships/image" Target="../media/image443.jpg"/><Relationship Id="rId5" Type="http://schemas.openxmlformats.org/officeDocument/2006/relationships/image" Target="../media/image3.png"/><Relationship Id="rId10" Type="http://schemas.openxmlformats.org/officeDocument/2006/relationships/image" Target="../media/image442.png"/><Relationship Id="rId4" Type="http://schemas.openxmlformats.org/officeDocument/2006/relationships/image" Target="../media/image4.jpeg"/><Relationship Id="rId9" Type="http://schemas.openxmlformats.org/officeDocument/2006/relationships/image" Target="../media/image441.jpg"/></Relationships>
</file>

<file path=ppt/slides/_rels/slide4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445.jpg"/><Relationship Id="rId2" Type="http://schemas.openxmlformats.org/officeDocument/2006/relationships/notesSlide" Target="../notesSlides/notesSlide47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4.jpg"/><Relationship Id="rId5" Type="http://schemas.openxmlformats.org/officeDocument/2006/relationships/image" Target="../media/image3.png"/><Relationship Id="rId4" Type="http://schemas.openxmlformats.org/officeDocument/2006/relationships/image" Target="../media/image4.jpeg"/><Relationship Id="rId9" Type="http://schemas.openxmlformats.org/officeDocument/2006/relationships/image" Target="../media/image7.png"/></Relationships>
</file>

<file path=ppt/slides/_rels/slide4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447.jpg"/><Relationship Id="rId2" Type="http://schemas.openxmlformats.org/officeDocument/2006/relationships/notesSlide" Target="../notesSlides/notesSlide47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6.jpg"/><Relationship Id="rId5" Type="http://schemas.openxmlformats.org/officeDocument/2006/relationships/image" Target="../media/image3.png"/><Relationship Id="rId4" Type="http://schemas.openxmlformats.org/officeDocument/2006/relationships/image" Target="../media/image4.jpeg"/><Relationship Id="rId9" Type="http://schemas.openxmlformats.org/officeDocument/2006/relationships/image" Target="../media/image7.png"/></Relationships>
</file>

<file path=ppt/slides/_rels/slide4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449.jpg"/><Relationship Id="rId2" Type="http://schemas.openxmlformats.org/officeDocument/2006/relationships/notesSlide" Target="../notesSlides/notesSlide47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8.jpg"/><Relationship Id="rId5" Type="http://schemas.openxmlformats.org/officeDocument/2006/relationships/image" Target="../media/image3.png"/><Relationship Id="rId4" Type="http://schemas.openxmlformats.org/officeDocument/2006/relationships/image" Target="../media/image4.jpeg"/><Relationship Id="rId9" Type="http://schemas.openxmlformats.org/officeDocument/2006/relationships/image" Target="../media/image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4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451.jpg"/><Relationship Id="rId2" Type="http://schemas.openxmlformats.org/officeDocument/2006/relationships/notesSlide" Target="../notesSlides/notesSlide47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0.png"/><Relationship Id="rId5" Type="http://schemas.openxmlformats.org/officeDocument/2006/relationships/image" Target="../media/image3.png"/><Relationship Id="rId4" Type="http://schemas.openxmlformats.org/officeDocument/2006/relationships/image" Target="../media/image4.jpeg"/><Relationship Id="rId9" Type="http://schemas.openxmlformats.org/officeDocument/2006/relationships/image" Target="../media/image7.png"/></Relationships>
</file>

<file path=ppt/slides/_rels/slide4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7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2.png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454.png"/><Relationship Id="rId2" Type="http://schemas.openxmlformats.org/officeDocument/2006/relationships/notesSlide" Target="../notesSlides/notesSlide47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3.png"/><Relationship Id="rId5" Type="http://schemas.openxmlformats.org/officeDocument/2006/relationships/image" Target="../media/image3.png"/><Relationship Id="rId4" Type="http://schemas.openxmlformats.org/officeDocument/2006/relationships/image" Target="../media/image4.jpeg"/><Relationship Id="rId9" Type="http://schemas.openxmlformats.org/officeDocument/2006/relationships/image" Target="../media/image7.png"/></Relationships>
</file>

<file path=ppt/slides/_rels/slide4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8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5.png"/></Relationships>
</file>

<file path=ppt/slides/_rels/slide4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8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6.png"/></Relationships>
</file>

<file path=ppt/slides/_rels/slide4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8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7.png"/></Relationships>
</file>

<file path=ppt/slides/_rels/slide4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8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8.png"/></Relationships>
</file>

<file path=ppt/slides/_rels/slide49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70.png"/><Relationship Id="rId18" Type="http://schemas.openxmlformats.org/officeDocument/2006/relationships/image" Target="../media/image475.png"/><Relationship Id="rId26" Type="http://schemas.openxmlformats.org/officeDocument/2006/relationships/image" Target="../media/image483.png"/><Relationship Id="rId39" Type="http://schemas.openxmlformats.org/officeDocument/2006/relationships/image" Target="../media/image496.png"/><Relationship Id="rId21" Type="http://schemas.openxmlformats.org/officeDocument/2006/relationships/image" Target="../media/image478.png"/><Relationship Id="rId34" Type="http://schemas.openxmlformats.org/officeDocument/2006/relationships/image" Target="../media/image491.png"/><Relationship Id="rId42" Type="http://schemas.openxmlformats.org/officeDocument/2006/relationships/image" Target="../media/image499.png"/><Relationship Id="rId7" Type="http://schemas.openxmlformats.org/officeDocument/2006/relationships/image" Target="../media/image464.png"/><Relationship Id="rId2" Type="http://schemas.openxmlformats.org/officeDocument/2006/relationships/image" Target="../media/image459.jpg"/><Relationship Id="rId16" Type="http://schemas.openxmlformats.org/officeDocument/2006/relationships/image" Target="../media/image473.png"/><Relationship Id="rId29" Type="http://schemas.openxmlformats.org/officeDocument/2006/relationships/image" Target="../media/image4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3.png"/><Relationship Id="rId11" Type="http://schemas.openxmlformats.org/officeDocument/2006/relationships/image" Target="../media/image468.png"/><Relationship Id="rId24" Type="http://schemas.openxmlformats.org/officeDocument/2006/relationships/image" Target="../media/image481.png"/><Relationship Id="rId32" Type="http://schemas.openxmlformats.org/officeDocument/2006/relationships/image" Target="../media/image489.png"/><Relationship Id="rId37" Type="http://schemas.openxmlformats.org/officeDocument/2006/relationships/image" Target="../media/image494.png"/><Relationship Id="rId40" Type="http://schemas.openxmlformats.org/officeDocument/2006/relationships/image" Target="../media/image497.png"/><Relationship Id="rId45" Type="http://schemas.openxmlformats.org/officeDocument/2006/relationships/image" Target="../media/image502.png"/><Relationship Id="rId5" Type="http://schemas.openxmlformats.org/officeDocument/2006/relationships/image" Target="../media/image462.png"/><Relationship Id="rId15" Type="http://schemas.openxmlformats.org/officeDocument/2006/relationships/image" Target="../media/image472.png"/><Relationship Id="rId23" Type="http://schemas.openxmlformats.org/officeDocument/2006/relationships/image" Target="../media/image480.png"/><Relationship Id="rId28" Type="http://schemas.openxmlformats.org/officeDocument/2006/relationships/image" Target="../media/image485.png"/><Relationship Id="rId36" Type="http://schemas.openxmlformats.org/officeDocument/2006/relationships/image" Target="../media/image493.png"/><Relationship Id="rId10" Type="http://schemas.openxmlformats.org/officeDocument/2006/relationships/image" Target="../media/image467.png"/><Relationship Id="rId19" Type="http://schemas.openxmlformats.org/officeDocument/2006/relationships/image" Target="../media/image476.png"/><Relationship Id="rId31" Type="http://schemas.openxmlformats.org/officeDocument/2006/relationships/image" Target="../media/image488.png"/><Relationship Id="rId44" Type="http://schemas.openxmlformats.org/officeDocument/2006/relationships/image" Target="../media/image501.png"/><Relationship Id="rId4" Type="http://schemas.openxmlformats.org/officeDocument/2006/relationships/image" Target="../media/image461.png"/><Relationship Id="rId9" Type="http://schemas.openxmlformats.org/officeDocument/2006/relationships/image" Target="../media/image466.png"/><Relationship Id="rId14" Type="http://schemas.openxmlformats.org/officeDocument/2006/relationships/image" Target="../media/image471.png"/><Relationship Id="rId22" Type="http://schemas.openxmlformats.org/officeDocument/2006/relationships/image" Target="../media/image479.png"/><Relationship Id="rId27" Type="http://schemas.openxmlformats.org/officeDocument/2006/relationships/image" Target="../media/image484.png"/><Relationship Id="rId30" Type="http://schemas.openxmlformats.org/officeDocument/2006/relationships/image" Target="../media/image487.png"/><Relationship Id="rId35" Type="http://schemas.openxmlformats.org/officeDocument/2006/relationships/image" Target="../media/image492.png"/><Relationship Id="rId43" Type="http://schemas.openxmlformats.org/officeDocument/2006/relationships/image" Target="../media/image500.png"/><Relationship Id="rId8" Type="http://schemas.openxmlformats.org/officeDocument/2006/relationships/image" Target="../media/image465.png"/><Relationship Id="rId3" Type="http://schemas.openxmlformats.org/officeDocument/2006/relationships/image" Target="../media/image460.png"/><Relationship Id="rId12" Type="http://schemas.openxmlformats.org/officeDocument/2006/relationships/image" Target="../media/image469.png"/><Relationship Id="rId17" Type="http://schemas.openxmlformats.org/officeDocument/2006/relationships/image" Target="../media/image474.png"/><Relationship Id="rId25" Type="http://schemas.openxmlformats.org/officeDocument/2006/relationships/image" Target="../media/image482.png"/><Relationship Id="rId33" Type="http://schemas.openxmlformats.org/officeDocument/2006/relationships/image" Target="../media/image490.png"/><Relationship Id="rId38" Type="http://schemas.openxmlformats.org/officeDocument/2006/relationships/image" Target="../media/image495.png"/><Relationship Id="rId20" Type="http://schemas.openxmlformats.org/officeDocument/2006/relationships/image" Target="../media/image477.png"/><Relationship Id="rId41" Type="http://schemas.openxmlformats.org/officeDocument/2006/relationships/image" Target="../media/image498.png"/></Relationships>
</file>

<file path=ppt/slides/_rels/slide4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3.png"/><Relationship Id="rId13" Type="http://schemas.openxmlformats.org/officeDocument/2006/relationships/image" Target="../media/image481.png"/><Relationship Id="rId18" Type="http://schemas.openxmlformats.org/officeDocument/2006/relationships/image" Target="../media/image509.png"/><Relationship Id="rId3" Type="http://schemas.openxmlformats.org/officeDocument/2006/relationships/image" Target="../media/image460.png"/><Relationship Id="rId21" Type="http://schemas.openxmlformats.org/officeDocument/2006/relationships/image" Target="../media/image512.png"/><Relationship Id="rId7" Type="http://schemas.openxmlformats.org/officeDocument/2006/relationships/image" Target="../media/image464.png"/><Relationship Id="rId12" Type="http://schemas.openxmlformats.org/officeDocument/2006/relationships/image" Target="../media/image483.png"/><Relationship Id="rId17" Type="http://schemas.openxmlformats.org/officeDocument/2006/relationships/image" Target="../media/image508.png"/><Relationship Id="rId2" Type="http://schemas.openxmlformats.org/officeDocument/2006/relationships/image" Target="../media/image459.jpg"/><Relationship Id="rId16" Type="http://schemas.openxmlformats.org/officeDocument/2006/relationships/image" Target="../media/image507.png"/><Relationship Id="rId20" Type="http://schemas.openxmlformats.org/officeDocument/2006/relationships/image" Target="../media/image5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3.png"/><Relationship Id="rId11" Type="http://schemas.openxmlformats.org/officeDocument/2006/relationships/image" Target="../media/image504.png"/><Relationship Id="rId24" Type="http://schemas.openxmlformats.org/officeDocument/2006/relationships/image" Target="../media/image515.png"/><Relationship Id="rId5" Type="http://schemas.openxmlformats.org/officeDocument/2006/relationships/image" Target="../media/image462.png"/><Relationship Id="rId15" Type="http://schemas.openxmlformats.org/officeDocument/2006/relationships/image" Target="../media/image506.png"/><Relationship Id="rId23" Type="http://schemas.openxmlformats.org/officeDocument/2006/relationships/image" Target="../media/image514.png"/><Relationship Id="rId10" Type="http://schemas.openxmlformats.org/officeDocument/2006/relationships/image" Target="../media/image482.png"/><Relationship Id="rId19" Type="http://schemas.openxmlformats.org/officeDocument/2006/relationships/image" Target="../media/image510.png"/><Relationship Id="rId4" Type="http://schemas.openxmlformats.org/officeDocument/2006/relationships/image" Target="../media/image461.png"/><Relationship Id="rId9" Type="http://schemas.openxmlformats.org/officeDocument/2006/relationships/image" Target="../media/image470.png"/><Relationship Id="rId14" Type="http://schemas.openxmlformats.org/officeDocument/2006/relationships/image" Target="../media/image505.png"/><Relationship Id="rId22" Type="http://schemas.openxmlformats.org/officeDocument/2006/relationships/image" Target="../media/image513.png"/></Relationships>
</file>

<file path=ppt/slides/_rels/slide4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6.png"/><Relationship Id="rId13" Type="http://schemas.openxmlformats.org/officeDocument/2006/relationships/image" Target="../media/image521.png"/><Relationship Id="rId3" Type="http://schemas.openxmlformats.org/officeDocument/2006/relationships/image" Target="../media/image460.png"/><Relationship Id="rId7" Type="http://schemas.openxmlformats.org/officeDocument/2006/relationships/image" Target="../media/image464.png"/><Relationship Id="rId12" Type="http://schemas.openxmlformats.org/officeDocument/2006/relationships/image" Target="../media/image520.png"/><Relationship Id="rId2" Type="http://schemas.openxmlformats.org/officeDocument/2006/relationships/image" Target="../media/image45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3.png"/><Relationship Id="rId11" Type="http://schemas.openxmlformats.org/officeDocument/2006/relationships/image" Target="../media/image519.png"/><Relationship Id="rId5" Type="http://schemas.openxmlformats.org/officeDocument/2006/relationships/image" Target="../media/image462.png"/><Relationship Id="rId15" Type="http://schemas.openxmlformats.org/officeDocument/2006/relationships/image" Target="../media/image522.png"/><Relationship Id="rId10" Type="http://schemas.openxmlformats.org/officeDocument/2006/relationships/image" Target="../media/image518.png"/><Relationship Id="rId4" Type="http://schemas.openxmlformats.org/officeDocument/2006/relationships/image" Target="../media/image461.png"/><Relationship Id="rId9" Type="http://schemas.openxmlformats.org/officeDocument/2006/relationships/image" Target="../media/image517.png"/><Relationship Id="rId14" Type="http://schemas.openxmlformats.org/officeDocument/2006/relationships/image" Target="../media/image50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50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63.png"/><Relationship Id="rId18" Type="http://schemas.openxmlformats.org/officeDocument/2006/relationships/image" Target="../media/image532.png"/><Relationship Id="rId26" Type="http://schemas.openxmlformats.org/officeDocument/2006/relationships/image" Target="../media/image539.png"/><Relationship Id="rId3" Type="http://schemas.openxmlformats.org/officeDocument/2006/relationships/image" Target="../media/image460.png"/><Relationship Id="rId21" Type="http://schemas.openxmlformats.org/officeDocument/2006/relationships/image" Target="../media/image535.png"/><Relationship Id="rId7" Type="http://schemas.openxmlformats.org/officeDocument/2006/relationships/image" Target="../media/image525.png"/><Relationship Id="rId12" Type="http://schemas.openxmlformats.org/officeDocument/2006/relationships/image" Target="../media/image462.png"/><Relationship Id="rId17" Type="http://schemas.openxmlformats.org/officeDocument/2006/relationships/image" Target="../media/image531.png"/><Relationship Id="rId25" Type="http://schemas.openxmlformats.org/officeDocument/2006/relationships/image" Target="../media/image504.png"/><Relationship Id="rId33" Type="http://schemas.openxmlformats.org/officeDocument/2006/relationships/image" Target="../media/image546.png"/><Relationship Id="rId2" Type="http://schemas.openxmlformats.org/officeDocument/2006/relationships/image" Target="../media/image459.jpg"/><Relationship Id="rId16" Type="http://schemas.openxmlformats.org/officeDocument/2006/relationships/image" Target="../media/image530.png"/><Relationship Id="rId20" Type="http://schemas.openxmlformats.org/officeDocument/2006/relationships/image" Target="../media/image534.png"/><Relationship Id="rId29" Type="http://schemas.openxmlformats.org/officeDocument/2006/relationships/image" Target="../media/image5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4.png"/><Relationship Id="rId11" Type="http://schemas.openxmlformats.org/officeDocument/2006/relationships/image" Target="../media/image461.png"/><Relationship Id="rId24" Type="http://schemas.openxmlformats.org/officeDocument/2006/relationships/image" Target="../media/image538.png"/><Relationship Id="rId32" Type="http://schemas.openxmlformats.org/officeDocument/2006/relationships/image" Target="../media/image545.png"/><Relationship Id="rId5" Type="http://schemas.openxmlformats.org/officeDocument/2006/relationships/image" Target="../media/image523.png"/><Relationship Id="rId15" Type="http://schemas.openxmlformats.org/officeDocument/2006/relationships/image" Target="../media/image529.png"/><Relationship Id="rId23" Type="http://schemas.openxmlformats.org/officeDocument/2006/relationships/image" Target="../media/image537.png"/><Relationship Id="rId28" Type="http://schemas.openxmlformats.org/officeDocument/2006/relationships/image" Target="../media/image541.png"/><Relationship Id="rId10" Type="http://schemas.openxmlformats.org/officeDocument/2006/relationships/image" Target="../media/image528.png"/><Relationship Id="rId19" Type="http://schemas.openxmlformats.org/officeDocument/2006/relationships/image" Target="../media/image533.png"/><Relationship Id="rId31" Type="http://schemas.openxmlformats.org/officeDocument/2006/relationships/image" Target="../media/image544.png"/><Relationship Id="rId4" Type="http://schemas.openxmlformats.org/officeDocument/2006/relationships/image" Target="../media/image470.png"/><Relationship Id="rId9" Type="http://schemas.openxmlformats.org/officeDocument/2006/relationships/image" Target="../media/image527.png"/><Relationship Id="rId14" Type="http://schemas.openxmlformats.org/officeDocument/2006/relationships/image" Target="../media/image464.png"/><Relationship Id="rId22" Type="http://schemas.openxmlformats.org/officeDocument/2006/relationships/image" Target="../media/image536.png"/><Relationship Id="rId27" Type="http://schemas.openxmlformats.org/officeDocument/2006/relationships/image" Target="../media/image540.png"/><Relationship Id="rId30" Type="http://schemas.openxmlformats.org/officeDocument/2006/relationships/image" Target="../media/image543.png"/><Relationship Id="rId8" Type="http://schemas.openxmlformats.org/officeDocument/2006/relationships/image" Target="../media/image526.png"/></Relationships>
</file>

<file path=ppt/slides/_rels/slide5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1.png"/><Relationship Id="rId13" Type="http://schemas.openxmlformats.org/officeDocument/2006/relationships/image" Target="../media/image485.png"/><Relationship Id="rId18" Type="http://schemas.openxmlformats.org/officeDocument/2006/relationships/image" Target="../media/image481.png"/><Relationship Id="rId26" Type="http://schemas.openxmlformats.org/officeDocument/2006/relationships/image" Target="../media/image561.png"/><Relationship Id="rId3" Type="http://schemas.openxmlformats.org/officeDocument/2006/relationships/image" Target="../media/image460.png"/><Relationship Id="rId21" Type="http://schemas.openxmlformats.org/officeDocument/2006/relationships/image" Target="../media/image556.png"/><Relationship Id="rId7" Type="http://schemas.openxmlformats.org/officeDocument/2006/relationships/image" Target="../media/image549.png"/><Relationship Id="rId12" Type="http://schemas.openxmlformats.org/officeDocument/2006/relationships/image" Target="../media/image504.png"/><Relationship Id="rId17" Type="http://schemas.openxmlformats.org/officeDocument/2006/relationships/image" Target="../media/image553.png"/><Relationship Id="rId25" Type="http://schemas.openxmlformats.org/officeDocument/2006/relationships/image" Target="../media/image560.png"/><Relationship Id="rId2" Type="http://schemas.openxmlformats.org/officeDocument/2006/relationships/image" Target="../media/image459.jpg"/><Relationship Id="rId16" Type="http://schemas.openxmlformats.org/officeDocument/2006/relationships/image" Target="../media/image552.png"/><Relationship Id="rId20" Type="http://schemas.openxmlformats.org/officeDocument/2006/relationships/image" Target="../media/image5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0.png"/><Relationship Id="rId11" Type="http://schemas.openxmlformats.org/officeDocument/2006/relationships/image" Target="../media/image464.png"/><Relationship Id="rId24" Type="http://schemas.openxmlformats.org/officeDocument/2006/relationships/image" Target="../media/image559.png"/><Relationship Id="rId5" Type="http://schemas.openxmlformats.org/officeDocument/2006/relationships/image" Target="../media/image548.png"/><Relationship Id="rId15" Type="http://schemas.openxmlformats.org/officeDocument/2006/relationships/image" Target="../media/image551.png"/><Relationship Id="rId23" Type="http://schemas.openxmlformats.org/officeDocument/2006/relationships/image" Target="../media/image558.png"/><Relationship Id="rId28" Type="http://schemas.openxmlformats.org/officeDocument/2006/relationships/image" Target="../media/image563.png"/><Relationship Id="rId10" Type="http://schemas.openxmlformats.org/officeDocument/2006/relationships/image" Target="../media/image463.png"/><Relationship Id="rId19" Type="http://schemas.openxmlformats.org/officeDocument/2006/relationships/image" Target="../media/image554.png"/><Relationship Id="rId4" Type="http://schemas.openxmlformats.org/officeDocument/2006/relationships/image" Target="../media/image547.png"/><Relationship Id="rId9" Type="http://schemas.openxmlformats.org/officeDocument/2006/relationships/image" Target="../media/image462.png"/><Relationship Id="rId14" Type="http://schemas.openxmlformats.org/officeDocument/2006/relationships/image" Target="../media/image550.png"/><Relationship Id="rId22" Type="http://schemas.openxmlformats.org/officeDocument/2006/relationships/image" Target="../media/image557.png"/><Relationship Id="rId27" Type="http://schemas.openxmlformats.org/officeDocument/2006/relationships/image" Target="../media/image562.png"/></Relationships>
</file>

<file path=ppt/slides/_rels/slide5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7.png"/><Relationship Id="rId13" Type="http://schemas.openxmlformats.org/officeDocument/2006/relationships/image" Target="../media/image464.png"/><Relationship Id="rId3" Type="http://schemas.openxmlformats.org/officeDocument/2006/relationships/image" Target="../media/image460.png"/><Relationship Id="rId7" Type="http://schemas.openxmlformats.org/officeDocument/2006/relationships/image" Target="../media/image566.png"/><Relationship Id="rId12" Type="http://schemas.openxmlformats.org/officeDocument/2006/relationships/image" Target="../media/image463.png"/><Relationship Id="rId17" Type="http://schemas.openxmlformats.org/officeDocument/2006/relationships/image" Target="../media/image572.png"/><Relationship Id="rId2" Type="http://schemas.openxmlformats.org/officeDocument/2006/relationships/image" Target="../media/image459.jpg"/><Relationship Id="rId16" Type="http://schemas.openxmlformats.org/officeDocument/2006/relationships/image" Target="../media/image5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0.png"/><Relationship Id="rId11" Type="http://schemas.openxmlformats.org/officeDocument/2006/relationships/image" Target="../media/image462.png"/><Relationship Id="rId5" Type="http://schemas.openxmlformats.org/officeDocument/2006/relationships/image" Target="../media/image565.png"/><Relationship Id="rId15" Type="http://schemas.openxmlformats.org/officeDocument/2006/relationships/image" Target="../media/image570.png"/><Relationship Id="rId10" Type="http://schemas.openxmlformats.org/officeDocument/2006/relationships/image" Target="../media/image461.png"/><Relationship Id="rId4" Type="http://schemas.openxmlformats.org/officeDocument/2006/relationships/image" Target="../media/image564.png"/><Relationship Id="rId9" Type="http://schemas.openxmlformats.org/officeDocument/2006/relationships/image" Target="../media/image568.png"/><Relationship Id="rId14" Type="http://schemas.openxmlformats.org/officeDocument/2006/relationships/image" Target="../media/image569.png"/></Relationships>
</file>

<file path=ppt/slides/_rels/slide5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6.png"/><Relationship Id="rId13" Type="http://schemas.openxmlformats.org/officeDocument/2006/relationships/image" Target="../media/image581.png"/><Relationship Id="rId18" Type="http://schemas.openxmlformats.org/officeDocument/2006/relationships/image" Target="../media/image464.png"/><Relationship Id="rId26" Type="http://schemas.openxmlformats.org/officeDocument/2006/relationships/image" Target="../media/image588.png"/><Relationship Id="rId3" Type="http://schemas.openxmlformats.org/officeDocument/2006/relationships/image" Target="../media/image460.png"/><Relationship Id="rId21" Type="http://schemas.openxmlformats.org/officeDocument/2006/relationships/image" Target="../media/image583.png"/><Relationship Id="rId7" Type="http://schemas.openxmlformats.org/officeDocument/2006/relationships/image" Target="../media/image575.png"/><Relationship Id="rId12" Type="http://schemas.openxmlformats.org/officeDocument/2006/relationships/image" Target="../media/image580.png"/><Relationship Id="rId17" Type="http://schemas.openxmlformats.org/officeDocument/2006/relationships/image" Target="../media/image463.png"/><Relationship Id="rId25" Type="http://schemas.openxmlformats.org/officeDocument/2006/relationships/image" Target="../media/image587.png"/><Relationship Id="rId2" Type="http://schemas.openxmlformats.org/officeDocument/2006/relationships/image" Target="../media/image459.jpg"/><Relationship Id="rId16" Type="http://schemas.openxmlformats.org/officeDocument/2006/relationships/image" Target="../media/image462.png"/><Relationship Id="rId20" Type="http://schemas.openxmlformats.org/officeDocument/2006/relationships/image" Target="../media/image4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4.png"/><Relationship Id="rId11" Type="http://schemas.openxmlformats.org/officeDocument/2006/relationships/image" Target="../media/image579.png"/><Relationship Id="rId24" Type="http://schemas.openxmlformats.org/officeDocument/2006/relationships/image" Target="../media/image586.png"/><Relationship Id="rId5" Type="http://schemas.openxmlformats.org/officeDocument/2006/relationships/image" Target="../media/image573.png"/><Relationship Id="rId15" Type="http://schemas.openxmlformats.org/officeDocument/2006/relationships/image" Target="../media/image461.png"/><Relationship Id="rId23" Type="http://schemas.openxmlformats.org/officeDocument/2006/relationships/image" Target="../media/image585.png"/><Relationship Id="rId10" Type="http://schemas.openxmlformats.org/officeDocument/2006/relationships/image" Target="../media/image578.png"/><Relationship Id="rId19" Type="http://schemas.openxmlformats.org/officeDocument/2006/relationships/image" Target="../media/image504.png"/><Relationship Id="rId4" Type="http://schemas.openxmlformats.org/officeDocument/2006/relationships/image" Target="../media/image470.png"/><Relationship Id="rId9" Type="http://schemas.openxmlformats.org/officeDocument/2006/relationships/image" Target="../media/image577.png"/><Relationship Id="rId14" Type="http://schemas.openxmlformats.org/officeDocument/2006/relationships/image" Target="../media/image582.png"/><Relationship Id="rId22" Type="http://schemas.openxmlformats.org/officeDocument/2006/relationships/image" Target="../media/image584.png"/></Relationships>
</file>

<file path=ppt/slides/_rels/slide5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3.png"/><Relationship Id="rId13" Type="http://schemas.openxmlformats.org/officeDocument/2006/relationships/image" Target="../media/image593.png"/><Relationship Id="rId3" Type="http://schemas.openxmlformats.org/officeDocument/2006/relationships/image" Target="../media/image460.png"/><Relationship Id="rId7" Type="http://schemas.openxmlformats.org/officeDocument/2006/relationships/image" Target="../media/image462.png"/><Relationship Id="rId12" Type="http://schemas.openxmlformats.org/officeDocument/2006/relationships/image" Target="../media/image592.png"/><Relationship Id="rId17" Type="http://schemas.openxmlformats.org/officeDocument/2006/relationships/image" Target="../media/image597.png"/><Relationship Id="rId2" Type="http://schemas.openxmlformats.org/officeDocument/2006/relationships/image" Target="../media/image459.jpg"/><Relationship Id="rId16" Type="http://schemas.openxmlformats.org/officeDocument/2006/relationships/image" Target="../media/image5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1.png"/><Relationship Id="rId11" Type="http://schemas.openxmlformats.org/officeDocument/2006/relationships/image" Target="../media/image591.png"/><Relationship Id="rId5" Type="http://schemas.openxmlformats.org/officeDocument/2006/relationships/image" Target="../media/image590.png"/><Relationship Id="rId15" Type="http://schemas.openxmlformats.org/officeDocument/2006/relationships/image" Target="../media/image595.png"/><Relationship Id="rId10" Type="http://schemas.openxmlformats.org/officeDocument/2006/relationships/image" Target="../media/image470.png"/><Relationship Id="rId4" Type="http://schemas.openxmlformats.org/officeDocument/2006/relationships/image" Target="../media/image589.png"/><Relationship Id="rId9" Type="http://schemas.openxmlformats.org/officeDocument/2006/relationships/image" Target="../media/image464.png"/><Relationship Id="rId14" Type="http://schemas.openxmlformats.org/officeDocument/2006/relationships/image" Target="../media/image594.png"/></Relationships>
</file>

<file path=ppt/slides/_rels/slide5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8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8.png"/></Relationships>
</file>

<file path=ppt/slides/_rels/slide5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8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9.png"/></Relationships>
</file>

<file path=ppt/slides/_rels/slide5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8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0.png"/></Relationships>
</file>

<file path=ppt/slides/_rels/slide5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8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1.png"/></Relationships>
</file>

<file path=ppt/slides/_rels/slide5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8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3.png"/><Relationship Id="rId4" Type="http://schemas.openxmlformats.org/officeDocument/2006/relationships/image" Target="../media/image60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5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8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4.png"/></Relationships>
</file>

<file path=ppt/slides/_rels/slide5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9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5.png"/></Relationships>
</file>

<file path=ppt/slides/_rels/slide5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9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6.png"/></Relationships>
</file>

<file path=ppt/slides/_rels/slide5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9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7.png"/></Relationships>
</file>

<file path=ppt/slides/_rels/slide5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9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8.png"/></Relationships>
</file>

<file path=ppt/slides/_rels/slide5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9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9.png"/></Relationships>
</file>

<file path=ppt/slides/_rels/slide5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4.png"/><Relationship Id="rId3" Type="http://schemas.openxmlformats.org/officeDocument/2006/relationships/image" Target="../media/image10.png"/><Relationship Id="rId7" Type="http://schemas.openxmlformats.org/officeDocument/2006/relationships/image" Target="../media/image613.jpg"/><Relationship Id="rId2" Type="http://schemas.openxmlformats.org/officeDocument/2006/relationships/notesSlide" Target="../notesSlides/notesSlide49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2.png"/><Relationship Id="rId5" Type="http://schemas.openxmlformats.org/officeDocument/2006/relationships/image" Target="../media/image611.png"/><Relationship Id="rId4" Type="http://schemas.openxmlformats.org/officeDocument/2006/relationships/image" Target="../media/image610.png"/></Relationships>
</file>

<file path=ppt/slides/_rels/slide5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9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5.png"/></Relationships>
</file>

<file path=ppt/slides/_rels/slide5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9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6.png"/></Relationships>
</file>

<file path=ppt/slides/_rels/slide5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9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52.png"/></Relationships>
</file>

<file path=ppt/slides/_rels/slide5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9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8.png"/></Relationships>
</file>

<file path=ppt/slides/_rels/slide5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0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9.png"/></Relationships>
</file>

<file path=ppt/slides/_rels/slide5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0.jpeg"/><Relationship Id="rId2" Type="http://schemas.openxmlformats.org/officeDocument/2006/relationships/notesSlide" Target="../notesSlides/notesSlide50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w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5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5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5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du.xunta.es/correo/" TargetMode="External"/><Relationship Id="rId3" Type="http://schemas.openxmlformats.org/officeDocument/2006/relationships/image" Target="../media/image10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openxmlformats.org/officeDocument/2006/relationships/image" Target="../media/image7.png"/><Relationship Id="rId5" Type="http://schemas.openxmlformats.org/officeDocument/2006/relationships/image" Target="../media/image57.png"/><Relationship Id="rId10" Type="http://schemas.openxmlformats.org/officeDocument/2006/relationships/image" Target="../media/image6.png"/><Relationship Id="rId4" Type="http://schemas.openxmlformats.org/officeDocument/2006/relationships/image" Target="../media/image56.png"/><Relationship Id="rId9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6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61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6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6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6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6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png"/><Relationship Id="rId4" Type="http://schemas.openxmlformats.org/officeDocument/2006/relationships/hyperlink" Target="https://www.edu.xunta.es/centroseducativos/" TargetMode="Externa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png"/><Relationship Id="rId4" Type="http://schemas.openxmlformats.org/officeDocument/2006/relationships/hyperlink" Target="https://www.edu.xunta.es/centroseducativos/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png"/><Relationship Id="rId4" Type="http://schemas.openxmlformats.org/officeDocument/2006/relationships/hyperlink" Target="https://www.edu.xunta.es/centroseducativos/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6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jp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8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84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85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88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89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89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90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91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92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93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94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95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9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Z:\Proyectos\Sector Público\Proyectos\012830-0018 - TIC en la escuela\03 Intermedio\Logotipos\Material para Presentaciones\portada 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9144032"/>
          </a:xfrm>
          <a:prstGeom prst="rect">
            <a:avLst/>
          </a:prstGeom>
          <a:noFill/>
        </p:spPr>
      </p:pic>
      <p:sp>
        <p:nvSpPr>
          <p:cNvPr id="2" name="Rectángulo 1"/>
          <p:cNvSpPr/>
          <p:nvPr/>
        </p:nvSpPr>
        <p:spPr>
          <a:xfrm>
            <a:off x="5149385" y="3514817"/>
            <a:ext cx="618643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5400" b="1" dirty="0" err="1">
                <a:solidFill>
                  <a:schemeClr val="bg1"/>
                </a:solidFill>
              </a:rPr>
              <a:t>Ferramentas</a:t>
            </a:r>
            <a:r>
              <a:rPr lang="es-ES_tradnl" sz="5400" b="1" dirty="0">
                <a:solidFill>
                  <a:schemeClr val="bg1"/>
                </a:solidFill>
              </a:rPr>
              <a:t> de </a:t>
            </a:r>
            <a:r>
              <a:rPr lang="es-ES_tradnl" sz="5400" b="1" dirty="0" err="1">
                <a:solidFill>
                  <a:schemeClr val="bg1"/>
                </a:solidFill>
              </a:rPr>
              <a:t>xestión</a:t>
            </a:r>
            <a:r>
              <a:rPr lang="es-ES_tradnl" sz="5400" b="1" dirty="0">
                <a:solidFill>
                  <a:schemeClr val="bg1"/>
                </a:solidFill>
              </a:rPr>
              <a:t> </a:t>
            </a:r>
            <a:r>
              <a:rPr lang="es-ES_tradnl" sz="5400" b="1" dirty="0" err="1">
                <a:solidFill>
                  <a:schemeClr val="bg1"/>
                </a:solidFill>
              </a:rPr>
              <a:t>institucionais</a:t>
            </a:r>
            <a:endParaRPr lang="es-ES_tradnl" sz="5400" b="1" dirty="0">
              <a:solidFill>
                <a:schemeClr val="bg1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769263" y="8374559"/>
            <a:ext cx="101531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_tradnl" sz="4400" b="1" i="1" dirty="0">
                <a:solidFill>
                  <a:schemeClr val="bg1"/>
                </a:solidFill>
              </a:rPr>
              <a:t>Manuel Ángel García Gómez</a:t>
            </a:r>
          </a:p>
        </p:txBody>
      </p:sp>
      <p:pic>
        <p:nvPicPr>
          <p:cNvPr id="6" name="12 Imagen" descr="cons_cul_edu-cor">
            <a:extLst>
              <a:ext uri="{FF2B5EF4-FFF2-40B4-BE49-F238E27FC236}">
                <a16:creationId xmlns:a16="http://schemas.microsoft.com/office/drawing/2014/main" id="{46FC1207-683F-4A57-9D06-7432E369954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45" y="394517"/>
            <a:ext cx="3485922" cy="699001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8 Imagen">
            <a:extLst>
              <a:ext uri="{FF2B5EF4-FFF2-40B4-BE49-F238E27FC236}">
                <a16:creationId xmlns:a16="http://schemas.microsoft.com/office/drawing/2014/main" id="{C472CFB8-D8EA-493A-8883-543AB397CB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312" y="392946"/>
            <a:ext cx="2448272" cy="954826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C2D974FD-2492-4752-91D2-2F70D424A1F8}"/>
              </a:ext>
            </a:extLst>
          </p:cNvPr>
          <p:cNvSpPr/>
          <p:nvPr/>
        </p:nvSpPr>
        <p:spPr>
          <a:xfrm>
            <a:off x="119336" y="3514817"/>
            <a:ext cx="420452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3600" b="1" dirty="0">
                <a:solidFill>
                  <a:schemeClr val="tx2"/>
                </a:solidFill>
              </a:rPr>
              <a:t>Formación inicial </a:t>
            </a:r>
          </a:p>
          <a:p>
            <a:pPr algn="r"/>
            <a:r>
              <a:rPr lang="pt-BR" sz="3600" b="1" dirty="0">
                <a:solidFill>
                  <a:schemeClr val="tx2"/>
                </a:solidFill>
              </a:rPr>
              <a:t>para novos </a:t>
            </a:r>
          </a:p>
          <a:p>
            <a:pPr algn="r"/>
            <a:r>
              <a:rPr lang="pt-BR" sz="3600" b="1" dirty="0" err="1">
                <a:solidFill>
                  <a:schemeClr val="tx2"/>
                </a:solidFill>
              </a:rPr>
              <a:t>equipos</a:t>
            </a:r>
            <a:r>
              <a:rPr lang="pt-BR" sz="3600" b="1" dirty="0">
                <a:solidFill>
                  <a:schemeClr val="tx2"/>
                </a:solidFill>
              </a:rPr>
              <a:t> </a:t>
            </a:r>
            <a:r>
              <a:rPr lang="pt-BR" sz="3600" b="1" dirty="0" err="1">
                <a:solidFill>
                  <a:schemeClr val="tx2"/>
                </a:solidFill>
              </a:rPr>
              <a:t>directivos</a:t>
            </a:r>
            <a:endParaRPr lang="es-ES" sz="3600" b="1" dirty="0">
              <a:solidFill>
                <a:schemeClr val="tx2"/>
              </a:solidFill>
            </a:endParaRP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B836E4B7-84F5-467D-94F0-7ACD30D14CCD}"/>
              </a:ext>
            </a:extLst>
          </p:cNvPr>
          <p:cNvCxnSpPr/>
          <p:nvPr/>
        </p:nvCxnSpPr>
        <p:spPr>
          <a:xfrm>
            <a:off x="4727848" y="3419872"/>
            <a:ext cx="0" cy="208823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79376" y="191707"/>
            <a:ext cx="35655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Portal educativo</a:t>
            </a:r>
            <a:endParaRPr lang="es-ES_tradnl" sz="4000" dirty="0">
              <a:solidFill>
                <a:schemeClr val="bg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E9B6FC6-BF55-4168-AA27-B30470BE40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63820"/>
            <a:ext cx="12211714" cy="7524604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38D1AF48-521C-4898-B036-C180C733C502}"/>
              </a:ext>
            </a:extLst>
          </p:cNvPr>
          <p:cNvSpPr/>
          <p:nvPr/>
        </p:nvSpPr>
        <p:spPr>
          <a:xfrm>
            <a:off x="7248128" y="4932040"/>
            <a:ext cx="3888432" cy="1440160"/>
          </a:xfrm>
          <a:prstGeom prst="rect">
            <a:avLst/>
          </a:prstGeom>
          <a:noFill/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3608704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804A74E-1E1C-4CDF-A02D-5583C338AAFA}"/>
              </a:ext>
            </a:extLst>
          </p:cNvPr>
          <p:cNvSpPr txBox="1"/>
          <p:nvPr/>
        </p:nvSpPr>
        <p:spPr>
          <a:xfrm>
            <a:off x="407368" y="181838"/>
            <a:ext cx="11480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Wifi </a:t>
            </a:r>
            <a:endParaRPr lang="es-ES_tradnl" sz="4000" dirty="0">
              <a:solidFill>
                <a:schemeClr val="bg1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83DA67F-5862-49C3-BD74-88FBC1076A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79048"/>
            <a:ext cx="12119890" cy="7265360"/>
          </a:xfrm>
          <a:prstGeom prst="rect">
            <a:avLst/>
          </a:prstGeom>
        </p:spPr>
      </p:pic>
      <p:sp>
        <p:nvSpPr>
          <p:cNvPr id="5" name="1 Marcador de número de diapositiva">
            <a:extLst>
              <a:ext uri="{FF2B5EF4-FFF2-40B4-BE49-F238E27FC236}">
                <a16:creationId xmlns:a16="http://schemas.microsoft.com/office/drawing/2014/main" id="{A09A2AFB-40FD-4D5A-9C50-75134557042B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100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6" name="101 Imagen" descr="02_pie.jpg">
            <a:extLst>
              <a:ext uri="{FF2B5EF4-FFF2-40B4-BE49-F238E27FC236}">
                <a16:creationId xmlns:a16="http://schemas.microsoft.com/office/drawing/2014/main" id="{1EE76116-8249-4397-A0AD-4D3515EAC9B3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34D22A75-99B3-417E-AC39-F0117F361B83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100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9" name="12 Imagen" descr="cons_cul_edu-cor">
            <a:extLst>
              <a:ext uri="{FF2B5EF4-FFF2-40B4-BE49-F238E27FC236}">
                <a16:creationId xmlns:a16="http://schemas.microsoft.com/office/drawing/2014/main" id="{37950EBB-2F65-4227-B46C-50E7E7A3A6E1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8 Imagen">
            <a:extLst>
              <a:ext uri="{FF2B5EF4-FFF2-40B4-BE49-F238E27FC236}">
                <a16:creationId xmlns:a16="http://schemas.microsoft.com/office/drawing/2014/main" id="{AB48C518-2535-4DF7-A887-534ECB2F31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91578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804A74E-1E1C-4CDF-A02D-5583C338AAFA}"/>
              </a:ext>
            </a:extLst>
          </p:cNvPr>
          <p:cNvSpPr txBox="1"/>
          <p:nvPr/>
        </p:nvSpPr>
        <p:spPr>
          <a:xfrm>
            <a:off x="407368" y="181838"/>
            <a:ext cx="11480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Wifi </a:t>
            </a:r>
            <a:endParaRPr lang="es-ES_tradnl" sz="4000" dirty="0">
              <a:solidFill>
                <a:schemeClr val="bg1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F83DC8C-C2C0-46F1-95BC-205D9396B3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384" y="889724"/>
            <a:ext cx="10585176" cy="7542433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FBE511A6-6331-443D-8672-22AE0C7C6130}"/>
              </a:ext>
            </a:extLst>
          </p:cNvPr>
          <p:cNvSpPr/>
          <p:nvPr/>
        </p:nvSpPr>
        <p:spPr>
          <a:xfrm>
            <a:off x="767408" y="4788024"/>
            <a:ext cx="2108491" cy="28803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6" name="1 Marcador de número de diapositiva">
            <a:extLst>
              <a:ext uri="{FF2B5EF4-FFF2-40B4-BE49-F238E27FC236}">
                <a16:creationId xmlns:a16="http://schemas.microsoft.com/office/drawing/2014/main" id="{7D7E8EB2-CF72-44CF-AC85-94E66519F73D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101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7" name="101 Imagen" descr="02_pie.jpg">
            <a:extLst>
              <a:ext uri="{FF2B5EF4-FFF2-40B4-BE49-F238E27FC236}">
                <a16:creationId xmlns:a16="http://schemas.microsoft.com/office/drawing/2014/main" id="{B5A4A809-551E-4D77-B80C-868B35F6DC92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AE1F883C-161C-4715-8233-B470A1C27635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101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" name="12 Imagen" descr="cons_cul_edu-cor">
            <a:extLst>
              <a:ext uri="{FF2B5EF4-FFF2-40B4-BE49-F238E27FC236}">
                <a16:creationId xmlns:a16="http://schemas.microsoft.com/office/drawing/2014/main" id="{14CE6A4F-4BD7-4B49-8B49-DB442F31CAFC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" name="8 Imagen">
            <a:extLst>
              <a:ext uri="{FF2B5EF4-FFF2-40B4-BE49-F238E27FC236}">
                <a16:creationId xmlns:a16="http://schemas.microsoft.com/office/drawing/2014/main" id="{44A2D7E9-59BB-4D05-A2FB-88206D42E2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43144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804A74E-1E1C-4CDF-A02D-5583C338AAFA}"/>
              </a:ext>
            </a:extLst>
          </p:cNvPr>
          <p:cNvSpPr txBox="1"/>
          <p:nvPr/>
        </p:nvSpPr>
        <p:spPr>
          <a:xfrm>
            <a:off x="407368" y="181838"/>
            <a:ext cx="11480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Wifi </a:t>
            </a:r>
            <a:endParaRPr lang="es-ES_tradnl" sz="4000" dirty="0">
              <a:solidFill>
                <a:schemeClr val="bg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8065D35-47FC-4445-BAB6-68C0849DF7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24974"/>
            <a:ext cx="12192000" cy="7642066"/>
          </a:xfrm>
          <a:prstGeom prst="rect">
            <a:avLst/>
          </a:prstGeom>
        </p:spPr>
      </p:pic>
      <p:sp>
        <p:nvSpPr>
          <p:cNvPr id="5" name="1 Marcador de número de diapositiva">
            <a:extLst>
              <a:ext uri="{FF2B5EF4-FFF2-40B4-BE49-F238E27FC236}">
                <a16:creationId xmlns:a16="http://schemas.microsoft.com/office/drawing/2014/main" id="{9247A682-664A-4021-9C5F-DBA28BB59132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102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6" name="101 Imagen" descr="02_pie.jpg">
            <a:extLst>
              <a:ext uri="{FF2B5EF4-FFF2-40B4-BE49-F238E27FC236}">
                <a16:creationId xmlns:a16="http://schemas.microsoft.com/office/drawing/2014/main" id="{01ACFBC7-B9C9-492E-9C86-567269C2F3DE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1F708038-3653-4CA9-87CC-B6B78B95FF2F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102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9" name="12 Imagen" descr="cons_cul_edu-cor">
            <a:extLst>
              <a:ext uri="{FF2B5EF4-FFF2-40B4-BE49-F238E27FC236}">
                <a16:creationId xmlns:a16="http://schemas.microsoft.com/office/drawing/2014/main" id="{CDF4DEBD-EF8B-46CA-8052-595776867734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8 Imagen">
            <a:extLst>
              <a:ext uri="{FF2B5EF4-FFF2-40B4-BE49-F238E27FC236}">
                <a16:creationId xmlns:a16="http://schemas.microsoft.com/office/drawing/2014/main" id="{01E9CF32-E5CA-4A02-AE1F-4EA62885F5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96886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804A74E-1E1C-4CDF-A02D-5583C338AAFA}"/>
              </a:ext>
            </a:extLst>
          </p:cNvPr>
          <p:cNvSpPr txBox="1"/>
          <p:nvPr/>
        </p:nvSpPr>
        <p:spPr>
          <a:xfrm>
            <a:off x="407368" y="181838"/>
            <a:ext cx="11480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Wifi </a:t>
            </a:r>
            <a:endParaRPr lang="es-ES_tradnl" sz="4000" dirty="0">
              <a:solidFill>
                <a:schemeClr val="bg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024E24C-E052-4218-A465-F01C6701AF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3158841"/>
            <a:ext cx="10731962" cy="36004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3B6F8B01-C9EE-48D8-AB17-12D09193DD37}"/>
              </a:ext>
            </a:extLst>
          </p:cNvPr>
          <p:cNvSpPr/>
          <p:nvPr/>
        </p:nvSpPr>
        <p:spPr>
          <a:xfrm>
            <a:off x="234619" y="1276764"/>
            <a:ext cx="1172276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6600" b="1" dirty="0">
                <a:solidFill>
                  <a:srgbClr val="145F9B"/>
                </a:solidFill>
              </a:rPr>
              <a:t>www.edu.xunta.es/</a:t>
            </a:r>
            <a:r>
              <a:rPr lang="es-ES" sz="6600" b="1" dirty="0">
                <a:solidFill>
                  <a:srgbClr val="C00000"/>
                </a:solidFill>
              </a:rPr>
              <a:t>contausuario</a:t>
            </a:r>
            <a:endParaRPr lang="es-ES" sz="6600" dirty="0">
              <a:solidFill>
                <a:srgbClr val="C00000"/>
              </a:solidFill>
            </a:endParaRPr>
          </a:p>
        </p:txBody>
      </p:sp>
      <p:sp>
        <p:nvSpPr>
          <p:cNvPr id="6" name="1 Marcador de número de diapositiva">
            <a:extLst>
              <a:ext uri="{FF2B5EF4-FFF2-40B4-BE49-F238E27FC236}">
                <a16:creationId xmlns:a16="http://schemas.microsoft.com/office/drawing/2014/main" id="{4DADE31D-7267-49FF-B93D-5224BEC7C90B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103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7" name="101 Imagen" descr="02_pie.jpg">
            <a:extLst>
              <a:ext uri="{FF2B5EF4-FFF2-40B4-BE49-F238E27FC236}">
                <a16:creationId xmlns:a16="http://schemas.microsoft.com/office/drawing/2014/main" id="{7CC4AF80-478F-4168-AE8A-796A3A86480A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D27D1906-02A6-44BD-9C5A-EA9165CDDFC2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103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" name="12 Imagen" descr="cons_cul_edu-cor">
            <a:extLst>
              <a:ext uri="{FF2B5EF4-FFF2-40B4-BE49-F238E27FC236}">
                <a16:creationId xmlns:a16="http://schemas.microsoft.com/office/drawing/2014/main" id="{BEA9617F-449E-443D-8241-E18A25F59F91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" name="8 Imagen">
            <a:extLst>
              <a:ext uri="{FF2B5EF4-FFF2-40B4-BE49-F238E27FC236}">
                <a16:creationId xmlns:a16="http://schemas.microsoft.com/office/drawing/2014/main" id="{D19F75FB-F287-4559-B9ED-FB0D3D1960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86234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804A74E-1E1C-4CDF-A02D-5583C338AAFA}"/>
              </a:ext>
            </a:extLst>
          </p:cNvPr>
          <p:cNvSpPr txBox="1"/>
          <p:nvPr/>
        </p:nvSpPr>
        <p:spPr>
          <a:xfrm>
            <a:off x="407368" y="181838"/>
            <a:ext cx="11480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Wifi </a:t>
            </a:r>
            <a:endParaRPr lang="es-ES_tradnl" sz="4000" dirty="0">
              <a:solidFill>
                <a:schemeClr val="bg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3E61C7F-F37B-4111-9EA1-B57250A0B8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1619672"/>
            <a:ext cx="10410184" cy="4104456"/>
          </a:xfrm>
          <a:prstGeom prst="rect">
            <a:avLst/>
          </a:prstGeom>
        </p:spPr>
      </p:pic>
      <p:sp>
        <p:nvSpPr>
          <p:cNvPr id="5" name="1 Marcador de número de diapositiva">
            <a:extLst>
              <a:ext uri="{FF2B5EF4-FFF2-40B4-BE49-F238E27FC236}">
                <a16:creationId xmlns:a16="http://schemas.microsoft.com/office/drawing/2014/main" id="{4161A792-23B5-472B-9410-6808FBF5C0E1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104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6" name="101 Imagen" descr="02_pie.jpg">
            <a:extLst>
              <a:ext uri="{FF2B5EF4-FFF2-40B4-BE49-F238E27FC236}">
                <a16:creationId xmlns:a16="http://schemas.microsoft.com/office/drawing/2014/main" id="{C3EF54E9-2322-47CF-8835-296860E7FCB9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51CAF5CE-EAE2-488D-9D11-928B0A4D2B99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104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9" name="12 Imagen" descr="cons_cul_edu-cor">
            <a:extLst>
              <a:ext uri="{FF2B5EF4-FFF2-40B4-BE49-F238E27FC236}">
                <a16:creationId xmlns:a16="http://schemas.microsoft.com/office/drawing/2014/main" id="{7CF97A59-62AA-4C60-9541-EF49F737213F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8 Imagen">
            <a:extLst>
              <a:ext uri="{FF2B5EF4-FFF2-40B4-BE49-F238E27FC236}">
                <a16:creationId xmlns:a16="http://schemas.microsoft.com/office/drawing/2014/main" id="{7F3693B4-D009-4596-BF34-171CBE48D2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75419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804A74E-1E1C-4CDF-A02D-5583C338AAFA}"/>
              </a:ext>
            </a:extLst>
          </p:cNvPr>
          <p:cNvSpPr txBox="1"/>
          <p:nvPr/>
        </p:nvSpPr>
        <p:spPr>
          <a:xfrm>
            <a:off x="407368" y="181838"/>
            <a:ext cx="11480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Wifi </a:t>
            </a:r>
            <a:endParaRPr lang="es-ES_tradnl" sz="4000" dirty="0">
              <a:solidFill>
                <a:schemeClr val="bg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8D9B97D-7AA0-4CF6-B9B6-7FDC516334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8672"/>
            <a:ext cx="12192000" cy="4767770"/>
          </a:xfrm>
          <a:prstGeom prst="rect">
            <a:avLst/>
          </a:prstGeom>
        </p:spPr>
      </p:pic>
      <p:sp>
        <p:nvSpPr>
          <p:cNvPr id="5" name="1 Marcador de número de diapositiva">
            <a:extLst>
              <a:ext uri="{FF2B5EF4-FFF2-40B4-BE49-F238E27FC236}">
                <a16:creationId xmlns:a16="http://schemas.microsoft.com/office/drawing/2014/main" id="{BBC967BB-B453-4090-8ABD-68BDB7EE62AA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105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6" name="101 Imagen" descr="02_pie.jpg">
            <a:extLst>
              <a:ext uri="{FF2B5EF4-FFF2-40B4-BE49-F238E27FC236}">
                <a16:creationId xmlns:a16="http://schemas.microsoft.com/office/drawing/2014/main" id="{273ECC27-3570-4CF7-AC34-257ACB572B0A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9D885459-0034-4A64-A1BD-99665E56E2A4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105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9" name="12 Imagen" descr="cons_cul_edu-cor">
            <a:extLst>
              <a:ext uri="{FF2B5EF4-FFF2-40B4-BE49-F238E27FC236}">
                <a16:creationId xmlns:a16="http://schemas.microsoft.com/office/drawing/2014/main" id="{E95FBACB-7DEA-4C82-92D3-727C74269B56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8 Imagen">
            <a:extLst>
              <a:ext uri="{FF2B5EF4-FFF2-40B4-BE49-F238E27FC236}">
                <a16:creationId xmlns:a16="http://schemas.microsoft.com/office/drawing/2014/main" id="{4447099B-EA28-42B5-B3EB-23EB4ADC92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4433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804A74E-1E1C-4CDF-A02D-5583C338AAFA}"/>
              </a:ext>
            </a:extLst>
          </p:cNvPr>
          <p:cNvSpPr txBox="1"/>
          <p:nvPr/>
        </p:nvSpPr>
        <p:spPr>
          <a:xfrm>
            <a:off x="407368" y="181838"/>
            <a:ext cx="11480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Wifi </a:t>
            </a:r>
            <a:endParaRPr lang="es-ES_tradnl" sz="4000" dirty="0">
              <a:solidFill>
                <a:schemeClr val="bg1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C7BE4B3-34C3-4045-8207-8FA1662BF4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423" y="1273608"/>
            <a:ext cx="10921153" cy="65967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B559ED0D-4BBE-4E96-B204-76A4381BF61C}"/>
              </a:ext>
            </a:extLst>
          </p:cNvPr>
          <p:cNvSpPr/>
          <p:nvPr/>
        </p:nvSpPr>
        <p:spPr>
          <a:xfrm>
            <a:off x="2927648" y="4283966"/>
            <a:ext cx="5760640" cy="172819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6" name="1 Marcador de número de diapositiva">
            <a:extLst>
              <a:ext uri="{FF2B5EF4-FFF2-40B4-BE49-F238E27FC236}">
                <a16:creationId xmlns:a16="http://schemas.microsoft.com/office/drawing/2014/main" id="{92C6ABDF-1202-4C8E-BAEA-40B149621525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106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7" name="101 Imagen" descr="02_pie.jpg">
            <a:extLst>
              <a:ext uri="{FF2B5EF4-FFF2-40B4-BE49-F238E27FC236}">
                <a16:creationId xmlns:a16="http://schemas.microsoft.com/office/drawing/2014/main" id="{33513068-A014-463F-B071-F2AE49E0FA26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9DE83E05-A69A-4EE6-B3DA-3DD4379120EB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106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" name="12 Imagen" descr="cons_cul_edu-cor">
            <a:extLst>
              <a:ext uri="{FF2B5EF4-FFF2-40B4-BE49-F238E27FC236}">
                <a16:creationId xmlns:a16="http://schemas.microsoft.com/office/drawing/2014/main" id="{93555D09-68CB-4BA0-96C4-C4982F6E3DED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" name="8 Imagen">
            <a:extLst>
              <a:ext uri="{FF2B5EF4-FFF2-40B4-BE49-F238E27FC236}">
                <a16:creationId xmlns:a16="http://schemas.microsoft.com/office/drawing/2014/main" id="{5F2C4EF6-730B-43D7-A62D-D8DD71A4C3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14055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804A74E-1E1C-4CDF-A02D-5583C338AAFA}"/>
              </a:ext>
            </a:extLst>
          </p:cNvPr>
          <p:cNvSpPr txBox="1"/>
          <p:nvPr/>
        </p:nvSpPr>
        <p:spPr>
          <a:xfrm>
            <a:off x="407368" y="181838"/>
            <a:ext cx="11480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Wifi </a:t>
            </a:r>
            <a:endParaRPr lang="es-ES_tradnl" sz="4000" dirty="0">
              <a:solidFill>
                <a:schemeClr val="bg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64B6CDC-159B-4629-BAC7-3DF06D26D6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778" y="1619672"/>
            <a:ext cx="9824625" cy="5118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1 Marcador de número de diapositiva">
            <a:extLst>
              <a:ext uri="{FF2B5EF4-FFF2-40B4-BE49-F238E27FC236}">
                <a16:creationId xmlns:a16="http://schemas.microsoft.com/office/drawing/2014/main" id="{2D7C7199-46D9-46FF-B747-E34CD1EF6360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107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6" name="101 Imagen" descr="02_pie.jpg">
            <a:extLst>
              <a:ext uri="{FF2B5EF4-FFF2-40B4-BE49-F238E27FC236}">
                <a16:creationId xmlns:a16="http://schemas.microsoft.com/office/drawing/2014/main" id="{E3057BF5-C46F-47EE-BF93-E85488A702CF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ED2A820D-8C58-43EA-B508-73DEEEB97A12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107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9" name="12 Imagen" descr="cons_cul_edu-cor">
            <a:extLst>
              <a:ext uri="{FF2B5EF4-FFF2-40B4-BE49-F238E27FC236}">
                <a16:creationId xmlns:a16="http://schemas.microsoft.com/office/drawing/2014/main" id="{7A239C80-E292-44F5-BDCB-2066EC408ED2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8 Imagen">
            <a:extLst>
              <a:ext uri="{FF2B5EF4-FFF2-40B4-BE49-F238E27FC236}">
                <a16:creationId xmlns:a16="http://schemas.microsoft.com/office/drawing/2014/main" id="{DFE6A25C-E645-42E1-B267-5770010027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00437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804A74E-1E1C-4CDF-A02D-5583C338AAFA}"/>
              </a:ext>
            </a:extLst>
          </p:cNvPr>
          <p:cNvSpPr txBox="1"/>
          <p:nvPr/>
        </p:nvSpPr>
        <p:spPr>
          <a:xfrm>
            <a:off x="407368" y="181838"/>
            <a:ext cx="11480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Wifi </a:t>
            </a:r>
            <a:endParaRPr lang="es-ES_tradnl" sz="4000" dirty="0">
              <a:solidFill>
                <a:schemeClr val="bg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AF7E583-8717-4EEE-A9D0-C9FEEFA91B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979712"/>
            <a:ext cx="11569700" cy="4608512"/>
          </a:xfrm>
          <a:prstGeom prst="rect">
            <a:avLst/>
          </a:prstGeom>
        </p:spPr>
      </p:pic>
      <p:sp>
        <p:nvSpPr>
          <p:cNvPr id="5" name="1 Marcador de número de diapositiva">
            <a:extLst>
              <a:ext uri="{FF2B5EF4-FFF2-40B4-BE49-F238E27FC236}">
                <a16:creationId xmlns:a16="http://schemas.microsoft.com/office/drawing/2014/main" id="{098556A1-5653-478D-A3E5-C7C3342ECFD4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108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6" name="101 Imagen" descr="02_pie.jpg">
            <a:extLst>
              <a:ext uri="{FF2B5EF4-FFF2-40B4-BE49-F238E27FC236}">
                <a16:creationId xmlns:a16="http://schemas.microsoft.com/office/drawing/2014/main" id="{91C0F24E-5F1A-4A1C-8919-8A1AA7EE4111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52459C64-3505-44C2-A83E-B0FAB6BC634F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108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9" name="12 Imagen" descr="cons_cul_edu-cor">
            <a:extLst>
              <a:ext uri="{FF2B5EF4-FFF2-40B4-BE49-F238E27FC236}">
                <a16:creationId xmlns:a16="http://schemas.microsoft.com/office/drawing/2014/main" id="{26858C9D-2519-4C5E-9C37-FAA55DB8A601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8 Imagen">
            <a:extLst>
              <a:ext uri="{FF2B5EF4-FFF2-40B4-BE49-F238E27FC236}">
                <a16:creationId xmlns:a16="http://schemas.microsoft.com/office/drawing/2014/main" id="{19A444F6-5CCA-4661-9E31-EBF41B48A9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47289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804A74E-1E1C-4CDF-A02D-5583C338AAFA}"/>
              </a:ext>
            </a:extLst>
          </p:cNvPr>
          <p:cNvSpPr txBox="1"/>
          <p:nvPr/>
        </p:nvSpPr>
        <p:spPr>
          <a:xfrm>
            <a:off x="407368" y="181838"/>
            <a:ext cx="11480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Wifi </a:t>
            </a:r>
            <a:endParaRPr lang="es-ES_tradnl" sz="4000" dirty="0">
              <a:solidFill>
                <a:schemeClr val="bg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386378D-CEE2-4016-8641-052B104E48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23" y="1829277"/>
            <a:ext cx="10724241" cy="2808312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8506AE55-52F4-4785-900E-D91C9E197DFC}"/>
              </a:ext>
            </a:extLst>
          </p:cNvPr>
          <p:cNvSpPr/>
          <p:nvPr/>
        </p:nvSpPr>
        <p:spPr>
          <a:xfrm>
            <a:off x="234619" y="6228184"/>
            <a:ext cx="1172276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6600" b="1" dirty="0">
                <a:solidFill>
                  <a:schemeClr val="tx2"/>
                </a:solidFill>
              </a:rPr>
              <a:t>www.edu.xunta.es/</a:t>
            </a:r>
            <a:r>
              <a:rPr lang="es-ES" sz="6600" b="1" dirty="0">
                <a:solidFill>
                  <a:srgbClr val="C00000"/>
                </a:solidFill>
              </a:rPr>
              <a:t>contausuario</a:t>
            </a:r>
            <a:endParaRPr lang="es-ES" sz="6600" dirty="0">
              <a:solidFill>
                <a:srgbClr val="C00000"/>
              </a:solidFill>
            </a:endParaRPr>
          </a:p>
        </p:txBody>
      </p:sp>
      <p:sp>
        <p:nvSpPr>
          <p:cNvPr id="7" name="1 Marcador de número de diapositiva">
            <a:extLst>
              <a:ext uri="{FF2B5EF4-FFF2-40B4-BE49-F238E27FC236}">
                <a16:creationId xmlns:a16="http://schemas.microsoft.com/office/drawing/2014/main" id="{A838DC6E-F20D-4BC9-BBD2-BE3F5D9179F0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109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9" name="101 Imagen" descr="02_pie.jpg">
            <a:extLst>
              <a:ext uri="{FF2B5EF4-FFF2-40B4-BE49-F238E27FC236}">
                <a16:creationId xmlns:a16="http://schemas.microsoft.com/office/drawing/2014/main" id="{62745AE8-63D2-4988-94E7-E12C37DDC13D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0" name="5 Marcador de número de diapositiva">
            <a:extLst>
              <a:ext uri="{FF2B5EF4-FFF2-40B4-BE49-F238E27FC236}">
                <a16:creationId xmlns:a16="http://schemas.microsoft.com/office/drawing/2014/main" id="{A25F5D82-42BF-48CD-978F-30755C92665B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109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1" name="12 Imagen" descr="cons_cul_edu-cor">
            <a:extLst>
              <a:ext uri="{FF2B5EF4-FFF2-40B4-BE49-F238E27FC236}">
                <a16:creationId xmlns:a16="http://schemas.microsoft.com/office/drawing/2014/main" id="{9E55E0F3-0F5C-4497-B51A-4EE50BD54394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8 Imagen">
            <a:extLst>
              <a:ext uri="{FF2B5EF4-FFF2-40B4-BE49-F238E27FC236}">
                <a16:creationId xmlns:a16="http://schemas.microsoft.com/office/drawing/2014/main" id="{FEEC5003-08A1-490F-BC55-AE3AA435BC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2047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79376" y="191707"/>
            <a:ext cx="35655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Portal educativo</a:t>
            </a:r>
            <a:endParaRPr lang="es-ES_tradnl" sz="4000" dirty="0">
              <a:solidFill>
                <a:schemeClr val="bg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E32B555-D786-430E-8CC9-2B1DBE10F6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504" y="1536106"/>
            <a:ext cx="228600" cy="23812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450FD27-3E14-4C33-9563-95D3ED326D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92" y="889576"/>
            <a:ext cx="12207427" cy="749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62592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804A74E-1E1C-4CDF-A02D-5583C338AAFA}"/>
              </a:ext>
            </a:extLst>
          </p:cNvPr>
          <p:cNvSpPr txBox="1"/>
          <p:nvPr/>
        </p:nvSpPr>
        <p:spPr>
          <a:xfrm>
            <a:off x="407368" y="181838"/>
            <a:ext cx="11480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Wifi </a:t>
            </a:r>
            <a:endParaRPr lang="es-ES_tradnl" sz="4000" dirty="0">
              <a:solidFill>
                <a:schemeClr val="bg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11DE922-71D1-4F9B-AA62-25F75ACB02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82" y="1259632"/>
            <a:ext cx="11172826" cy="6186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1 Marcador de número de diapositiva">
            <a:extLst>
              <a:ext uri="{FF2B5EF4-FFF2-40B4-BE49-F238E27FC236}">
                <a16:creationId xmlns:a16="http://schemas.microsoft.com/office/drawing/2014/main" id="{E1B17910-7E20-4B64-9B8E-488192D6B2C3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110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6" name="101 Imagen" descr="02_pie.jpg">
            <a:extLst>
              <a:ext uri="{FF2B5EF4-FFF2-40B4-BE49-F238E27FC236}">
                <a16:creationId xmlns:a16="http://schemas.microsoft.com/office/drawing/2014/main" id="{8E737C01-F34C-4BB8-A229-DC3CEA9B6B18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7ECBF1C2-5A51-4DE2-B9EE-B4BDB222366C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110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9" name="12 Imagen" descr="cons_cul_edu-cor">
            <a:extLst>
              <a:ext uri="{FF2B5EF4-FFF2-40B4-BE49-F238E27FC236}">
                <a16:creationId xmlns:a16="http://schemas.microsoft.com/office/drawing/2014/main" id="{A928BDE2-C98F-41A3-B486-1FFF388BB87F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8 Imagen">
            <a:extLst>
              <a:ext uri="{FF2B5EF4-FFF2-40B4-BE49-F238E27FC236}">
                <a16:creationId xmlns:a16="http://schemas.microsoft.com/office/drawing/2014/main" id="{3B13EC73-8C34-4B46-8DCF-624AC2D698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81230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804A74E-1E1C-4CDF-A02D-5583C338AAFA}"/>
              </a:ext>
            </a:extLst>
          </p:cNvPr>
          <p:cNvSpPr txBox="1"/>
          <p:nvPr/>
        </p:nvSpPr>
        <p:spPr>
          <a:xfrm>
            <a:off x="407368" y="181838"/>
            <a:ext cx="11480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Wifi 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5" name="1 Marcador de número de diapositiva">
            <a:extLst>
              <a:ext uri="{FF2B5EF4-FFF2-40B4-BE49-F238E27FC236}">
                <a16:creationId xmlns:a16="http://schemas.microsoft.com/office/drawing/2014/main" id="{E1B17910-7E20-4B64-9B8E-488192D6B2C3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111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6" name="101 Imagen" descr="02_pie.jpg">
            <a:extLst>
              <a:ext uri="{FF2B5EF4-FFF2-40B4-BE49-F238E27FC236}">
                <a16:creationId xmlns:a16="http://schemas.microsoft.com/office/drawing/2014/main" id="{8E737C01-F34C-4BB8-A229-DC3CEA9B6B18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7ECBF1C2-5A51-4DE2-B9EE-B4BDB222366C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111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9" name="12 Imagen" descr="cons_cul_edu-cor">
            <a:extLst>
              <a:ext uri="{FF2B5EF4-FFF2-40B4-BE49-F238E27FC236}">
                <a16:creationId xmlns:a16="http://schemas.microsoft.com/office/drawing/2014/main" id="{A928BDE2-C98F-41A3-B486-1FFF388BB87F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8 Imagen">
            <a:extLst>
              <a:ext uri="{FF2B5EF4-FFF2-40B4-BE49-F238E27FC236}">
                <a16:creationId xmlns:a16="http://schemas.microsoft.com/office/drawing/2014/main" id="{3B13EC73-8C34-4B46-8DCF-624AC2D698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919BC2B6-2613-4B87-BBF0-21F523432F0A}"/>
              </a:ext>
            </a:extLst>
          </p:cNvPr>
          <p:cNvSpPr/>
          <p:nvPr/>
        </p:nvSpPr>
        <p:spPr>
          <a:xfrm>
            <a:off x="209342" y="918470"/>
            <a:ext cx="120120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4000" b="1" dirty="0">
                <a:solidFill>
                  <a:schemeClr val="tx2"/>
                </a:solidFill>
              </a:rPr>
              <a:t>www.edu.xunta.es/espazoAbalar/</a:t>
            </a:r>
            <a:r>
              <a:rPr lang="es-ES" sz="4000" b="1" dirty="0">
                <a:solidFill>
                  <a:srgbClr val="C00000"/>
                </a:solidFill>
              </a:rPr>
              <a:t>credenciaisalumnado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F4507396-F52C-4CF3-999F-BCF4BF2C21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5863" y="1729146"/>
            <a:ext cx="3269741" cy="6397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B620ADF-3131-4803-8821-49C3DDAAB2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7375" y="3923928"/>
            <a:ext cx="5915025" cy="3238500"/>
          </a:xfrm>
          <a:prstGeom prst="rect">
            <a:avLst/>
          </a:prstGeom>
        </p:spPr>
      </p:pic>
      <p:sp>
        <p:nvSpPr>
          <p:cNvPr id="13" name="Globo: línea 12">
            <a:extLst>
              <a:ext uri="{FF2B5EF4-FFF2-40B4-BE49-F238E27FC236}">
                <a16:creationId xmlns:a16="http://schemas.microsoft.com/office/drawing/2014/main" id="{D492232F-7C37-4069-BD68-7A85A70630D2}"/>
              </a:ext>
            </a:extLst>
          </p:cNvPr>
          <p:cNvSpPr/>
          <p:nvPr/>
        </p:nvSpPr>
        <p:spPr>
          <a:xfrm>
            <a:off x="5015880" y="3408753"/>
            <a:ext cx="6912768" cy="4222127"/>
          </a:xfrm>
          <a:prstGeom prst="borderCallout1">
            <a:avLst>
              <a:gd name="adj1" fmla="val 11420"/>
              <a:gd name="adj2" fmla="val -396"/>
              <a:gd name="adj3" fmla="val 90509"/>
              <a:gd name="adj4" fmla="val -41182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6DB734A0-1DBC-4228-96E7-255BF1475BB3}"/>
              </a:ext>
            </a:extLst>
          </p:cNvPr>
          <p:cNvSpPr/>
          <p:nvPr/>
        </p:nvSpPr>
        <p:spPr>
          <a:xfrm>
            <a:off x="5879976" y="4788024"/>
            <a:ext cx="3096344" cy="64807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7617641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51384" y="146136"/>
            <a:ext cx="25091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Kits </a:t>
            </a:r>
            <a:r>
              <a:rPr lang="es-ES" sz="4000" dirty="0" err="1">
                <a:solidFill>
                  <a:schemeClr val="bg1"/>
                </a:solidFill>
              </a:rPr>
              <a:t>dixitais</a:t>
            </a:r>
            <a:endParaRPr lang="es-ES_tradnl" sz="4000" dirty="0">
              <a:solidFill>
                <a:schemeClr val="bg1"/>
              </a:solidFill>
            </a:endParaRPr>
          </a:p>
        </p:txBody>
      </p:sp>
      <p:pic>
        <p:nvPicPr>
          <p:cNvPr id="7" name="aulas-dixitais-logo.png">
            <a:extLst/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-1" y="2267744"/>
            <a:ext cx="12059167" cy="34563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020871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432" y="1040666"/>
            <a:ext cx="10186764" cy="741422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F69F75A-ED43-4C41-9A5F-C8FA72668504}"/>
              </a:ext>
            </a:extLst>
          </p:cNvPr>
          <p:cNvSpPr txBox="1"/>
          <p:nvPr/>
        </p:nvSpPr>
        <p:spPr>
          <a:xfrm>
            <a:off x="551384" y="146136"/>
            <a:ext cx="25091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Kits </a:t>
            </a:r>
            <a:r>
              <a:rPr lang="es-ES" sz="4000" dirty="0" err="1">
                <a:solidFill>
                  <a:schemeClr val="bg1"/>
                </a:solidFill>
              </a:rPr>
              <a:t>dixitais</a:t>
            </a:r>
            <a:endParaRPr lang="es-ES_tradnl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85080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D3C5E18-9ABA-4E81-AD0E-C9B2D595A4C9}"/>
              </a:ext>
            </a:extLst>
          </p:cNvPr>
          <p:cNvSpPr txBox="1"/>
          <p:nvPr/>
        </p:nvSpPr>
        <p:spPr>
          <a:xfrm>
            <a:off x="551384" y="146136"/>
            <a:ext cx="25091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Kits </a:t>
            </a:r>
            <a:r>
              <a:rPr lang="es-ES" sz="4000" dirty="0" err="1">
                <a:solidFill>
                  <a:schemeClr val="bg1"/>
                </a:solidFill>
              </a:rPr>
              <a:t>dixitais</a:t>
            </a:r>
            <a:endParaRPr lang="es-ES_tradnl" sz="4000" dirty="0">
              <a:solidFill>
                <a:schemeClr val="bg1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19173D6-2E34-4D53-ACE8-161AF83D86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20" y="854022"/>
            <a:ext cx="12191044" cy="753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55100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94" y="827586"/>
            <a:ext cx="12157506" cy="753563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09507DA-A0CE-4AE8-9375-C08022A829B5}"/>
              </a:ext>
            </a:extLst>
          </p:cNvPr>
          <p:cNvSpPr txBox="1"/>
          <p:nvPr/>
        </p:nvSpPr>
        <p:spPr>
          <a:xfrm>
            <a:off x="551384" y="146136"/>
            <a:ext cx="25091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Kits </a:t>
            </a:r>
            <a:r>
              <a:rPr lang="es-ES" sz="4000" dirty="0" err="1">
                <a:solidFill>
                  <a:schemeClr val="bg1"/>
                </a:solidFill>
              </a:rPr>
              <a:t>dixitais</a:t>
            </a:r>
            <a:endParaRPr lang="es-ES_tradnl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42371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3472" y="827585"/>
            <a:ext cx="10081120" cy="750620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26E8B62-D961-46B5-9964-A026A8D7C6FD}"/>
              </a:ext>
            </a:extLst>
          </p:cNvPr>
          <p:cNvSpPr txBox="1"/>
          <p:nvPr/>
        </p:nvSpPr>
        <p:spPr>
          <a:xfrm>
            <a:off x="551384" y="146136"/>
            <a:ext cx="25091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Kits </a:t>
            </a:r>
            <a:r>
              <a:rPr lang="es-ES" sz="4000" dirty="0" err="1">
                <a:solidFill>
                  <a:schemeClr val="bg1"/>
                </a:solidFill>
              </a:rPr>
              <a:t>dixitais</a:t>
            </a:r>
            <a:endParaRPr lang="es-ES_tradnl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49031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27585"/>
            <a:ext cx="12192000" cy="760451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8807487-A71D-4ADB-BB95-9E167296830B}"/>
              </a:ext>
            </a:extLst>
          </p:cNvPr>
          <p:cNvSpPr txBox="1"/>
          <p:nvPr/>
        </p:nvSpPr>
        <p:spPr>
          <a:xfrm>
            <a:off x="551384" y="146136"/>
            <a:ext cx="25091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Kits </a:t>
            </a:r>
            <a:r>
              <a:rPr lang="es-ES" sz="4000" dirty="0" err="1">
                <a:solidFill>
                  <a:schemeClr val="bg1"/>
                </a:solidFill>
              </a:rPr>
              <a:t>dixitais</a:t>
            </a:r>
            <a:endParaRPr lang="es-ES_tradnl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99129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54022"/>
            <a:ext cx="12192000" cy="74623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DD1C054-5599-4845-812B-778AB92DA600}"/>
              </a:ext>
            </a:extLst>
          </p:cNvPr>
          <p:cNvSpPr txBox="1"/>
          <p:nvPr/>
        </p:nvSpPr>
        <p:spPr>
          <a:xfrm>
            <a:off x="551384" y="146136"/>
            <a:ext cx="25091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Kits </a:t>
            </a:r>
            <a:r>
              <a:rPr lang="es-ES" sz="4000" dirty="0" err="1">
                <a:solidFill>
                  <a:schemeClr val="bg1"/>
                </a:solidFill>
              </a:rPr>
              <a:t>dixitais</a:t>
            </a:r>
            <a:endParaRPr lang="es-ES_tradnl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81559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76" y="827584"/>
            <a:ext cx="12175624" cy="764878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F88990F-0EF9-4B2A-BFD9-8D4E5410B752}"/>
              </a:ext>
            </a:extLst>
          </p:cNvPr>
          <p:cNvSpPr txBox="1"/>
          <p:nvPr/>
        </p:nvSpPr>
        <p:spPr>
          <a:xfrm>
            <a:off x="551384" y="146136"/>
            <a:ext cx="25091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Kits </a:t>
            </a:r>
            <a:r>
              <a:rPr lang="es-ES" sz="4000" dirty="0" err="1">
                <a:solidFill>
                  <a:schemeClr val="bg1"/>
                </a:solidFill>
              </a:rPr>
              <a:t>dixitais</a:t>
            </a:r>
            <a:endParaRPr lang="es-ES_tradnl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5410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79376" y="191707"/>
            <a:ext cx="35655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Portal educativo</a:t>
            </a:r>
            <a:endParaRPr lang="es-ES_tradnl" sz="4000" dirty="0">
              <a:solidFill>
                <a:schemeClr val="bg1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71B585B-1193-4999-8AF0-D9BDBE67D0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27585"/>
            <a:ext cx="12192000" cy="7560839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2B2689AF-99DE-4903-A26A-8A34A0FA057B}"/>
              </a:ext>
            </a:extLst>
          </p:cNvPr>
          <p:cNvSpPr/>
          <p:nvPr/>
        </p:nvSpPr>
        <p:spPr>
          <a:xfrm>
            <a:off x="9192344" y="1907704"/>
            <a:ext cx="1800200" cy="432048"/>
          </a:xfrm>
          <a:prstGeom prst="rect">
            <a:avLst/>
          </a:prstGeom>
          <a:noFill/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E32B555-D786-430E-8CC9-2B1DBE10F6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504" y="1536106"/>
            <a:ext cx="228600" cy="238125"/>
          </a:xfrm>
          <a:prstGeom prst="rect">
            <a:avLst/>
          </a:prstGeom>
        </p:spPr>
      </p:pic>
      <p:sp>
        <p:nvSpPr>
          <p:cNvPr id="5" name="Globo: línea doblada 4">
            <a:extLst>
              <a:ext uri="{FF2B5EF4-FFF2-40B4-BE49-F238E27FC236}">
                <a16:creationId xmlns:a16="http://schemas.microsoft.com/office/drawing/2014/main" id="{6E0D5B9C-3E00-4173-9347-FE1A0A44C8FA}"/>
              </a:ext>
            </a:extLst>
          </p:cNvPr>
          <p:cNvSpPr/>
          <p:nvPr/>
        </p:nvSpPr>
        <p:spPr>
          <a:xfrm>
            <a:off x="3215680" y="2483768"/>
            <a:ext cx="7776864" cy="3528392"/>
          </a:xfrm>
          <a:prstGeom prst="borderCallout2">
            <a:avLst>
              <a:gd name="adj1" fmla="val -403"/>
              <a:gd name="adj2" fmla="val 39771"/>
              <a:gd name="adj3" fmla="val -7298"/>
              <a:gd name="adj4" fmla="val 47840"/>
              <a:gd name="adj5" fmla="val -16593"/>
              <a:gd name="adj6" fmla="val 76449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4389806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pic>
        <p:nvPicPr>
          <p:cNvPr id="1028" name="Picture 4" descr="http://www.estoigdigital.com/wp-content/uploads/2013/05/open_sankore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7585"/>
            <a:ext cx="12192000" cy="755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open-sankore.org/sites/all/themes/open_sankore/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6948264"/>
            <a:ext cx="6912768" cy="1132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07466DB-063A-4FAB-A3F0-932AC2C04E3B}"/>
              </a:ext>
            </a:extLst>
          </p:cNvPr>
          <p:cNvSpPr txBox="1"/>
          <p:nvPr/>
        </p:nvSpPr>
        <p:spPr>
          <a:xfrm>
            <a:off x="551384" y="146136"/>
            <a:ext cx="25091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Kits </a:t>
            </a:r>
            <a:r>
              <a:rPr lang="es-ES" sz="4000" dirty="0" err="1">
                <a:solidFill>
                  <a:schemeClr val="bg1"/>
                </a:solidFill>
              </a:rPr>
              <a:t>dixitais</a:t>
            </a:r>
            <a:endParaRPr lang="es-ES_tradnl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31236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479" y="827584"/>
            <a:ext cx="12209479" cy="756083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758103D-5F2C-4F8C-BEEB-8CE0A6FA9B61}"/>
              </a:ext>
            </a:extLst>
          </p:cNvPr>
          <p:cNvSpPr txBox="1"/>
          <p:nvPr/>
        </p:nvSpPr>
        <p:spPr>
          <a:xfrm>
            <a:off x="551384" y="146136"/>
            <a:ext cx="25091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Kits </a:t>
            </a:r>
            <a:r>
              <a:rPr lang="es-ES" sz="4000" dirty="0" err="1">
                <a:solidFill>
                  <a:schemeClr val="bg1"/>
                </a:solidFill>
              </a:rPr>
              <a:t>dixitais</a:t>
            </a:r>
            <a:endParaRPr lang="es-ES_tradnl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69145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4F12450-8143-49CD-8221-309B7CB20848}"/>
              </a:ext>
            </a:extLst>
          </p:cNvPr>
          <p:cNvSpPr txBox="1"/>
          <p:nvPr/>
        </p:nvSpPr>
        <p:spPr>
          <a:xfrm>
            <a:off x="551384" y="146136"/>
            <a:ext cx="35387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Maqueta Abalar</a:t>
            </a:r>
            <a:endParaRPr lang="es-ES_tradnl" sz="4000" dirty="0">
              <a:solidFill>
                <a:schemeClr val="bg1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12DC9B1-6F81-4303-938D-B637311459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20" y="854022"/>
            <a:ext cx="12191044" cy="753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73332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360" y="1979712"/>
            <a:ext cx="11355038" cy="3596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4F12450-8143-49CD-8221-309B7CB20848}"/>
              </a:ext>
            </a:extLst>
          </p:cNvPr>
          <p:cNvSpPr txBox="1"/>
          <p:nvPr/>
        </p:nvSpPr>
        <p:spPr>
          <a:xfrm>
            <a:off x="551384" y="146136"/>
            <a:ext cx="35387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Maqueta Abalar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753FFBBA-8B8C-4FB4-83C9-2E3EFB0ACCDD}"/>
              </a:ext>
            </a:extLst>
          </p:cNvPr>
          <p:cNvSpPr/>
          <p:nvPr/>
        </p:nvSpPr>
        <p:spPr>
          <a:xfrm>
            <a:off x="335360" y="7380312"/>
            <a:ext cx="111612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000" b="1" dirty="0">
                <a:solidFill>
                  <a:schemeClr val="tx2"/>
                </a:solidFill>
              </a:rPr>
              <a:t>www.edu.xunta.gal/centros/abalar/aulavirtual2/</a:t>
            </a:r>
          </a:p>
        </p:txBody>
      </p:sp>
    </p:spTree>
    <p:extLst>
      <p:ext uri="{BB962C8B-B14F-4D97-AF65-F5344CB8AC3E}">
        <p14:creationId xmlns:p14="http://schemas.microsoft.com/office/powerpoint/2010/main" val="27198953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F0ADD95-7B82-48F0-8679-A812656497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3512" y="973720"/>
            <a:ext cx="8784976" cy="7321671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B69E008-CC92-4CFC-BB28-DA2BCA4E1FE1}"/>
              </a:ext>
            </a:extLst>
          </p:cNvPr>
          <p:cNvSpPr txBox="1"/>
          <p:nvPr/>
        </p:nvSpPr>
        <p:spPr>
          <a:xfrm>
            <a:off x="551384" y="146136"/>
            <a:ext cx="35387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Maqueta Abalar</a:t>
            </a:r>
            <a:endParaRPr lang="es-ES_tradnl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636568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E632D4A6-3F26-4ECA-963B-BD6C2FFBC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9496" y="835225"/>
            <a:ext cx="8856984" cy="7627211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EBC2A4A-68C0-458C-8835-B4E6EA073721}"/>
              </a:ext>
            </a:extLst>
          </p:cNvPr>
          <p:cNvSpPr txBox="1"/>
          <p:nvPr/>
        </p:nvSpPr>
        <p:spPr>
          <a:xfrm>
            <a:off x="551384" y="146136"/>
            <a:ext cx="46798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Maqueta Abalar: </a:t>
            </a:r>
            <a:r>
              <a:rPr lang="es-ES" sz="4000" dirty="0" err="1">
                <a:solidFill>
                  <a:schemeClr val="bg1"/>
                </a:solidFill>
              </a:rPr>
              <a:t>toor</a:t>
            </a:r>
            <a:endParaRPr lang="es-ES_tradnl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75159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EBC2A4A-68C0-458C-8835-B4E6EA073721}"/>
              </a:ext>
            </a:extLst>
          </p:cNvPr>
          <p:cNvSpPr txBox="1"/>
          <p:nvPr/>
        </p:nvSpPr>
        <p:spPr>
          <a:xfrm>
            <a:off x="551384" y="146136"/>
            <a:ext cx="42445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Actualizador Abalar</a:t>
            </a:r>
            <a:endParaRPr lang="es-ES_tradnl" sz="4000" dirty="0">
              <a:solidFill>
                <a:schemeClr val="bg1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38C6D20-EC7A-40DA-8C45-7483D4E0A5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0" y="1187624"/>
            <a:ext cx="10263854" cy="439248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04B8298-3F52-4FB1-9B93-4A247108E1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712" y="5913714"/>
            <a:ext cx="5328592" cy="229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02337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352" y="1403648"/>
            <a:ext cx="11547464" cy="4536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ángulo 3"/>
          <p:cNvSpPr/>
          <p:nvPr/>
        </p:nvSpPr>
        <p:spPr>
          <a:xfrm>
            <a:off x="767408" y="6948264"/>
            <a:ext cx="105851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4000" b="1" dirty="0">
                <a:solidFill>
                  <a:schemeClr val="tx2"/>
                </a:solidFill>
              </a:rPr>
              <a:t>www.edu.xunta.gal/centros/</a:t>
            </a:r>
            <a:r>
              <a:rPr lang="es-ES_tradnl" sz="4000" b="1" dirty="0">
                <a:solidFill>
                  <a:srgbClr val="C00000"/>
                </a:solidFill>
              </a:rPr>
              <a:t>websdinamicas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998A644D-F107-4EFD-9367-62D3C0CDBD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0887" y="350387"/>
            <a:ext cx="26967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Webs dinámicas</a:t>
            </a:r>
            <a:endParaRPr lang="es-ES_tradnl" sz="3200" dirty="0"/>
          </a:p>
        </p:txBody>
      </p:sp>
    </p:spTree>
    <p:extLst>
      <p:ext uri="{BB962C8B-B14F-4D97-AF65-F5344CB8AC3E}">
        <p14:creationId xmlns:p14="http://schemas.microsoft.com/office/powerpoint/2010/main" val="166474232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28386A5-1BC8-4B67-AA10-8D75B0A15A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03648"/>
            <a:ext cx="12231507" cy="5494837"/>
          </a:xfrm>
          <a:prstGeom prst="rect">
            <a:avLst/>
          </a:prstGeom>
        </p:spPr>
      </p:pic>
      <p:sp>
        <p:nvSpPr>
          <p:cNvPr id="7" name="Rectangle 11">
            <a:extLst>
              <a:ext uri="{FF2B5EF4-FFF2-40B4-BE49-F238E27FC236}">
                <a16:creationId xmlns:a16="http://schemas.microsoft.com/office/drawing/2014/main" id="{991CCE88-57FA-43E7-AC71-1737CAB82C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0887" y="350387"/>
            <a:ext cx="26967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Webs dinámicas</a:t>
            </a:r>
            <a:endParaRPr lang="es-ES_tradnl" sz="3200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780868D0-8C60-496F-BB2C-918E58E3D87C}"/>
              </a:ext>
            </a:extLst>
          </p:cNvPr>
          <p:cNvSpPr/>
          <p:nvPr/>
        </p:nvSpPr>
        <p:spPr>
          <a:xfrm>
            <a:off x="5879976" y="4499992"/>
            <a:ext cx="1224136" cy="1296144"/>
          </a:xfrm>
          <a:prstGeom prst="rect">
            <a:avLst/>
          </a:prstGeom>
          <a:noFill/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5356468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7" name="Rectangle 11">
            <a:extLst>
              <a:ext uri="{FF2B5EF4-FFF2-40B4-BE49-F238E27FC236}">
                <a16:creationId xmlns:a16="http://schemas.microsoft.com/office/drawing/2014/main" id="{991CCE88-57FA-43E7-AC71-1737CAB82C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0887" y="350387"/>
            <a:ext cx="469263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Webs dinámicas: versión 2.x</a:t>
            </a:r>
            <a:endParaRPr lang="es-ES_tradnl" sz="32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D85C62F-92FC-4EA9-9F49-2CEE099C5F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00112"/>
            <a:ext cx="12192000" cy="748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6960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79376" y="191707"/>
            <a:ext cx="35655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Portal educativo</a:t>
            </a:r>
            <a:endParaRPr lang="es-ES_tradnl" sz="4000" dirty="0">
              <a:solidFill>
                <a:schemeClr val="bg1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71B585B-1193-4999-8AF0-D9BDBE67D0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27585"/>
            <a:ext cx="12192000" cy="7560839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2B2689AF-99DE-4903-A26A-8A34A0FA057B}"/>
              </a:ext>
            </a:extLst>
          </p:cNvPr>
          <p:cNvSpPr/>
          <p:nvPr/>
        </p:nvSpPr>
        <p:spPr>
          <a:xfrm>
            <a:off x="10200456" y="1392702"/>
            <a:ext cx="936104" cy="587010"/>
          </a:xfrm>
          <a:prstGeom prst="rect">
            <a:avLst/>
          </a:prstGeom>
          <a:noFill/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E32B555-D786-430E-8CC9-2B1DBE10F6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504" y="1536106"/>
            <a:ext cx="228600" cy="23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645362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7" name="Rectangle 11">
            <a:extLst>
              <a:ext uri="{FF2B5EF4-FFF2-40B4-BE49-F238E27FC236}">
                <a16:creationId xmlns:a16="http://schemas.microsoft.com/office/drawing/2014/main" id="{991CCE88-57FA-43E7-AC71-1737CAB82C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0887" y="350387"/>
            <a:ext cx="469263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Webs dinámicas: versión 2.x</a:t>
            </a:r>
            <a:endParaRPr lang="es-ES_tradnl" sz="32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D85C62F-92FC-4EA9-9F49-2CEE099C5F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00112"/>
            <a:ext cx="12192000" cy="7488312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342F3156-3419-43A6-ACDB-FF2253399C09}"/>
              </a:ext>
            </a:extLst>
          </p:cNvPr>
          <p:cNvSpPr/>
          <p:nvPr/>
        </p:nvSpPr>
        <p:spPr>
          <a:xfrm>
            <a:off x="407368" y="2915816"/>
            <a:ext cx="1800200" cy="2160240"/>
          </a:xfrm>
          <a:prstGeom prst="rect">
            <a:avLst/>
          </a:prstGeom>
          <a:noFill/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98168632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5" name="Rectangle 11">
            <a:extLst>
              <a:ext uri="{FF2B5EF4-FFF2-40B4-BE49-F238E27FC236}">
                <a16:creationId xmlns:a16="http://schemas.microsoft.com/office/drawing/2014/main" id="{998A644D-F107-4EFD-9367-62D3C0CDBD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0887" y="350387"/>
            <a:ext cx="26967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Webs dinámicas</a:t>
            </a:r>
            <a:endParaRPr lang="es-ES_tradnl" sz="32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819E45D-E3BF-4642-BA53-C908B77F8E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175" y="890587"/>
            <a:ext cx="11677650" cy="736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343427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5" name="Rectangle 11">
            <a:extLst>
              <a:ext uri="{FF2B5EF4-FFF2-40B4-BE49-F238E27FC236}">
                <a16:creationId xmlns:a16="http://schemas.microsoft.com/office/drawing/2014/main" id="{998A644D-F107-4EFD-9367-62D3C0CDBD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0887" y="350387"/>
            <a:ext cx="26967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Webs dinámicas</a:t>
            </a:r>
            <a:endParaRPr lang="es-ES_tradnl" sz="32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C14492A-6FCD-47F0-B83D-7EA25107EB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1150" y="938212"/>
            <a:ext cx="9029700" cy="7267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11">
            <a:extLst>
              <a:ext uri="{FF2B5EF4-FFF2-40B4-BE49-F238E27FC236}">
                <a16:creationId xmlns:a16="http://schemas.microsoft.com/office/drawing/2014/main" id="{2EF691D9-F977-45E0-8078-2A2F779D28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528" y="7680885"/>
            <a:ext cx="1086259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0point</a:t>
            </a:r>
            <a:endParaRPr lang="es-ES_tradnl" sz="3200" dirty="0"/>
          </a:p>
        </p:txBody>
      </p:sp>
    </p:spTree>
    <p:extLst>
      <p:ext uri="{BB962C8B-B14F-4D97-AF65-F5344CB8AC3E}">
        <p14:creationId xmlns:p14="http://schemas.microsoft.com/office/powerpoint/2010/main" val="3269997365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5" name="Rectangle 11">
            <a:extLst>
              <a:ext uri="{FF2B5EF4-FFF2-40B4-BE49-F238E27FC236}">
                <a16:creationId xmlns:a16="http://schemas.microsoft.com/office/drawing/2014/main" id="{998A644D-F107-4EFD-9367-62D3C0CDBD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0887" y="350387"/>
            <a:ext cx="26967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Webs dinámicas</a:t>
            </a:r>
            <a:endParaRPr lang="es-ES_tradnl" sz="32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BE6E0DF-2CEA-4D37-8039-EA75C0CD42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47664"/>
            <a:ext cx="12192000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54579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5" name="Rectangle 11">
            <a:extLst>
              <a:ext uri="{FF2B5EF4-FFF2-40B4-BE49-F238E27FC236}">
                <a16:creationId xmlns:a16="http://schemas.microsoft.com/office/drawing/2014/main" id="{998A644D-F107-4EFD-9367-62D3C0CDBD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0887" y="350387"/>
            <a:ext cx="26967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Webs dinámicas</a:t>
            </a:r>
            <a:endParaRPr lang="es-ES_tradnl" sz="32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BE6E0DF-2CEA-4D37-8039-EA75C0CD42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47664"/>
            <a:ext cx="12192000" cy="5976664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BA0F2A96-B3EF-47DD-B1FC-E86C2E3A095A}"/>
              </a:ext>
            </a:extLst>
          </p:cNvPr>
          <p:cNvSpPr/>
          <p:nvPr/>
        </p:nvSpPr>
        <p:spPr>
          <a:xfrm>
            <a:off x="119336" y="1346884"/>
            <a:ext cx="2736304" cy="560819"/>
          </a:xfrm>
          <a:prstGeom prst="rect">
            <a:avLst/>
          </a:prstGeom>
          <a:noFill/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12943774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5" name="Rectangle 11">
            <a:extLst>
              <a:ext uri="{FF2B5EF4-FFF2-40B4-BE49-F238E27FC236}">
                <a16:creationId xmlns:a16="http://schemas.microsoft.com/office/drawing/2014/main" id="{998A644D-F107-4EFD-9367-62D3C0CDBD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0887" y="350387"/>
            <a:ext cx="26967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Webs dinámicas</a:t>
            </a:r>
            <a:endParaRPr lang="es-ES_tradnl" sz="32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BCF839B-854B-48CC-BAE0-6BC6926A98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384" y="1619672"/>
            <a:ext cx="11101022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034800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7" name="Rectangle 11">
            <a:extLst>
              <a:ext uri="{FF2B5EF4-FFF2-40B4-BE49-F238E27FC236}">
                <a16:creationId xmlns:a16="http://schemas.microsoft.com/office/drawing/2014/main" id="{991CCE88-57FA-43E7-AC71-1737CAB82C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0887" y="350387"/>
            <a:ext cx="2651175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 err="1">
                <a:solidFill>
                  <a:srgbClr val="FFFFFF"/>
                </a:solidFill>
                <a:latin typeface="MicrogrammaDMedExt" pitchFamily="34" charset="0"/>
              </a:rPr>
              <a:t>Escolas</a:t>
            </a:r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r>
              <a:rPr lang="es-ES_tradnl" sz="3200" dirty="0" err="1">
                <a:solidFill>
                  <a:srgbClr val="FFFFFF"/>
                </a:solidFill>
                <a:latin typeface="MicrogrammaDMedExt" pitchFamily="34" charset="0"/>
              </a:rPr>
              <a:t>na</a:t>
            </a:r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 nube</a:t>
            </a:r>
            <a:endParaRPr lang="es-ES_tradnl" sz="32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A0B7EFB-FC64-43E0-9F18-BC2804CA4A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2830"/>
            <a:ext cx="12192000" cy="272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416088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7" name="Rectangle 11">
            <a:extLst>
              <a:ext uri="{FF2B5EF4-FFF2-40B4-BE49-F238E27FC236}">
                <a16:creationId xmlns:a16="http://schemas.microsoft.com/office/drawing/2014/main" id="{991CCE88-57FA-43E7-AC71-1737CAB82C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0887" y="350387"/>
            <a:ext cx="2651175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 err="1">
                <a:solidFill>
                  <a:srgbClr val="FFFFFF"/>
                </a:solidFill>
                <a:latin typeface="MicrogrammaDMedExt" pitchFamily="34" charset="0"/>
              </a:rPr>
              <a:t>Escolas</a:t>
            </a:r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r>
              <a:rPr lang="es-ES_tradnl" sz="3200" dirty="0" err="1">
                <a:solidFill>
                  <a:srgbClr val="FFFFFF"/>
                </a:solidFill>
                <a:latin typeface="MicrogrammaDMedExt" pitchFamily="34" charset="0"/>
              </a:rPr>
              <a:t>na</a:t>
            </a:r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 nube</a:t>
            </a:r>
            <a:endParaRPr lang="es-ES_tradnl" sz="32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A0B7EFB-FC64-43E0-9F18-BC2804CA4A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2830"/>
            <a:ext cx="12192000" cy="272105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A5BF2C9A-AF21-475E-89E0-9086B8FAE9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1584" y="3563888"/>
            <a:ext cx="7013902" cy="4617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4851331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7" name="Rectangle 11">
            <a:extLst>
              <a:ext uri="{FF2B5EF4-FFF2-40B4-BE49-F238E27FC236}">
                <a16:creationId xmlns:a16="http://schemas.microsoft.com/office/drawing/2014/main" id="{991CCE88-57FA-43E7-AC71-1737CAB82C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0887" y="350387"/>
            <a:ext cx="2651175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 err="1">
                <a:solidFill>
                  <a:srgbClr val="FFFFFF"/>
                </a:solidFill>
                <a:latin typeface="MicrogrammaDMedExt" pitchFamily="34" charset="0"/>
              </a:rPr>
              <a:t>Escolas</a:t>
            </a:r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r>
              <a:rPr lang="es-ES_tradnl" sz="3200" dirty="0" err="1">
                <a:solidFill>
                  <a:srgbClr val="FFFFFF"/>
                </a:solidFill>
                <a:latin typeface="MicrogrammaDMedExt" pitchFamily="34" charset="0"/>
              </a:rPr>
              <a:t>na</a:t>
            </a:r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 nube</a:t>
            </a:r>
            <a:endParaRPr lang="es-ES_tradnl" sz="32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13B0395-7345-4AB5-9CB4-B7AEBCF53A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899" y="1193216"/>
            <a:ext cx="9505056" cy="66989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3712759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7" name="Rectangle 11">
            <a:extLst>
              <a:ext uri="{FF2B5EF4-FFF2-40B4-BE49-F238E27FC236}">
                <a16:creationId xmlns:a16="http://schemas.microsoft.com/office/drawing/2014/main" id="{991CCE88-57FA-43E7-AC71-1737CAB82C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0887" y="350387"/>
            <a:ext cx="2651175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 err="1">
                <a:solidFill>
                  <a:srgbClr val="FFFFFF"/>
                </a:solidFill>
                <a:latin typeface="MicrogrammaDMedExt" pitchFamily="34" charset="0"/>
              </a:rPr>
              <a:t>Escolas</a:t>
            </a:r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r>
              <a:rPr lang="es-ES_tradnl" sz="3200" dirty="0" err="1">
                <a:solidFill>
                  <a:srgbClr val="FFFFFF"/>
                </a:solidFill>
                <a:latin typeface="MicrogrammaDMedExt" pitchFamily="34" charset="0"/>
              </a:rPr>
              <a:t>na</a:t>
            </a:r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 nube</a:t>
            </a:r>
            <a:endParaRPr lang="es-ES_tradnl" sz="32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2A7D688-E6C7-473F-A67E-65C4872CE7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1331640"/>
            <a:ext cx="11097701" cy="66660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65219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79376" y="191707"/>
            <a:ext cx="35655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Portal educativo</a:t>
            </a:r>
            <a:endParaRPr lang="es-ES_tradnl" sz="4000" dirty="0">
              <a:solidFill>
                <a:schemeClr val="bg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4EA5DDD-FF21-4E2D-A3BA-A6BBBCA59F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712" y="981074"/>
            <a:ext cx="10696575" cy="7407349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D4DC0A29-E11F-4110-99CE-589598D59462}"/>
              </a:ext>
            </a:extLst>
          </p:cNvPr>
          <p:cNvSpPr/>
          <p:nvPr/>
        </p:nvSpPr>
        <p:spPr>
          <a:xfrm>
            <a:off x="1559496" y="6012160"/>
            <a:ext cx="8928992" cy="1723456"/>
          </a:xfrm>
          <a:prstGeom prst="rect">
            <a:avLst/>
          </a:prstGeom>
          <a:noFill/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67644930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7" name="Rectangle 11">
            <a:extLst>
              <a:ext uri="{FF2B5EF4-FFF2-40B4-BE49-F238E27FC236}">
                <a16:creationId xmlns:a16="http://schemas.microsoft.com/office/drawing/2014/main" id="{991CCE88-57FA-43E7-AC71-1737CAB82C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0887" y="350387"/>
            <a:ext cx="2651175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 err="1">
                <a:solidFill>
                  <a:srgbClr val="FFFFFF"/>
                </a:solidFill>
                <a:latin typeface="MicrogrammaDMedExt" pitchFamily="34" charset="0"/>
              </a:rPr>
              <a:t>Escolas</a:t>
            </a:r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r>
              <a:rPr lang="es-ES_tradnl" sz="3200" dirty="0" err="1">
                <a:solidFill>
                  <a:srgbClr val="FFFFFF"/>
                </a:solidFill>
                <a:latin typeface="MicrogrammaDMedExt" pitchFamily="34" charset="0"/>
              </a:rPr>
              <a:t>na</a:t>
            </a:r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 nube</a:t>
            </a:r>
            <a:endParaRPr lang="es-ES_tradnl" sz="32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DB9D5FB-E8F3-4137-9F1C-407F6B46B8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400" y="1177971"/>
            <a:ext cx="6912768" cy="411286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9F9C62F-1711-458B-9157-58E643B99D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7888" y="3923928"/>
            <a:ext cx="6885188" cy="444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496486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7" name="Rectangle 11">
            <a:extLst>
              <a:ext uri="{FF2B5EF4-FFF2-40B4-BE49-F238E27FC236}">
                <a16:creationId xmlns:a16="http://schemas.microsoft.com/office/drawing/2014/main" id="{991CCE88-57FA-43E7-AC71-1737CAB82C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0887" y="350387"/>
            <a:ext cx="2651175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 err="1">
                <a:solidFill>
                  <a:srgbClr val="FFFFFF"/>
                </a:solidFill>
                <a:latin typeface="MicrogrammaDMedExt" pitchFamily="34" charset="0"/>
              </a:rPr>
              <a:t>Escolas</a:t>
            </a:r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r>
              <a:rPr lang="es-ES_tradnl" sz="3200" dirty="0" err="1">
                <a:solidFill>
                  <a:srgbClr val="FFFFFF"/>
                </a:solidFill>
                <a:latin typeface="MicrogrammaDMedExt" pitchFamily="34" charset="0"/>
              </a:rPr>
              <a:t>na</a:t>
            </a:r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 nube</a:t>
            </a:r>
            <a:endParaRPr lang="es-ES_tradnl" sz="32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DAD0469-B29C-4E94-B52D-9889E8AA4F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384" y="1331640"/>
            <a:ext cx="11026853" cy="6441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457965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2370" y="1187624"/>
            <a:ext cx="8347260" cy="3888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838C7DE-E198-4ADE-ABF1-1139E114D2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764" y="6050879"/>
            <a:ext cx="9722471" cy="2011545"/>
          </a:xfrm>
          <a:prstGeom prst="rect">
            <a:avLst/>
          </a:prstGeom>
        </p:spPr>
      </p:pic>
      <p:pic>
        <p:nvPicPr>
          <p:cNvPr id="5" name="12 Imagen" descr="cons_cul_edu-cor">
            <a:extLst>
              <a:ext uri="{FF2B5EF4-FFF2-40B4-BE49-F238E27FC236}">
                <a16:creationId xmlns:a16="http://schemas.microsoft.com/office/drawing/2014/main" id="{1AC29DA8-8EFA-4ABA-AEB0-898A13D528EB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7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8 Imagen">
            <a:extLst>
              <a:ext uri="{FF2B5EF4-FFF2-40B4-BE49-F238E27FC236}">
                <a16:creationId xmlns:a16="http://schemas.microsoft.com/office/drawing/2014/main" id="{7594311F-C2C7-47CC-8FB1-1A2C0107C4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8"/>
            <a:ext cx="1437264" cy="560533"/>
          </a:xfrm>
          <a:prstGeom prst="rect">
            <a:avLst/>
          </a:prstGeom>
        </p:spPr>
      </p:pic>
      <p:sp>
        <p:nvSpPr>
          <p:cNvPr id="8" name="1 Marcador de número de diapositiva">
            <a:extLst>
              <a:ext uri="{FF2B5EF4-FFF2-40B4-BE49-F238E27FC236}">
                <a16:creationId xmlns:a16="http://schemas.microsoft.com/office/drawing/2014/main" id="{64366F4E-2839-4276-81E4-BEA871B8FB90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142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9" name="101 Imagen" descr="02_pie.jpg">
            <a:extLst>
              <a:ext uri="{FF2B5EF4-FFF2-40B4-BE49-F238E27FC236}">
                <a16:creationId xmlns:a16="http://schemas.microsoft.com/office/drawing/2014/main" id="{E1000725-E834-42EE-A30A-5204A70E5DC9}"/>
              </a:ext>
            </a:extLst>
          </p:cNvPr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0" name="5 Marcador de número de diapositiva">
            <a:extLst>
              <a:ext uri="{FF2B5EF4-FFF2-40B4-BE49-F238E27FC236}">
                <a16:creationId xmlns:a16="http://schemas.microsoft.com/office/drawing/2014/main" id="{3E7EF4B6-ABC4-45E8-87F9-878BD42E9AD1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142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1" name="12 Imagen" descr="cons_cul_edu-cor">
            <a:extLst>
              <a:ext uri="{FF2B5EF4-FFF2-40B4-BE49-F238E27FC236}">
                <a16:creationId xmlns:a16="http://schemas.microsoft.com/office/drawing/2014/main" id="{7E447A54-15D4-4AB0-97C4-4A27162A84AB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8 Imagen">
            <a:extLst>
              <a:ext uri="{FF2B5EF4-FFF2-40B4-BE49-F238E27FC236}">
                <a16:creationId xmlns:a16="http://schemas.microsoft.com/office/drawing/2014/main" id="{587C0CE3-262F-4DDD-8587-0B9DB63C9F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  <p:pic>
        <p:nvPicPr>
          <p:cNvPr id="13" name="Picture 3" descr="Z:\Spain\Coruna\Proyectos\Sector Público\Proyectos\012830-0018 - TIC en la escuela\03 Intermedio\Logotipos\Material para Presentaciones\AZUL VERTICAL SEPARADO.png">
            <a:extLst>
              <a:ext uri="{FF2B5EF4-FFF2-40B4-BE49-F238E27FC236}">
                <a16:creationId xmlns:a16="http://schemas.microsoft.com/office/drawing/2014/main" id="{0C28075F-CE88-40F8-9DDD-AC8ECF178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810777" y="381873"/>
            <a:ext cx="1930400" cy="3571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1710772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070FFC5B-D0B6-4B06-8892-CCA9A1851714}"/>
              </a:ext>
            </a:extLst>
          </p:cNvPr>
          <p:cNvSpPr/>
          <p:nvPr/>
        </p:nvSpPr>
        <p:spPr>
          <a:xfrm rot="16200000">
            <a:off x="-206082" y="4116774"/>
            <a:ext cx="67608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600" b="1" dirty="0">
                <a:solidFill>
                  <a:schemeClr val="tx2"/>
                </a:solidFill>
              </a:rPr>
              <a:t>www.edu.xunta.es/espazoAbalar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8A415CE-634A-4B29-A37D-38B6E6026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1887" y="887115"/>
            <a:ext cx="4848225" cy="7105650"/>
          </a:xfrm>
          <a:prstGeom prst="rect">
            <a:avLst/>
          </a:prstGeom>
        </p:spPr>
      </p:pic>
      <p:pic>
        <p:nvPicPr>
          <p:cNvPr id="6" name="12 Imagen" descr="cons_cul_edu-cor">
            <a:extLst>
              <a:ext uri="{FF2B5EF4-FFF2-40B4-BE49-F238E27FC236}">
                <a16:creationId xmlns:a16="http://schemas.microsoft.com/office/drawing/2014/main" id="{12255CB2-3BF2-49BF-B82E-403E0364C82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7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" name="8 Imagen">
            <a:extLst>
              <a:ext uri="{FF2B5EF4-FFF2-40B4-BE49-F238E27FC236}">
                <a16:creationId xmlns:a16="http://schemas.microsoft.com/office/drawing/2014/main" id="{D10BD848-0180-4233-86C8-3D41E1EB77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8"/>
            <a:ext cx="1437264" cy="560533"/>
          </a:xfrm>
          <a:prstGeom prst="rect">
            <a:avLst/>
          </a:prstGeom>
        </p:spPr>
      </p:pic>
      <p:sp>
        <p:nvSpPr>
          <p:cNvPr id="8" name="1 Marcador de número de diapositiva">
            <a:extLst>
              <a:ext uri="{FF2B5EF4-FFF2-40B4-BE49-F238E27FC236}">
                <a16:creationId xmlns:a16="http://schemas.microsoft.com/office/drawing/2014/main" id="{50488770-7211-4D6F-97C8-5C54A7217AFB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143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9" name="101 Imagen" descr="02_pie.jpg">
            <a:extLst>
              <a:ext uri="{FF2B5EF4-FFF2-40B4-BE49-F238E27FC236}">
                <a16:creationId xmlns:a16="http://schemas.microsoft.com/office/drawing/2014/main" id="{97E64F0A-617E-41D3-9CB1-71B240A6A5B3}"/>
              </a:ext>
            </a:extLst>
          </p:cNvPr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0" name="5 Marcador de número de diapositiva">
            <a:extLst>
              <a:ext uri="{FF2B5EF4-FFF2-40B4-BE49-F238E27FC236}">
                <a16:creationId xmlns:a16="http://schemas.microsoft.com/office/drawing/2014/main" id="{CA0FF821-D39E-4108-A087-62F4C183DA53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143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1" name="12 Imagen" descr="cons_cul_edu-cor">
            <a:extLst>
              <a:ext uri="{FF2B5EF4-FFF2-40B4-BE49-F238E27FC236}">
                <a16:creationId xmlns:a16="http://schemas.microsoft.com/office/drawing/2014/main" id="{4C72F8AD-92F8-4452-8520-96D6DA7E4E9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8 Imagen">
            <a:extLst>
              <a:ext uri="{FF2B5EF4-FFF2-40B4-BE49-F238E27FC236}">
                <a16:creationId xmlns:a16="http://schemas.microsoft.com/office/drawing/2014/main" id="{42D4AD94-0CD5-44D3-9A95-CB65460409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  <p:sp>
        <p:nvSpPr>
          <p:cNvPr id="13" name="Rectangle 11">
            <a:extLst>
              <a:ext uri="{FF2B5EF4-FFF2-40B4-BE49-F238E27FC236}">
                <a16:creationId xmlns:a16="http://schemas.microsoft.com/office/drawing/2014/main" id="{D756F3F0-ACE2-4E8D-93A7-C3F0521CB1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1558" y="277585"/>
            <a:ext cx="16732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espazoAbalar</a:t>
            </a:r>
            <a:endParaRPr lang="es-ES_tradnl" sz="2400" dirty="0"/>
          </a:p>
        </p:txBody>
      </p:sp>
    </p:spTree>
    <p:extLst>
      <p:ext uri="{BB962C8B-B14F-4D97-AF65-F5344CB8AC3E}">
        <p14:creationId xmlns:p14="http://schemas.microsoft.com/office/powerpoint/2010/main" val="2390363212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070FFC5B-D0B6-4B06-8892-CCA9A1851714}"/>
              </a:ext>
            </a:extLst>
          </p:cNvPr>
          <p:cNvSpPr/>
          <p:nvPr/>
        </p:nvSpPr>
        <p:spPr>
          <a:xfrm rot="16200000">
            <a:off x="-206082" y="4116774"/>
            <a:ext cx="67608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600" b="1" dirty="0">
                <a:solidFill>
                  <a:schemeClr val="tx2"/>
                </a:solidFill>
              </a:rPr>
              <a:t>www.edu.xunta.es/espazoAbalar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8A415CE-634A-4B29-A37D-38B6E6026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1887" y="887115"/>
            <a:ext cx="4848225" cy="7105650"/>
          </a:xfrm>
          <a:prstGeom prst="rect">
            <a:avLst/>
          </a:prstGeom>
        </p:spPr>
      </p:pic>
      <p:sp>
        <p:nvSpPr>
          <p:cNvPr id="6" name="21 Rectángulo redondeado">
            <a:extLst>
              <a:ext uri="{FF2B5EF4-FFF2-40B4-BE49-F238E27FC236}">
                <a16:creationId xmlns:a16="http://schemas.microsoft.com/office/drawing/2014/main" id="{22543B72-CBAD-42C3-AA30-60011D393D3F}"/>
              </a:ext>
            </a:extLst>
          </p:cNvPr>
          <p:cNvSpPr/>
          <p:nvPr/>
        </p:nvSpPr>
        <p:spPr>
          <a:xfrm>
            <a:off x="7452072" y="1403648"/>
            <a:ext cx="1068040" cy="648072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12 Imagen" descr="cons_cul_edu-cor">
            <a:extLst>
              <a:ext uri="{FF2B5EF4-FFF2-40B4-BE49-F238E27FC236}">
                <a16:creationId xmlns:a16="http://schemas.microsoft.com/office/drawing/2014/main" id="{8A288147-3855-43CA-845E-2DE4181D91A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7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8 Imagen">
            <a:extLst>
              <a:ext uri="{FF2B5EF4-FFF2-40B4-BE49-F238E27FC236}">
                <a16:creationId xmlns:a16="http://schemas.microsoft.com/office/drawing/2014/main" id="{EB836D92-5920-42E1-B841-3964872C52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8"/>
            <a:ext cx="1437264" cy="560533"/>
          </a:xfrm>
          <a:prstGeom prst="rect">
            <a:avLst/>
          </a:prstGeom>
        </p:spPr>
      </p:pic>
      <p:sp>
        <p:nvSpPr>
          <p:cNvPr id="9" name="1 Marcador de número de diapositiva">
            <a:extLst>
              <a:ext uri="{FF2B5EF4-FFF2-40B4-BE49-F238E27FC236}">
                <a16:creationId xmlns:a16="http://schemas.microsoft.com/office/drawing/2014/main" id="{ECE63798-52D5-43DC-B255-096CF21B4B3F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144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10" name="101 Imagen" descr="02_pie.jpg">
            <a:extLst>
              <a:ext uri="{FF2B5EF4-FFF2-40B4-BE49-F238E27FC236}">
                <a16:creationId xmlns:a16="http://schemas.microsoft.com/office/drawing/2014/main" id="{232984A3-538B-427B-B992-F01F0E99B583}"/>
              </a:ext>
            </a:extLst>
          </p:cNvPr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1" name="5 Marcador de número de diapositiva">
            <a:extLst>
              <a:ext uri="{FF2B5EF4-FFF2-40B4-BE49-F238E27FC236}">
                <a16:creationId xmlns:a16="http://schemas.microsoft.com/office/drawing/2014/main" id="{9CDA0D41-E342-41F0-9BF3-2BAE85AC4583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144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2" name="12 Imagen" descr="cons_cul_edu-cor">
            <a:extLst>
              <a:ext uri="{FF2B5EF4-FFF2-40B4-BE49-F238E27FC236}">
                <a16:creationId xmlns:a16="http://schemas.microsoft.com/office/drawing/2014/main" id="{F2737925-336F-4A9F-BA72-9921A695519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3" name="8 Imagen">
            <a:extLst>
              <a:ext uri="{FF2B5EF4-FFF2-40B4-BE49-F238E27FC236}">
                <a16:creationId xmlns:a16="http://schemas.microsoft.com/office/drawing/2014/main" id="{BDB7419B-0866-497D-AF5E-7908EB3B22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  <p:sp>
        <p:nvSpPr>
          <p:cNvPr id="14" name="Rectangle 11">
            <a:extLst>
              <a:ext uri="{FF2B5EF4-FFF2-40B4-BE49-F238E27FC236}">
                <a16:creationId xmlns:a16="http://schemas.microsoft.com/office/drawing/2014/main" id="{C3A0E4A8-BB8E-4EB0-ABF9-901E90BEEB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1558" y="277585"/>
            <a:ext cx="16732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espazoAbalar</a:t>
            </a:r>
            <a:endParaRPr lang="es-ES_tradnl" sz="2400" dirty="0"/>
          </a:p>
        </p:txBody>
      </p:sp>
    </p:spTree>
    <p:extLst>
      <p:ext uri="{BB962C8B-B14F-4D97-AF65-F5344CB8AC3E}">
        <p14:creationId xmlns:p14="http://schemas.microsoft.com/office/powerpoint/2010/main" val="3745068558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3" descr="Z:\Spain\Coruna\Proyectos\Sector Público\Proyectos\012830-0018 - TIC en la escuela\03 Intermedio\Logotipos\Material para Presentaciones\AZUL VERTICAL SEPARAD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85562" y="381872"/>
            <a:ext cx="1085850" cy="357190"/>
          </a:xfrm>
          <a:prstGeom prst="rect">
            <a:avLst/>
          </a:prstGeom>
          <a:noFill/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321558" y="277585"/>
            <a:ext cx="16732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espazoAbalar</a:t>
            </a:r>
            <a:endParaRPr lang="es-ES_tradnl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912130"/>
            <a:ext cx="8468576" cy="2219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Elipse"/>
          <p:cNvSpPr/>
          <p:nvPr/>
        </p:nvSpPr>
        <p:spPr>
          <a:xfrm>
            <a:off x="8185562" y="1979713"/>
            <a:ext cx="1759886" cy="847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6897923-8436-4C13-9EDA-B22648E8D1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384" y="3428679"/>
            <a:ext cx="10769836" cy="4693842"/>
          </a:xfrm>
          <a:prstGeom prst="rect">
            <a:avLst/>
          </a:prstGeom>
        </p:spPr>
      </p:pic>
      <p:cxnSp>
        <p:nvCxnSpPr>
          <p:cNvPr id="9" name="13 Conector recto de flecha">
            <a:extLst>
              <a:ext uri="{FF2B5EF4-FFF2-40B4-BE49-F238E27FC236}">
                <a16:creationId xmlns:a16="http://schemas.microsoft.com/office/drawing/2014/main" id="{EF18173C-962A-47D3-96A3-92D651BB950B}"/>
              </a:ext>
            </a:extLst>
          </p:cNvPr>
          <p:cNvCxnSpPr>
            <a:cxnSpLocks/>
          </p:cNvCxnSpPr>
          <p:nvPr/>
        </p:nvCxnSpPr>
        <p:spPr>
          <a:xfrm flipH="1">
            <a:off x="7320136" y="2823273"/>
            <a:ext cx="1770158" cy="107107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12 Imagen" descr="cons_cul_edu-cor">
            <a:extLst>
              <a:ext uri="{FF2B5EF4-FFF2-40B4-BE49-F238E27FC236}">
                <a16:creationId xmlns:a16="http://schemas.microsoft.com/office/drawing/2014/main" id="{B3C90267-3874-4807-BD13-DB24167064BC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7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" name="8 Imagen">
            <a:extLst>
              <a:ext uri="{FF2B5EF4-FFF2-40B4-BE49-F238E27FC236}">
                <a16:creationId xmlns:a16="http://schemas.microsoft.com/office/drawing/2014/main" id="{74EADDB8-D121-4380-AAD2-ECBA2153E2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8"/>
            <a:ext cx="1437264" cy="560533"/>
          </a:xfrm>
          <a:prstGeom prst="rect">
            <a:avLst/>
          </a:prstGeom>
        </p:spPr>
      </p:pic>
      <p:sp>
        <p:nvSpPr>
          <p:cNvPr id="12" name="1 Marcador de número de diapositiva">
            <a:extLst>
              <a:ext uri="{FF2B5EF4-FFF2-40B4-BE49-F238E27FC236}">
                <a16:creationId xmlns:a16="http://schemas.microsoft.com/office/drawing/2014/main" id="{BA238938-93B8-4646-A719-763225364FA0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145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13" name="101 Imagen" descr="02_pie.jpg">
            <a:extLst>
              <a:ext uri="{FF2B5EF4-FFF2-40B4-BE49-F238E27FC236}">
                <a16:creationId xmlns:a16="http://schemas.microsoft.com/office/drawing/2014/main" id="{71B26D8E-4AEA-49FF-8000-40CD6AD186B9}"/>
              </a:ext>
            </a:extLst>
          </p:cNvPr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4" name="5 Marcador de número de diapositiva">
            <a:extLst>
              <a:ext uri="{FF2B5EF4-FFF2-40B4-BE49-F238E27FC236}">
                <a16:creationId xmlns:a16="http://schemas.microsoft.com/office/drawing/2014/main" id="{873E47CC-878E-446B-A6A2-DF8F2C903072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145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5" name="12 Imagen" descr="cons_cul_edu-cor">
            <a:extLst>
              <a:ext uri="{FF2B5EF4-FFF2-40B4-BE49-F238E27FC236}">
                <a16:creationId xmlns:a16="http://schemas.microsoft.com/office/drawing/2014/main" id="{9AC76CD9-D9AD-4697-A373-8ED0954B6DE3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6" name="8 Imagen">
            <a:extLst>
              <a:ext uri="{FF2B5EF4-FFF2-40B4-BE49-F238E27FC236}">
                <a16:creationId xmlns:a16="http://schemas.microsoft.com/office/drawing/2014/main" id="{D1422F7A-658F-4F6E-9323-6C0F58C3F2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389858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3" descr="Z:\Spain\Coruna\Proyectos\Sector Público\Proyectos\012830-0018 - TIC en la escuela\03 Intermedio\Logotipos\Material para Presentaciones\AZUL VERTICAL SEPARAD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85562" y="381872"/>
            <a:ext cx="1085850" cy="357190"/>
          </a:xfrm>
          <a:prstGeom prst="rect">
            <a:avLst/>
          </a:prstGeom>
          <a:noFill/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299956" y="267906"/>
            <a:ext cx="16732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espazoAbalar</a:t>
            </a:r>
            <a:endParaRPr lang="es-ES_tradnl" sz="2400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E394162B-C2DA-4D61-97CA-116258140E72}"/>
              </a:ext>
            </a:extLst>
          </p:cNvPr>
          <p:cNvSpPr/>
          <p:nvPr/>
        </p:nvSpPr>
        <p:spPr>
          <a:xfrm>
            <a:off x="-4201144" y="2051720"/>
            <a:ext cx="1872208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B715E0A-0598-4E80-BAD4-9B7DC9BADB14}"/>
              </a:ext>
            </a:extLst>
          </p:cNvPr>
          <p:cNvSpPr/>
          <p:nvPr/>
        </p:nvSpPr>
        <p:spPr>
          <a:xfrm>
            <a:off x="6456040" y="971600"/>
            <a:ext cx="2232248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72526F06-F2C1-42DD-BF87-E79E937B6C34}"/>
              </a:ext>
            </a:extLst>
          </p:cNvPr>
          <p:cNvSpPr/>
          <p:nvPr/>
        </p:nvSpPr>
        <p:spPr>
          <a:xfrm>
            <a:off x="695400" y="2122372"/>
            <a:ext cx="1728192" cy="733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D881A150-92D7-4352-B43C-68CF6333A75D}"/>
              </a:ext>
            </a:extLst>
          </p:cNvPr>
          <p:cNvSpPr/>
          <p:nvPr/>
        </p:nvSpPr>
        <p:spPr>
          <a:xfrm>
            <a:off x="697360" y="2403558"/>
            <a:ext cx="1728192" cy="733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6EC9412-68F5-46D5-9AD7-4EEB983D79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83112"/>
            <a:ext cx="12648728" cy="7537345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51B6937-675A-4A8B-B797-4F3A7108AF4D}"/>
              </a:ext>
            </a:extLst>
          </p:cNvPr>
          <p:cNvSpPr txBox="1"/>
          <p:nvPr/>
        </p:nvSpPr>
        <p:spPr>
          <a:xfrm>
            <a:off x="8217675" y="7362044"/>
            <a:ext cx="32455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7200" dirty="0">
                <a:solidFill>
                  <a:srgbClr val="FF0000"/>
                </a:solidFill>
              </a:rPr>
              <a:t>docente</a:t>
            </a:r>
          </a:p>
        </p:txBody>
      </p:sp>
      <p:pic>
        <p:nvPicPr>
          <p:cNvPr id="12" name="12 Imagen" descr="cons_cul_edu-cor">
            <a:extLst>
              <a:ext uri="{FF2B5EF4-FFF2-40B4-BE49-F238E27FC236}">
                <a16:creationId xmlns:a16="http://schemas.microsoft.com/office/drawing/2014/main" id="{218C7A65-C225-455E-8EA0-12B93B225A0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7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3" name="8 Imagen">
            <a:extLst>
              <a:ext uri="{FF2B5EF4-FFF2-40B4-BE49-F238E27FC236}">
                <a16:creationId xmlns:a16="http://schemas.microsoft.com/office/drawing/2014/main" id="{172E9BF6-9703-47FD-8B64-6FBC1408B8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8"/>
            <a:ext cx="1437264" cy="560533"/>
          </a:xfrm>
          <a:prstGeom prst="rect">
            <a:avLst/>
          </a:prstGeom>
        </p:spPr>
      </p:pic>
      <p:sp>
        <p:nvSpPr>
          <p:cNvPr id="14" name="1 Marcador de número de diapositiva">
            <a:extLst>
              <a:ext uri="{FF2B5EF4-FFF2-40B4-BE49-F238E27FC236}">
                <a16:creationId xmlns:a16="http://schemas.microsoft.com/office/drawing/2014/main" id="{BC57F284-6090-41E5-B278-23E7DE3ECB0F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146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15" name="101 Imagen" descr="02_pie.jpg">
            <a:extLst>
              <a:ext uri="{FF2B5EF4-FFF2-40B4-BE49-F238E27FC236}">
                <a16:creationId xmlns:a16="http://schemas.microsoft.com/office/drawing/2014/main" id="{10B81ED3-8CCD-42EA-90ED-CBA5EE8D5D40}"/>
              </a:ext>
            </a:extLst>
          </p:cNvPr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6" name="5 Marcador de número de diapositiva">
            <a:extLst>
              <a:ext uri="{FF2B5EF4-FFF2-40B4-BE49-F238E27FC236}">
                <a16:creationId xmlns:a16="http://schemas.microsoft.com/office/drawing/2014/main" id="{5C979B12-7AE4-4D5D-943D-C37CE94D0A3F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146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7" name="12 Imagen" descr="cons_cul_edu-cor">
            <a:extLst>
              <a:ext uri="{FF2B5EF4-FFF2-40B4-BE49-F238E27FC236}">
                <a16:creationId xmlns:a16="http://schemas.microsoft.com/office/drawing/2014/main" id="{474B66EA-BA56-4834-8293-19ED0667D5E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8" name="8 Imagen">
            <a:extLst>
              <a:ext uri="{FF2B5EF4-FFF2-40B4-BE49-F238E27FC236}">
                <a16:creationId xmlns:a16="http://schemas.microsoft.com/office/drawing/2014/main" id="{FAD12491-2707-4EE9-891A-4CBA5DEE5B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028258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3" descr="Z:\Spain\Coruna\Proyectos\Sector Público\Proyectos\012830-0018 - TIC en la escuela\03 Intermedio\Logotipos\Material para Presentaciones\AZUL VERTICAL SEPARAD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85562" y="381872"/>
            <a:ext cx="1085850" cy="357190"/>
          </a:xfrm>
          <a:prstGeom prst="rect">
            <a:avLst/>
          </a:prstGeom>
          <a:noFill/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E394162B-C2DA-4D61-97CA-116258140E72}"/>
              </a:ext>
            </a:extLst>
          </p:cNvPr>
          <p:cNvSpPr/>
          <p:nvPr/>
        </p:nvSpPr>
        <p:spPr>
          <a:xfrm>
            <a:off x="-4201144" y="2051720"/>
            <a:ext cx="1872208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B715E0A-0598-4E80-BAD4-9B7DC9BADB14}"/>
              </a:ext>
            </a:extLst>
          </p:cNvPr>
          <p:cNvSpPr/>
          <p:nvPr/>
        </p:nvSpPr>
        <p:spPr>
          <a:xfrm>
            <a:off x="6456040" y="971600"/>
            <a:ext cx="2232248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72526F06-F2C1-42DD-BF87-E79E937B6C34}"/>
              </a:ext>
            </a:extLst>
          </p:cNvPr>
          <p:cNvSpPr/>
          <p:nvPr/>
        </p:nvSpPr>
        <p:spPr>
          <a:xfrm>
            <a:off x="695400" y="2122372"/>
            <a:ext cx="1728192" cy="733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D881A150-92D7-4352-B43C-68CF6333A75D}"/>
              </a:ext>
            </a:extLst>
          </p:cNvPr>
          <p:cNvSpPr/>
          <p:nvPr/>
        </p:nvSpPr>
        <p:spPr>
          <a:xfrm>
            <a:off x="697360" y="2403558"/>
            <a:ext cx="1728192" cy="733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6EC9412-68F5-46D5-9AD7-4EEB983D79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83112"/>
            <a:ext cx="12648728" cy="7537345"/>
          </a:xfrm>
          <a:prstGeom prst="rect">
            <a:avLst/>
          </a:prstGeom>
        </p:spPr>
      </p:pic>
      <p:sp>
        <p:nvSpPr>
          <p:cNvPr id="12" name="21 Rectángulo redondeado">
            <a:extLst>
              <a:ext uri="{FF2B5EF4-FFF2-40B4-BE49-F238E27FC236}">
                <a16:creationId xmlns:a16="http://schemas.microsoft.com/office/drawing/2014/main" id="{08BDC867-B91E-4FFC-BFCB-833DBA8B2C4B}"/>
              </a:ext>
            </a:extLst>
          </p:cNvPr>
          <p:cNvSpPr/>
          <p:nvPr/>
        </p:nvSpPr>
        <p:spPr>
          <a:xfrm>
            <a:off x="2584972" y="1510980"/>
            <a:ext cx="3655043" cy="819213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0975668-6289-485A-854F-9797CE6C5D8E}"/>
              </a:ext>
            </a:extLst>
          </p:cNvPr>
          <p:cNvSpPr txBox="1"/>
          <p:nvPr/>
        </p:nvSpPr>
        <p:spPr>
          <a:xfrm>
            <a:off x="8217675" y="7362044"/>
            <a:ext cx="32455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7200" dirty="0">
                <a:solidFill>
                  <a:srgbClr val="FF0000"/>
                </a:solidFill>
              </a:rPr>
              <a:t>docente</a:t>
            </a:r>
          </a:p>
        </p:txBody>
      </p:sp>
      <p:sp>
        <p:nvSpPr>
          <p:cNvPr id="14" name="1 Marcador de número de diapositiva">
            <a:extLst>
              <a:ext uri="{FF2B5EF4-FFF2-40B4-BE49-F238E27FC236}">
                <a16:creationId xmlns:a16="http://schemas.microsoft.com/office/drawing/2014/main" id="{AEFCE3D4-34EE-43AD-A1DE-BBAF071C89E9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147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15" name="101 Imagen" descr="02_pie.jpg">
            <a:extLst>
              <a:ext uri="{FF2B5EF4-FFF2-40B4-BE49-F238E27FC236}">
                <a16:creationId xmlns:a16="http://schemas.microsoft.com/office/drawing/2014/main" id="{D9ABA19F-7A4B-4004-9357-EE6225BEADE7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6" name="5 Marcador de número de diapositiva">
            <a:extLst>
              <a:ext uri="{FF2B5EF4-FFF2-40B4-BE49-F238E27FC236}">
                <a16:creationId xmlns:a16="http://schemas.microsoft.com/office/drawing/2014/main" id="{59EB768D-6279-403E-9E46-18F816BBA117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147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7" name="12 Imagen" descr="cons_cul_edu-cor">
            <a:extLst>
              <a:ext uri="{FF2B5EF4-FFF2-40B4-BE49-F238E27FC236}">
                <a16:creationId xmlns:a16="http://schemas.microsoft.com/office/drawing/2014/main" id="{435A4E5D-FFBE-461D-ADCC-F8A980B1BB33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8" name="8 Imagen">
            <a:extLst>
              <a:ext uri="{FF2B5EF4-FFF2-40B4-BE49-F238E27FC236}">
                <a16:creationId xmlns:a16="http://schemas.microsoft.com/office/drawing/2014/main" id="{C1C21A80-A90F-470C-BB28-739AB94D53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  <p:sp>
        <p:nvSpPr>
          <p:cNvPr id="19" name="Rectangle 11">
            <a:extLst>
              <a:ext uri="{FF2B5EF4-FFF2-40B4-BE49-F238E27FC236}">
                <a16:creationId xmlns:a16="http://schemas.microsoft.com/office/drawing/2014/main" id="{FCF2838B-4D42-4C51-93D5-D3F237CC60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9956" y="267906"/>
            <a:ext cx="16732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espazoAbalar</a:t>
            </a:r>
            <a:endParaRPr lang="es-ES_tradnl" sz="2400" dirty="0"/>
          </a:p>
        </p:txBody>
      </p:sp>
    </p:spTree>
    <p:extLst>
      <p:ext uri="{BB962C8B-B14F-4D97-AF65-F5344CB8AC3E}">
        <p14:creationId xmlns:p14="http://schemas.microsoft.com/office/powerpoint/2010/main" val="1321303630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3" descr="Z:\Spain\Coruna\Proyectos\Sector Público\Proyectos\012830-0018 - TIC en la escuela\03 Intermedio\Logotipos\Material para Presentaciones\AZUL VERTICAL SEPARAD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85562" y="381872"/>
            <a:ext cx="1085850" cy="357190"/>
          </a:xfrm>
          <a:prstGeom prst="rect">
            <a:avLst/>
          </a:prstGeom>
          <a:noFill/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E394162B-C2DA-4D61-97CA-116258140E72}"/>
              </a:ext>
            </a:extLst>
          </p:cNvPr>
          <p:cNvSpPr/>
          <p:nvPr/>
        </p:nvSpPr>
        <p:spPr>
          <a:xfrm>
            <a:off x="-4201144" y="2051720"/>
            <a:ext cx="1872208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B715E0A-0598-4E80-BAD4-9B7DC9BADB14}"/>
              </a:ext>
            </a:extLst>
          </p:cNvPr>
          <p:cNvSpPr/>
          <p:nvPr/>
        </p:nvSpPr>
        <p:spPr>
          <a:xfrm>
            <a:off x="6456040" y="971600"/>
            <a:ext cx="2232248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72526F06-F2C1-42DD-BF87-E79E937B6C34}"/>
              </a:ext>
            </a:extLst>
          </p:cNvPr>
          <p:cNvSpPr/>
          <p:nvPr/>
        </p:nvSpPr>
        <p:spPr>
          <a:xfrm>
            <a:off x="695400" y="2122372"/>
            <a:ext cx="1728192" cy="733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D881A150-92D7-4352-B43C-68CF6333A75D}"/>
              </a:ext>
            </a:extLst>
          </p:cNvPr>
          <p:cNvSpPr/>
          <p:nvPr/>
        </p:nvSpPr>
        <p:spPr>
          <a:xfrm>
            <a:off x="697360" y="2403558"/>
            <a:ext cx="1728192" cy="733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599A8BA-D599-479C-B116-6EF87A21D8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827583"/>
            <a:ext cx="12248485" cy="7541411"/>
          </a:xfrm>
          <a:prstGeom prst="rect">
            <a:avLst/>
          </a:prstGeom>
        </p:spPr>
      </p:pic>
      <p:sp>
        <p:nvSpPr>
          <p:cNvPr id="12" name="21 Rectángulo redondeado">
            <a:extLst>
              <a:ext uri="{FF2B5EF4-FFF2-40B4-BE49-F238E27FC236}">
                <a16:creationId xmlns:a16="http://schemas.microsoft.com/office/drawing/2014/main" id="{BB672762-C13F-47BC-8E4D-E9C37A21CBEC}"/>
              </a:ext>
            </a:extLst>
          </p:cNvPr>
          <p:cNvSpPr/>
          <p:nvPr/>
        </p:nvSpPr>
        <p:spPr>
          <a:xfrm>
            <a:off x="263353" y="5220071"/>
            <a:ext cx="1944216" cy="358687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2D34547-48E9-4581-8442-CA56B4D7C006}"/>
              </a:ext>
            </a:extLst>
          </p:cNvPr>
          <p:cNvSpPr txBox="1"/>
          <p:nvPr/>
        </p:nvSpPr>
        <p:spPr>
          <a:xfrm>
            <a:off x="8217675" y="7362044"/>
            <a:ext cx="32455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7200" dirty="0">
                <a:solidFill>
                  <a:srgbClr val="FF0000"/>
                </a:solidFill>
              </a:rPr>
              <a:t>docente</a:t>
            </a:r>
          </a:p>
        </p:txBody>
      </p:sp>
      <p:sp>
        <p:nvSpPr>
          <p:cNvPr id="14" name="1 Marcador de número de diapositiva">
            <a:extLst>
              <a:ext uri="{FF2B5EF4-FFF2-40B4-BE49-F238E27FC236}">
                <a16:creationId xmlns:a16="http://schemas.microsoft.com/office/drawing/2014/main" id="{16D90C38-3AD5-4A57-A44A-FC92B7F859D7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148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15" name="101 Imagen" descr="02_pie.jpg">
            <a:extLst>
              <a:ext uri="{FF2B5EF4-FFF2-40B4-BE49-F238E27FC236}">
                <a16:creationId xmlns:a16="http://schemas.microsoft.com/office/drawing/2014/main" id="{DCE6EAA1-653A-4273-8C45-BEB3FCDC1629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6" name="5 Marcador de número de diapositiva">
            <a:extLst>
              <a:ext uri="{FF2B5EF4-FFF2-40B4-BE49-F238E27FC236}">
                <a16:creationId xmlns:a16="http://schemas.microsoft.com/office/drawing/2014/main" id="{E4FDD195-EA0A-41CB-A6EA-0D569A0C439B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148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7" name="12 Imagen" descr="cons_cul_edu-cor">
            <a:extLst>
              <a:ext uri="{FF2B5EF4-FFF2-40B4-BE49-F238E27FC236}">
                <a16:creationId xmlns:a16="http://schemas.microsoft.com/office/drawing/2014/main" id="{522FFF65-CE0A-40E8-B74A-0D0F870F3B63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8" name="8 Imagen">
            <a:extLst>
              <a:ext uri="{FF2B5EF4-FFF2-40B4-BE49-F238E27FC236}">
                <a16:creationId xmlns:a16="http://schemas.microsoft.com/office/drawing/2014/main" id="{0CE70C2F-A3E9-42FE-A002-DC4808729D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  <p:sp>
        <p:nvSpPr>
          <p:cNvPr id="19" name="Rectangle 11">
            <a:extLst>
              <a:ext uri="{FF2B5EF4-FFF2-40B4-BE49-F238E27FC236}">
                <a16:creationId xmlns:a16="http://schemas.microsoft.com/office/drawing/2014/main" id="{E08599F4-3E5D-4868-B8F7-C4496C0D3E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9956" y="267906"/>
            <a:ext cx="16732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espazoAbalar</a:t>
            </a:r>
            <a:endParaRPr lang="es-ES_tradnl" sz="2400" dirty="0"/>
          </a:p>
        </p:txBody>
      </p:sp>
    </p:spTree>
    <p:extLst>
      <p:ext uri="{BB962C8B-B14F-4D97-AF65-F5344CB8AC3E}">
        <p14:creationId xmlns:p14="http://schemas.microsoft.com/office/powerpoint/2010/main" val="3014510535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3" descr="Z:\Spain\Coruna\Proyectos\Sector Público\Proyectos\012830-0018 - TIC en la escuela\03 Intermedio\Logotipos\Material para Presentaciones\AZUL VERTICAL SEPARAD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85562" y="381872"/>
            <a:ext cx="1085850" cy="357190"/>
          </a:xfrm>
          <a:prstGeom prst="rect">
            <a:avLst/>
          </a:prstGeom>
          <a:noFill/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E394162B-C2DA-4D61-97CA-116258140E72}"/>
              </a:ext>
            </a:extLst>
          </p:cNvPr>
          <p:cNvSpPr/>
          <p:nvPr/>
        </p:nvSpPr>
        <p:spPr>
          <a:xfrm>
            <a:off x="-4201144" y="2051720"/>
            <a:ext cx="1872208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B715E0A-0598-4E80-BAD4-9B7DC9BADB14}"/>
              </a:ext>
            </a:extLst>
          </p:cNvPr>
          <p:cNvSpPr/>
          <p:nvPr/>
        </p:nvSpPr>
        <p:spPr>
          <a:xfrm>
            <a:off x="6456040" y="971600"/>
            <a:ext cx="2232248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72526F06-F2C1-42DD-BF87-E79E937B6C34}"/>
              </a:ext>
            </a:extLst>
          </p:cNvPr>
          <p:cNvSpPr/>
          <p:nvPr/>
        </p:nvSpPr>
        <p:spPr>
          <a:xfrm>
            <a:off x="695400" y="2122372"/>
            <a:ext cx="1728192" cy="733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D881A150-92D7-4352-B43C-68CF6333A75D}"/>
              </a:ext>
            </a:extLst>
          </p:cNvPr>
          <p:cNvSpPr/>
          <p:nvPr/>
        </p:nvSpPr>
        <p:spPr>
          <a:xfrm>
            <a:off x="697360" y="2403558"/>
            <a:ext cx="1728192" cy="733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455CAEE-C3D8-4ABB-8748-1542CB7FBB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27583"/>
            <a:ext cx="12192000" cy="7589219"/>
          </a:xfrm>
          <a:prstGeom prst="rect">
            <a:avLst/>
          </a:prstGeom>
        </p:spPr>
      </p:pic>
      <p:sp>
        <p:nvSpPr>
          <p:cNvPr id="12" name="21 Rectángulo redondeado">
            <a:extLst>
              <a:ext uri="{FF2B5EF4-FFF2-40B4-BE49-F238E27FC236}">
                <a16:creationId xmlns:a16="http://schemas.microsoft.com/office/drawing/2014/main" id="{AD130468-31A8-4375-98CA-17C2B948710A}"/>
              </a:ext>
            </a:extLst>
          </p:cNvPr>
          <p:cNvSpPr/>
          <p:nvPr/>
        </p:nvSpPr>
        <p:spPr>
          <a:xfrm>
            <a:off x="2444054" y="2260895"/>
            <a:ext cx="9628610" cy="1663033"/>
          </a:xfrm>
          <a:prstGeom prst="roundRect">
            <a:avLst>
              <a:gd name="adj" fmla="val 8208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581DF7A-F3ED-4665-A72E-7183A82A54E5}"/>
              </a:ext>
            </a:extLst>
          </p:cNvPr>
          <p:cNvSpPr txBox="1"/>
          <p:nvPr/>
        </p:nvSpPr>
        <p:spPr>
          <a:xfrm>
            <a:off x="8217675" y="7362044"/>
            <a:ext cx="32455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7200" dirty="0">
                <a:solidFill>
                  <a:srgbClr val="FF0000"/>
                </a:solidFill>
              </a:rPr>
              <a:t>docente</a:t>
            </a:r>
          </a:p>
        </p:txBody>
      </p:sp>
      <p:sp>
        <p:nvSpPr>
          <p:cNvPr id="14" name="1 Marcador de número de diapositiva">
            <a:extLst>
              <a:ext uri="{FF2B5EF4-FFF2-40B4-BE49-F238E27FC236}">
                <a16:creationId xmlns:a16="http://schemas.microsoft.com/office/drawing/2014/main" id="{029AC004-0A80-4F98-BD1D-CE317978CC8A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149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15" name="101 Imagen" descr="02_pie.jpg">
            <a:extLst>
              <a:ext uri="{FF2B5EF4-FFF2-40B4-BE49-F238E27FC236}">
                <a16:creationId xmlns:a16="http://schemas.microsoft.com/office/drawing/2014/main" id="{F1FD277A-18C3-4DF8-8A02-D75F5232E0F2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6" name="5 Marcador de número de diapositiva">
            <a:extLst>
              <a:ext uri="{FF2B5EF4-FFF2-40B4-BE49-F238E27FC236}">
                <a16:creationId xmlns:a16="http://schemas.microsoft.com/office/drawing/2014/main" id="{6EB0A2C3-51A6-4FF8-B1DD-F17D19DDD8DE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149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7" name="12 Imagen" descr="cons_cul_edu-cor">
            <a:extLst>
              <a:ext uri="{FF2B5EF4-FFF2-40B4-BE49-F238E27FC236}">
                <a16:creationId xmlns:a16="http://schemas.microsoft.com/office/drawing/2014/main" id="{00220355-354A-4BC5-892F-C773E6536985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8" name="8 Imagen">
            <a:extLst>
              <a:ext uri="{FF2B5EF4-FFF2-40B4-BE49-F238E27FC236}">
                <a16:creationId xmlns:a16="http://schemas.microsoft.com/office/drawing/2014/main" id="{C8DA7117-45F5-437A-BDD8-4DAFF79A40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  <p:sp>
        <p:nvSpPr>
          <p:cNvPr id="19" name="Rectangle 11">
            <a:extLst>
              <a:ext uri="{FF2B5EF4-FFF2-40B4-BE49-F238E27FC236}">
                <a16:creationId xmlns:a16="http://schemas.microsoft.com/office/drawing/2014/main" id="{4F46D23B-A1F1-461B-98F7-AA883ABFA9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9956" y="267906"/>
            <a:ext cx="16732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espazoAbalar</a:t>
            </a:r>
            <a:endParaRPr lang="es-ES_tradnl" sz="2400" dirty="0"/>
          </a:p>
        </p:txBody>
      </p:sp>
    </p:spTree>
    <p:extLst>
      <p:ext uri="{BB962C8B-B14F-4D97-AF65-F5344CB8AC3E}">
        <p14:creationId xmlns:p14="http://schemas.microsoft.com/office/powerpoint/2010/main" val="36447775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79376" y="191707"/>
            <a:ext cx="35655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Portal educativo</a:t>
            </a:r>
            <a:endParaRPr lang="es-ES_tradnl" sz="4000" dirty="0">
              <a:solidFill>
                <a:schemeClr val="bg1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2AD9B1E-574E-41C0-B627-15E1681C87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424" y="2771800"/>
            <a:ext cx="9793088" cy="5739827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505A9476-3A5D-410D-9BEC-22A5A919B6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9456" y="899593"/>
            <a:ext cx="8886825" cy="162877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F82D9B43-918F-4666-98E6-198A9AC98350}"/>
              </a:ext>
            </a:extLst>
          </p:cNvPr>
          <p:cNvSpPr/>
          <p:nvPr/>
        </p:nvSpPr>
        <p:spPr>
          <a:xfrm>
            <a:off x="2711624" y="1138234"/>
            <a:ext cx="1008112" cy="1134721"/>
          </a:xfrm>
          <a:prstGeom prst="rect">
            <a:avLst/>
          </a:prstGeom>
          <a:noFill/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39124101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3" descr="Z:\Spain\Coruna\Proyectos\Sector Público\Proyectos\012830-0018 - TIC en la escuela\03 Intermedio\Logotipos\Material para Presentaciones\AZUL VERTICAL SEPARAD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85562" y="381872"/>
            <a:ext cx="1085850" cy="357190"/>
          </a:xfrm>
          <a:prstGeom prst="rect">
            <a:avLst/>
          </a:prstGeom>
          <a:noFill/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E394162B-C2DA-4D61-97CA-116258140E72}"/>
              </a:ext>
            </a:extLst>
          </p:cNvPr>
          <p:cNvSpPr/>
          <p:nvPr/>
        </p:nvSpPr>
        <p:spPr>
          <a:xfrm>
            <a:off x="911424" y="1331640"/>
            <a:ext cx="1872208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2029FDF-6812-4A27-9EA8-CC94517312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832" y="801959"/>
            <a:ext cx="12213832" cy="768986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8B1E445-E6C8-4AF2-8D56-04DDBE232892}"/>
              </a:ext>
            </a:extLst>
          </p:cNvPr>
          <p:cNvSpPr txBox="1"/>
          <p:nvPr/>
        </p:nvSpPr>
        <p:spPr>
          <a:xfrm>
            <a:off x="8728487" y="6588224"/>
            <a:ext cx="27058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7200" dirty="0">
                <a:solidFill>
                  <a:srgbClr val="FF0000"/>
                </a:solidFill>
              </a:rPr>
              <a:t>familia</a:t>
            </a:r>
          </a:p>
        </p:txBody>
      </p:sp>
      <p:sp>
        <p:nvSpPr>
          <p:cNvPr id="7" name="1 Marcador de número de diapositiva">
            <a:extLst>
              <a:ext uri="{FF2B5EF4-FFF2-40B4-BE49-F238E27FC236}">
                <a16:creationId xmlns:a16="http://schemas.microsoft.com/office/drawing/2014/main" id="{01468817-1E25-4F9C-B8C9-D4100F6D09DD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150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8" name="101 Imagen" descr="02_pie.jpg">
            <a:extLst>
              <a:ext uri="{FF2B5EF4-FFF2-40B4-BE49-F238E27FC236}">
                <a16:creationId xmlns:a16="http://schemas.microsoft.com/office/drawing/2014/main" id="{EA83113F-8242-4D69-99C3-D617B5AFDFA1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8B3890E3-03FA-4A88-AF43-561E6CAFF0F2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150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2" name="12 Imagen" descr="cons_cul_edu-cor">
            <a:extLst>
              <a:ext uri="{FF2B5EF4-FFF2-40B4-BE49-F238E27FC236}">
                <a16:creationId xmlns:a16="http://schemas.microsoft.com/office/drawing/2014/main" id="{520BCD50-13E3-4186-AF35-A713CA0399A6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3" name="8 Imagen">
            <a:extLst>
              <a:ext uri="{FF2B5EF4-FFF2-40B4-BE49-F238E27FC236}">
                <a16:creationId xmlns:a16="http://schemas.microsoft.com/office/drawing/2014/main" id="{A106161D-CCD5-4BA0-9807-80A8FDA86C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  <p:sp>
        <p:nvSpPr>
          <p:cNvPr id="14" name="Rectangle 11">
            <a:extLst>
              <a:ext uri="{FF2B5EF4-FFF2-40B4-BE49-F238E27FC236}">
                <a16:creationId xmlns:a16="http://schemas.microsoft.com/office/drawing/2014/main" id="{DCD23BFF-8949-4834-BA14-D277216296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9956" y="267906"/>
            <a:ext cx="16732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espazoAbalar</a:t>
            </a:r>
            <a:endParaRPr lang="es-ES_tradnl" sz="2400" dirty="0"/>
          </a:p>
        </p:txBody>
      </p:sp>
    </p:spTree>
    <p:extLst>
      <p:ext uri="{BB962C8B-B14F-4D97-AF65-F5344CB8AC3E}">
        <p14:creationId xmlns:p14="http://schemas.microsoft.com/office/powerpoint/2010/main" val="1654239389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3" descr="Z:\Spain\Coruna\Proyectos\Sector Público\Proyectos\012830-0018 - TIC en la escuela\03 Intermedio\Logotipos\Material para Presentaciones\AZUL VERTICAL SEPARAD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85562" y="381872"/>
            <a:ext cx="1085850" cy="357190"/>
          </a:xfrm>
          <a:prstGeom prst="rect">
            <a:avLst/>
          </a:prstGeom>
          <a:noFill/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E394162B-C2DA-4D61-97CA-116258140E72}"/>
              </a:ext>
            </a:extLst>
          </p:cNvPr>
          <p:cNvSpPr/>
          <p:nvPr/>
        </p:nvSpPr>
        <p:spPr>
          <a:xfrm>
            <a:off x="911424" y="1331640"/>
            <a:ext cx="1872208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2029FDF-6812-4A27-9EA8-CC94517312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832" y="801959"/>
            <a:ext cx="12213832" cy="7689869"/>
          </a:xfrm>
          <a:prstGeom prst="rect">
            <a:avLst/>
          </a:prstGeom>
        </p:spPr>
      </p:pic>
      <p:sp>
        <p:nvSpPr>
          <p:cNvPr id="6" name="21 Rectángulo redondeado">
            <a:extLst>
              <a:ext uri="{FF2B5EF4-FFF2-40B4-BE49-F238E27FC236}">
                <a16:creationId xmlns:a16="http://schemas.microsoft.com/office/drawing/2014/main" id="{D70F26BA-B263-4617-9FB7-9910AC67B875}"/>
              </a:ext>
            </a:extLst>
          </p:cNvPr>
          <p:cNvSpPr/>
          <p:nvPr/>
        </p:nvSpPr>
        <p:spPr>
          <a:xfrm>
            <a:off x="335360" y="5020528"/>
            <a:ext cx="1296144" cy="360041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34D6D0E-12EE-4F52-8DEE-9CD82B52AE42}"/>
              </a:ext>
            </a:extLst>
          </p:cNvPr>
          <p:cNvSpPr txBox="1"/>
          <p:nvPr/>
        </p:nvSpPr>
        <p:spPr>
          <a:xfrm>
            <a:off x="8728487" y="6588224"/>
            <a:ext cx="27058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7200" dirty="0">
                <a:solidFill>
                  <a:srgbClr val="FF0000"/>
                </a:solidFill>
              </a:rPr>
              <a:t>familia</a:t>
            </a:r>
          </a:p>
        </p:txBody>
      </p:sp>
      <p:sp>
        <p:nvSpPr>
          <p:cNvPr id="8" name="1 Marcador de número de diapositiva">
            <a:extLst>
              <a:ext uri="{FF2B5EF4-FFF2-40B4-BE49-F238E27FC236}">
                <a16:creationId xmlns:a16="http://schemas.microsoft.com/office/drawing/2014/main" id="{989CDA80-FA9D-462A-800F-F81E89097996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151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9" name="101 Imagen" descr="02_pie.jpg">
            <a:extLst>
              <a:ext uri="{FF2B5EF4-FFF2-40B4-BE49-F238E27FC236}">
                <a16:creationId xmlns:a16="http://schemas.microsoft.com/office/drawing/2014/main" id="{5F906907-2040-4459-A51A-7DAA3DF2605A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2" name="5 Marcador de número de diapositiva">
            <a:extLst>
              <a:ext uri="{FF2B5EF4-FFF2-40B4-BE49-F238E27FC236}">
                <a16:creationId xmlns:a16="http://schemas.microsoft.com/office/drawing/2014/main" id="{B64C1167-F213-4FEA-8C73-22F057E4CDEF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151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3" name="12 Imagen" descr="cons_cul_edu-cor">
            <a:extLst>
              <a:ext uri="{FF2B5EF4-FFF2-40B4-BE49-F238E27FC236}">
                <a16:creationId xmlns:a16="http://schemas.microsoft.com/office/drawing/2014/main" id="{0989CB7D-8E5C-45FF-987F-AB07320B0E99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4" name="8 Imagen">
            <a:extLst>
              <a:ext uri="{FF2B5EF4-FFF2-40B4-BE49-F238E27FC236}">
                <a16:creationId xmlns:a16="http://schemas.microsoft.com/office/drawing/2014/main" id="{3C645583-B812-4BCD-9708-98819E29F0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21AC312D-968F-49B4-9990-7D95CBC24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9956" y="267906"/>
            <a:ext cx="16732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espazoAbalar</a:t>
            </a:r>
            <a:endParaRPr lang="es-ES_tradnl" sz="2400" dirty="0"/>
          </a:p>
        </p:txBody>
      </p:sp>
    </p:spTree>
    <p:extLst>
      <p:ext uri="{BB962C8B-B14F-4D97-AF65-F5344CB8AC3E}">
        <p14:creationId xmlns:p14="http://schemas.microsoft.com/office/powerpoint/2010/main" val="1442653868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3" descr="Z:\Spain\Coruna\Proyectos\Sector Público\Proyectos\012830-0018 - TIC en la escuela\03 Intermedio\Logotipos\Material para Presentaciones\AZUL VERTICAL SEPARAD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85562" y="381872"/>
            <a:ext cx="1085850" cy="357190"/>
          </a:xfrm>
          <a:prstGeom prst="rect">
            <a:avLst/>
          </a:prstGeom>
          <a:noFill/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E394162B-C2DA-4D61-97CA-116258140E72}"/>
              </a:ext>
            </a:extLst>
          </p:cNvPr>
          <p:cNvSpPr/>
          <p:nvPr/>
        </p:nvSpPr>
        <p:spPr>
          <a:xfrm>
            <a:off x="911424" y="1331640"/>
            <a:ext cx="1872208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441A8C6-2884-422C-B391-B24FBE9C0B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307" y="827584"/>
            <a:ext cx="12204307" cy="76391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19F4825-E9F9-4FF6-9DED-ADE5E2A5756E}"/>
              </a:ext>
            </a:extLst>
          </p:cNvPr>
          <p:cNvSpPr txBox="1"/>
          <p:nvPr/>
        </p:nvSpPr>
        <p:spPr>
          <a:xfrm>
            <a:off x="8728487" y="6588224"/>
            <a:ext cx="27058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7200" dirty="0">
                <a:solidFill>
                  <a:srgbClr val="FF0000"/>
                </a:solidFill>
              </a:rPr>
              <a:t>familia</a:t>
            </a:r>
          </a:p>
        </p:txBody>
      </p:sp>
      <p:sp>
        <p:nvSpPr>
          <p:cNvPr id="7" name="1 Marcador de número de diapositiva">
            <a:extLst>
              <a:ext uri="{FF2B5EF4-FFF2-40B4-BE49-F238E27FC236}">
                <a16:creationId xmlns:a16="http://schemas.microsoft.com/office/drawing/2014/main" id="{52988300-9A99-4128-ADC9-311CC4B45162}"/>
              </a:ext>
            </a:extLst>
          </p:cNvPr>
          <p:cNvSpPr txBox="1">
            <a:spLocks/>
          </p:cNvSpPr>
          <p:nvPr/>
        </p:nvSpPr>
        <p:spPr>
          <a:xfrm>
            <a:off x="8737600" y="8477294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152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8" name="101 Imagen" descr="02_pie.jpg">
            <a:extLst>
              <a:ext uri="{FF2B5EF4-FFF2-40B4-BE49-F238E27FC236}">
                <a16:creationId xmlns:a16="http://schemas.microsoft.com/office/drawing/2014/main" id="{1FCC16C6-BB88-4077-B3F4-71C2BBD802B2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40247"/>
            <a:ext cx="12192000" cy="714348"/>
          </a:xfrm>
          <a:prstGeom prst="rect">
            <a:avLst/>
          </a:prstGeom>
        </p:spPr>
      </p:pic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CCB0996E-8C30-4CB2-B0DC-18B5A3D92C5C}"/>
              </a:ext>
            </a:extLst>
          </p:cNvPr>
          <p:cNvSpPr txBox="1">
            <a:spLocks/>
          </p:cNvSpPr>
          <p:nvPr/>
        </p:nvSpPr>
        <p:spPr>
          <a:xfrm>
            <a:off x="8800123" y="8524043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152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2" name="12 Imagen" descr="cons_cul_edu-cor">
            <a:extLst>
              <a:ext uri="{FF2B5EF4-FFF2-40B4-BE49-F238E27FC236}">
                <a16:creationId xmlns:a16="http://schemas.microsoft.com/office/drawing/2014/main" id="{4ECBFADC-E963-4ADD-9053-8DF4A92BB777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602121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3" name="8 Imagen">
            <a:extLst>
              <a:ext uri="{FF2B5EF4-FFF2-40B4-BE49-F238E27FC236}">
                <a16:creationId xmlns:a16="http://schemas.microsoft.com/office/drawing/2014/main" id="{382F59DF-CC00-4F63-A9FF-61A181C2A6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31132"/>
            <a:ext cx="1437264" cy="560533"/>
          </a:xfrm>
          <a:prstGeom prst="rect">
            <a:avLst/>
          </a:prstGeom>
        </p:spPr>
      </p:pic>
      <p:sp>
        <p:nvSpPr>
          <p:cNvPr id="14" name="Rectangle 11">
            <a:extLst>
              <a:ext uri="{FF2B5EF4-FFF2-40B4-BE49-F238E27FC236}">
                <a16:creationId xmlns:a16="http://schemas.microsoft.com/office/drawing/2014/main" id="{566E85FC-E702-4E1F-BB17-AF3DDE5DE8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9956" y="267906"/>
            <a:ext cx="16732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espazoAbalar</a:t>
            </a:r>
            <a:endParaRPr lang="es-ES_tradnl" sz="2400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90E7D0BB-7D4C-40D2-BF49-F4F8FC56E504}"/>
              </a:ext>
            </a:extLst>
          </p:cNvPr>
          <p:cNvSpPr/>
          <p:nvPr/>
        </p:nvSpPr>
        <p:spPr>
          <a:xfrm>
            <a:off x="3503712" y="2267744"/>
            <a:ext cx="648072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DD891F51-29DB-42EE-89C5-9186BD438E18}"/>
              </a:ext>
            </a:extLst>
          </p:cNvPr>
          <p:cNvSpPr/>
          <p:nvPr/>
        </p:nvSpPr>
        <p:spPr>
          <a:xfrm>
            <a:off x="139340" y="1403648"/>
            <a:ext cx="1996220" cy="1354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6614898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3" descr="Z:\Spain\Coruna\Proyectos\Sector Público\Proyectos\012830-0018 - TIC en la escuela\03 Intermedio\Logotipos\Material para Presentaciones\AZUL VERTICAL SEPARAD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85562" y="381872"/>
            <a:ext cx="1085850" cy="357190"/>
          </a:xfrm>
          <a:prstGeom prst="rect">
            <a:avLst/>
          </a:prstGeom>
          <a:noFill/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E394162B-C2DA-4D61-97CA-116258140E72}"/>
              </a:ext>
            </a:extLst>
          </p:cNvPr>
          <p:cNvSpPr/>
          <p:nvPr/>
        </p:nvSpPr>
        <p:spPr>
          <a:xfrm>
            <a:off x="911424" y="1331640"/>
            <a:ext cx="1872208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2029FDF-6812-4A27-9EA8-CC94517312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832" y="801959"/>
            <a:ext cx="12213832" cy="7689869"/>
          </a:xfrm>
          <a:prstGeom prst="rect">
            <a:avLst/>
          </a:prstGeom>
        </p:spPr>
      </p:pic>
      <p:sp>
        <p:nvSpPr>
          <p:cNvPr id="6" name="21 Rectángulo redondeado">
            <a:extLst>
              <a:ext uri="{FF2B5EF4-FFF2-40B4-BE49-F238E27FC236}">
                <a16:creationId xmlns:a16="http://schemas.microsoft.com/office/drawing/2014/main" id="{2D17E055-C237-4AD8-9634-1E57427A2929}"/>
              </a:ext>
            </a:extLst>
          </p:cNvPr>
          <p:cNvSpPr/>
          <p:nvPr/>
        </p:nvSpPr>
        <p:spPr>
          <a:xfrm>
            <a:off x="2420744" y="1187623"/>
            <a:ext cx="9771256" cy="7154418"/>
          </a:xfrm>
          <a:prstGeom prst="roundRect">
            <a:avLst>
              <a:gd name="adj" fmla="val 2519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1 Marcador de número de diapositiva">
            <a:extLst>
              <a:ext uri="{FF2B5EF4-FFF2-40B4-BE49-F238E27FC236}">
                <a16:creationId xmlns:a16="http://schemas.microsoft.com/office/drawing/2014/main" id="{04B4D5BC-C449-434C-9A49-C5D65E86FB2E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153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8" name="101 Imagen" descr="02_pie.jpg">
            <a:extLst>
              <a:ext uri="{FF2B5EF4-FFF2-40B4-BE49-F238E27FC236}">
                <a16:creationId xmlns:a16="http://schemas.microsoft.com/office/drawing/2014/main" id="{F8BB005A-B26C-4311-876B-F6B7DD146CEF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8C078BA3-6862-4E93-9E62-20A56006D1CF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153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2" name="12 Imagen" descr="cons_cul_edu-cor">
            <a:extLst>
              <a:ext uri="{FF2B5EF4-FFF2-40B4-BE49-F238E27FC236}">
                <a16:creationId xmlns:a16="http://schemas.microsoft.com/office/drawing/2014/main" id="{EF61FD7D-05CE-4963-A24D-C5350E541E53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3" name="8 Imagen">
            <a:extLst>
              <a:ext uri="{FF2B5EF4-FFF2-40B4-BE49-F238E27FC236}">
                <a16:creationId xmlns:a16="http://schemas.microsoft.com/office/drawing/2014/main" id="{206CE01C-216B-4A4E-A18B-54015F06B5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  <p:sp>
        <p:nvSpPr>
          <p:cNvPr id="14" name="Rectangle 11">
            <a:extLst>
              <a:ext uri="{FF2B5EF4-FFF2-40B4-BE49-F238E27FC236}">
                <a16:creationId xmlns:a16="http://schemas.microsoft.com/office/drawing/2014/main" id="{1842B3D1-2084-459B-8F86-AFDC0B3F19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9956" y="267906"/>
            <a:ext cx="16732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espazoAbalar</a:t>
            </a:r>
            <a:endParaRPr lang="es-ES_tradnl" sz="2400" dirty="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DAB63194-A54B-4A51-B6EB-B8DA01A8D845}"/>
              </a:ext>
            </a:extLst>
          </p:cNvPr>
          <p:cNvSpPr/>
          <p:nvPr/>
        </p:nvSpPr>
        <p:spPr>
          <a:xfrm>
            <a:off x="140343" y="1299925"/>
            <a:ext cx="1996220" cy="1354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4742955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3" descr="Z:\Spain\Coruna\Proyectos\Sector Público\Proyectos\012830-0018 - TIC en la escuela\03 Intermedio\Logotipos\Material para Presentaciones\AZUL VERTICAL SEPARAD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85562" y="381872"/>
            <a:ext cx="1085850" cy="357190"/>
          </a:xfrm>
          <a:prstGeom prst="rect">
            <a:avLst/>
          </a:prstGeom>
          <a:noFill/>
        </p:spPr>
      </p:pic>
      <p:sp>
        <p:nvSpPr>
          <p:cNvPr id="2" name="1 Rectángulo"/>
          <p:cNvSpPr/>
          <p:nvPr/>
        </p:nvSpPr>
        <p:spPr>
          <a:xfrm>
            <a:off x="3763694" y="3491880"/>
            <a:ext cx="360040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1" y="899591"/>
            <a:ext cx="12171459" cy="7550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21 Rectángulo redondeado">
            <a:extLst>
              <a:ext uri="{FF2B5EF4-FFF2-40B4-BE49-F238E27FC236}">
                <a16:creationId xmlns:a16="http://schemas.microsoft.com/office/drawing/2014/main" id="{929B1F54-C887-4518-A799-B38F72B63E1A}"/>
              </a:ext>
            </a:extLst>
          </p:cNvPr>
          <p:cNvSpPr/>
          <p:nvPr/>
        </p:nvSpPr>
        <p:spPr>
          <a:xfrm>
            <a:off x="2351584" y="4571999"/>
            <a:ext cx="7848872" cy="2088233"/>
          </a:xfrm>
          <a:prstGeom prst="roundRect">
            <a:avLst>
              <a:gd name="adj" fmla="val 4092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1 Marcador de número de diapositiva">
            <a:extLst>
              <a:ext uri="{FF2B5EF4-FFF2-40B4-BE49-F238E27FC236}">
                <a16:creationId xmlns:a16="http://schemas.microsoft.com/office/drawing/2014/main" id="{DBA5D481-8BD6-42E8-9264-517CF94A56AC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154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8" name="101 Imagen" descr="02_pie.jpg">
            <a:extLst>
              <a:ext uri="{FF2B5EF4-FFF2-40B4-BE49-F238E27FC236}">
                <a16:creationId xmlns:a16="http://schemas.microsoft.com/office/drawing/2014/main" id="{C4602332-6C14-4A7D-9672-3EF2F98B84E7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4A56E34E-33F4-4F2A-AD93-EEA239820229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154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2" name="12 Imagen" descr="cons_cul_edu-cor">
            <a:extLst>
              <a:ext uri="{FF2B5EF4-FFF2-40B4-BE49-F238E27FC236}">
                <a16:creationId xmlns:a16="http://schemas.microsoft.com/office/drawing/2014/main" id="{E7273EBB-386F-4E33-9531-244ECF10F041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3" name="8 Imagen">
            <a:extLst>
              <a:ext uri="{FF2B5EF4-FFF2-40B4-BE49-F238E27FC236}">
                <a16:creationId xmlns:a16="http://schemas.microsoft.com/office/drawing/2014/main" id="{CFBD8953-0E10-4687-987C-BAC34DF7A8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  <p:sp>
        <p:nvSpPr>
          <p:cNvPr id="14" name="Rectangle 11">
            <a:extLst>
              <a:ext uri="{FF2B5EF4-FFF2-40B4-BE49-F238E27FC236}">
                <a16:creationId xmlns:a16="http://schemas.microsoft.com/office/drawing/2014/main" id="{620FBAB0-385B-4914-B427-1720FA313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9956" y="267906"/>
            <a:ext cx="16732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espazoAbalar</a:t>
            </a:r>
            <a:endParaRPr lang="es-ES_tradnl" sz="2400" dirty="0"/>
          </a:p>
        </p:txBody>
      </p:sp>
    </p:spTree>
    <p:extLst>
      <p:ext uri="{BB962C8B-B14F-4D97-AF65-F5344CB8AC3E}">
        <p14:creationId xmlns:p14="http://schemas.microsoft.com/office/powerpoint/2010/main" val="721231427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6" y="1914906"/>
            <a:ext cx="8856984" cy="2657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2AD8E65F-86DC-40FD-B16C-6C4C2C8C27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1464" y="251520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sp>
        <p:nvSpPr>
          <p:cNvPr id="4" name="1 Marcador de número de diapositiva">
            <a:extLst>
              <a:ext uri="{FF2B5EF4-FFF2-40B4-BE49-F238E27FC236}">
                <a16:creationId xmlns:a16="http://schemas.microsoft.com/office/drawing/2014/main" id="{63083706-B323-4D04-8B3C-514A6A7A46B4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155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5" name="101 Imagen" descr="02_pie.jpg">
            <a:extLst>
              <a:ext uri="{FF2B5EF4-FFF2-40B4-BE49-F238E27FC236}">
                <a16:creationId xmlns:a16="http://schemas.microsoft.com/office/drawing/2014/main" id="{953B33E1-2279-4B92-A47B-198F28448C02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4CD88BB8-7833-4B6A-87BD-AC8129E2921D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155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7" name="12 Imagen" descr="cons_cul_edu-cor">
            <a:extLst>
              <a:ext uri="{FF2B5EF4-FFF2-40B4-BE49-F238E27FC236}">
                <a16:creationId xmlns:a16="http://schemas.microsoft.com/office/drawing/2014/main" id="{A0CAA4A0-0147-4B7E-8DDF-5C6D0BD8843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8 Imagen">
            <a:extLst>
              <a:ext uri="{FF2B5EF4-FFF2-40B4-BE49-F238E27FC236}">
                <a16:creationId xmlns:a16="http://schemas.microsoft.com/office/drawing/2014/main" id="{9BF50758-4ECA-46A5-89FE-EF74EF36F1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075098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3 Grupo"/>
          <p:cNvGrpSpPr/>
          <p:nvPr/>
        </p:nvGrpSpPr>
        <p:grpSpPr>
          <a:xfrm>
            <a:off x="3095604" y="1714480"/>
            <a:ext cx="5643602" cy="4286280"/>
            <a:chOff x="1537222" y="5423543"/>
            <a:chExt cx="3260355" cy="2150868"/>
          </a:xfrm>
        </p:grpSpPr>
        <p:grpSp>
          <p:nvGrpSpPr>
            <p:cNvPr id="3" name="14 Grupo"/>
            <p:cNvGrpSpPr/>
            <p:nvPr/>
          </p:nvGrpSpPr>
          <p:grpSpPr>
            <a:xfrm>
              <a:off x="1537222" y="5423543"/>
              <a:ext cx="3260355" cy="2150868"/>
              <a:chOff x="1412776" y="5298552"/>
              <a:chExt cx="3888432" cy="2657824"/>
            </a:xfrm>
          </p:grpSpPr>
          <p:grpSp>
            <p:nvGrpSpPr>
              <p:cNvPr id="4" name="17 Grupo"/>
              <p:cNvGrpSpPr/>
              <p:nvPr/>
            </p:nvGrpSpPr>
            <p:grpSpPr>
              <a:xfrm>
                <a:off x="1414404" y="5726626"/>
                <a:ext cx="3424212" cy="1681226"/>
                <a:chOff x="975211" y="5364088"/>
                <a:chExt cx="4470013" cy="2324939"/>
              </a:xfrm>
            </p:grpSpPr>
            <p:pic>
              <p:nvPicPr>
                <p:cNvPr id="20" name="Picture 2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24632" y="5473173"/>
                  <a:ext cx="743498" cy="4888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2" name="Picture 4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66883" y="5444598"/>
                  <a:ext cx="736122" cy="48808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3" name="Picture 6" descr="https://encrypted-tbn0.gstatic.com/images?q=tbn:ANd9GcRTeHGHgCKdQio1MYtqKrqDLFddP9RYpC3SMrDHnKIUS-Uaf88v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01252" y="6412022"/>
                  <a:ext cx="1190259" cy="127253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4" name="Picture 7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89556" y="6553341"/>
                  <a:ext cx="1088884" cy="9529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25" name="24 Rectángulo redondeado"/>
                <p:cNvSpPr/>
                <p:nvPr/>
              </p:nvSpPr>
              <p:spPr>
                <a:xfrm rot="5400000">
                  <a:off x="2367845" y="6418576"/>
                  <a:ext cx="1281475" cy="1222451"/>
                </a:xfrm>
                <a:prstGeom prst="roundRect">
                  <a:avLst>
                    <a:gd name="adj" fmla="val 11732"/>
                  </a:avLst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26" name="25 Rectángulo redondeado"/>
                <p:cNvSpPr/>
                <p:nvPr/>
              </p:nvSpPr>
              <p:spPr>
                <a:xfrm rot="5400000">
                  <a:off x="4193261" y="6437064"/>
                  <a:ext cx="1281475" cy="1222451"/>
                </a:xfrm>
                <a:prstGeom prst="roundRect">
                  <a:avLst>
                    <a:gd name="adj" fmla="val 11732"/>
                  </a:avLst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28" name="27 CuadroTexto"/>
                <p:cNvSpPr txBox="1"/>
                <p:nvPr/>
              </p:nvSpPr>
              <p:spPr>
                <a:xfrm>
                  <a:off x="1122139" y="5531136"/>
                  <a:ext cx="1427880" cy="6070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sz="2000" b="1" dirty="0">
                      <a:solidFill>
                        <a:srgbClr val="C00000"/>
                      </a:solidFill>
                    </a:rPr>
                    <a:t>SISTEMA</a:t>
                  </a:r>
                </a:p>
                <a:p>
                  <a:r>
                    <a:rPr lang="es-ES" sz="2000" b="1" dirty="0">
                      <a:solidFill>
                        <a:srgbClr val="C00000"/>
                      </a:solidFill>
                    </a:rPr>
                    <a:t>OPERATIVO</a:t>
                  </a:r>
                </a:p>
              </p:txBody>
            </p:sp>
            <p:sp>
              <p:nvSpPr>
                <p:cNvPr id="30" name="29 Rectángulo redondeado"/>
                <p:cNvSpPr/>
                <p:nvPr/>
              </p:nvSpPr>
              <p:spPr>
                <a:xfrm rot="5400000">
                  <a:off x="2683042" y="5260432"/>
                  <a:ext cx="625321" cy="835012"/>
                </a:xfrm>
                <a:prstGeom prst="roundRect">
                  <a:avLst>
                    <a:gd name="adj" fmla="val 11732"/>
                  </a:avLst>
                </a:prstGeom>
                <a:noFill/>
                <a:ln>
                  <a:solidFill>
                    <a:srgbClr val="A4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32" name="31 Rectángulo redondeado"/>
                <p:cNvSpPr/>
                <p:nvPr/>
              </p:nvSpPr>
              <p:spPr>
                <a:xfrm rot="5400000">
                  <a:off x="4499033" y="5259243"/>
                  <a:ext cx="625321" cy="835012"/>
                </a:xfrm>
                <a:prstGeom prst="roundRect">
                  <a:avLst>
                    <a:gd name="adj" fmla="val 11732"/>
                  </a:avLst>
                </a:prstGeom>
                <a:noFill/>
                <a:ln>
                  <a:solidFill>
                    <a:srgbClr val="A4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33" name="32 CuadroTexto"/>
                <p:cNvSpPr txBox="1"/>
                <p:nvPr/>
              </p:nvSpPr>
              <p:spPr>
                <a:xfrm>
                  <a:off x="975211" y="6754084"/>
                  <a:ext cx="1427880" cy="3958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sz="2400" b="1" dirty="0">
                      <a:solidFill>
                        <a:schemeClr val="tx2"/>
                      </a:solidFill>
                    </a:rPr>
                    <a:t>DESCARGA</a:t>
                  </a:r>
                </a:p>
              </p:txBody>
            </p:sp>
          </p:grpSp>
          <p:sp>
            <p:nvSpPr>
              <p:cNvPr id="19" name="18 Rectángulo redondeado"/>
              <p:cNvSpPr/>
              <p:nvPr/>
            </p:nvSpPr>
            <p:spPr>
              <a:xfrm>
                <a:off x="1412776" y="5298552"/>
                <a:ext cx="3888432" cy="2657824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sp>
          <p:nvSpPr>
            <p:cNvPr id="16" name="15 Flecha abajo"/>
            <p:cNvSpPr/>
            <p:nvPr/>
          </p:nvSpPr>
          <p:spPr>
            <a:xfrm>
              <a:off x="2844633" y="6208606"/>
              <a:ext cx="45719" cy="9158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" name="16 Flecha abajo"/>
            <p:cNvSpPr/>
            <p:nvPr/>
          </p:nvSpPr>
          <p:spPr>
            <a:xfrm>
              <a:off x="4031353" y="6208606"/>
              <a:ext cx="45719" cy="9158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162" y="6444208"/>
            <a:ext cx="1443676" cy="1438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1 Marcador de número de diapositiva">
            <a:extLst>
              <a:ext uri="{FF2B5EF4-FFF2-40B4-BE49-F238E27FC236}">
                <a16:creationId xmlns:a16="http://schemas.microsoft.com/office/drawing/2014/main" id="{87A66623-269B-45B6-A7F4-23A25013EC0C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156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29" name="101 Imagen" descr="02_pie.jpg">
            <a:extLst>
              <a:ext uri="{FF2B5EF4-FFF2-40B4-BE49-F238E27FC236}">
                <a16:creationId xmlns:a16="http://schemas.microsoft.com/office/drawing/2014/main" id="{3832B499-BC27-4F9B-8D98-98A5ED8FA65B}"/>
              </a:ext>
            </a:extLst>
          </p:cNvPr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31" name="5 Marcador de número de diapositiva">
            <a:extLst>
              <a:ext uri="{FF2B5EF4-FFF2-40B4-BE49-F238E27FC236}">
                <a16:creationId xmlns:a16="http://schemas.microsoft.com/office/drawing/2014/main" id="{D83C1AD2-1FFF-4C27-9A62-70BA7D024ED5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156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34" name="12 Imagen" descr="cons_cul_edu-cor">
            <a:extLst>
              <a:ext uri="{FF2B5EF4-FFF2-40B4-BE49-F238E27FC236}">
                <a16:creationId xmlns:a16="http://schemas.microsoft.com/office/drawing/2014/main" id="{063C76CE-3BC2-4CC4-ADE4-7930DABEC0B9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5" name="8 Imagen">
            <a:extLst>
              <a:ext uri="{FF2B5EF4-FFF2-40B4-BE49-F238E27FC236}">
                <a16:creationId xmlns:a16="http://schemas.microsoft.com/office/drawing/2014/main" id="{7E03E15A-EE71-4B8A-A3E1-2814AA56A6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  <p:sp>
        <p:nvSpPr>
          <p:cNvPr id="36" name="Rectangle 11">
            <a:extLst>
              <a:ext uri="{FF2B5EF4-FFF2-40B4-BE49-F238E27FC236}">
                <a16:creationId xmlns:a16="http://schemas.microsoft.com/office/drawing/2014/main" id="{68F2B111-A022-4450-938A-C11B2F3917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1464" y="251520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</p:spTree>
    <p:extLst>
      <p:ext uri="{BB962C8B-B14F-4D97-AF65-F5344CB8AC3E}">
        <p14:creationId xmlns:p14="http://schemas.microsoft.com/office/powerpoint/2010/main" val="3589195280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2 Marcador de contenido"/>
          <p:cNvSpPr txBox="1">
            <a:spLocks/>
          </p:cNvSpPr>
          <p:nvPr/>
        </p:nvSpPr>
        <p:spPr>
          <a:xfrm>
            <a:off x="3308748" y="1128024"/>
            <a:ext cx="5786478" cy="4939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79576" y="872532"/>
            <a:ext cx="7488832" cy="7398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1 Marcador de número de diapositiva">
            <a:extLst>
              <a:ext uri="{FF2B5EF4-FFF2-40B4-BE49-F238E27FC236}">
                <a16:creationId xmlns:a16="http://schemas.microsoft.com/office/drawing/2014/main" id="{3DFD2A08-8399-4EB2-A0C2-49617B5E6F51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157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6" name="101 Imagen" descr="02_pie.jpg">
            <a:extLst>
              <a:ext uri="{FF2B5EF4-FFF2-40B4-BE49-F238E27FC236}">
                <a16:creationId xmlns:a16="http://schemas.microsoft.com/office/drawing/2014/main" id="{CB80CA9D-D3A9-48CC-889B-87119A4B60D0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C0F05144-949F-4400-AED6-CABCFCD1E5D2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157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8" name="12 Imagen" descr="cons_cul_edu-cor">
            <a:extLst>
              <a:ext uri="{FF2B5EF4-FFF2-40B4-BE49-F238E27FC236}">
                <a16:creationId xmlns:a16="http://schemas.microsoft.com/office/drawing/2014/main" id="{582BA92A-0EF1-49FB-B0E6-CAAFD372D8B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" name="8 Imagen">
            <a:extLst>
              <a:ext uri="{FF2B5EF4-FFF2-40B4-BE49-F238E27FC236}">
                <a16:creationId xmlns:a16="http://schemas.microsoft.com/office/drawing/2014/main" id="{6AE7F564-E0F4-458F-8778-138D8FCA8A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  <p:sp>
        <p:nvSpPr>
          <p:cNvPr id="10" name="Rectangle 11">
            <a:extLst>
              <a:ext uri="{FF2B5EF4-FFF2-40B4-BE49-F238E27FC236}">
                <a16:creationId xmlns:a16="http://schemas.microsoft.com/office/drawing/2014/main" id="{0B5A0A6C-0607-4C20-9A87-3D93332FC4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1464" y="251520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</p:spTree>
    <p:extLst>
      <p:ext uri="{BB962C8B-B14F-4D97-AF65-F5344CB8AC3E}">
        <p14:creationId xmlns:p14="http://schemas.microsoft.com/office/powerpoint/2010/main" val="2038433989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350" y="1128024"/>
            <a:ext cx="3944850" cy="7013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350" y="1123487"/>
            <a:ext cx="3944850" cy="7017603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350" y="1128024"/>
            <a:ext cx="3944850" cy="7013066"/>
          </a:xfrm>
          <a:prstGeom prst="rect">
            <a:avLst/>
          </a:prstGeom>
        </p:spPr>
      </p:pic>
      <p:sp>
        <p:nvSpPr>
          <p:cNvPr id="16" name="15 Elipse"/>
          <p:cNvSpPr/>
          <p:nvPr/>
        </p:nvSpPr>
        <p:spPr>
          <a:xfrm>
            <a:off x="4799856" y="5004048"/>
            <a:ext cx="1296144" cy="13681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F3099592-A68B-41D6-BF8E-99CE6A44E3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sp>
        <p:nvSpPr>
          <p:cNvPr id="8" name="1 Marcador de número de diapositiva">
            <a:extLst>
              <a:ext uri="{FF2B5EF4-FFF2-40B4-BE49-F238E27FC236}">
                <a16:creationId xmlns:a16="http://schemas.microsoft.com/office/drawing/2014/main" id="{9581CF57-5B2E-4CCB-8980-728F3EEE14BC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158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9" name="101 Imagen" descr="02_pie.jpg">
            <a:extLst>
              <a:ext uri="{FF2B5EF4-FFF2-40B4-BE49-F238E27FC236}">
                <a16:creationId xmlns:a16="http://schemas.microsoft.com/office/drawing/2014/main" id="{FBE2F03C-2F65-4797-B57F-6502629A3434}"/>
              </a:ext>
            </a:extLst>
          </p:cNvPr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0" name="5 Marcador de número de diapositiva">
            <a:extLst>
              <a:ext uri="{FF2B5EF4-FFF2-40B4-BE49-F238E27FC236}">
                <a16:creationId xmlns:a16="http://schemas.microsoft.com/office/drawing/2014/main" id="{0F640F94-0769-47EF-8648-30A550F1DB0C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158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1" name="12 Imagen" descr="cons_cul_edu-cor">
            <a:extLst>
              <a:ext uri="{FF2B5EF4-FFF2-40B4-BE49-F238E27FC236}">
                <a16:creationId xmlns:a16="http://schemas.microsoft.com/office/drawing/2014/main" id="{96C55FAE-12BC-43F7-98CB-3BD560A39AC9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8 Imagen">
            <a:extLst>
              <a:ext uri="{FF2B5EF4-FFF2-40B4-BE49-F238E27FC236}">
                <a16:creationId xmlns:a16="http://schemas.microsoft.com/office/drawing/2014/main" id="{BE06D47F-108D-459A-B65F-F78AA58807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677062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2 Marcador de contenido"/>
          <p:cNvSpPr txBox="1">
            <a:spLocks/>
          </p:cNvSpPr>
          <p:nvPr/>
        </p:nvSpPr>
        <p:spPr>
          <a:xfrm>
            <a:off x="3308748" y="1128024"/>
            <a:ext cx="5786478" cy="4939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" name="1 Grupo"/>
          <p:cNvGrpSpPr/>
          <p:nvPr/>
        </p:nvGrpSpPr>
        <p:grpSpPr>
          <a:xfrm>
            <a:off x="4381475" y="1619672"/>
            <a:ext cx="3384376" cy="5616624"/>
            <a:chOff x="749176" y="2180628"/>
            <a:chExt cx="2302160" cy="3645835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176" y="2180628"/>
              <a:ext cx="2302160" cy="364583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2 Marcador de contenido"/>
            <p:cNvSpPr>
              <a:spLocks/>
            </p:cNvSpPr>
            <p:nvPr/>
          </p:nvSpPr>
          <p:spPr bwMode="auto">
            <a:xfrm>
              <a:off x="1099553" y="3751545"/>
              <a:ext cx="1620000" cy="252000"/>
            </a:xfrm>
            <a:prstGeom prst="roundRect">
              <a:avLst>
                <a:gd name="adj" fmla="val 11074"/>
              </a:avLst>
            </a:prstGeom>
            <a:noFill/>
            <a:ln w="25400">
              <a:solidFill>
                <a:schemeClr val="tx2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just">
                <a:lnSpc>
                  <a:spcPct val="130000"/>
                </a:lnSpc>
                <a:spcBef>
                  <a:spcPts val="800"/>
                </a:spcBef>
                <a:buClr>
                  <a:srgbClr val="92D050"/>
                </a:buClr>
              </a:pPr>
              <a:endParaRPr lang="gl-ES" sz="1400" dirty="0">
                <a:solidFill>
                  <a:prstClr val="white"/>
                </a:solidFill>
                <a:latin typeface="Swiss721BT-Roman"/>
              </a:endParaRPr>
            </a:p>
          </p:txBody>
        </p:sp>
      </p:grpSp>
      <p:pic>
        <p:nvPicPr>
          <p:cNvPr id="15" name="1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574" y="1331640"/>
            <a:ext cx="3911392" cy="6595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669" y="1343964"/>
            <a:ext cx="3901297" cy="6583051"/>
          </a:xfrm>
          <a:prstGeom prst="rect">
            <a:avLst/>
          </a:prstGeom>
        </p:spPr>
      </p:pic>
      <p:sp>
        <p:nvSpPr>
          <p:cNvPr id="9" name="1 Marcador de número de diapositiva">
            <a:extLst>
              <a:ext uri="{FF2B5EF4-FFF2-40B4-BE49-F238E27FC236}">
                <a16:creationId xmlns:a16="http://schemas.microsoft.com/office/drawing/2014/main" id="{FC050E62-A239-4971-9DDD-1E3DC9D0F870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159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10" name="101 Imagen" descr="02_pie.jpg">
            <a:extLst>
              <a:ext uri="{FF2B5EF4-FFF2-40B4-BE49-F238E27FC236}">
                <a16:creationId xmlns:a16="http://schemas.microsoft.com/office/drawing/2014/main" id="{97986E43-F444-46F2-9955-BD3065126BC4}"/>
              </a:ext>
            </a:extLst>
          </p:cNvPr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1" name="5 Marcador de número de diapositiva">
            <a:extLst>
              <a:ext uri="{FF2B5EF4-FFF2-40B4-BE49-F238E27FC236}">
                <a16:creationId xmlns:a16="http://schemas.microsoft.com/office/drawing/2014/main" id="{6C1FBE89-0100-4650-B535-573D77450DD3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159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2" name="12 Imagen" descr="cons_cul_edu-cor">
            <a:extLst>
              <a:ext uri="{FF2B5EF4-FFF2-40B4-BE49-F238E27FC236}">
                <a16:creationId xmlns:a16="http://schemas.microsoft.com/office/drawing/2014/main" id="{9168B681-8B84-48BD-811E-F1CF34C19F73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3" name="8 Imagen">
            <a:extLst>
              <a:ext uri="{FF2B5EF4-FFF2-40B4-BE49-F238E27FC236}">
                <a16:creationId xmlns:a16="http://schemas.microsoft.com/office/drawing/2014/main" id="{6A8963DE-1BD6-4AD8-8ED0-7DDD5F50A4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  <p:sp>
        <p:nvSpPr>
          <p:cNvPr id="14" name="Rectangle 11">
            <a:extLst>
              <a:ext uri="{FF2B5EF4-FFF2-40B4-BE49-F238E27FC236}">
                <a16:creationId xmlns:a16="http://schemas.microsoft.com/office/drawing/2014/main" id="{D664DBF7-1F03-458B-8BA9-745CA88F92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1464" y="251520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</p:spTree>
    <p:extLst>
      <p:ext uri="{BB962C8B-B14F-4D97-AF65-F5344CB8AC3E}">
        <p14:creationId xmlns:p14="http://schemas.microsoft.com/office/powerpoint/2010/main" val="40017084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79376" y="191707"/>
            <a:ext cx="35655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Portal educativo</a:t>
            </a:r>
            <a:endParaRPr lang="es-ES_tradnl" sz="4000" dirty="0">
              <a:solidFill>
                <a:schemeClr val="bg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277F62E-10E5-4D77-A92A-3A1D491CE4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752" y="2489507"/>
            <a:ext cx="9865096" cy="5826908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CE97AB31-9480-44AC-858D-22D9FF2CF384}"/>
              </a:ext>
            </a:extLst>
          </p:cNvPr>
          <p:cNvSpPr/>
          <p:nvPr/>
        </p:nvSpPr>
        <p:spPr>
          <a:xfrm rot="16200000">
            <a:off x="-4541318" y="5212401"/>
            <a:ext cx="100413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4000" b="1" dirty="0">
                <a:solidFill>
                  <a:schemeClr val="tx2"/>
                </a:solidFill>
              </a:rPr>
              <a:t>eduga@edu.xunta.es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3222C25-F43A-40D7-B2F0-DCC98A7710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0851" y="827585"/>
            <a:ext cx="8858250" cy="1609725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4323CE2E-728D-4065-AEDB-F1222182E693}"/>
              </a:ext>
            </a:extLst>
          </p:cNvPr>
          <p:cNvSpPr/>
          <p:nvPr/>
        </p:nvSpPr>
        <p:spPr>
          <a:xfrm>
            <a:off x="6888088" y="1065086"/>
            <a:ext cx="1008112" cy="1134721"/>
          </a:xfrm>
          <a:prstGeom prst="rect">
            <a:avLst/>
          </a:prstGeom>
          <a:noFill/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23959349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88074ED-6D44-4648-85C2-4418B3D65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827584"/>
            <a:ext cx="12235449" cy="7632848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0B2E5EB2-A147-4AA6-8A31-9C4A32E27110}"/>
              </a:ext>
            </a:extLst>
          </p:cNvPr>
          <p:cNvSpPr/>
          <p:nvPr/>
        </p:nvSpPr>
        <p:spPr>
          <a:xfrm>
            <a:off x="119336" y="2339752"/>
            <a:ext cx="1656184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8E8B4F29-57B4-4DDD-8BCC-A792CF78F7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sp>
        <p:nvSpPr>
          <p:cNvPr id="5" name="1 Marcador de número de diapositiva">
            <a:extLst>
              <a:ext uri="{FF2B5EF4-FFF2-40B4-BE49-F238E27FC236}">
                <a16:creationId xmlns:a16="http://schemas.microsoft.com/office/drawing/2014/main" id="{9826CCC2-536C-4A1F-ADA5-78F443744EE8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160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6" name="101 Imagen" descr="02_pie.jpg">
            <a:extLst>
              <a:ext uri="{FF2B5EF4-FFF2-40B4-BE49-F238E27FC236}">
                <a16:creationId xmlns:a16="http://schemas.microsoft.com/office/drawing/2014/main" id="{BBAE9BA7-EAAA-47E7-B608-B834282E5BB9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EA262371-A54D-4EA6-BF60-FB953CE398A6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160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8" name="12 Imagen" descr="cons_cul_edu-cor">
            <a:extLst>
              <a:ext uri="{FF2B5EF4-FFF2-40B4-BE49-F238E27FC236}">
                <a16:creationId xmlns:a16="http://schemas.microsoft.com/office/drawing/2014/main" id="{AD33BDF8-D323-44DF-8266-98E02A83BC8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" name="8 Imagen">
            <a:extLst>
              <a:ext uri="{FF2B5EF4-FFF2-40B4-BE49-F238E27FC236}">
                <a16:creationId xmlns:a16="http://schemas.microsoft.com/office/drawing/2014/main" id="{3E2CE093-F3AC-4F07-B45D-34356CCD3F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1AF9B124-7771-4D0F-8BA2-69ECACEBF64B}"/>
              </a:ext>
            </a:extLst>
          </p:cNvPr>
          <p:cNvSpPr/>
          <p:nvPr/>
        </p:nvSpPr>
        <p:spPr>
          <a:xfrm>
            <a:off x="4149290" y="1619672"/>
            <a:ext cx="1996220" cy="1354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B04E6FD7-525C-4CC7-950A-E9602C4F7745}"/>
              </a:ext>
            </a:extLst>
          </p:cNvPr>
          <p:cNvSpPr/>
          <p:nvPr/>
        </p:nvSpPr>
        <p:spPr>
          <a:xfrm>
            <a:off x="4149290" y="1385159"/>
            <a:ext cx="1996220" cy="1354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747A3399-6916-4C83-A7C7-55BB4530BCBE}"/>
              </a:ext>
            </a:extLst>
          </p:cNvPr>
          <p:cNvSpPr/>
          <p:nvPr/>
        </p:nvSpPr>
        <p:spPr>
          <a:xfrm>
            <a:off x="7464152" y="4956943"/>
            <a:ext cx="1656184" cy="1911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08DBEAFB-A090-433A-81D2-5B5FE7D0062C}"/>
              </a:ext>
            </a:extLst>
          </p:cNvPr>
          <p:cNvSpPr/>
          <p:nvPr/>
        </p:nvSpPr>
        <p:spPr>
          <a:xfrm>
            <a:off x="3691803" y="4956942"/>
            <a:ext cx="1656184" cy="1911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8365158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2 Marcador de contenido"/>
          <p:cNvSpPr txBox="1">
            <a:spLocks/>
          </p:cNvSpPr>
          <p:nvPr/>
        </p:nvSpPr>
        <p:spPr>
          <a:xfrm>
            <a:off x="3308748" y="1128024"/>
            <a:ext cx="5786478" cy="4939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343" y="1232636"/>
            <a:ext cx="3850306" cy="6640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11">
            <a:extLst>
              <a:ext uri="{FF2B5EF4-FFF2-40B4-BE49-F238E27FC236}">
                <a16:creationId xmlns:a16="http://schemas.microsoft.com/office/drawing/2014/main" id="{277A50CC-55B4-4246-ACFE-324E599143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sp>
        <p:nvSpPr>
          <p:cNvPr id="6" name="1 Marcador de número de diapositiva">
            <a:extLst>
              <a:ext uri="{FF2B5EF4-FFF2-40B4-BE49-F238E27FC236}">
                <a16:creationId xmlns:a16="http://schemas.microsoft.com/office/drawing/2014/main" id="{349DB0CC-7546-467A-ADF1-44FCCC251500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161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7" name="101 Imagen" descr="02_pie.jpg">
            <a:extLst>
              <a:ext uri="{FF2B5EF4-FFF2-40B4-BE49-F238E27FC236}">
                <a16:creationId xmlns:a16="http://schemas.microsoft.com/office/drawing/2014/main" id="{19BCE782-12A2-4E22-9C24-79574ABDA548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8" name="5 Marcador de número de diapositiva">
            <a:extLst>
              <a:ext uri="{FF2B5EF4-FFF2-40B4-BE49-F238E27FC236}">
                <a16:creationId xmlns:a16="http://schemas.microsoft.com/office/drawing/2014/main" id="{B5AC1FD0-330B-41B2-B5B5-00CDA7D8AB83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161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9" name="12 Imagen" descr="cons_cul_edu-cor">
            <a:extLst>
              <a:ext uri="{FF2B5EF4-FFF2-40B4-BE49-F238E27FC236}">
                <a16:creationId xmlns:a16="http://schemas.microsoft.com/office/drawing/2014/main" id="{01C5F552-67B5-4736-BD1A-D392EFF4589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8 Imagen">
            <a:extLst>
              <a:ext uri="{FF2B5EF4-FFF2-40B4-BE49-F238E27FC236}">
                <a16:creationId xmlns:a16="http://schemas.microsoft.com/office/drawing/2014/main" id="{3D130E7B-E47C-4014-8489-0114E098D0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587219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2 Marcador de contenido"/>
          <p:cNvSpPr txBox="1">
            <a:spLocks/>
          </p:cNvSpPr>
          <p:nvPr/>
        </p:nvSpPr>
        <p:spPr>
          <a:xfrm>
            <a:off x="3308748" y="1128024"/>
            <a:ext cx="5786478" cy="4939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7" name="1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476" y="1081507"/>
            <a:ext cx="3861048" cy="6685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11">
            <a:extLst>
              <a:ext uri="{FF2B5EF4-FFF2-40B4-BE49-F238E27FC236}">
                <a16:creationId xmlns:a16="http://schemas.microsoft.com/office/drawing/2014/main" id="{10412F08-4580-4557-8B31-C13C24DC29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sp>
        <p:nvSpPr>
          <p:cNvPr id="5" name="1 Marcador de número de diapositiva">
            <a:extLst>
              <a:ext uri="{FF2B5EF4-FFF2-40B4-BE49-F238E27FC236}">
                <a16:creationId xmlns:a16="http://schemas.microsoft.com/office/drawing/2014/main" id="{6CEA3293-56B0-4314-8DF0-152144E240BD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162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6" name="101 Imagen" descr="02_pie.jpg">
            <a:extLst>
              <a:ext uri="{FF2B5EF4-FFF2-40B4-BE49-F238E27FC236}">
                <a16:creationId xmlns:a16="http://schemas.microsoft.com/office/drawing/2014/main" id="{DFCD0E7A-19D1-4460-8303-BD12BD1E8B38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517DE17B-A7E3-45CE-8457-AB59B2E475AA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162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8" name="12 Imagen" descr="cons_cul_edu-cor">
            <a:extLst>
              <a:ext uri="{FF2B5EF4-FFF2-40B4-BE49-F238E27FC236}">
                <a16:creationId xmlns:a16="http://schemas.microsoft.com/office/drawing/2014/main" id="{D34BEF0E-A9C2-4D3D-8A27-1D7E6BE9753B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" name="8 Imagen">
            <a:extLst>
              <a:ext uri="{FF2B5EF4-FFF2-40B4-BE49-F238E27FC236}">
                <a16:creationId xmlns:a16="http://schemas.microsoft.com/office/drawing/2014/main" id="{1D37F517-41C3-4B3D-8EC7-281C42107F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756750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073" y="1115616"/>
            <a:ext cx="3936155" cy="6766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8C9D0F11-958B-4744-B1B4-302E4B2ADC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sp>
        <p:nvSpPr>
          <p:cNvPr id="4" name="1 Marcador de número de diapositiva">
            <a:extLst>
              <a:ext uri="{FF2B5EF4-FFF2-40B4-BE49-F238E27FC236}">
                <a16:creationId xmlns:a16="http://schemas.microsoft.com/office/drawing/2014/main" id="{FAE1F2F7-505A-4528-AFF4-AC29EB4533DB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163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5" name="101 Imagen" descr="02_pie.jpg">
            <a:extLst>
              <a:ext uri="{FF2B5EF4-FFF2-40B4-BE49-F238E27FC236}">
                <a16:creationId xmlns:a16="http://schemas.microsoft.com/office/drawing/2014/main" id="{13637EE0-B63B-43CB-9F8D-90A976EBB34A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62A33CB0-4445-445B-8427-0B4CEEB50B6C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163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7" name="12 Imagen" descr="cons_cul_edu-cor">
            <a:extLst>
              <a:ext uri="{FF2B5EF4-FFF2-40B4-BE49-F238E27FC236}">
                <a16:creationId xmlns:a16="http://schemas.microsoft.com/office/drawing/2014/main" id="{F4CA9CB7-C1B9-4504-9A38-816B6FD3E94F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8 Imagen">
            <a:extLst>
              <a:ext uri="{FF2B5EF4-FFF2-40B4-BE49-F238E27FC236}">
                <a16:creationId xmlns:a16="http://schemas.microsoft.com/office/drawing/2014/main" id="{5C0E49AA-1B79-4FD5-92CC-C1EF6B7F3F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094773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468" y="1080750"/>
            <a:ext cx="4005064" cy="6933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AE15EB87-8A00-4188-8D9F-AC1143C30F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sp>
        <p:nvSpPr>
          <p:cNvPr id="4" name="1 Marcador de número de diapositiva">
            <a:extLst>
              <a:ext uri="{FF2B5EF4-FFF2-40B4-BE49-F238E27FC236}">
                <a16:creationId xmlns:a16="http://schemas.microsoft.com/office/drawing/2014/main" id="{AEB9916F-A244-49E3-B39F-E7368D839247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164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5" name="101 Imagen" descr="02_pie.jpg">
            <a:extLst>
              <a:ext uri="{FF2B5EF4-FFF2-40B4-BE49-F238E27FC236}">
                <a16:creationId xmlns:a16="http://schemas.microsoft.com/office/drawing/2014/main" id="{136F5F7B-54D1-4E89-92A1-73F7C46380CA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89A228EC-5439-4106-BC60-3A201CD46BEE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164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7" name="12 Imagen" descr="cons_cul_edu-cor">
            <a:extLst>
              <a:ext uri="{FF2B5EF4-FFF2-40B4-BE49-F238E27FC236}">
                <a16:creationId xmlns:a16="http://schemas.microsoft.com/office/drawing/2014/main" id="{D47EAE16-1F40-4DB2-B26D-8BD21332484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8 Imagen">
            <a:extLst>
              <a:ext uri="{FF2B5EF4-FFF2-40B4-BE49-F238E27FC236}">
                <a16:creationId xmlns:a16="http://schemas.microsoft.com/office/drawing/2014/main" id="{73EBA512-0071-4992-A766-227821C5C8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3857832F-C8E2-4C78-BC78-0C6F00ABEAD4}"/>
              </a:ext>
            </a:extLst>
          </p:cNvPr>
          <p:cNvSpPr/>
          <p:nvPr/>
        </p:nvSpPr>
        <p:spPr>
          <a:xfrm>
            <a:off x="4727848" y="3563889"/>
            <a:ext cx="936104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DBF7DC0A-085E-4536-9F79-6B9584363A3A}"/>
              </a:ext>
            </a:extLst>
          </p:cNvPr>
          <p:cNvSpPr/>
          <p:nvPr/>
        </p:nvSpPr>
        <p:spPr>
          <a:xfrm>
            <a:off x="4899716" y="4427984"/>
            <a:ext cx="1340300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4682573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334" y="1116374"/>
            <a:ext cx="4015333" cy="6880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6370D9DF-CED6-4C22-96A6-97D3C4E2B0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sp>
        <p:nvSpPr>
          <p:cNvPr id="4" name="1 Marcador de número de diapositiva">
            <a:extLst>
              <a:ext uri="{FF2B5EF4-FFF2-40B4-BE49-F238E27FC236}">
                <a16:creationId xmlns:a16="http://schemas.microsoft.com/office/drawing/2014/main" id="{353E7C1B-CB26-4A8E-8628-811649EFFB97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165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5" name="101 Imagen" descr="02_pie.jpg">
            <a:extLst>
              <a:ext uri="{FF2B5EF4-FFF2-40B4-BE49-F238E27FC236}">
                <a16:creationId xmlns:a16="http://schemas.microsoft.com/office/drawing/2014/main" id="{8A900F5C-4F7A-4845-A12D-15A5AA1F3C1C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FE0A88D6-BAE6-44CB-B052-86B93E4CE654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165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7" name="12 Imagen" descr="cons_cul_edu-cor">
            <a:extLst>
              <a:ext uri="{FF2B5EF4-FFF2-40B4-BE49-F238E27FC236}">
                <a16:creationId xmlns:a16="http://schemas.microsoft.com/office/drawing/2014/main" id="{A7846CB2-94D7-4B6E-B435-5B86DED4EF6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8 Imagen">
            <a:extLst>
              <a:ext uri="{FF2B5EF4-FFF2-40B4-BE49-F238E27FC236}">
                <a16:creationId xmlns:a16="http://schemas.microsoft.com/office/drawing/2014/main" id="{15F6359A-E9D7-4695-BB63-9DD68CFC10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727450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>
            <a:extLst>
              <a:ext uri="{FF2B5EF4-FFF2-40B4-BE49-F238E27FC236}">
                <a16:creationId xmlns:a16="http://schemas.microsoft.com/office/drawing/2014/main" id="{47D0ED00-68E8-48DC-A7AA-3787C31E50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1FF2B44-E48B-45C9-A251-6E61281C47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0809" y="932454"/>
            <a:ext cx="4230381" cy="7279091"/>
          </a:xfrm>
          <a:prstGeom prst="rect">
            <a:avLst/>
          </a:prstGeom>
        </p:spPr>
      </p:pic>
      <p:sp>
        <p:nvSpPr>
          <p:cNvPr id="5" name="10 Rectángulo redondeado">
            <a:extLst>
              <a:ext uri="{FF2B5EF4-FFF2-40B4-BE49-F238E27FC236}">
                <a16:creationId xmlns:a16="http://schemas.microsoft.com/office/drawing/2014/main" id="{C7B455BA-9708-4186-89B1-AEEDF19F97E0}"/>
              </a:ext>
            </a:extLst>
          </p:cNvPr>
          <p:cNvSpPr/>
          <p:nvPr/>
        </p:nvSpPr>
        <p:spPr>
          <a:xfrm>
            <a:off x="4367809" y="4211960"/>
            <a:ext cx="2232248" cy="50405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1 Marcador de número de diapositiva">
            <a:extLst>
              <a:ext uri="{FF2B5EF4-FFF2-40B4-BE49-F238E27FC236}">
                <a16:creationId xmlns:a16="http://schemas.microsoft.com/office/drawing/2014/main" id="{F86F00F1-25E6-4E68-B75F-08AEC280A5DA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166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7" name="101 Imagen" descr="02_pie.jpg">
            <a:extLst>
              <a:ext uri="{FF2B5EF4-FFF2-40B4-BE49-F238E27FC236}">
                <a16:creationId xmlns:a16="http://schemas.microsoft.com/office/drawing/2014/main" id="{2840C62F-D02C-483C-B884-E098B746F07F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8" name="5 Marcador de número de diapositiva">
            <a:extLst>
              <a:ext uri="{FF2B5EF4-FFF2-40B4-BE49-F238E27FC236}">
                <a16:creationId xmlns:a16="http://schemas.microsoft.com/office/drawing/2014/main" id="{0459D0C0-6690-48DC-ACEB-3D58FB332E4C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166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9" name="12 Imagen" descr="cons_cul_edu-cor">
            <a:extLst>
              <a:ext uri="{FF2B5EF4-FFF2-40B4-BE49-F238E27FC236}">
                <a16:creationId xmlns:a16="http://schemas.microsoft.com/office/drawing/2014/main" id="{618E9C12-7746-41D8-9C3A-BA005CA57F9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8 Imagen">
            <a:extLst>
              <a:ext uri="{FF2B5EF4-FFF2-40B4-BE49-F238E27FC236}">
                <a16:creationId xmlns:a16="http://schemas.microsoft.com/office/drawing/2014/main" id="{6F41FDDA-88CF-4178-9B90-CBF531A374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63480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>
            <a:extLst>
              <a:ext uri="{FF2B5EF4-FFF2-40B4-BE49-F238E27FC236}">
                <a16:creationId xmlns:a16="http://schemas.microsoft.com/office/drawing/2014/main" id="{47D0ED00-68E8-48DC-A7AA-3787C31E50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1FF2B44-E48B-45C9-A251-6E61281C47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0809" y="932454"/>
            <a:ext cx="4230381" cy="7279091"/>
          </a:xfrm>
          <a:prstGeom prst="rect">
            <a:avLst/>
          </a:prstGeom>
        </p:spPr>
      </p:pic>
      <p:sp>
        <p:nvSpPr>
          <p:cNvPr id="5" name="10 Rectángulo redondeado">
            <a:extLst>
              <a:ext uri="{FF2B5EF4-FFF2-40B4-BE49-F238E27FC236}">
                <a16:creationId xmlns:a16="http://schemas.microsoft.com/office/drawing/2014/main" id="{C7B455BA-9708-4186-89B1-AEEDF19F97E0}"/>
              </a:ext>
            </a:extLst>
          </p:cNvPr>
          <p:cNvSpPr/>
          <p:nvPr/>
        </p:nvSpPr>
        <p:spPr>
          <a:xfrm>
            <a:off x="4871864" y="4591787"/>
            <a:ext cx="2520280" cy="50405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1 Marcador de número de diapositiva">
            <a:extLst>
              <a:ext uri="{FF2B5EF4-FFF2-40B4-BE49-F238E27FC236}">
                <a16:creationId xmlns:a16="http://schemas.microsoft.com/office/drawing/2014/main" id="{5AE07764-F4F5-4C98-83E2-54CFBB1CAF00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167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7" name="101 Imagen" descr="02_pie.jpg">
            <a:extLst>
              <a:ext uri="{FF2B5EF4-FFF2-40B4-BE49-F238E27FC236}">
                <a16:creationId xmlns:a16="http://schemas.microsoft.com/office/drawing/2014/main" id="{06656CEE-C7A2-423D-BAB7-419956691541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8" name="5 Marcador de número de diapositiva">
            <a:extLst>
              <a:ext uri="{FF2B5EF4-FFF2-40B4-BE49-F238E27FC236}">
                <a16:creationId xmlns:a16="http://schemas.microsoft.com/office/drawing/2014/main" id="{EC1FD72A-92E9-4E36-A1F8-3F91D098D99C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167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9" name="12 Imagen" descr="cons_cul_edu-cor">
            <a:extLst>
              <a:ext uri="{FF2B5EF4-FFF2-40B4-BE49-F238E27FC236}">
                <a16:creationId xmlns:a16="http://schemas.microsoft.com/office/drawing/2014/main" id="{33F5D142-147C-4201-B0E3-7ADADD596A7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8 Imagen">
            <a:extLst>
              <a:ext uri="{FF2B5EF4-FFF2-40B4-BE49-F238E27FC236}">
                <a16:creationId xmlns:a16="http://schemas.microsoft.com/office/drawing/2014/main" id="{C9059400-F867-4360-BDB1-0CAFC57C81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724713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334" y="1116374"/>
            <a:ext cx="4015333" cy="6880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854" y="962336"/>
            <a:ext cx="4637419" cy="7409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11">
            <a:extLst>
              <a:ext uri="{FF2B5EF4-FFF2-40B4-BE49-F238E27FC236}">
                <a16:creationId xmlns:a16="http://schemas.microsoft.com/office/drawing/2014/main" id="{2B9C7086-89BD-4BE0-B651-84A889D30C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sp>
        <p:nvSpPr>
          <p:cNvPr id="5" name="1 Marcador de número de diapositiva">
            <a:extLst>
              <a:ext uri="{FF2B5EF4-FFF2-40B4-BE49-F238E27FC236}">
                <a16:creationId xmlns:a16="http://schemas.microsoft.com/office/drawing/2014/main" id="{3A0794C0-F45E-4CC9-839D-62B70DC25760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168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6" name="101 Imagen" descr="02_pie.jpg">
            <a:extLst>
              <a:ext uri="{FF2B5EF4-FFF2-40B4-BE49-F238E27FC236}">
                <a16:creationId xmlns:a16="http://schemas.microsoft.com/office/drawing/2014/main" id="{6EEFCB3B-B157-40D7-9712-24896555F9EF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FAA355F0-9D26-42A5-94F0-B1B791EC030D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168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8" name="12 Imagen" descr="cons_cul_edu-cor">
            <a:extLst>
              <a:ext uri="{FF2B5EF4-FFF2-40B4-BE49-F238E27FC236}">
                <a16:creationId xmlns:a16="http://schemas.microsoft.com/office/drawing/2014/main" id="{11029CD2-25E7-4797-9BCE-7530B638B740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" name="8 Imagen">
            <a:extLst>
              <a:ext uri="{FF2B5EF4-FFF2-40B4-BE49-F238E27FC236}">
                <a16:creationId xmlns:a16="http://schemas.microsoft.com/office/drawing/2014/main" id="{7B1D8803-DBA8-43F8-B7DA-F572D8708F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204607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2 Marcador de contenido"/>
          <p:cNvSpPr txBox="1">
            <a:spLocks/>
          </p:cNvSpPr>
          <p:nvPr/>
        </p:nvSpPr>
        <p:spPr>
          <a:xfrm>
            <a:off x="3308748" y="1128024"/>
            <a:ext cx="5786478" cy="4939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343" y="1232636"/>
            <a:ext cx="3850306" cy="6640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11">
            <a:extLst>
              <a:ext uri="{FF2B5EF4-FFF2-40B4-BE49-F238E27FC236}">
                <a16:creationId xmlns:a16="http://schemas.microsoft.com/office/drawing/2014/main" id="{BCFC069E-EE2A-4E49-A628-7B682FABB8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sp>
        <p:nvSpPr>
          <p:cNvPr id="6" name="1 Marcador de número de diapositiva">
            <a:extLst>
              <a:ext uri="{FF2B5EF4-FFF2-40B4-BE49-F238E27FC236}">
                <a16:creationId xmlns:a16="http://schemas.microsoft.com/office/drawing/2014/main" id="{71022014-F5F5-403B-96DC-3EA5A9105809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169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7" name="101 Imagen" descr="02_pie.jpg">
            <a:extLst>
              <a:ext uri="{FF2B5EF4-FFF2-40B4-BE49-F238E27FC236}">
                <a16:creationId xmlns:a16="http://schemas.microsoft.com/office/drawing/2014/main" id="{D19134A6-0157-4C80-A15A-637D521D71E1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8" name="5 Marcador de número de diapositiva">
            <a:extLst>
              <a:ext uri="{FF2B5EF4-FFF2-40B4-BE49-F238E27FC236}">
                <a16:creationId xmlns:a16="http://schemas.microsoft.com/office/drawing/2014/main" id="{68A34F49-C677-49B9-B9B4-7C57A48AB3FD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169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9" name="12 Imagen" descr="cons_cul_edu-cor">
            <a:extLst>
              <a:ext uri="{FF2B5EF4-FFF2-40B4-BE49-F238E27FC236}">
                <a16:creationId xmlns:a16="http://schemas.microsoft.com/office/drawing/2014/main" id="{824E2300-EB8E-4DFC-8EE4-6B66A34B76CA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8 Imagen">
            <a:extLst>
              <a:ext uri="{FF2B5EF4-FFF2-40B4-BE49-F238E27FC236}">
                <a16:creationId xmlns:a16="http://schemas.microsoft.com/office/drawing/2014/main" id="{AE3139A6-66B8-47AA-8DCD-597C9FB439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588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79376" y="191707"/>
            <a:ext cx="35655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Portal educativo</a:t>
            </a:r>
            <a:endParaRPr lang="es-ES_tradnl" sz="4000" dirty="0">
              <a:solidFill>
                <a:schemeClr val="bg1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87441A9-3AA2-49CE-8634-9D67935BA0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1504" y="2555776"/>
            <a:ext cx="8496944" cy="5836706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C5BD2C47-2352-4B42-A76C-06C4570AFC03}"/>
              </a:ext>
            </a:extLst>
          </p:cNvPr>
          <p:cNvSpPr/>
          <p:nvPr/>
        </p:nvSpPr>
        <p:spPr>
          <a:xfrm rot="16200000">
            <a:off x="-3923786" y="5080544"/>
            <a:ext cx="100413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4000" b="1" dirty="0">
                <a:solidFill>
                  <a:schemeClr val="tx2"/>
                </a:solidFill>
              </a:rPr>
              <a:t>boletin@edu.xunta.es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407770E-508E-4AFA-91E6-68F592A08A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0851" y="827585"/>
            <a:ext cx="8858250" cy="1609725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8A6C5C8C-EBAB-40D5-9942-A57810CCC4AA}"/>
              </a:ext>
            </a:extLst>
          </p:cNvPr>
          <p:cNvSpPr/>
          <p:nvPr/>
        </p:nvSpPr>
        <p:spPr>
          <a:xfrm>
            <a:off x="4871864" y="995417"/>
            <a:ext cx="1008112" cy="1134721"/>
          </a:xfrm>
          <a:prstGeom prst="rect">
            <a:avLst/>
          </a:prstGeom>
          <a:noFill/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94732927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073" y="1115616"/>
            <a:ext cx="3936155" cy="6766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EBCD9362-D79B-472B-9FB5-C1766E53B3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sp>
        <p:nvSpPr>
          <p:cNvPr id="4" name="1 Marcador de número de diapositiva">
            <a:extLst>
              <a:ext uri="{FF2B5EF4-FFF2-40B4-BE49-F238E27FC236}">
                <a16:creationId xmlns:a16="http://schemas.microsoft.com/office/drawing/2014/main" id="{A3B0ADF4-3E6A-4915-8080-4B07F2D476EF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170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5" name="101 Imagen" descr="02_pie.jpg">
            <a:extLst>
              <a:ext uri="{FF2B5EF4-FFF2-40B4-BE49-F238E27FC236}">
                <a16:creationId xmlns:a16="http://schemas.microsoft.com/office/drawing/2014/main" id="{F8689B70-C7AC-4D1A-BC4B-E68A4811BA34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E4726C23-367D-43A3-8B1D-AE2DB3709261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170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7" name="12 Imagen" descr="cons_cul_edu-cor">
            <a:extLst>
              <a:ext uri="{FF2B5EF4-FFF2-40B4-BE49-F238E27FC236}">
                <a16:creationId xmlns:a16="http://schemas.microsoft.com/office/drawing/2014/main" id="{7191BFCB-2853-4101-912A-F5DF8F14C92C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8 Imagen">
            <a:extLst>
              <a:ext uri="{FF2B5EF4-FFF2-40B4-BE49-F238E27FC236}">
                <a16:creationId xmlns:a16="http://schemas.microsoft.com/office/drawing/2014/main" id="{2D8B765F-6E55-4CD9-A689-A73AF7A850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551746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468" y="1080750"/>
            <a:ext cx="4005064" cy="6933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7D0ED00-68E8-48DC-A7AA-3787C31E50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sp>
        <p:nvSpPr>
          <p:cNvPr id="4" name="1 Marcador de número de diapositiva">
            <a:extLst>
              <a:ext uri="{FF2B5EF4-FFF2-40B4-BE49-F238E27FC236}">
                <a16:creationId xmlns:a16="http://schemas.microsoft.com/office/drawing/2014/main" id="{3E694B62-5E71-49C5-97C4-656C8580AC4A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171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5" name="101 Imagen" descr="02_pie.jpg">
            <a:extLst>
              <a:ext uri="{FF2B5EF4-FFF2-40B4-BE49-F238E27FC236}">
                <a16:creationId xmlns:a16="http://schemas.microsoft.com/office/drawing/2014/main" id="{BCAA95CC-8F42-4E11-B9EA-3A37D1A72903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777ED03E-DEB6-4346-B2FC-E0E1ECA2683D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171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7" name="12 Imagen" descr="cons_cul_edu-cor">
            <a:extLst>
              <a:ext uri="{FF2B5EF4-FFF2-40B4-BE49-F238E27FC236}">
                <a16:creationId xmlns:a16="http://schemas.microsoft.com/office/drawing/2014/main" id="{0F5F9018-ED8F-416D-BA2A-1451AEA456E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8 Imagen">
            <a:extLst>
              <a:ext uri="{FF2B5EF4-FFF2-40B4-BE49-F238E27FC236}">
                <a16:creationId xmlns:a16="http://schemas.microsoft.com/office/drawing/2014/main" id="{8DD3EAAF-BA7A-41D7-95A4-1174DB4C15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FFC6DDE9-5592-403E-B3A3-5C1286C15D4F}"/>
              </a:ext>
            </a:extLst>
          </p:cNvPr>
          <p:cNvSpPr/>
          <p:nvPr/>
        </p:nvSpPr>
        <p:spPr>
          <a:xfrm>
            <a:off x="4727848" y="3563889"/>
            <a:ext cx="936104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ED26F6E4-A786-43BE-813D-665E4D16E63C}"/>
              </a:ext>
            </a:extLst>
          </p:cNvPr>
          <p:cNvSpPr/>
          <p:nvPr/>
        </p:nvSpPr>
        <p:spPr>
          <a:xfrm>
            <a:off x="4871864" y="4427984"/>
            <a:ext cx="1368152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691357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468" y="1080750"/>
            <a:ext cx="4005064" cy="6933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Rectángulo redondeado"/>
          <p:cNvSpPr/>
          <p:nvPr/>
        </p:nvSpPr>
        <p:spPr>
          <a:xfrm>
            <a:off x="4123074" y="3422296"/>
            <a:ext cx="3845135" cy="77108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362AABE1-1833-4715-9107-3AA1378A00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sp>
        <p:nvSpPr>
          <p:cNvPr id="5" name="1 Marcador de número de diapositiva">
            <a:extLst>
              <a:ext uri="{FF2B5EF4-FFF2-40B4-BE49-F238E27FC236}">
                <a16:creationId xmlns:a16="http://schemas.microsoft.com/office/drawing/2014/main" id="{EABE508E-F077-4EB6-827D-77A76EDAA510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172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6" name="101 Imagen" descr="02_pie.jpg">
            <a:extLst>
              <a:ext uri="{FF2B5EF4-FFF2-40B4-BE49-F238E27FC236}">
                <a16:creationId xmlns:a16="http://schemas.microsoft.com/office/drawing/2014/main" id="{FE2D2472-9DC6-491E-9D27-28571054880E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8C30BB6C-788C-4FC3-960D-3EDD9AC11993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172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8" name="12 Imagen" descr="cons_cul_edu-cor">
            <a:extLst>
              <a:ext uri="{FF2B5EF4-FFF2-40B4-BE49-F238E27FC236}">
                <a16:creationId xmlns:a16="http://schemas.microsoft.com/office/drawing/2014/main" id="{7292E1B6-68DB-4C82-B93A-7EE13CD9950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" name="8 Imagen">
            <a:extLst>
              <a:ext uri="{FF2B5EF4-FFF2-40B4-BE49-F238E27FC236}">
                <a16:creationId xmlns:a16="http://schemas.microsoft.com/office/drawing/2014/main" id="{4EB82EE3-DC9A-40EA-B360-7699A17508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15C5949E-ECCC-4150-8E4A-358DC6557F4E}"/>
              </a:ext>
            </a:extLst>
          </p:cNvPr>
          <p:cNvSpPr/>
          <p:nvPr/>
        </p:nvSpPr>
        <p:spPr>
          <a:xfrm>
            <a:off x="4727848" y="3563889"/>
            <a:ext cx="936104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1F5F8100-3A08-4321-90EC-71F5C653FCBD}"/>
              </a:ext>
            </a:extLst>
          </p:cNvPr>
          <p:cNvSpPr/>
          <p:nvPr/>
        </p:nvSpPr>
        <p:spPr>
          <a:xfrm>
            <a:off x="4871864" y="4427984"/>
            <a:ext cx="1368152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439126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715" y="1093382"/>
            <a:ext cx="3961799" cy="6821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2 CuadroTexto"/>
          <p:cNvSpPr txBox="1"/>
          <p:nvPr/>
        </p:nvSpPr>
        <p:spPr>
          <a:xfrm>
            <a:off x="4684554" y="5522356"/>
            <a:ext cx="3283654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Avda. </a:t>
            </a:r>
            <a:r>
              <a:rPr lang="es-ES" sz="13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Trafagasa</a:t>
            </a:r>
            <a:r>
              <a:rPr lang="es-ES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12-14 5º </a:t>
            </a:r>
            <a:r>
              <a:rPr lang="es-ES" sz="13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esquerda</a:t>
            </a:r>
            <a:r>
              <a:rPr lang="es-ES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Carballo (San </a:t>
            </a:r>
            <a:r>
              <a:rPr lang="es-ES" sz="13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Xoán</a:t>
            </a:r>
            <a:r>
              <a:rPr lang="es-ES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 Coruña (A) 15100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4784851" y="6228184"/>
            <a:ext cx="1515263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616347101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856D256F-3B88-4CF0-939C-15538E0F74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sp>
        <p:nvSpPr>
          <p:cNvPr id="6" name="1 Marcador de número de diapositiva">
            <a:extLst>
              <a:ext uri="{FF2B5EF4-FFF2-40B4-BE49-F238E27FC236}">
                <a16:creationId xmlns:a16="http://schemas.microsoft.com/office/drawing/2014/main" id="{FC52A169-8944-4CA6-A2A0-606E7C392597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173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7" name="101 Imagen" descr="02_pie.jpg">
            <a:extLst>
              <a:ext uri="{FF2B5EF4-FFF2-40B4-BE49-F238E27FC236}">
                <a16:creationId xmlns:a16="http://schemas.microsoft.com/office/drawing/2014/main" id="{FFEA06BD-6D21-42DE-866C-D983A5B1C00D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8" name="5 Marcador de número de diapositiva">
            <a:extLst>
              <a:ext uri="{FF2B5EF4-FFF2-40B4-BE49-F238E27FC236}">
                <a16:creationId xmlns:a16="http://schemas.microsoft.com/office/drawing/2014/main" id="{F0FBC6CA-89F4-4FFC-839F-D3A38BCE82F6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173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9" name="12 Imagen" descr="cons_cul_edu-cor">
            <a:extLst>
              <a:ext uri="{FF2B5EF4-FFF2-40B4-BE49-F238E27FC236}">
                <a16:creationId xmlns:a16="http://schemas.microsoft.com/office/drawing/2014/main" id="{D4D19D66-1724-4075-AB96-90835AE4C866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8 Imagen">
            <a:extLst>
              <a:ext uri="{FF2B5EF4-FFF2-40B4-BE49-F238E27FC236}">
                <a16:creationId xmlns:a16="http://schemas.microsoft.com/office/drawing/2014/main" id="{BF4116E8-6BE4-4E77-8F30-BFF4F18FEC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3FE17705-6BC7-410C-9C58-A9AE9897288D}"/>
              </a:ext>
            </a:extLst>
          </p:cNvPr>
          <p:cNvSpPr/>
          <p:nvPr/>
        </p:nvSpPr>
        <p:spPr>
          <a:xfrm>
            <a:off x="6816080" y="1907704"/>
            <a:ext cx="1080120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D45B6BB7-F25E-49BD-A542-6D994627B453}"/>
              </a:ext>
            </a:extLst>
          </p:cNvPr>
          <p:cNvSpPr/>
          <p:nvPr/>
        </p:nvSpPr>
        <p:spPr>
          <a:xfrm>
            <a:off x="13656840" y="3995935"/>
            <a:ext cx="1368152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156564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715" y="1093382"/>
            <a:ext cx="3961799" cy="6821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2 CuadroTexto"/>
          <p:cNvSpPr txBox="1"/>
          <p:nvPr/>
        </p:nvSpPr>
        <p:spPr>
          <a:xfrm>
            <a:off x="4684554" y="5522356"/>
            <a:ext cx="3283654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Avda. </a:t>
            </a:r>
            <a:r>
              <a:rPr lang="es-ES" sz="13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Trafagasa</a:t>
            </a:r>
            <a:r>
              <a:rPr lang="es-ES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12-14 5º </a:t>
            </a:r>
            <a:r>
              <a:rPr lang="es-ES" sz="13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esquerda</a:t>
            </a:r>
            <a:r>
              <a:rPr lang="es-ES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Carballo (San </a:t>
            </a:r>
            <a:r>
              <a:rPr lang="es-ES" sz="13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Xoán</a:t>
            </a:r>
            <a:r>
              <a:rPr lang="es-ES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 Coruña (A) 15100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4784851" y="6228184"/>
            <a:ext cx="1515263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616347101</a:t>
            </a:r>
          </a:p>
        </p:txBody>
      </p:sp>
      <p:sp>
        <p:nvSpPr>
          <p:cNvPr id="12" name="11 Rectángulo redondeado"/>
          <p:cNvSpPr/>
          <p:nvPr/>
        </p:nvSpPr>
        <p:spPr>
          <a:xfrm>
            <a:off x="4223793" y="1589671"/>
            <a:ext cx="1527265" cy="154216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2894CA4C-38AB-4C88-95DD-76818D0865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sp>
        <p:nvSpPr>
          <p:cNvPr id="7" name="1 Marcador de número de diapositiva">
            <a:extLst>
              <a:ext uri="{FF2B5EF4-FFF2-40B4-BE49-F238E27FC236}">
                <a16:creationId xmlns:a16="http://schemas.microsoft.com/office/drawing/2014/main" id="{631FF408-5468-4C8A-B62C-0EF1564DA417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174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8" name="101 Imagen" descr="02_pie.jpg">
            <a:extLst>
              <a:ext uri="{FF2B5EF4-FFF2-40B4-BE49-F238E27FC236}">
                <a16:creationId xmlns:a16="http://schemas.microsoft.com/office/drawing/2014/main" id="{F5AE5CCE-0DF3-4868-8819-C713CE8A4BEB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CBA0961E-EE03-4D85-8933-EB9921F43A69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174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" name="12 Imagen" descr="cons_cul_edu-cor">
            <a:extLst>
              <a:ext uri="{FF2B5EF4-FFF2-40B4-BE49-F238E27FC236}">
                <a16:creationId xmlns:a16="http://schemas.microsoft.com/office/drawing/2014/main" id="{81A425F2-6C37-48BE-A4D4-80CE7298E5E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" name="8 Imagen">
            <a:extLst>
              <a:ext uri="{FF2B5EF4-FFF2-40B4-BE49-F238E27FC236}">
                <a16:creationId xmlns:a16="http://schemas.microsoft.com/office/drawing/2014/main" id="{FB51DBC1-5F2B-47AD-B39B-A3AEEB88C9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34C40309-107B-4995-B3E7-86BA58CFD179}"/>
              </a:ext>
            </a:extLst>
          </p:cNvPr>
          <p:cNvSpPr/>
          <p:nvPr/>
        </p:nvSpPr>
        <p:spPr>
          <a:xfrm>
            <a:off x="6816080" y="1907704"/>
            <a:ext cx="1080120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8256378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073" y="1064341"/>
            <a:ext cx="3902818" cy="6717244"/>
          </a:xfrm>
          <a:prstGeom prst="rect">
            <a:avLst/>
          </a:prstGeom>
        </p:spPr>
      </p:pic>
      <p:sp>
        <p:nvSpPr>
          <p:cNvPr id="13" name="12 CuadroTexto"/>
          <p:cNvSpPr txBox="1"/>
          <p:nvPr/>
        </p:nvSpPr>
        <p:spPr>
          <a:xfrm>
            <a:off x="4799857" y="6156176"/>
            <a:ext cx="1515263" cy="292388"/>
          </a:xfrm>
          <a:prstGeom prst="rect">
            <a:avLst/>
          </a:prstGeom>
          <a:solidFill>
            <a:srgbClr val="666666"/>
          </a:solidFill>
        </p:spPr>
        <p:txBody>
          <a:bodyPr wrap="square" rtlCol="0">
            <a:spAutoFit/>
          </a:bodyPr>
          <a:lstStyle/>
          <a:p>
            <a:r>
              <a:rPr lang="es-ES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616347101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5E7901D8-5C99-4381-B626-18200B93C9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sp>
        <p:nvSpPr>
          <p:cNvPr id="6" name="1 Marcador de número de diapositiva">
            <a:extLst>
              <a:ext uri="{FF2B5EF4-FFF2-40B4-BE49-F238E27FC236}">
                <a16:creationId xmlns:a16="http://schemas.microsoft.com/office/drawing/2014/main" id="{0F47B3D4-8FC8-4F62-9156-00257A5E1188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175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7" name="101 Imagen" descr="02_pie.jpg">
            <a:extLst>
              <a:ext uri="{FF2B5EF4-FFF2-40B4-BE49-F238E27FC236}">
                <a16:creationId xmlns:a16="http://schemas.microsoft.com/office/drawing/2014/main" id="{4D9B16B3-7A45-4A89-88CC-B47EFD4292DA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8" name="5 Marcador de número de diapositiva">
            <a:extLst>
              <a:ext uri="{FF2B5EF4-FFF2-40B4-BE49-F238E27FC236}">
                <a16:creationId xmlns:a16="http://schemas.microsoft.com/office/drawing/2014/main" id="{F3FF7262-2491-4DD8-B5FA-54AE03B8DDED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175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9" name="12 Imagen" descr="cons_cul_edu-cor">
            <a:extLst>
              <a:ext uri="{FF2B5EF4-FFF2-40B4-BE49-F238E27FC236}">
                <a16:creationId xmlns:a16="http://schemas.microsoft.com/office/drawing/2014/main" id="{58305F22-40E8-4143-A1FE-2B0F7F52D37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8 Imagen">
            <a:extLst>
              <a:ext uri="{FF2B5EF4-FFF2-40B4-BE49-F238E27FC236}">
                <a16:creationId xmlns:a16="http://schemas.microsoft.com/office/drawing/2014/main" id="{BD26C31C-A130-4CC0-98AA-5B8AB8C4B9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B510926E-9187-4AFA-BC02-3C40AFB9E823}"/>
              </a:ext>
            </a:extLst>
          </p:cNvPr>
          <p:cNvSpPr/>
          <p:nvPr/>
        </p:nvSpPr>
        <p:spPr>
          <a:xfrm>
            <a:off x="6744072" y="1907704"/>
            <a:ext cx="1080120" cy="1440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80145613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715" y="1093382"/>
            <a:ext cx="3961799" cy="6821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2 CuadroTexto"/>
          <p:cNvSpPr txBox="1"/>
          <p:nvPr/>
        </p:nvSpPr>
        <p:spPr>
          <a:xfrm>
            <a:off x="4684554" y="5522356"/>
            <a:ext cx="3283654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Avda. </a:t>
            </a:r>
            <a:r>
              <a:rPr lang="es-ES" sz="13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Trafagasa</a:t>
            </a:r>
            <a:r>
              <a:rPr lang="es-ES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12-14 5º </a:t>
            </a:r>
            <a:r>
              <a:rPr lang="es-ES" sz="13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esquerda</a:t>
            </a:r>
            <a:r>
              <a:rPr lang="es-ES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Carballo (San </a:t>
            </a:r>
            <a:r>
              <a:rPr lang="es-ES" sz="13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Xoán</a:t>
            </a:r>
            <a:r>
              <a:rPr lang="es-ES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 Coruña (A) 15100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4784851" y="6228184"/>
            <a:ext cx="1515263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616347101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1" y="1074100"/>
            <a:ext cx="4005263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11">
            <a:extLst>
              <a:ext uri="{FF2B5EF4-FFF2-40B4-BE49-F238E27FC236}">
                <a16:creationId xmlns:a16="http://schemas.microsoft.com/office/drawing/2014/main" id="{D64AD6A6-3B7F-4556-B469-69EF6B638F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sp>
        <p:nvSpPr>
          <p:cNvPr id="7" name="1 Marcador de número de diapositiva">
            <a:extLst>
              <a:ext uri="{FF2B5EF4-FFF2-40B4-BE49-F238E27FC236}">
                <a16:creationId xmlns:a16="http://schemas.microsoft.com/office/drawing/2014/main" id="{810535FD-3713-4EBD-978F-6E6529EC928A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176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8" name="101 Imagen" descr="02_pie.jpg">
            <a:extLst>
              <a:ext uri="{FF2B5EF4-FFF2-40B4-BE49-F238E27FC236}">
                <a16:creationId xmlns:a16="http://schemas.microsoft.com/office/drawing/2014/main" id="{6FB903DB-7E6C-417D-815E-5D8D3FE520B7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75CC47C6-16B0-4472-865D-890219EC03A4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176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" name="12 Imagen" descr="cons_cul_edu-cor">
            <a:extLst>
              <a:ext uri="{FF2B5EF4-FFF2-40B4-BE49-F238E27FC236}">
                <a16:creationId xmlns:a16="http://schemas.microsoft.com/office/drawing/2014/main" id="{379F9307-49D0-43E6-B072-2F9974B121F8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" name="8 Imagen">
            <a:extLst>
              <a:ext uri="{FF2B5EF4-FFF2-40B4-BE49-F238E27FC236}">
                <a16:creationId xmlns:a16="http://schemas.microsoft.com/office/drawing/2014/main" id="{6C82D715-C761-4BB9-8117-4F6AC1580E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6863F9BD-603D-40D7-9A92-ED8C3AA372D7}"/>
              </a:ext>
            </a:extLst>
          </p:cNvPr>
          <p:cNvSpPr/>
          <p:nvPr/>
        </p:nvSpPr>
        <p:spPr>
          <a:xfrm>
            <a:off x="6816080" y="1907704"/>
            <a:ext cx="1080120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3449191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715" y="1093382"/>
            <a:ext cx="3961799" cy="6821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2 CuadroTexto"/>
          <p:cNvSpPr txBox="1"/>
          <p:nvPr/>
        </p:nvSpPr>
        <p:spPr>
          <a:xfrm>
            <a:off x="4684554" y="5522356"/>
            <a:ext cx="3283654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Avda. </a:t>
            </a:r>
            <a:r>
              <a:rPr lang="es-ES" sz="13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Trafagasa</a:t>
            </a:r>
            <a:r>
              <a:rPr lang="es-ES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12-14 5º </a:t>
            </a:r>
            <a:r>
              <a:rPr lang="es-ES" sz="13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esquerda</a:t>
            </a:r>
            <a:r>
              <a:rPr lang="es-ES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Carballo (San </a:t>
            </a:r>
            <a:r>
              <a:rPr lang="es-ES" sz="13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Xoán</a:t>
            </a:r>
            <a:r>
              <a:rPr lang="es-ES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 Coruña (A) 15100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4784851" y="6228184"/>
            <a:ext cx="1515263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616347101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1" y="1074100"/>
            <a:ext cx="4005263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12 Rectángulo redondeado"/>
          <p:cNvSpPr/>
          <p:nvPr/>
        </p:nvSpPr>
        <p:spPr>
          <a:xfrm>
            <a:off x="4053998" y="1086703"/>
            <a:ext cx="648585" cy="53297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BB2B16D9-217E-42AD-95AB-4EC9083774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sp>
        <p:nvSpPr>
          <p:cNvPr id="8" name="1 Marcador de número de diapositiva">
            <a:extLst>
              <a:ext uri="{FF2B5EF4-FFF2-40B4-BE49-F238E27FC236}">
                <a16:creationId xmlns:a16="http://schemas.microsoft.com/office/drawing/2014/main" id="{CB3A52A0-8612-49B6-ADA6-FAF9D565CF57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177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9" name="101 Imagen" descr="02_pie.jpg">
            <a:extLst>
              <a:ext uri="{FF2B5EF4-FFF2-40B4-BE49-F238E27FC236}">
                <a16:creationId xmlns:a16="http://schemas.microsoft.com/office/drawing/2014/main" id="{690B3CA7-7F3E-4761-A8FC-D50955D1AE88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0" name="5 Marcador de número de diapositiva">
            <a:extLst>
              <a:ext uri="{FF2B5EF4-FFF2-40B4-BE49-F238E27FC236}">
                <a16:creationId xmlns:a16="http://schemas.microsoft.com/office/drawing/2014/main" id="{3BAC039D-BA81-4A7E-822D-F7748BA1A5F1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177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1" name="12 Imagen" descr="cons_cul_edu-cor">
            <a:extLst>
              <a:ext uri="{FF2B5EF4-FFF2-40B4-BE49-F238E27FC236}">
                <a16:creationId xmlns:a16="http://schemas.microsoft.com/office/drawing/2014/main" id="{0B1AC37E-33BA-47BC-8C1D-B045158BACD0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8 Imagen">
            <a:extLst>
              <a:ext uri="{FF2B5EF4-FFF2-40B4-BE49-F238E27FC236}">
                <a16:creationId xmlns:a16="http://schemas.microsoft.com/office/drawing/2014/main" id="{981789E7-DAEE-4813-B4A4-D7B5A9D1F4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24E19822-5881-4F7F-A8AF-B9C6C52A21B6}"/>
              </a:ext>
            </a:extLst>
          </p:cNvPr>
          <p:cNvSpPr/>
          <p:nvPr/>
        </p:nvSpPr>
        <p:spPr>
          <a:xfrm>
            <a:off x="6816080" y="1907704"/>
            <a:ext cx="1080120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6664205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49"/>
            <a:ext cx="4020150" cy="6883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D074C9DF-D458-4A25-9E69-BB5583729C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sp>
        <p:nvSpPr>
          <p:cNvPr id="4" name="1 Marcador de número de diapositiva">
            <a:extLst>
              <a:ext uri="{FF2B5EF4-FFF2-40B4-BE49-F238E27FC236}">
                <a16:creationId xmlns:a16="http://schemas.microsoft.com/office/drawing/2014/main" id="{FD770C74-1B1C-4652-92E2-F1BDAA06A66F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178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5" name="101 Imagen" descr="02_pie.jpg">
            <a:extLst>
              <a:ext uri="{FF2B5EF4-FFF2-40B4-BE49-F238E27FC236}">
                <a16:creationId xmlns:a16="http://schemas.microsoft.com/office/drawing/2014/main" id="{1953CE9A-83B7-429C-94AB-E54DD8CF7A47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19A1FB1D-F9AC-4E55-8755-8C432296D9A6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178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7" name="12 Imagen" descr="cons_cul_edu-cor">
            <a:extLst>
              <a:ext uri="{FF2B5EF4-FFF2-40B4-BE49-F238E27FC236}">
                <a16:creationId xmlns:a16="http://schemas.microsoft.com/office/drawing/2014/main" id="{DCB21169-7A1F-4842-A245-2AEE055FF54C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8 Imagen">
            <a:extLst>
              <a:ext uri="{FF2B5EF4-FFF2-40B4-BE49-F238E27FC236}">
                <a16:creationId xmlns:a16="http://schemas.microsoft.com/office/drawing/2014/main" id="{919A27D8-0205-4B88-81E8-97680D1207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5293CD23-FD10-406D-8E3B-7BCA92B9CB3E}"/>
              </a:ext>
            </a:extLst>
          </p:cNvPr>
          <p:cNvSpPr/>
          <p:nvPr/>
        </p:nvSpPr>
        <p:spPr>
          <a:xfrm>
            <a:off x="4410435" y="1259632"/>
            <a:ext cx="893477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3483205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49"/>
            <a:ext cx="4020150" cy="6883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A2EE4BA4-1F76-4096-9928-8E39D0384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sp>
        <p:nvSpPr>
          <p:cNvPr id="4" name="10 Rectángulo redondeado">
            <a:extLst>
              <a:ext uri="{FF2B5EF4-FFF2-40B4-BE49-F238E27FC236}">
                <a16:creationId xmlns:a16="http://schemas.microsoft.com/office/drawing/2014/main" id="{32C14A26-CBB6-4B8D-9835-E523CBE62BBC}"/>
              </a:ext>
            </a:extLst>
          </p:cNvPr>
          <p:cNvSpPr/>
          <p:nvPr/>
        </p:nvSpPr>
        <p:spPr>
          <a:xfrm>
            <a:off x="3935760" y="971600"/>
            <a:ext cx="3024336" cy="64807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1 Marcador de número de diapositiva">
            <a:extLst>
              <a:ext uri="{FF2B5EF4-FFF2-40B4-BE49-F238E27FC236}">
                <a16:creationId xmlns:a16="http://schemas.microsoft.com/office/drawing/2014/main" id="{A97B804E-5E9B-4303-A08B-3EAF5A7DD650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179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6" name="101 Imagen" descr="02_pie.jpg">
            <a:extLst>
              <a:ext uri="{FF2B5EF4-FFF2-40B4-BE49-F238E27FC236}">
                <a16:creationId xmlns:a16="http://schemas.microsoft.com/office/drawing/2014/main" id="{212E16E9-9933-4E5A-8072-96E1F954962F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A8E61090-B90D-429B-A40B-F0C0C963C773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179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8" name="12 Imagen" descr="cons_cul_edu-cor">
            <a:extLst>
              <a:ext uri="{FF2B5EF4-FFF2-40B4-BE49-F238E27FC236}">
                <a16:creationId xmlns:a16="http://schemas.microsoft.com/office/drawing/2014/main" id="{E6D5E821-423B-47D6-8DBC-23DC68145A8B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" name="8 Imagen">
            <a:extLst>
              <a:ext uri="{FF2B5EF4-FFF2-40B4-BE49-F238E27FC236}">
                <a16:creationId xmlns:a16="http://schemas.microsoft.com/office/drawing/2014/main" id="{510D5A3A-F333-4C78-9159-C9FED16B9A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62394186-D3A3-492A-A6FF-1F3910B99B8F}"/>
              </a:ext>
            </a:extLst>
          </p:cNvPr>
          <p:cNvSpPr/>
          <p:nvPr/>
        </p:nvSpPr>
        <p:spPr>
          <a:xfrm>
            <a:off x="4410435" y="1259632"/>
            <a:ext cx="893477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87667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79376" y="191707"/>
            <a:ext cx="35655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Portal educativo</a:t>
            </a:r>
            <a:endParaRPr lang="es-ES_tradnl" sz="4000" dirty="0">
              <a:solidFill>
                <a:schemeClr val="bg1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FF55EF8-BA4A-4805-8789-3E9FFB943F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6875" y="1096308"/>
            <a:ext cx="8858250" cy="1628775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9CA953B4-3FAE-4CC7-884E-C3E34CC3D7AC}"/>
              </a:ext>
            </a:extLst>
          </p:cNvPr>
          <p:cNvSpPr/>
          <p:nvPr/>
        </p:nvSpPr>
        <p:spPr>
          <a:xfrm>
            <a:off x="5087888" y="1349047"/>
            <a:ext cx="1008112" cy="1134721"/>
          </a:xfrm>
          <a:prstGeom prst="rect">
            <a:avLst/>
          </a:prstGeom>
          <a:noFill/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D38E73F-E6C7-4C91-A81D-D57A541715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7448" y="2921798"/>
            <a:ext cx="9658350" cy="549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583777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49"/>
            <a:ext cx="4020150" cy="6883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4" y="1080749"/>
            <a:ext cx="4013604" cy="6883667"/>
          </a:xfrm>
          <a:prstGeom prst="rect">
            <a:avLst/>
          </a:prstGeom>
        </p:spPr>
      </p:pic>
      <p:sp>
        <p:nvSpPr>
          <p:cNvPr id="4" name="Rectangle 11">
            <a:extLst>
              <a:ext uri="{FF2B5EF4-FFF2-40B4-BE49-F238E27FC236}">
                <a16:creationId xmlns:a16="http://schemas.microsoft.com/office/drawing/2014/main" id="{876C483E-BFC5-4198-8661-D48564A116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sp>
        <p:nvSpPr>
          <p:cNvPr id="5" name="1 Marcador de número de diapositiva">
            <a:extLst>
              <a:ext uri="{FF2B5EF4-FFF2-40B4-BE49-F238E27FC236}">
                <a16:creationId xmlns:a16="http://schemas.microsoft.com/office/drawing/2014/main" id="{51DA0532-94CA-4641-9411-1AAAEC0B7384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180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6" name="101 Imagen" descr="02_pie.jpg">
            <a:extLst>
              <a:ext uri="{FF2B5EF4-FFF2-40B4-BE49-F238E27FC236}">
                <a16:creationId xmlns:a16="http://schemas.microsoft.com/office/drawing/2014/main" id="{F8D4705E-30A7-41ED-BACE-B04B90DA650B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986C4E3D-B8B6-483D-AF1D-0F9BD70A07F1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180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8" name="12 Imagen" descr="cons_cul_edu-cor">
            <a:extLst>
              <a:ext uri="{FF2B5EF4-FFF2-40B4-BE49-F238E27FC236}">
                <a16:creationId xmlns:a16="http://schemas.microsoft.com/office/drawing/2014/main" id="{EC7EA905-1DA5-4C70-8941-83D3873E0AB7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" name="8 Imagen">
            <a:extLst>
              <a:ext uri="{FF2B5EF4-FFF2-40B4-BE49-F238E27FC236}">
                <a16:creationId xmlns:a16="http://schemas.microsoft.com/office/drawing/2014/main" id="{AA5DFDDF-C5CE-4378-91FE-B41A040032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443C64BC-8F15-4ED3-8275-BBEFD4BBC446}"/>
              </a:ext>
            </a:extLst>
          </p:cNvPr>
          <p:cNvSpPr/>
          <p:nvPr/>
        </p:nvSpPr>
        <p:spPr>
          <a:xfrm>
            <a:off x="4410435" y="1259632"/>
            <a:ext cx="893477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31E7BB69-F770-49E0-A749-A0D9C881DFD3}"/>
              </a:ext>
            </a:extLst>
          </p:cNvPr>
          <p:cNvSpPr/>
          <p:nvPr/>
        </p:nvSpPr>
        <p:spPr>
          <a:xfrm>
            <a:off x="5015880" y="2765921"/>
            <a:ext cx="1224136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71DEF7BE-9603-45BE-810E-62557DA18DBF}"/>
              </a:ext>
            </a:extLst>
          </p:cNvPr>
          <p:cNvSpPr/>
          <p:nvPr/>
        </p:nvSpPr>
        <p:spPr>
          <a:xfrm>
            <a:off x="4857173" y="1887331"/>
            <a:ext cx="893477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92655249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49"/>
            <a:ext cx="4020150" cy="6883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4" y="1080749"/>
            <a:ext cx="4013604" cy="6883667"/>
          </a:xfrm>
          <a:prstGeom prst="rect">
            <a:avLst/>
          </a:prstGeom>
        </p:spPr>
      </p:pic>
      <p:sp>
        <p:nvSpPr>
          <p:cNvPr id="11" name="10 Rectángulo redondeado"/>
          <p:cNvSpPr/>
          <p:nvPr/>
        </p:nvSpPr>
        <p:spPr>
          <a:xfrm>
            <a:off x="4223792" y="1763688"/>
            <a:ext cx="3312368" cy="72008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A11BFDF0-A6A9-4BDF-B431-7B16C917D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sp>
        <p:nvSpPr>
          <p:cNvPr id="6" name="1 Marcador de número de diapositiva">
            <a:extLst>
              <a:ext uri="{FF2B5EF4-FFF2-40B4-BE49-F238E27FC236}">
                <a16:creationId xmlns:a16="http://schemas.microsoft.com/office/drawing/2014/main" id="{48D1D312-10D4-4386-A193-B13C7A4D16F4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181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7" name="101 Imagen" descr="02_pie.jpg">
            <a:extLst>
              <a:ext uri="{FF2B5EF4-FFF2-40B4-BE49-F238E27FC236}">
                <a16:creationId xmlns:a16="http://schemas.microsoft.com/office/drawing/2014/main" id="{4690EA3B-0E72-491D-98B2-90DF04037BAF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8" name="5 Marcador de número de diapositiva">
            <a:extLst>
              <a:ext uri="{FF2B5EF4-FFF2-40B4-BE49-F238E27FC236}">
                <a16:creationId xmlns:a16="http://schemas.microsoft.com/office/drawing/2014/main" id="{CF27F8A1-68BF-4FE9-B6F2-8B8226D65C04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181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9" name="12 Imagen" descr="cons_cul_edu-cor">
            <a:extLst>
              <a:ext uri="{FF2B5EF4-FFF2-40B4-BE49-F238E27FC236}">
                <a16:creationId xmlns:a16="http://schemas.microsoft.com/office/drawing/2014/main" id="{03F0CB99-49F0-4873-BD08-863832CC3F12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8 Imagen">
            <a:extLst>
              <a:ext uri="{FF2B5EF4-FFF2-40B4-BE49-F238E27FC236}">
                <a16:creationId xmlns:a16="http://schemas.microsoft.com/office/drawing/2014/main" id="{962AC742-8092-481D-A583-FC8CE96FF9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CA4A15B0-1D28-404B-B7F9-98C55E9650B7}"/>
              </a:ext>
            </a:extLst>
          </p:cNvPr>
          <p:cNvSpPr/>
          <p:nvPr/>
        </p:nvSpPr>
        <p:spPr>
          <a:xfrm>
            <a:off x="5015880" y="2765921"/>
            <a:ext cx="1224136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1B9ED0CA-8A9C-4C50-A673-95401115EA28}"/>
              </a:ext>
            </a:extLst>
          </p:cNvPr>
          <p:cNvSpPr/>
          <p:nvPr/>
        </p:nvSpPr>
        <p:spPr>
          <a:xfrm>
            <a:off x="4857173" y="1887331"/>
            <a:ext cx="893477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7063221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49"/>
            <a:ext cx="4020150" cy="6883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1E9D9412-28CD-4227-BDE9-212CB08ED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sp>
        <p:nvSpPr>
          <p:cNvPr id="4" name="1 Marcador de número de diapositiva">
            <a:extLst>
              <a:ext uri="{FF2B5EF4-FFF2-40B4-BE49-F238E27FC236}">
                <a16:creationId xmlns:a16="http://schemas.microsoft.com/office/drawing/2014/main" id="{75E2985C-94C1-4831-801F-09FD1D401CF2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182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5" name="101 Imagen" descr="02_pie.jpg">
            <a:extLst>
              <a:ext uri="{FF2B5EF4-FFF2-40B4-BE49-F238E27FC236}">
                <a16:creationId xmlns:a16="http://schemas.microsoft.com/office/drawing/2014/main" id="{01C6FA8D-0796-4570-A15A-37896AB68B4C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1DAEB7B3-4E8E-4D51-A5F6-DF56DB4867F9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182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7" name="12 Imagen" descr="cons_cul_edu-cor">
            <a:extLst>
              <a:ext uri="{FF2B5EF4-FFF2-40B4-BE49-F238E27FC236}">
                <a16:creationId xmlns:a16="http://schemas.microsoft.com/office/drawing/2014/main" id="{92A734E8-BE4D-4613-B942-5F0F0BB1AB1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8 Imagen">
            <a:extLst>
              <a:ext uri="{FF2B5EF4-FFF2-40B4-BE49-F238E27FC236}">
                <a16:creationId xmlns:a16="http://schemas.microsoft.com/office/drawing/2014/main" id="{0B0129BE-4A06-4789-ADA2-93CC41F38D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EF2B5520-E437-4FAF-AAE1-71C05F54186D}"/>
              </a:ext>
            </a:extLst>
          </p:cNvPr>
          <p:cNvSpPr/>
          <p:nvPr/>
        </p:nvSpPr>
        <p:spPr>
          <a:xfrm>
            <a:off x="-2472952" y="3995936"/>
            <a:ext cx="1224136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1B587A02-F90C-4B5D-BD88-B973E64074C1}"/>
              </a:ext>
            </a:extLst>
          </p:cNvPr>
          <p:cNvSpPr/>
          <p:nvPr/>
        </p:nvSpPr>
        <p:spPr>
          <a:xfrm>
            <a:off x="4393609" y="1259632"/>
            <a:ext cx="893477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6314189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49"/>
            <a:ext cx="4020150" cy="6883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11 Rectángulo redondeado"/>
          <p:cNvSpPr/>
          <p:nvPr/>
        </p:nvSpPr>
        <p:spPr>
          <a:xfrm>
            <a:off x="4073884" y="2123728"/>
            <a:ext cx="3462276" cy="57150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0FA59661-FA79-423E-BDC4-D9F8C53A48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sp>
        <p:nvSpPr>
          <p:cNvPr id="5" name="1 Marcador de número de diapositiva">
            <a:extLst>
              <a:ext uri="{FF2B5EF4-FFF2-40B4-BE49-F238E27FC236}">
                <a16:creationId xmlns:a16="http://schemas.microsoft.com/office/drawing/2014/main" id="{184A89C8-D6E5-477E-A10C-1542C96C9475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183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6" name="101 Imagen" descr="02_pie.jpg">
            <a:extLst>
              <a:ext uri="{FF2B5EF4-FFF2-40B4-BE49-F238E27FC236}">
                <a16:creationId xmlns:a16="http://schemas.microsoft.com/office/drawing/2014/main" id="{E413F3FB-C75E-41FF-B88D-30D369662AF3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14DCD3DE-5C03-41D8-8610-14D4F961E912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183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8" name="12 Imagen" descr="cons_cul_edu-cor">
            <a:extLst>
              <a:ext uri="{FF2B5EF4-FFF2-40B4-BE49-F238E27FC236}">
                <a16:creationId xmlns:a16="http://schemas.microsoft.com/office/drawing/2014/main" id="{FD76BD98-B017-427E-A6C2-FA0204EF166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" name="8 Imagen">
            <a:extLst>
              <a:ext uri="{FF2B5EF4-FFF2-40B4-BE49-F238E27FC236}">
                <a16:creationId xmlns:a16="http://schemas.microsoft.com/office/drawing/2014/main" id="{EC36549F-3625-4F79-B719-2A1987126F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635979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350" y="1128024"/>
            <a:ext cx="3944850" cy="7013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350" y="1123487"/>
            <a:ext cx="3944850" cy="7017603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350" y="1128024"/>
            <a:ext cx="3944850" cy="7013066"/>
          </a:xfrm>
          <a:prstGeom prst="rect">
            <a:avLst/>
          </a:prstGeom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350" y="1147074"/>
            <a:ext cx="3944850" cy="299188"/>
          </a:xfrm>
          <a:prstGeom prst="rect">
            <a:avLst/>
          </a:prstGeom>
        </p:spPr>
      </p:pic>
      <p:sp>
        <p:nvSpPr>
          <p:cNvPr id="14" name="13 Rectángulo redondeado"/>
          <p:cNvSpPr/>
          <p:nvPr/>
        </p:nvSpPr>
        <p:spPr>
          <a:xfrm>
            <a:off x="3798781" y="1030183"/>
            <a:ext cx="648585" cy="53297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B90548BC-22AC-4B7D-B90E-B256D756D9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sp>
        <p:nvSpPr>
          <p:cNvPr id="8" name="1 Marcador de número de diapositiva">
            <a:extLst>
              <a:ext uri="{FF2B5EF4-FFF2-40B4-BE49-F238E27FC236}">
                <a16:creationId xmlns:a16="http://schemas.microsoft.com/office/drawing/2014/main" id="{191EAE8F-BB6F-4443-AD4D-F0688B578C76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184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9" name="101 Imagen" descr="02_pie.jpg">
            <a:extLst>
              <a:ext uri="{FF2B5EF4-FFF2-40B4-BE49-F238E27FC236}">
                <a16:creationId xmlns:a16="http://schemas.microsoft.com/office/drawing/2014/main" id="{E18FA68A-472F-4422-82D3-3DEAB47E84C6}"/>
              </a:ext>
            </a:extLst>
          </p:cNvPr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0" name="5 Marcador de número de diapositiva">
            <a:extLst>
              <a:ext uri="{FF2B5EF4-FFF2-40B4-BE49-F238E27FC236}">
                <a16:creationId xmlns:a16="http://schemas.microsoft.com/office/drawing/2014/main" id="{05768AFA-E69B-4C3F-B589-1EBAFAF507CE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184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1" name="12 Imagen" descr="cons_cul_edu-cor">
            <a:extLst>
              <a:ext uri="{FF2B5EF4-FFF2-40B4-BE49-F238E27FC236}">
                <a16:creationId xmlns:a16="http://schemas.microsoft.com/office/drawing/2014/main" id="{64ABE55D-4AF2-466A-9411-D839286336A0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8 Imagen">
            <a:extLst>
              <a:ext uri="{FF2B5EF4-FFF2-40B4-BE49-F238E27FC236}">
                <a16:creationId xmlns:a16="http://schemas.microsoft.com/office/drawing/2014/main" id="{9187D4A7-0762-4FEA-86A5-9EEB109CCA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043745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350" y="1147074"/>
            <a:ext cx="3944850" cy="299188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350" y="1122320"/>
            <a:ext cx="3944850" cy="68037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350" y="1122319"/>
            <a:ext cx="3944850" cy="6789587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350" y="1127998"/>
            <a:ext cx="3957279" cy="6783907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350" y="1127999"/>
            <a:ext cx="3944851" cy="6831056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4340002" y="4370918"/>
            <a:ext cx="3052142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Publicadas as </a:t>
            </a:r>
            <a:r>
              <a:rPr lang="es-ES" sz="1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cualificacións</a:t>
            </a:r>
            <a:r>
              <a:rPr lang="es-E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para o </a:t>
            </a:r>
          </a:p>
          <a:p>
            <a:r>
              <a:rPr lang="es-E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alumno/a  María García Prieto</a:t>
            </a: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A0AB043F-EF53-46CD-AD99-837AFAED01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sp>
        <p:nvSpPr>
          <p:cNvPr id="9" name="1 Marcador de número de diapositiva">
            <a:extLst>
              <a:ext uri="{FF2B5EF4-FFF2-40B4-BE49-F238E27FC236}">
                <a16:creationId xmlns:a16="http://schemas.microsoft.com/office/drawing/2014/main" id="{D53F3F30-2D18-479B-A9D6-6575E77E3FB3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185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10" name="101 Imagen" descr="02_pie.jpg">
            <a:extLst>
              <a:ext uri="{FF2B5EF4-FFF2-40B4-BE49-F238E27FC236}">
                <a16:creationId xmlns:a16="http://schemas.microsoft.com/office/drawing/2014/main" id="{F70C65F9-8220-4BE1-9739-2D23E20F035E}"/>
              </a:ext>
            </a:extLst>
          </p:cNvPr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1" name="5 Marcador de número de diapositiva">
            <a:extLst>
              <a:ext uri="{FF2B5EF4-FFF2-40B4-BE49-F238E27FC236}">
                <a16:creationId xmlns:a16="http://schemas.microsoft.com/office/drawing/2014/main" id="{37339B8E-ED08-46F7-99E2-0CC1DCBDEC16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185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2" name="12 Imagen" descr="cons_cul_edu-cor">
            <a:extLst>
              <a:ext uri="{FF2B5EF4-FFF2-40B4-BE49-F238E27FC236}">
                <a16:creationId xmlns:a16="http://schemas.microsoft.com/office/drawing/2014/main" id="{B65A5850-B32D-4E48-83BC-26471E99D480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3" name="8 Imagen">
            <a:extLst>
              <a:ext uri="{FF2B5EF4-FFF2-40B4-BE49-F238E27FC236}">
                <a16:creationId xmlns:a16="http://schemas.microsoft.com/office/drawing/2014/main" id="{F640A3F7-315C-4C0C-B90C-6CAFC1C832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D9DCA30D-CC9A-49A8-A4E4-4626E70157E6}"/>
              </a:ext>
            </a:extLst>
          </p:cNvPr>
          <p:cNvSpPr/>
          <p:nvPr/>
        </p:nvSpPr>
        <p:spPr>
          <a:xfrm>
            <a:off x="-2688976" y="4161980"/>
            <a:ext cx="864096" cy="2089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6CDC5D27-DB46-4342-AF5B-2B74B2951D01}"/>
              </a:ext>
            </a:extLst>
          </p:cNvPr>
          <p:cNvSpPr/>
          <p:nvPr/>
        </p:nvSpPr>
        <p:spPr>
          <a:xfrm>
            <a:off x="5735960" y="4647338"/>
            <a:ext cx="893477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1878515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49"/>
            <a:ext cx="4020150" cy="6883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11 Rectángulo redondeado"/>
          <p:cNvSpPr/>
          <p:nvPr/>
        </p:nvSpPr>
        <p:spPr>
          <a:xfrm>
            <a:off x="4073884" y="2123728"/>
            <a:ext cx="3462276" cy="57150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32C132C8-ED72-489F-A4F3-7A13A1C912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sp>
        <p:nvSpPr>
          <p:cNvPr id="5" name="1 Marcador de número de diapositiva">
            <a:extLst>
              <a:ext uri="{FF2B5EF4-FFF2-40B4-BE49-F238E27FC236}">
                <a16:creationId xmlns:a16="http://schemas.microsoft.com/office/drawing/2014/main" id="{F897D50E-E172-4604-BE6B-9C79C5A8F1C3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186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6" name="101 Imagen" descr="02_pie.jpg">
            <a:extLst>
              <a:ext uri="{FF2B5EF4-FFF2-40B4-BE49-F238E27FC236}">
                <a16:creationId xmlns:a16="http://schemas.microsoft.com/office/drawing/2014/main" id="{8026A333-C8A5-4500-983A-F87C7D406620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378EC3BA-78DE-4032-AC1E-F21181503B22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186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8" name="12 Imagen" descr="cons_cul_edu-cor">
            <a:extLst>
              <a:ext uri="{FF2B5EF4-FFF2-40B4-BE49-F238E27FC236}">
                <a16:creationId xmlns:a16="http://schemas.microsoft.com/office/drawing/2014/main" id="{86437270-95FE-4969-965F-D3667B2A6E9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" name="8 Imagen">
            <a:extLst>
              <a:ext uri="{FF2B5EF4-FFF2-40B4-BE49-F238E27FC236}">
                <a16:creationId xmlns:a16="http://schemas.microsoft.com/office/drawing/2014/main" id="{8BF201CB-7E6C-4439-84C4-715E18BF9A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AB1E723E-3CF6-4C66-B76B-8F7D0791A205}"/>
              </a:ext>
            </a:extLst>
          </p:cNvPr>
          <p:cNvSpPr/>
          <p:nvPr/>
        </p:nvSpPr>
        <p:spPr>
          <a:xfrm>
            <a:off x="4410435" y="1259632"/>
            <a:ext cx="893477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4987225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2 Marcador de contenido"/>
          <p:cNvSpPr txBox="1">
            <a:spLocks/>
          </p:cNvSpPr>
          <p:nvPr/>
        </p:nvSpPr>
        <p:spPr>
          <a:xfrm>
            <a:off x="3211021" y="1005545"/>
            <a:ext cx="5786478" cy="4939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619A7B8-AD6A-4530-A1D6-936BEAA2D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1744" y="830150"/>
            <a:ext cx="4439799" cy="7596989"/>
          </a:xfrm>
          <a:prstGeom prst="rect">
            <a:avLst/>
          </a:prstGeom>
        </p:spPr>
      </p:pic>
      <p:sp>
        <p:nvSpPr>
          <p:cNvPr id="4" name="Rectangle 11">
            <a:extLst>
              <a:ext uri="{FF2B5EF4-FFF2-40B4-BE49-F238E27FC236}">
                <a16:creationId xmlns:a16="http://schemas.microsoft.com/office/drawing/2014/main" id="{F5D2EB40-6F93-404F-8451-0D278EF026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sp>
        <p:nvSpPr>
          <p:cNvPr id="5" name="1 Marcador de número de diapositiva">
            <a:extLst>
              <a:ext uri="{FF2B5EF4-FFF2-40B4-BE49-F238E27FC236}">
                <a16:creationId xmlns:a16="http://schemas.microsoft.com/office/drawing/2014/main" id="{8CBA940A-9F8B-491B-9A4E-D50ED567DCE1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187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6" name="101 Imagen" descr="02_pie.jpg">
            <a:extLst>
              <a:ext uri="{FF2B5EF4-FFF2-40B4-BE49-F238E27FC236}">
                <a16:creationId xmlns:a16="http://schemas.microsoft.com/office/drawing/2014/main" id="{815684E5-A841-461A-ACEF-D32ED25AAEE1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AF497D5C-CF5C-4F53-B17C-42F5BCD88760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187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8" name="12 Imagen" descr="cons_cul_edu-cor">
            <a:extLst>
              <a:ext uri="{FF2B5EF4-FFF2-40B4-BE49-F238E27FC236}">
                <a16:creationId xmlns:a16="http://schemas.microsoft.com/office/drawing/2014/main" id="{F14907FA-A7FF-40B8-B81E-A3C231EC835B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" name="8 Imagen">
            <a:extLst>
              <a:ext uri="{FF2B5EF4-FFF2-40B4-BE49-F238E27FC236}">
                <a16:creationId xmlns:a16="http://schemas.microsoft.com/office/drawing/2014/main" id="{646FE542-3A34-47AA-A62C-CB7C7E8B8C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880354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2 Marcador de contenido"/>
          <p:cNvSpPr txBox="1">
            <a:spLocks/>
          </p:cNvSpPr>
          <p:nvPr/>
        </p:nvSpPr>
        <p:spPr>
          <a:xfrm>
            <a:off x="3211021" y="1005545"/>
            <a:ext cx="5786478" cy="4939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619A7B8-AD6A-4530-A1D6-936BEAA2D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1744" y="830150"/>
            <a:ext cx="4439799" cy="7596989"/>
          </a:xfrm>
          <a:prstGeom prst="rect">
            <a:avLst/>
          </a:prstGeom>
        </p:spPr>
      </p:pic>
      <p:sp>
        <p:nvSpPr>
          <p:cNvPr id="4" name="11 Rectángulo redondeado">
            <a:extLst>
              <a:ext uri="{FF2B5EF4-FFF2-40B4-BE49-F238E27FC236}">
                <a16:creationId xmlns:a16="http://schemas.microsoft.com/office/drawing/2014/main" id="{0436FF52-B646-4201-B049-B05B4433AF0B}"/>
              </a:ext>
            </a:extLst>
          </p:cNvPr>
          <p:cNvSpPr/>
          <p:nvPr/>
        </p:nvSpPr>
        <p:spPr>
          <a:xfrm>
            <a:off x="7680176" y="2339752"/>
            <a:ext cx="432048" cy="554461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067B438E-A04E-4C19-A503-2238524940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sp>
        <p:nvSpPr>
          <p:cNvPr id="6" name="1 Marcador de número de diapositiva">
            <a:extLst>
              <a:ext uri="{FF2B5EF4-FFF2-40B4-BE49-F238E27FC236}">
                <a16:creationId xmlns:a16="http://schemas.microsoft.com/office/drawing/2014/main" id="{99783888-2EFD-45E3-803D-F27050B31E51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188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7" name="101 Imagen" descr="02_pie.jpg">
            <a:extLst>
              <a:ext uri="{FF2B5EF4-FFF2-40B4-BE49-F238E27FC236}">
                <a16:creationId xmlns:a16="http://schemas.microsoft.com/office/drawing/2014/main" id="{386BB6E8-3A9F-4BD7-83B6-D90D9C1FB835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8" name="5 Marcador de número de diapositiva">
            <a:extLst>
              <a:ext uri="{FF2B5EF4-FFF2-40B4-BE49-F238E27FC236}">
                <a16:creationId xmlns:a16="http://schemas.microsoft.com/office/drawing/2014/main" id="{F2DF3C57-D8DC-4AD4-9BB9-9413B95051E0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188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9" name="12 Imagen" descr="cons_cul_edu-cor">
            <a:extLst>
              <a:ext uri="{FF2B5EF4-FFF2-40B4-BE49-F238E27FC236}">
                <a16:creationId xmlns:a16="http://schemas.microsoft.com/office/drawing/2014/main" id="{351594CB-EE0F-4B1D-B3B4-74DFB0DCE104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8 Imagen">
            <a:extLst>
              <a:ext uri="{FF2B5EF4-FFF2-40B4-BE49-F238E27FC236}">
                <a16:creationId xmlns:a16="http://schemas.microsoft.com/office/drawing/2014/main" id="{BFE46533-C852-4DE6-AAFA-F4F838EB83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787181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640" y="2123729"/>
            <a:ext cx="6415772" cy="4825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1 Rectángulo redondeado"/>
          <p:cNvSpPr/>
          <p:nvPr/>
        </p:nvSpPr>
        <p:spPr>
          <a:xfrm>
            <a:off x="7562039" y="2036042"/>
            <a:ext cx="731641" cy="29001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3E5CA50-A6C8-41FC-AD98-D228CA40A8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07" y="903974"/>
            <a:ext cx="12169193" cy="7541396"/>
          </a:xfrm>
          <a:prstGeom prst="rect">
            <a:avLst/>
          </a:prstGeom>
        </p:spPr>
      </p:pic>
      <p:sp>
        <p:nvSpPr>
          <p:cNvPr id="5" name="Rectangle 11">
            <a:extLst>
              <a:ext uri="{FF2B5EF4-FFF2-40B4-BE49-F238E27FC236}">
                <a16:creationId xmlns:a16="http://schemas.microsoft.com/office/drawing/2014/main" id="{219DB4C0-85B0-4786-9B46-192377FE09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sp>
        <p:nvSpPr>
          <p:cNvPr id="6" name="1 Marcador de número de diapositiva">
            <a:extLst>
              <a:ext uri="{FF2B5EF4-FFF2-40B4-BE49-F238E27FC236}">
                <a16:creationId xmlns:a16="http://schemas.microsoft.com/office/drawing/2014/main" id="{3E0F9394-BB9E-4EC7-887F-FF04A3FC3921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189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7" name="101 Imagen" descr="02_pie.jpg">
            <a:extLst>
              <a:ext uri="{FF2B5EF4-FFF2-40B4-BE49-F238E27FC236}">
                <a16:creationId xmlns:a16="http://schemas.microsoft.com/office/drawing/2014/main" id="{6393E3C2-59FA-41BD-AD01-B07B2E8F9A09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8" name="5 Marcador de número de diapositiva">
            <a:extLst>
              <a:ext uri="{FF2B5EF4-FFF2-40B4-BE49-F238E27FC236}">
                <a16:creationId xmlns:a16="http://schemas.microsoft.com/office/drawing/2014/main" id="{CC2CD814-5715-45D2-8D6F-B8789F81721E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189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9" name="12 Imagen" descr="cons_cul_edu-cor">
            <a:extLst>
              <a:ext uri="{FF2B5EF4-FFF2-40B4-BE49-F238E27FC236}">
                <a16:creationId xmlns:a16="http://schemas.microsoft.com/office/drawing/2014/main" id="{42606F9A-73B9-43DA-9218-55D10DC416DC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8 Imagen">
            <a:extLst>
              <a:ext uri="{FF2B5EF4-FFF2-40B4-BE49-F238E27FC236}">
                <a16:creationId xmlns:a16="http://schemas.microsoft.com/office/drawing/2014/main" id="{F6C7B892-EF24-40E3-AC77-005387FDB5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6378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51384" y="138746"/>
            <a:ext cx="2969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espazoAbalar</a:t>
            </a:r>
            <a:endParaRPr lang="es-ES_tradnl" sz="4000" dirty="0">
              <a:solidFill>
                <a:schemeClr val="bg1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F235C75-954B-420B-AD63-D8E0486609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329" y="2660767"/>
            <a:ext cx="8568952" cy="558364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AC22ABB-726D-40EE-8CFA-F8780B9902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8392" y="892421"/>
            <a:ext cx="8886825" cy="1628775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4BE42CB7-FA47-4220-B996-EB945B9C0664}"/>
              </a:ext>
            </a:extLst>
          </p:cNvPr>
          <p:cNvSpPr/>
          <p:nvPr/>
        </p:nvSpPr>
        <p:spPr>
          <a:xfrm>
            <a:off x="3719736" y="1146619"/>
            <a:ext cx="1008112" cy="1134721"/>
          </a:xfrm>
          <a:prstGeom prst="rect">
            <a:avLst/>
          </a:prstGeom>
          <a:noFill/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78671815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49"/>
            <a:ext cx="4020150" cy="6883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11 Rectángulo redondeado"/>
          <p:cNvSpPr/>
          <p:nvPr/>
        </p:nvSpPr>
        <p:spPr>
          <a:xfrm>
            <a:off x="4073884" y="2727131"/>
            <a:ext cx="3462276" cy="57150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0988E623-D9B5-4AF4-BDD2-DD233CEF7B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sp>
        <p:nvSpPr>
          <p:cNvPr id="5" name="1 Marcador de número de diapositiva">
            <a:extLst>
              <a:ext uri="{FF2B5EF4-FFF2-40B4-BE49-F238E27FC236}">
                <a16:creationId xmlns:a16="http://schemas.microsoft.com/office/drawing/2014/main" id="{F7163107-B1E2-459C-AE2C-D53EFD3D18DA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190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6" name="101 Imagen" descr="02_pie.jpg">
            <a:extLst>
              <a:ext uri="{FF2B5EF4-FFF2-40B4-BE49-F238E27FC236}">
                <a16:creationId xmlns:a16="http://schemas.microsoft.com/office/drawing/2014/main" id="{83D0BCFB-852A-457F-B6E4-E79E9523FB37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7CE79605-AEC6-4867-9735-40DCC33B9ED4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190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8" name="12 Imagen" descr="cons_cul_edu-cor">
            <a:extLst>
              <a:ext uri="{FF2B5EF4-FFF2-40B4-BE49-F238E27FC236}">
                <a16:creationId xmlns:a16="http://schemas.microsoft.com/office/drawing/2014/main" id="{192B8802-927A-460F-875A-8568CA736A2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" name="8 Imagen">
            <a:extLst>
              <a:ext uri="{FF2B5EF4-FFF2-40B4-BE49-F238E27FC236}">
                <a16:creationId xmlns:a16="http://schemas.microsoft.com/office/drawing/2014/main" id="{55014A71-787C-4D1A-8229-4ED9C684EB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174802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350" y="1128024"/>
            <a:ext cx="3944850" cy="7013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350" y="1123487"/>
            <a:ext cx="3944850" cy="7017603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350" y="1128024"/>
            <a:ext cx="3944850" cy="7013066"/>
          </a:xfrm>
          <a:prstGeom prst="rect">
            <a:avLst/>
          </a:prstGeom>
        </p:spPr>
      </p:pic>
      <p:sp>
        <p:nvSpPr>
          <p:cNvPr id="7" name="Rectangle 11">
            <a:extLst>
              <a:ext uri="{FF2B5EF4-FFF2-40B4-BE49-F238E27FC236}">
                <a16:creationId xmlns:a16="http://schemas.microsoft.com/office/drawing/2014/main" id="{2B23DE27-E284-4A6B-A5A0-8E05784683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sp>
        <p:nvSpPr>
          <p:cNvPr id="8" name="1 Marcador de número de diapositiva">
            <a:extLst>
              <a:ext uri="{FF2B5EF4-FFF2-40B4-BE49-F238E27FC236}">
                <a16:creationId xmlns:a16="http://schemas.microsoft.com/office/drawing/2014/main" id="{56E7CB6B-43A5-4531-B997-DBFB11347381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191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9" name="101 Imagen" descr="02_pie.jpg">
            <a:extLst>
              <a:ext uri="{FF2B5EF4-FFF2-40B4-BE49-F238E27FC236}">
                <a16:creationId xmlns:a16="http://schemas.microsoft.com/office/drawing/2014/main" id="{EC828FB3-C7D3-4924-8B03-37920D637A1B}"/>
              </a:ext>
            </a:extLst>
          </p:cNvPr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0" name="5 Marcador de número de diapositiva">
            <a:extLst>
              <a:ext uri="{FF2B5EF4-FFF2-40B4-BE49-F238E27FC236}">
                <a16:creationId xmlns:a16="http://schemas.microsoft.com/office/drawing/2014/main" id="{EBAA3843-C8E7-4A0F-9F8B-3453AC458BDA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191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1" name="12 Imagen" descr="cons_cul_edu-cor">
            <a:extLst>
              <a:ext uri="{FF2B5EF4-FFF2-40B4-BE49-F238E27FC236}">
                <a16:creationId xmlns:a16="http://schemas.microsoft.com/office/drawing/2014/main" id="{904DDEDD-BA7A-4EED-9AF9-0C0FE9E90D1B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8 Imagen">
            <a:extLst>
              <a:ext uri="{FF2B5EF4-FFF2-40B4-BE49-F238E27FC236}">
                <a16:creationId xmlns:a16="http://schemas.microsoft.com/office/drawing/2014/main" id="{4C032715-6F21-4233-AEB5-1E31E62FED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726286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350" y="1122320"/>
            <a:ext cx="3944850" cy="68037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350" y="1122319"/>
            <a:ext cx="3944850" cy="6789587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350" y="1127998"/>
            <a:ext cx="3957279" cy="6783907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350" y="1127999"/>
            <a:ext cx="3944851" cy="6831056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4340002" y="4370918"/>
            <a:ext cx="3052142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Publicadas as faltas de asistencia do/a</a:t>
            </a:r>
          </a:p>
          <a:p>
            <a:r>
              <a:rPr lang="es-E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alumno/a María García Prieto</a:t>
            </a: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3FC13ED5-C4B6-4EE4-A3AC-8920D1FF3F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sp>
        <p:nvSpPr>
          <p:cNvPr id="9" name="1 Marcador de número de diapositiva">
            <a:extLst>
              <a:ext uri="{FF2B5EF4-FFF2-40B4-BE49-F238E27FC236}">
                <a16:creationId xmlns:a16="http://schemas.microsoft.com/office/drawing/2014/main" id="{CE832FE5-A3FF-4AF1-AFF3-60EF5B71B50A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192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10" name="101 Imagen" descr="02_pie.jpg">
            <a:extLst>
              <a:ext uri="{FF2B5EF4-FFF2-40B4-BE49-F238E27FC236}">
                <a16:creationId xmlns:a16="http://schemas.microsoft.com/office/drawing/2014/main" id="{AEF3622E-5726-45B7-9307-CCAC17BA7B36}"/>
              </a:ext>
            </a:extLst>
          </p:cNvPr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1" name="5 Marcador de número de diapositiva">
            <a:extLst>
              <a:ext uri="{FF2B5EF4-FFF2-40B4-BE49-F238E27FC236}">
                <a16:creationId xmlns:a16="http://schemas.microsoft.com/office/drawing/2014/main" id="{0408895E-74EF-4589-BC41-AEFFCAEF6B73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192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2" name="12 Imagen" descr="cons_cul_edu-cor">
            <a:extLst>
              <a:ext uri="{FF2B5EF4-FFF2-40B4-BE49-F238E27FC236}">
                <a16:creationId xmlns:a16="http://schemas.microsoft.com/office/drawing/2014/main" id="{1EFD1739-CBD8-4A6F-A986-DD43F2C1E4DB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3" name="8 Imagen">
            <a:extLst>
              <a:ext uri="{FF2B5EF4-FFF2-40B4-BE49-F238E27FC236}">
                <a16:creationId xmlns:a16="http://schemas.microsoft.com/office/drawing/2014/main" id="{93F2582F-8BEF-49A9-B3AD-9C1283BE72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1B89F3D2-3219-42DB-A8F0-39C53FDA1938}"/>
              </a:ext>
            </a:extLst>
          </p:cNvPr>
          <p:cNvSpPr/>
          <p:nvPr/>
        </p:nvSpPr>
        <p:spPr>
          <a:xfrm>
            <a:off x="5735960" y="4647338"/>
            <a:ext cx="893477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7387294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49"/>
            <a:ext cx="4020150" cy="6883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11 Rectángulo redondeado"/>
          <p:cNvSpPr/>
          <p:nvPr/>
        </p:nvSpPr>
        <p:spPr>
          <a:xfrm>
            <a:off x="4073884" y="2727131"/>
            <a:ext cx="3462276" cy="57150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04340363-966B-480A-BE2F-9E94C67E97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sp>
        <p:nvSpPr>
          <p:cNvPr id="5" name="1 Marcador de número de diapositiva">
            <a:extLst>
              <a:ext uri="{FF2B5EF4-FFF2-40B4-BE49-F238E27FC236}">
                <a16:creationId xmlns:a16="http://schemas.microsoft.com/office/drawing/2014/main" id="{9A7C9B2A-8C6B-45F1-B7DE-366703DEC8DC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193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6" name="101 Imagen" descr="02_pie.jpg">
            <a:extLst>
              <a:ext uri="{FF2B5EF4-FFF2-40B4-BE49-F238E27FC236}">
                <a16:creationId xmlns:a16="http://schemas.microsoft.com/office/drawing/2014/main" id="{53EB4F33-EEA6-41E9-A473-37F5CFB30E0B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B03B5FAD-5B8C-4361-B4F4-8F0EAA6C9916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193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8" name="12 Imagen" descr="cons_cul_edu-cor">
            <a:extLst>
              <a:ext uri="{FF2B5EF4-FFF2-40B4-BE49-F238E27FC236}">
                <a16:creationId xmlns:a16="http://schemas.microsoft.com/office/drawing/2014/main" id="{79D48088-DB8A-49E2-B712-E55F60D389A4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" name="8 Imagen">
            <a:extLst>
              <a:ext uri="{FF2B5EF4-FFF2-40B4-BE49-F238E27FC236}">
                <a16:creationId xmlns:a16="http://schemas.microsoft.com/office/drawing/2014/main" id="{EF50FE2C-FCE2-4EDF-8090-4ABF1194C5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A48BAB43-E15D-438A-BD22-CE985A8E229C}"/>
              </a:ext>
            </a:extLst>
          </p:cNvPr>
          <p:cNvSpPr/>
          <p:nvPr/>
        </p:nvSpPr>
        <p:spPr>
          <a:xfrm>
            <a:off x="4439209" y="1198661"/>
            <a:ext cx="893477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3341990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073" y="1074616"/>
            <a:ext cx="3967298" cy="6804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894" y="3238521"/>
            <a:ext cx="128588" cy="12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4568260" y="3375817"/>
            <a:ext cx="41069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70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5010666" y="2481773"/>
            <a:ext cx="41069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70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5451852" y="3365178"/>
            <a:ext cx="41069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70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5009446" y="3366020"/>
            <a:ext cx="41069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70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AB0ABFE5-326D-41A7-8EDB-C4BBADCFB7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sp>
        <p:nvSpPr>
          <p:cNvPr id="9" name="1 Marcador de número de diapositiva">
            <a:extLst>
              <a:ext uri="{FF2B5EF4-FFF2-40B4-BE49-F238E27FC236}">
                <a16:creationId xmlns:a16="http://schemas.microsoft.com/office/drawing/2014/main" id="{DBEC0DF1-FC7C-4998-B0DC-C41F5300C8D1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194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10" name="101 Imagen" descr="02_pie.jpg">
            <a:extLst>
              <a:ext uri="{FF2B5EF4-FFF2-40B4-BE49-F238E27FC236}">
                <a16:creationId xmlns:a16="http://schemas.microsoft.com/office/drawing/2014/main" id="{A9ED035D-8CD6-4596-971C-7EF1F89DC7A2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5" name="5 Marcador de número de diapositiva">
            <a:extLst>
              <a:ext uri="{FF2B5EF4-FFF2-40B4-BE49-F238E27FC236}">
                <a16:creationId xmlns:a16="http://schemas.microsoft.com/office/drawing/2014/main" id="{19C168AD-72C9-43C5-94DA-9362ABA7F69A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194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6" name="12 Imagen" descr="cons_cul_edu-cor">
            <a:extLst>
              <a:ext uri="{FF2B5EF4-FFF2-40B4-BE49-F238E27FC236}">
                <a16:creationId xmlns:a16="http://schemas.microsoft.com/office/drawing/2014/main" id="{12E5D0D6-F22C-4D8B-8A8E-78E78B5E108F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7" name="8 Imagen">
            <a:extLst>
              <a:ext uri="{FF2B5EF4-FFF2-40B4-BE49-F238E27FC236}">
                <a16:creationId xmlns:a16="http://schemas.microsoft.com/office/drawing/2014/main" id="{E89FF835-82D7-44B2-9D8C-9648EEE61E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289714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073" y="1074616"/>
            <a:ext cx="3967298" cy="6804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894" y="3238521"/>
            <a:ext cx="128588" cy="12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168" y="1076522"/>
            <a:ext cx="3927410" cy="6802342"/>
          </a:xfrm>
          <a:prstGeom prst="rect">
            <a:avLst/>
          </a:prstGeom>
        </p:spPr>
      </p:pic>
      <p:sp>
        <p:nvSpPr>
          <p:cNvPr id="5" name="Rectangle 11">
            <a:extLst>
              <a:ext uri="{FF2B5EF4-FFF2-40B4-BE49-F238E27FC236}">
                <a16:creationId xmlns:a16="http://schemas.microsoft.com/office/drawing/2014/main" id="{D874E577-8651-4C20-8995-F2777273CA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sp>
        <p:nvSpPr>
          <p:cNvPr id="6" name="1 Marcador de número de diapositiva">
            <a:extLst>
              <a:ext uri="{FF2B5EF4-FFF2-40B4-BE49-F238E27FC236}">
                <a16:creationId xmlns:a16="http://schemas.microsoft.com/office/drawing/2014/main" id="{684C0BAC-4839-40A7-85BB-62725E08FA8D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195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7" name="101 Imagen" descr="02_pie.jpg">
            <a:extLst>
              <a:ext uri="{FF2B5EF4-FFF2-40B4-BE49-F238E27FC236}">
                <a16:creationId xmlns:a16="http://schemas.microsoft.com/office/drawing/2014/main" id="{586EC218-F278-46C2-9867-922584BD87F9}"/>
              </a:ext>
            </a:extLst>
          </p:cNvPr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8" name="5 Marcador de número de diapositiva">
            <a:extLst>
              <a:ext uri="{FF2B5EF4-FFF2-40B4-BE49-F238E27FC236}">
                <a16:creationId xmlns:a16="http://schemas.microsoft.com/office/drawing/2014/main" id="{E3CCA38D-E1C3-4197-948F-4E31EF12416D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195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9" name="12 Imagen" descr="cons_cul_edu-cor">
            <a:extLst>
              <a:ext uri="{FF2B5EF4-FFF2-40B4-BE49-F238E27FC236}">
                <a16:creationId xmlns:a16="http://schemas.microsoft.com/office/drawing/2014/main" id="{CC0FB4ED-5511-4E22-8151-7405ED4EA3EE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8 Imagen">
            <a:extLst>
              <a:ext uri="{FF2B5EF4-FFF2-40B4-BE49-F238E27FC236}">
                <a16:creationId xmlns:a16="http://schemas.microsoft.com/office/drawing/2014/main" id="{36E6BECF-2FFC-48D5-BEC3-B8B493C73D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352779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073" y="1074616"/>
            <a:ext cx="3967298" cy="6804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894" y="3238521"/>
            <a:ext cx="128588" cy="12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168" y="1076522"/>
            <a:ext cx="3927410" cy="6802342"/>
          </a:xfrm>
          <a:prstGeom prst="rect">
            <a:avLst/>
          </a:prstGeom>
        </p:spPr>
      </p:pic>
      <p:sp>
        <p:nvSpPr>
          <p:cNvPr id="12" name="11 Rectángulo redondeado"/>
          <p:cNvSpPr/>
          <p:nvPr/>
        </p:nvSpPr>
        <p:spPr>
          <a:xfrm>
            <a:off x="6960097" y="1069178"/>
            <a:ext cx="1225466" cy="57150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A29A915E-DC0D-4887-ABB2-FB9F4D859E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sp>
        <p:nvSpPr>
          <p:cNvPr id="7" name="1 Marcador de número de diapositiva">
            <a:extLst>
              <a:ext uri="{FF2B5EF4-FFF2-40B4-BE49-F238E27FC236}">
                <a16:creationId xmlns:a16="http://schemas.microsoft.com/office/drawing/2014/main" id="{166F844B-DDEF-4B10-81FB-DFF0C8DC5464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196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8" name="101 Imagen" descr="02_pie.jpg">
            <a:extLst>
              <a:ext uri="{FF2B5EF4-FFF2-40B4-BE49-F238E27FC236}">
                <a16:creationId xmlns:a16="http://schemas.microsoft.com/office/drawing/2014/main" id="{94F24048-0A19-46A0-A63B-4BA0176E715E}"/>
              </a:ext>
            </a:extLst>
          </p:cNvPr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F0578B8A-AC78-4BF5-A303-AAB85EDA910F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196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" name="12 Imagen" descr="cons_cul_edu-cor">
            <a:extLst>
              <a:ext uri="{FF2B5EF4-FFF2-40B4-BE49-F238E27FC236}">
                <a16:creationId xmlns:a16="http://schemas.microsoft.com/office/drawing/2014/main" id="{9CBE35D8-AE4A-421F-B18A-1A392729FE79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" name="8 Imagen">
            <a:extLst>
              <a:ext uri="{FF2B5EF4-FFF2-40B4-BE49-F238E27FC236}">
                <a16:creationId xmlns:a16="http://schemas.microsoft.com/office/drawing/2014/main" id="{36D918DB-2A64-4B9E-9408-720D0B5BF8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942330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073" y="1074616"/>
            <a:ext cx="3967298" cy="6804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894" y="3238521"/>
            <a:ext cx="128588" cy="12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168" y="1076522"/>
            <a:ext cx="3927410" cy="6802342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168" y="1076522"/>
            <a:ext cx="3927410" cy="6802343"/>
          </a:xfrm>
          <a:prstGeom prst="rect">
            <a:avLst/>
          </a:prstGeom>
        </p:spPr>
      </p:pic>
      <p:sp>
        <p:nvSpPr>
          <p:cNvPr id="6" name="Rectangle 11">
            <a:extLst>
              <a:ext uri="{FF2B5EF4-FFF2-40B4-BE49-F238E27FC236}">
                <a16:creationId xmlns:a16="http://schemas.microsoft.com/office/drawing/2014/main" id="{C2E65BE1-A653-4850-BF86-DCC2339CB2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sp>
        <p:nvSpPr>
          <p:cNvPr id="7" name="1 Marcador de número de diapositiva">
            <a:extLst>
              <a:ext uri="{FF2B5EF4-FFF2-40B4-BE49-F238E27FC236}">
                <a16:creationId xmlns:a16="http://schemas.microsoft.com/office/drawing/2014/main" id="{0A61991C-9950-491E-84FF-2C1F2A201EC0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197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8" name="101 Imagen" descr="02_pie.jpg">
            <a:extLst>
              <a:ext uri="{FF2B5EF4-FFF2-40B4-BE49-F238E27FC236}">
                <a16:creationId xmlns:a16="http://schemas.microsoft.com/office/drawing/2014/main" id="{1345FF76-8216-4D31-BA96-05FA7BC2A8BA}"/>
              </a:ext>
            </a:extLst>
          </p:cNvPr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99FF5DBC-2169-40B5-A486-FDBD970ABF5B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197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" name="12 Imagen" descr="cons_cul_edu-cor">
            <a:extLst>
              <a:ext uri="{FF2B5EF4-FFF2-40B4-BE49-F238E27FC236}">
                <a16:creationId xmlns:a16="http://schemas.microsoft.com/office/drawing/2014/main" id="{2D39C81B-861F-40D6-A704-D24C38AE2A11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" name="8 Imagen">
            <a:extLst>
              <a:ext uri="{FF2B5EF4-FFF2-40B4-BE49-F238E27FC236}">
                <a16:creationId xmlns:a16="http://schemas.microsoft.com/office/drawing/2014/main" id="{D7988DCD-88C7-4045-BBF8-C846363FD6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177155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073" y="1074616"/>
            <a:ext cx="3967298" cy="6804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894" y="3238521"/>
            <a:ext cx="128588" cy="12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168" y="1076522"/>
            <a:ext cx="3927410" cy="6802342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168" y="1076522"/>
            <a:ext cx="3927410" cy="6802343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140" y="1076522"/>
            <a:ext cx="3972656" cy="6802342"/>
          </a:xfrm>
          <a:prstGeom prst="rect">
            <a:avLst/>
          </a:prstGeom>
        </p:spPr>
      </p:pic>
      <p:sp>
        <p:nvSpPr>
          <p:cNvPr id="7" name="Rectangle 11">
            <a:extLst>
              <a:ext uri="{FF2B5EF4-FFF2-40B4-BE49-F238E27FC236}">
                <a16:creationId xmlns:a16="http://schemas.microsoft.com/office/drawing/2014/main" id="{4B6CE561-9C5A-4B34-9CC3-FE8B6B81AA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sp>
        <p:nvSpPr>
          <p:cNvPr id="8" name="1 Marcador de número de diapositiva">
            <a:extLst>
              <a:ext uri="{FF2B5EF4-FFF2-40B4-BE49-F238E27FC236}">
                <a16:creationId xmlns:a16="http://schemas.microsoft.com/office/drawing/2014/main" id="{A03C4A86-0684-4CB5-9A39-6AC5915BE02B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198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9" name="101 Imagen" descr="02_pie.jpg">
            <a:extLst>
              <a:ext uri="{FF2B5EF4-FFF2-40B4-BE49-F238E27FC236}">
                <a16:creationId xmlns:a16="http://schemas.microsoft.com/office/drawing/2014/main" id="{ECDEF544-3CA5-4EFE-990D-C5ACC8C58018}"/>
              </a:ext>
            </a:extLst>
          </p:cNvPr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0" name="5 Marcador de número de diapositiva">
            <a:extLst>
              <a:ext uri="{FF2B5EF4-FFF2-40B4-BE49-F238E27FC236}">
                <a16:creationId xmlns:a16="http://schemas.microsoft.com/office/drawing/2014/main" id="{00E2ECDB-6EA6-4271-9422-951458D71D08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198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1" name="12 Imagen" descr="cons_cul_edu-cor">
            <a:extLst>
              <a:ext uri="{FF2B5EF4-FFF2-40B4-BE49-F238E27FC236}">
                <a16:creationId xmlns:a16="http://schemas.microsoft.com/office/drawing/2014/main" id="{72B0D2E1-6E00-4C51-8806-0B131C791D8C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8 Imagen">
            <a:extLst>
              <a:ext uri="{FF2B5EF4-FFF2-40B4-BE49-F238E27FC236}">
                <a16:creationId xmlns:a16="http://schemas.microsoft.com/office/drawing/2014/main" id="{57A67A9B-0016-4C12-A0A6-D149467E9C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480496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073" y="1074616"/>
            <a:ext cx="3967298" cy="6804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894" y="3238521"/>
            <a:ext cx="128588" cy="12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168" y="1076522"/>
            <a:ext cx="3927410" cy="6802342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168" y="1076522"/>
            <a:ext cx="3927410" cy="6802343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140" y="1076522"/>
            <a:ext cx="3972656" cy="6802342"/>
          </a:xfrm>
          <a:prstGeom prst="rect">
            <a:avLst/>
          </a:prstGeom>
        </p:spPr>
      </p:pic>
      <p:sp>
        <p:nvSpPr>
          <p:cNvPr id="14" name="13 Rectángulo redondeado"/>
          <p:cNvSpPr/>
          <p:nvPr/>
        </p:nvSpPr>
        <p:spPr>
          <a:xfrm>
            <a:off x="7176120" y="1069178"/>
            <a:ext cx="1009443" cy="57150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DBDD3654-AFDA-4A26-B063-61F594CED3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sp>
        <p:nvSpPr>
          <p:cNvPr id="9" name="1 Marcador de número de diapositiva">
            <a:extLst>
              <a:ext uri="{FF2B5EF4-FFF2-40B4-BE49-F238E27FC236}">
                <a16:creationId xmlns:a16="http://schemas.microsoft.com/office/drawing/2014/main" id="{E115C83E-C47A-4FB3-8FB4-ED3A1F3DB4CE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199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10" name="101 Imagen" descr="02_pie.jpg">
            <a:extLst>
              <a:ext uri="{FF2B5EF4-FFF2-40B4-BE49-F238E27FC236}">
                <a16:creationId xmlns:a16="http://schemas.microsoft.com/office/drawing/2014/main" id="{BA91C5CB-A178-4B7A-93C6-9295A77639AC}"/>
              </a:ext>
            </a:extLst>
          </p:cNvPr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1" name="5 Marcador de número de diapositiva">
            <a:extLst>
              <a:ext uri="{FF2B5EF4-FFF2-40B4-BE49-F238E27FC236}">
                <a16:creationId xmlns:a16="http://schemas.microsoft.com/office/drawing/2014/main" id="{FC4AD539-E3E3-487F-BB0B-6CF4D11AB0F2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199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2" name="12 Imagen" descr="cons_cul_edu-cor">
            <a:extLst>
              <a:ext uri="{FF2B5EF4-FFF2-40B4-BE49-F238E27FC236}">
                <a16:creationId xmlns:a16="http://schemas.microsoft.com/office/drawing/2014/main" id="{444ED4F5-C1D0-4E06-A598-69A3B185C25D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3" name="8 Imagen">
            <a:extLst>
              <a:ext uri="{FF2B5EF4-FFF2-40B4-BE49-F238E27FC236}">
                <a16:creationId xmlns:a16="http://schemas.microsoft.com/office/drawing/2014/main" id="{90A6BBB5-EFBD-4D2F-A1ED-B86008E4A4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921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Z:\Spain\Coruna\Proyectos\Sector Público\Proyectos\012830-0018 - TIC en la escuela\03 Intermedio\Logotipos\Material para Presentaciones\encabezado azu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857223"/>
          </a:xfrm>
          <a:prstGeom prst="rect">
            <a:avLst/>
          </a:prstGeom>
          <a:noFill/>
        </p:spPr>
      </p:pic>
      <p:sp>
        <p:nvSpPr>
          <p:cNvPr id="101" name="1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466138"/>
            <a:ext cx="2844800" cy="4873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C696DAC-87F0-4FE7-A4E6-7AA38E6C4C4C}" type="slidenum">
              <a:rPr lang="es-ES" sz="160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2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sp>
        <p:nvSpPr>
          <p:cNvPr id="104" name="5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513763"/>
            <a:ext cx="2844800" cy="485775"/>
          </a:xfrm>
          <a:prstGeom prst="rect">
            <a:avLst/>
          </a:prstGeom>
        </p:spPr>
        <p:txBody>
          <a:bodyPr/>
          <a:lstStyle/>
          <a:p>
            <a:fld id="{73387AE2-390D-4843-BFFC-BFE6698A5A12}" type="slidenum">
              <a:rPr lang="es-ES" sz="1867">
                <a:solidFill>
                  <a:srgbClr val="FFFFFF"/>
                </a:solidFill>
                <a:latin typeface="MicrogrammaDMedExt" pitchFamily="34" charset="0"/>
              </a:rPr>
              <a:pPr/>
              <a:t>2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2" name="101 Imagen" descr="02_pie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3"/>
            <a:ext cx="12192000" cy="714348"/>
          </a:xfrm>
          <a:prstGeom prst="rect">
            <a:avLst/>
          </a:prstGeom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140885" y="350387"/>
            <a:ext cx="10441515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square" lIns="0" tIns="0" rIns="0" bIns="0">
            <a:spAutoFit/>
          </a:bodyPr>
          <a:lstStyle/>
          <a:p>
            <a:r>
              <a:rPr lang="pt-BR" sz="3200" dirty="0">
                <a:solidFill>
                  <a:srgbClr val="FFFFFF"/>
                </a:solidFill>
              </a:rPr>
              <a:t>Ferramentas de </a:t>
            </a:r>
            <a:r>
              <a:rPr lang="pt-BR" sz="3200" dirty="0" err="1">
                <a:solidFill>
                  <a:srgbClr val="FFFFFF"/>
                </a:solidFill>
              </a:rPr>
              <a:t>xestión</a:t>
            </a:r>
            <a:r>
              <a:rPr lang="pt-BR" sz="3200" dirty="0">
                <a:solidFill>
                  <a:srgbClr val="FFFFFF"/>
                </a:solidFill>
              </a:rPr>
              <a:t> institucionais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3D12A87C-242C-4896-A05A-E8010A74BF28}"/>
              </a:ext>
            </a:extLst>
          </p:cNvPr>
          <p:cNvSpPr/>
          <p:nvPr/>
        </p:nvSpPr>
        <p:spPr>
          <a:xfrm>
            <a:off x="463376" y="1207610"/>
            <a:ext cx="5272584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ES" sz="2800" b="1" dirty="0" err="1">
                <a:solidFill>
                  <a:schemeClr val="tx2"/>
                </a:solidFill>
              </a:rPr>
              <a:t>Páxinas</a:t>
            </a:r>
            <a:r>
              <a:rPr lang="es-ES" sz="2800" b="1" dirty="0">
                <a:solidFill>
                  <a:schemeClr val="tx2"/>
                </a:solidFill>
              </a:rPr>
              <a:t> web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2800" b="1" dirty="0">
                <a:solidFill>
                  <a:schemeClr val="tx2"/>
                </a:solidFill>
              </a:rPr>
              <a:t>Correo corporativo   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2800" b="1" dirty="0">
                <a:solidFill>
                  <a:schemeClr val="tx2"/>
                </a:solidFill>
              </a:rPr>
              <a:t>Electrónica de rede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2800" b="1" dirty="0" err="1">
                <a:solidFill>
                  <a:schemeClr val="tx2"/>
                </a:solidFill>
              </a:rPr>
              <a:t>Escolas</a:t>
            </a:r>
            <a:r>
              <a:rPr lang="es-ES" sz="2800" b="1" dirty="0">
                <a:solidFill>
                  <a:schemeClr val="tx2"/>
                </a:solidFill>
              </a:rPr>
              <a:t> conectadas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2800" b="1" dirty="0">
                <a:solidFill>
                  <a:schemeClr val="tx2"/>
                </a:solidFill>
              </a:rPr>
              <a:t>Wifi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2800" b="1" dirty="0" err="1">
                <a:solidFill>
                  <a:schemeClr val="tx2"/>
                </a:solidFill>
              </a:rPr>
              <a:t>Edixgal</a:t>
            </a:r>
            <a:endParaRPr lang="es-ES" sz="2800" b="1" dirty="0">
              <a:solidFill>
                <a:schemeClr val="tx2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s-ES" sz="2800" b="1" dirty="0" err="1">
                <a:solidFill>
                  <a:schemeClr val="tx2"/>
                </a:solidFill>
              </a:rPr>
              <a:t>abalarMóbil</a:t>
            </a:r>
            <a:r>
              <a:rPr lang="es-ES" sz="2800" b="1" dirty="0">
                <a:solidFill>
                  <a:schemeClr val="tx2"/>
                </a:solidFill>
              </a:rPr>
              <a:t> – </a:t>
            </a:r>
            <a:r>
              <a:rPr lang="es-ES" sz="2800" b="1" dirty="0" err="1">
                <a:solidFill>
                  <a:schemeClr val="tx2"/>
                </a:solidFill>
              </a:rPr>
              <a:t>espazoAbalar</a:t>
            </a:r>
            <a:endParaRPr lang="es-ES" sz="2800" b="1" dirty="0">
              <a:solidFill>
                <a:schemeClr val="tx2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s-ES" sz="2800" b="1" dirty="0" err="1">
                <a:solidFill>
                  <a:schemeClr val="tx2"/>
                </a:solidFill>
              </a:rPr>
              <a:t>Websdinámicas</a:t>
            </a:r>
            <a:r>
              <a:rPr lang="es-ES" sz="2800" b="1" dirty="0">
                <a:solidFill>
                  <a:schemeClr val="tx2"/>
                </a:solidFill>
              </a:rPr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2800" b="1" dirty="0" err="1">
                <a:solidFill>
                  <a:schemeClr val="tx2"/>
                </a:solidFill>
              </a:rPr>
              <a:t>Redeiras</a:t>
            </a:r>
            <a:r>
              <a:rPr lang="es-ES" sz="2800" b="1" dirty="0">
                <a:solidFill>
                  <a:schemeClr val="tx2"/>
                </a:solidFill>
              </a:rPr>
              <a:t>  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2800" b="1" dirty="0">
                <a:solidFill>
                  <a:schemeClr val="tx2"/>
                </a:solidFill>
              </a:rPr>
              <a:t>Escolas </a:t>
            </a:r>
            <a:r>
              <a:rPr lang="es-ES" sz="2800" b="1" dirty="0" err="1">
                <a:solidFill>
                  <a:schemeClr val="tx2"/>
                </a:solidFill>
              </a:rPr>
              <a:t>na</a:t>
            </a:r>
            <a:r>
              <a:rPr lang="es-ES" sz="2800" b="1" dirty="0">
                <a:solidFill>
                  <a:schemeClr val="tx2"/>
                </a:solidFill>
              </a:rPr>
              <a:t> Nube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2800" b="1" dirty="0">
                <a:solidFill>
                  <a:schemeClr val="tx2"/>
                </a:solidFill>
              </a:rPr>
              <a:t>Aulas </a:t>
            </a:r>
            <a:r>
              <a:rPr lang="es-ES" sz="2800" b="1" dirty="0" err="1">
                <a:solidFill>
                  <a:schemeClr val="tx2"/>
                </a:solidFill>
              </a:rPr>
              <a:t>dixitais</a:t>
            </a:r>
            <a:endParaRPr lang="es-ES" sz="2800" b="1" dirty="0">
              <a:solidFill>
                <a:schemeClr val="tx2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s-ES" sz="2800" b="1" dirty="0" err="1">
                <a:solidFill>
                  <a:schemeClr val="tx2"/>
                </a:solidFill>
              </a:rPr>
              <a:t>Agueiro</a:t>
            </a:r>
            <a:endParaRPr lang="es-ES" sz="2800" b="1" dirty="0">
              <a:solidFill>
                <a:schemeClr val="tx2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s-ES" sz="2800" b="1" dirty="0">
                <a:solidFill>
                  <a:schemeClr val="tx2"/>
                </a:solidFill>
              </a:rPr>
              <a:t>UAC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2800" b="1" dirty="0">
                <a:solidFill>
                  <a:schemeClr val="tx2"/>
                </a:solidFill>
              </a:rPr>
              <a:t>Soporte Abalar</a:t>
            </a:r>
          </a:p>
        </p:txBody>
      </p:sp>
      <p:pic>
        <p:nvPicPr>
          <p:cNvPr id="1026" name="Picture 2" descr="Resultado de imagen de temario png">
            <a:extLst>
              <a:ext uri="{FF2B5EF4-FFF2-40B4-BE49-F238E27FC236}">
                <a16:creationId xmlns:a16="http://schemas.microsoft.com/office/drawing/2014/main" id="{D43B9637-F99A-47C9-B644-8F121BF2E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7327">
            <a:off x="4771443" y="2005675"/>
            <a:ext cx="8237740" cy="4118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12 Imagen" descr="cons_cul_edu-cor">
            <a:extLst>
              <a:ext uri="{FF2B5EF4-FFF2-40B4-BE49-F238E27FC236}">
                <a16:creationId xmlns:a16="http://schemas.microsoft.com/office/drawing/2014/main" id="{C6A12122-E249-46D7-9362-730F252F4FCF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7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8 Imagen">
            <a:extLst>
              <a:ext uri="{FF2B5EF4-FFF2-40B4-BE49-F238E27FC236}">
                <a16:creationId xmlns:a16="http://schemas.microsoft.com/office/drawing/2014/main" id="{53D8AF04-FBA7-4992-B6C1-1F944C5A0A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8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3107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51384" y="138746"/>
            <a:ext cx="2969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espazoAbalar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88F4D480-9C4A-4ED1-80CB-261F32DF92D1}"/>
              </a:ext>
            </a:extLst>
          </p:cNvPr>
          <p:cNvSpPr/>
          <p:nvPr/>
        </p:nvSpPr>
        <p:spPr>
          <a:xfrm>
            <a:off x="2083741" y="7704318"/>
            <a:ext cx="82749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600" b="1" dirty="0">
                <a:solidFill>
                  <a:schemeClr val="tx2"/>
                </a:solidFill>
              </a:rPr>
              <a:t>https://www.edu.xunta.es/</a:t>
            </a:r>
            <a:r>
              <a:rPr lang="es-ES" sz="3600" b="1" dirty="0">
                <a:solidFill>
                  <a:srgbClr val="C00000"/>
                </a:solidFill>
              </a:rPr>
              <a:t>espazoAbalar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8A7AEFC-648C-43E5-AB10-40D011BD37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9182" y="946295"/>
            <a:ext cx="9744075" cy="6738975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F371EDB9-814A-403D-9F78-6FA09DAF78A9}"/>
              </a:ext>
            </a:extLst>
          </p:cNvPr>
          <p:cNvSpPr/>
          <p:nvPr/>
        </p:nvSpPr>
        <p:spPr>
          <a:xfrm>
            <a:off x="8544272" y="4860032"/>
            <a:ext cx="2376264" cy="1872208"/>
          </a:xfrm>
          <a:prstGeom prst="rect">
            <a:avLst/>
          </a:prstGeom>
          <a:noFill/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78768340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073" y="1074616"/>
            <a:ext cx="3967298" cy="6804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894" y="3238521"/>
            <a:ext cx="128588" cy="12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408" y="1074616"/>
            <a:ext cx="3997914" cy="6804248"/>
          </a:xfrm>
          <a:prstGeom prst="rect">
            <a:avLst/>
          </a:prstGeom>
        </p:spPr>
      </p:pic>
      <p:sp>
        <p:nvSpPr>
          <p:cNvPr id="5" name="Rectangle 11">
            <a:extLst>
              <a:ext uri="{FF2B5EF4-FFF2-40B4-BE49-F238E27FC236}">
                <a16:creationId xmlns:a16="http://schemas.microsoft.com/office/drawing/2014/main" id="{DE2132B3-1BB0-4C46-BEC7-C2E7AD8C3A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sp>
        <p:nvSpPr>
          <p:cNvPr id="6" name="1 Marcador de número de diapositiva">
            <a:extLst>
              <a:ext uri="{FF2B5EF4-FFF2-40B4-BE49-F238E27FC236}">
                <a16:creationId xmlns:a16="http://schemas.microsoft.com/office/drawing/2014/main" id="{AE45EAC0-A5B1-4E6F-9396-0F7809688978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200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7" name="101 Imagen" descr="02_pie.jpg">
            <a:extLst>
              <a:ext uri="{FF2B5EF4-FFF2-40B4-BE49-F238E27FC236}">
                <a16:creationId xmlns:a16="http://schemas.microsoft.com/office/drawing/2014/main" id="{B1E77315-9379-4D2D-A35C-4121A327B869}"/>
              </a:ext>
            </a:extLst>
          </p:cNvPr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8" name="5 Marcador de número de diapositiva">
            <a:extLst>
              <a:ext uri="{FF2B5EF4-FFF2-40B4-BE49-F238E27FC236}">
                <a16:creationId xmlns:a16="http://schemas.microsoft.com/office/drawing/2014/main" id="{1ED2C725-4CEB-4DF9-B24D-FB45B4B03E5B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200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9" name="12 Imagen" descr="cons_cul_edu-cor">
            <a:extLst>
              <a:ext uri="{FF2B5EF4-FFF2-40B4-BE49-F238E27FC236}">
                <a16:creationId xmlns:a16="http://schemas.microsoft.com/office/drawing/2014/main" id="{CFED74A5-33B3-4148-997A-6578AD15709E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8 Imagen">
            <a:extLst>
              <a:ext uri="{FF2B5EF4-FFF2-40B4-BE49-F238E27FC236}">
                <a16:creationId xmlns:a16="http://schemas.microsoft.com/office/drawing/2014/main" id="{292A51C5-7BAE-4C7A-BCC5-B330AD8399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925837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073" y="1074616"/>
            <a:ext cx="3967298" cy="6804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894" y="3238521"/>
            <a:ext cx="128588" cy="12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408" y="1074616"/>
            <a:ext cx="3997914" cy="6804248"/>
          </a:xfrm>
          <a:prstGeom prst="rect">
            <a:avLst/>
          </a:prstGeom>
        </p:spPr>
      </p:pic>
      <p:sp>
        <p:nvSpPr>
          <p:cNvPr id="12" name="11 Rectángulo redondeado"/>
          <p:cNvSpPr/>
          <p:nvPr/>
        </p:nvSpPr>
        <p:spPr>
          <a:xfrm>
            <a:off x="4192207" y="5292080"/>
            <a:ext cx="3898164" cy="79208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C779DD88-A07D-491F-BB04-D16671825B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sp>
        <p:nvSpPr>
          <p:cNvPr id="7" name="1 Marcador de número de diapositiva">
            <a:extLst>
              <a:ext uri="{FF2B5EF4-FFF2-40B4-BE49-F238E27FC236}">
                <a16:creationId xmlns:a16="http://schemas.microsoft.com/office/drawing/2014/main" id="{3C54C0E1-7D4F-47E1-B542-F7CC3784ECA1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201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8" name="101 Imagen" descr="02_pie.jpg">
            <a:extLst>
              <a:ext uri="{FF2B5EF4-FFF2-40B4-BE49-F238E27FC236}">
                <a16:creationId xmlns:a16="http://schemas.microsoft.com/office/drawing/2014/main" id="{B46302CC-04CE-4217-9338-72AA7313ED84}"/>
              </a:ext>
            </a:extLst>
          </p:cNvPr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BE8C981D-7039-489B-8895-97D75D30B487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201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" name="12 Imagen" descr="cons_cul_edu-cor">
            <a:extLst>
              <a:ext uri="{FF2B5EF4-FFF2-40B4-BE49-F238E27FC236}">
                <a16:creationId xmlns:a16="http://schemas.microsoft.com/office/drawing/2014/main" id="{229615B0-E120-4C8C-A1E7-C1C91EEC0A29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" name="8 Imagen">
            <a:extLst>
              <a:ext uri="{FF2B5EF4-FFF2-40B4-BE49-F238E27FC236}">
                <a16:creationId xmlns:a16="http://schemas.microsoft.com/office/drawing/2014/main" id="{B9F9DC57-49A4-401C-AEAA-1C714E5B2A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102498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073" y="1074616"/>
            <a:ext cx="3967298" cy="6804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894" y="3238521"/>
            <a:ext cx="128588" cy="12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408" y="1074616"/>
            <a:ext cx="3997914" cy="6804248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103" y="1074616"/>
            <a:ext cx="3975219" cy="6804248"/>
          </a:xfrm>
          <a:prstGeom prst="rect">
            <a:avLst/>
          </a:prstGeom>
        </p:spPr>
      </p:pic>
      <p:sp>
        <p:nvSpPr>
          <p:cNvPr id="14" name="13 Rectángulo redondeado"/>
          <p:cNvSpPr/>
          <p:nvPr/>
        </p:nvSpPr>
        <p:spPr>
          <a:xfrm>
            <a:off x="7176120" y="1074616"/>
            <a:ext cx="1001631" cy="50405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0BAE52B0-B129-4979-B659-5BE12F7BBE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sp>
        <p:nvSpPr>
          <p:cNvPr id="8" name="1 Marcador de número de diapositiva">
            <a:extLst>
              <a:ext uri="{FF2B5EF4-FFF2-40B4-BE49-F238E27FC236}">
                <a16:creationId xmlns:a16="http://schemas.microsoft.com/office/drawing/2014/main" id="{4DA21BD5-A310-486D-AE0D-5C1A204AB48B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202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9" name="101 Imagen" descr="02_pie.jpg">
            <a:extLst>
              <a:ext uri="{FF2B5EF4-FFF2-40B4-BE49-F238E27FC236}">
                <a16:creationId xmlns:a16="http://schemas.microsoft.com/office/drawing/2014/main" id="{402C3B1D-3796-495D-AE81-2D3A802BC5DA}"/>
              </a:ext>
            </a:extLst>
          </p:cNvPr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0" name="5 Marcador de número de diapositiva">
            <a:extLst>
              <a:ext uri="{FF2B5EF4-FFF2-40B4-BE49-F238E27FC236}">
                <a16:creationId xmlns:a16="http://schemas.microsoft.com/office/drawing/2014/main" id="{EDCBAC91-EA8E-4205-933C-86C9A23F29C4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202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1" name="12 Imagen" descr="cons_cul_edu-cor">
            <a:extLst>
              <a:ext uri="{FF2B5EF4-FFF2-40B4-BE49-F238E27FC236}">
                <a16:creationId xmlns:a16="http://schemas.microsoft.com/office/drawing/2014/main" id="{0AFF1B64-46E5-4121-BD34-B6AB648742FD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8 Imagen">
            <a:extLst>
              <a:ext uri="{FF2B5EF4-FFF2-40B4-BE49-F238E27FC236}">
                <a16:creationId xmlns:a16="http://schemas.microsoft.com/office/drawing/2014/main" id="{EE2737C5-18D7-4C08-AB8A-68A3EBF782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800234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073" y="1074616"/>
            <a:ext cx="3967298" cy="6804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894" y="3238521"/>
            <a:ext cx="128588" cy="12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895" y="4139953"/>
            <a:ext cx="142875" cy="14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11 CuadroTexto"/>
          <p:cNvSpPr txBox="1"/>
          <p:nvPr/>
        </p:nvSpPr>
        <p:spPr>
          <a:xfrm>
            <a:off x="4568260" y="3375817"/>
            <a:ext cx="41069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70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5010666" y="2481773"/>
            <a:ext cx="41069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70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5451852" y="3365178"/>
            <a:ext cx="41069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70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ED972A93-EA6E-4148-8A16-9B73731091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sp>
        <p:nvSpPr>
          <p:cNvPr id="9" name="1 Marcador de número de diapositiva">
            <a:extLst>
              <a:ext uri="{FF2B5EF4-FFF2-40B4-BE49-F238E27FC236}">
                <a16:creationId xmlns:a16="http://schemas.microsoft.com/office/drawing/2014/main" id="{71E388BF-7284-4E65-8DEC-4B2EF883C8FC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203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10" name="101 Imagen" descr="02_pie.jpg">
            <a:extLst>
              <a:ext uri="{FF2B5EF4-FFF2-40B4-BE49-F238E27FC236}">
                <a16:creationId xmlns:a16="http://schemas.microsoft.com/office/drawing/2014/main" id="{35316322-1821-42CE-AF01-F6B73A76649F}"/>
              </a:ext>
            </a:extLst>
          </p:cNvPr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1" name="5 Marcador de número de diapositiva">
            <a:extLst>
              <a:ext uri="{FF2B5EF4-FFF2-40B4-BE49-F238E27FC236}">
                <a16:creationId xmlns:a16="http://schemas.microsoft.com/office/drawing/2014/main" id="{31398009-9C35-42E8-8D65-6E0B2C3B19BE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203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5" name="12 Imagen" descr="cons_cul_edu-cor">
            <a:extLst>
              <a:ext uri="{FF2B5EF4-FFF2-40B4-BE49-F238E27FC236}">
                <a16:creationId xmlns:a16="http://schemas.microsoft.com/office/drawing/2014/main" id="{22044441-C504-4F6B-AFDC-9611ECFAAB76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6" name="8 Imagen">
            <a:extLst>
              <a:ext uri="{FF2B5EF4-FFF2-40B4-BE49-F238E27FC236}">
                <a16:creationId xmlns:a16="http://schemas.microsoft.com/office/drawing/2014/main" id="{9E95BCE7-E007-460F-A7D3-090044B472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453921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073" y="1074616"/>
            <a:ext cx="3967298" cy="6804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894" y="3238521"/>
            <a:ext cx="128588" cy="12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895" y="4139953"/>
            <a:ext cx="142875" cy="14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5013770" y="3382160"/>
            <a:ext cx="41069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7000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4568260" y="3375817"/>
            <a:ext cx="41069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70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5010666" y="2481773"/>
            <a:ext cx="41069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70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5451852" y="3365178"/>
            <a:ext cx="41069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70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0764FEC0-5D05-406E-B25E-18A8021D45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sp>
        <p:nvSpPr>
          <p:cNvPr id="10" name="1 Marcador de número de diapositiva">
            <a:extLst>
              <a:ext uri="{FF2B5EF4-FFF2-40B4-BE49-F238E27FC236}">
                <a16:creationId xmlns:a16="http://schemas.microsoft.com/office/drawing/2014/main" id="{1EA68443-974E-4ABE-98AB-19622D8E16DE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204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11" name="101 Imagen" descr="02_pie.jpg">
            <a:extLst>
              <a:ext uri="{FF2B5EF4-FFF2-40B4-BE49-F238E27FC236}">
                <a16:creationId xmlns:a16="http://schemas.microsoft.com/office/drawing/2014/main" id="{45512557-5F4C-47F7-B800-BB92237A32C0}"/>
              </a:ext>
            </a:extLst>
          </p:cNvPr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2" name="5 Marcador de número de diapositiva">
            <a:extLst>
              <a:ext uri="{FF2B5EF4-FFF2-40B4-BE49-F238E27FC236}">
                <a16:creationId xmlns:a16="http://schemas.microsoft.com/office/drawing/2014/main" id="{ADCF04DB-F9BC-4A94-9B42-0E44AC207E03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204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6" name="12 Imagen" descr="cons_cul_edu-cor">
            <a:extLst>
              <a:ext uri="{FF2B5EF4-FFF2-40B4-BE49-F238E27FC236}">
                <a16:creationId xmlns:a16="http://schemas.microsoft.com/office/drawing/2014/main" id="{E7B6D38C-0DA5-4A49-8481-929FE7CD21CD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7" name="8 Imagen">
            <a:extLst>
              <a:ext uri="{FF2B5EF4-FFF2-40B4-BE49-F238E27FC236}">
                <a16:creationId xmlns:a16="http://schemas.microsoft.com/office/drawing/2014/main" id="{1BE54EBA-B8F2-463E-B160-EA818482C8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679818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3" descr="Z:\Spain\Coruna\Proyectos\Sector Público\Proyectos\012830-0018 - TIC en la escuela\03 Intermedio\Logotipos\Material para Presentaciones\AZUL VERTICAL SEPARAD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85562" y="381872"/>
            <a:ext cx="1085850" cy="357190"/>
          </a:xfrm>
          <a:prstGeom prst="rect">
            <a:avLst/>
          </a:prstGeom>
          <a:noFill/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3308749" y="350386"/>
            <a:ext cx="16732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espazoAbalar</a:t>
            </a:r>
            <a:endParaRPr lang="es-ES_tradnl" sz="2400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E394162B-C2DA-4D61-97CA-116258140E72}"/>
              </a:ext>
            </a:extLst>
          </p:cNvPr>
          <p:cNvSpPr/>
          <p:nvPr/>
        </p:nvSpPr>
        <p:spPr>
          <a:xfrm>
            <a:off x="-4201144" y="2051720"/>
            <a:ext cx="1872208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B715E0A-0598-4E80-BAD4-9B7DC9BADB14}"/>
              </a:ext>
            </a:extLst>
          </p:cNvPr>
          <p:cNvSpPr/>
          <p:nvPr/>
        </p:nvSpPr>
        <p:spPr>
          <a:xfrm>
            <a:off x="6456040" y="971600"/>
            <a:ext cx="2232248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72526F06-F2C1-42DD-BF87-E79E937B6C34}"/>
              </a:ext>
            </a:extLst>
          </p:cNvPr>
          <p:cNvSpPr/>
          <p:nvPr/>
        </p:nvSpPr>
        <p:spPr>
          <a:xfrm>
            <a:off x="695400" y="2122372"/>
            <a:ext cx="1728192" cy="733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D881A150-92D7-4352-B43C-68CF6333A75D}"/>
              </a:ext>
            </a:extLst>
          </p:cNvPr>
          <p:cNvSpPr/>
          <p:nvPr/>
        </p:nvSpPr>
        <p:spPr>
          <a:xfrm>
            <a:off x="697360" y="2403558"/>
            <a:ext cx="1728192" cy="733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455CAEE-C3D8-4ABB-8748-1542CB7FBB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27583"/>
            <a:ext cx="12192000" cy="7589219"/>
          </a:xfrm>
          <a:prstGeom prst="rect">
            <a:avLst/>
          </a:prstGeom>
        </p:spPr>
      </p:pic>
      <p:sp>
        <p:nvSpPr>
          <p:cNvPr id="12" name="21 Rectángulo redondeado">
            <a:extLst>
              <a:ext uri="{FF2B5EF4-FFF2-40B4-BE49-F238E27FC236}">
                <a16:creationId xmlns:a16="http://schemas.microsoft.com/office/drawing/2014/main" id="{AD130468-31A8-4375-98CA-17C2B948710A}"/>
              </a:ext>
            </a:extLst>
          </p:cNvPr>
          <p:cNvSpPr/>
          <p:nvPr/>
        </p:nvSpPr>
        <p:spPr>
          <a:xfrm>
            <a:off x="2444054" y="2260896"/>
            <a:ext cx="9628610" cy="869590"/>
          </a:xfrm>
          <a:prstGeom prst="roundRect">
            <a:avLst>
              <a:gd name="adj" fmla="val 8208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1 Marcador de número de diapositiva">
            <a:extLst>
              <a:ext uri="{FF2B5EF4-FFF2-40B4-BE49-F238E27FC236}">
                <a16:creationId xmlns:a16="http://schemas.microsoft.com/office/drawing/2014/main" id="{B5A2C055-3410-448E-95CF-CCC8D3F08F16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205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15" name="101 Imagen" descr="02_pie.jpg">
            <a:extLst>
              <a:ext uri="{FF2B5EF4-FFF2-40B4-BE49-F238E27FC236}">
                <a16:creationId xmlns:a16="http://schemas.microsoft.com/office/drawing/2014/main" id="{5C4A3798-06A8-4327-88AE-98FDF730B17A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6" name="5 Marcador de número de diapositiva">
            <a:extLst>
              <a:ext uri="{FF2B5EF4-FFF2-40B4-BE49-F238E27FC236}">
                <a16:creationId xmlns:a16="http://schemas.microsoft.com/office/drawing/2014/main" id="{214C9B68-762C-439B-9BEB-3496F9001CFA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205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7" name="12 Imagen" descr="cons_cul_edu-cor">
            <a:extLst>
              <a:ext uri="{FF2B5EF4-FFF2-40B4-BE49-F238E27FC236}">
                <a16:creationId xmlns:a16="http://schemas.microsoft.com/office/drawing/2014/main" id="{9AA2F280-D79E-419B-95C5-3D23C0290D52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8" name="8 Imagen">
            <a:extLst>
              <a:ext uri="{FF2B5EF4-FFF2-40B4-BE49-F238E27FC236}">
                <a16:creationId xmlns:a16="http://schemas.microsoft.com/office/drawing/2014/main" id="{8927FFA2-A097-48AF-B189-B2B3D781DA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650983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49"/>
            <a:ext cx="4020150" cy="6883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11 Rectángulo redondeado"/>
          <p:cNvSpPr/>
          <p:nvPr/>
        </p:nvSpPr>
        <p:spPr>
          <a:xfrm>
            <a:off x="4085925" y="3346361"/>
            <a:ext cx="3462276" cy="57150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16D7B908-26CC-4D8E-A7B5-35D92AAF72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sp>
        <p:nvSpPr>
          <p:cNvPr id="5" name="1 Marcador de número de diapositiva">
            <a:extLst>
              <a:ext uri="{FF2B5EF4-FFF2-40B4-BE49-F238E27FC236}">
                <a16:creationId xmlns:a16="http://schemas.microsoft.com/office/drawing/2014/main" id="{F972B25B-5151-4CC8-ADC3-743760FFCAF6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206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6" name="101 Imagen" descr="02_pie.jpg">
            <a:extLst>
              <a:ext uri="{FF2B5EF4-FFF2-40B4-BE49-F238E27FC236}">
                <a16:creationId xmlns:a16="http://schemas.microsoft.com/office/drawing/2014/main" id="{59ED823F-7105-4CD9-9148-40851088EF39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63052766-23CA-4EC0-9AC4-86C86C4D58B2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206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8" name="12 Imagen" descr="cons_cul_edu-cor">
            <a:extLst>
              <a:ext uri="{FF2B5EF4-FFF2-40B4-BE49-F238E27FC236}">
                <a16:creationId xmlns:a16="http://schemas.microsoft.com/office/drawing/2014/main" id="{C8133AC8-2448-4F62-B2EF-FF837EE6CC6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" name="8 Imagen">
            <a:extLst>
              <a:ext uri="{FF2B5EF4-FFF2-40B4-BE49-F238E27FC236}">
                <a16:creationId xmlns:a16="http://schemas.microsoft.com/office/drawing/2014/main" id="{9585328C-D43D-42F9-9ED0-60AEC9AF96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C9CD9054-EADD-425F-AB64-4AFA688457C2}"/>
              </a:ext>
            </a:extLst>
          </p:cNvPr>
          <p:cNvSpPr/>
          <p:nvPr/>
        </p:nvSpPr>
        <p:spPr>
          <a:xfrm>
            <a:off x="4437540" y="1259632"/>
            <a:ext cx="893477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5418765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350" y="1128024"/>
            <a:ext cx="3944850" cy="7013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350" y="1123487"/>
            <a:ext cx="3944850" cy="7017603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350" y="1128024"/>
            <a:ext cx="3944850" cy="7013066"/>
          </a:xfrm>
          <a:prstGeom prst="rect">
            <a:avLst/>
          </a:prstGeom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350" y="1147074"/>
            <a:ext cx="3944850" cy="299188"/>
          </a:xfrm>
          <a:prstGeom prst="rect">
            <a:avLst/>
          </a:prstGeom>
        </p:spPr>
      </p:pic>
      <p:sp>
        <p:nvSpPr>
          <p:cNvPr id="14" name="13 Rectángulo redondeado"/>
          <p:cNvSpPr/>
          <p:nvPr/>
        </p:nvSpPr>
        <p:spPr>
          <a:xfrm>
            <a:off x="3798781" y="1030183"/>
            <a:ext cx="648585" cy="53297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83656A4C-2631-4D10-B4EE-881C752314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sp>
        <p:nvSpPr>
          <p:cNvPr id="8" name="1 Marcador de número de diapositiva">
            <a:extLst>
              <a:ext uri="{FF2B5EF4-FFF2-40B4-BE49-F238E27FC236}">
                <a16:creationId xmlns:a16="http://schemas.microsoft.com/office/drawing/2014/main" id="{D6CC1D14-317B-4163-917F-F7A2205EDBE9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207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9" name="101 Imagen" descr="02_pie.jpg">
            <a:extLst>
              <a:ext uri="{FF2B5EF4-FFF2-40B4-BE49-F238E27FC236}">
                <a16:creationId xmlns:a16="http://schemas.microsoft.com/office/drawing/2014/main" id="{053FA7E1-9F2B-4695-B7BB-0D2407649570}"/>
              </a:ext>
            </a:extLst>
          </p:cNvPr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0" name="5 Marcador de número de diapositiva">
            <a:extLst>
              <a:ext uri="{FF2B5EF4-FFF2-40B4-BE49-F238E27FC236}">
                <a16:creationId xmlns:a16="http://schemas.microsoft.com/office/drawing/2014/main" id="{AE80DE5D-8AA8-49DA-84E8-BABC74F990CF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207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1" name="12 Imagen" descr="cons_cul_edu-cor">
            <a:extLst>
              <a:ext uri="{FF2B5EF4-FFF2-40B4-BE49-F238E27FC236}">
                <a16:creationId xmlns:a16="http://schemas.microsoft.com/office/drawing/2014/main" id="{3CCD5CD6-D5EB-41E6-9CD3-772E82AA5A4F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8 Imagen">
            <a:extLst>
              <a:ext uri="{FF2B5EF4-FFF2-40B4-BE49-F238E27FC236}">
                <a16:creationId xmlns:a16="http://schemas.microsoft.com/office/drawing/2014/main" id="{26AC573D-F045-4E17-8921-25BF95F982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143264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350" y="1147074"/>
            <a:ext cx="3944850" cy="299188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350" y="1122320"/>
            <a:ext cx="3944850" cy="68037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350" y="1122319"/>
            <a:ext cx="3944850" cy="6789587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350" y="1127998"/>
            <a:ext cx="3957279" cy="6783907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350" y="1127999"/>
            <a:ext cx="3944851" cy="6831056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4340002" y="4370918"/>
            <a:ext cx="3052142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Publicada a falta de </a:t>
            </a:r>
            <a:r>
              <a:rPr lang="es-ES" sz="1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conduta</a:t>
            </a:r>
            <a:r>
              <a:rPr lang="es-E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do/a</a:t>
            </a:r>
          </a:p>
          <a:p>
            <a:r>
              <a:rPr lang="es-E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alumno/a María García Prieto</a:t>
            </a: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6E69EB91-6FFE-4C5F-8A6E-B67085673A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sp>
        <p:nvSpPr>
          <p:cNvPr id="9" name="1 Marcador de número de diapositiva">
            <a:extLst>
              <a:ext uri="{FF2B5EF4-FFF2-40B4-BE49-F238E27FC236}">
                <a16:creationId xmlns:a16="http://schemas.microsoft.com/office/drawing/2014/main" id="{297A9758-9CCA-46E5-A96E-FD545A6E0E32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208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10" name="101 Imagen" descr="02_pie.jpg">
            <a:extLst>
              <a:ext uri="{FF2B5EF4-FFF2-40B4-BE49-F238E27FC236}">
                <a16:creationId xmlns:a16="http://schemas.microsoft.com/office/drawing/2014/main" id="{5EDA4071-2A11-4DD6-96AE-A86CB595C2ED}"/>
              </a:ext>
            </a:extLst>
          </p:cNvPr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1" name="5 Marcador de número de diapositiva">
            <a:extLst>
              <a:ext uri="{FF2B5EF4-FFF2-40B4-BE49-F238E27FC236}">
                <a16:creationId xmlns:a16="http://schemas.microsoft.com/office/drawing/2014/main" id="{CD1AEA70-B43F-455C-9EA2-2B332FBEDB18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208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2" name="12 Imagen" descr="cons_cul_edu-cor">
            <a:extLst>
              <a:ext uri="{FF2B5EF4-FFF2-40B4-BE49-F238E27FC236}">
                <a16:creationId xmlns:a16="http://schemas.microsoft.com/office/drawing/2014/main" id="{6D6DF24C-FDAD-4833-9173-D3E2E902921C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3" name="8 Imagen">
            <a:extLst>
              <a:ext uri="{FF2B5EF4-FFF2-40B4-BE49-F238E27FC236}">
                <a16:creationId xmlns:a16="http://schemas.microsoft.com/office/drawing/2014/main" id="{27136F8A-CF90-4B97-BBC1-E000B6AAF4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BBFE62BF-0E8A-4DAA-886F-5220B6B27039}"/>
              </a:ext>
            </a:extLst>
          </p:cNvPr>
          <p:cNvSpPr/>
          <p:nvPr/>
        </p:nvSpPr>
        <p:spPr>
          <a:xfrm>
            <a:off x="5735960" y="4647338"/>
            <a:ext cx="893477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9501349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49"/>
            <a:ext cx="4020150" cy="6883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11 Rectángulo redondeado"/>
          <p:cNvSpPr/>
          <p:nvPr/>
        </p:nvSpPr>
        <p:spPr>
          <a:xfrm>
            <a:off x="4085925" y="3346361"/>
            <a:ext cx="3462276" cy="57150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D7CBF68B-0EF0-4F3E-931E-BEF3DD212B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sp>
        <p:nvSpPr>
          <p:cNvPr id="5" name="1 Marcador de número de diapositiva">
            <a:extLst>
              <a:ext uri="{FF2B5EF4-FFF2-40B4-BE49-F238E27FC236}">
                <a16:creationId xmlns:a16="http://schemas.microsoft.com/office/drawing/2014/main" id="{00C1D360-FD1B-42B1-8DFB-6F2B1A662821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209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6" name="101 Imagen" descr="02_pie.jpg">
            <a:extLst>
              <a:ext uri="{FF2B5EF4-FFF2-40B4-BE49-F238E27FC236}">
                <a16:creationId xmlns:a16="http://schemas.microsoft.com/office/drawing/2014/main" id="{F7EF2BDD-0412-43B1-BADB-D402411E8228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62998DE2-7F01-44FD-906D-D905974D99EE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209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8" name="12 Imagen" descr="cons_cul_edu-cor">
            <a:extLst>
              <a:ext uri="{FF2B5EF4-FFF2-40B4-BE49-F238E27FC236}">
                <a16:creationId xmlns:a16="http://schemas.microsoft.com/office/drawing/2014/main" id="{1391082D-5C07-4EB9-A156-5C2B642B811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" name="8 Imagen">
            <a:extLst>
              <a:ext uri="{FF2B5EF4-FFF2-40B4-BE49-F238E27FC236}">
                <a16:creationId xmlns:a16="http://schemas.microsoft.com/office/drawing/2014/main" id="{1971C6F4-0562-4CC0-BE9A-CDC7978847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12E4A55D-F0E9-4E42-A579-263591B7C113}"/>
              </a:ext>
            </a:extLst>
          </p:cNvPr>
          <p:cNvSpPr/>
          <p:nvPr/>
        </p:nvSpPr>
        <p:spPr>
          <a:xfrm>
            <a:off x="4410435" y="1259632"/>
            <a:ext cx="893477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9764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51384" y="138746"/>
            <a:ext cx="2969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espazoAbalar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88F4D480-9C4A-4ED1-80CB-261F32DF92D1}"/>
              </a:ext>
            </a:extLst>
          </p:cNvPr>
          <p:cNvSpPr/>
          <p:nvPr/>
        </p:nvSpPr>
        <p:spPr>
          <a:xfrm>
            <a:off x="2083741" y="7704318"/>
            <a:ext cx="82749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600" b="1" dirty="0">
                <a:solidFill>
                  <a:schemeClr val="tx2"/>
                </a:solidFill>
              </a:rPr>
              <a:t>https://www.edu.xunta.es/espazoAbalar/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9A92568-66B0-45D5-872D-614DB398BC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462" y="846631"/>
            <a:ext cx="8601075" cy="750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583353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49"/>
            <a:ext cx="4020150" cy="6883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49"/>
            <a:ext cx="4022044" cy="6883666"/>
          </a:xfrm>
          <a:prstGeom prst="rect">
            <a:avLst/>
          </a:prstGeom>
        </p:spPr>
      </p:pic>
      <p:sp>
        <p:nvSpPr>
          <p:cNvPr id="4" name="Rectangle 11">
            <a:extLst>
              <a:ext uri="{FF2B5EF4-FFF2-40B4-BE49-F238E27FC236}">
                <a16:creationId xmlns:a16="http://schemas.microsoft.com/office/drawing/2014/main" id="{FE5D3019-E1FA-426C-B651-0ACB9DEC81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sp>
        <p:nvSpPr>
          <p:cNvPr id="5" name="1 Marcador de número de diapositiva">
            <a:extLst>
              <a:ext uri="{FF2B5EF4-FFF2-40B4-BE49-F238E27FC236}">
                <a16:creationId xmlns:a16="http://schemas.microsoft.com/office/drawing/2014/main" id="{E7632137-3566-4F0D-AF95-DC57943E5EE8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210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6" name="101 Imagen" descr="02_pie.jpg">
            <a:extLst>
              <a:ext uri="{FF2B5EF4-FFF2-40B4-BE49-F238E27FC236}">
                <a16:creationId xmlns:a16="http://schemas.microsoft.com/office/drawing/2014/main" id="{E959112E-55A2-48F6-96B1-D2D4DE4EF603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26A5F9A7-8E1E-4A3A-830F-CFCE4F019E1D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210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8" name="12 Imagen" descr="cons_cul_edu-cor">
            <a:extLst>
              <a:ext uri="{FF2B5EF4-FFF2-40B4-BE49-F238E27FC236}">
                <a16:creationId xmlns:a16="http://schemas.microsoft.com/office/drawing/2014/main" id="{5B2A367E-75EE-4F58-A3C3-A6343BB3AE7C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" name="8 Imagen">
            <a:extLst>
              <a:ext uri="{FF2B5EF4-FFF2-40B4-BE49-F238E27FC236}">
                <a16:creationId xmlns:a16="http://schemas.microsoft.com/office/drawing/2014/main" id="{9CA44732-54FC-4250-B893-8DAD6E3919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556615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49"/>
            <a:ext cx="4020150" cy="6883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49"/>
            <a:ext cx="4022044" cy="6883666"/>
          </a:xfrm>
          <a:prstGeom prst="rect">
            <a:avLst/>
          </a:prstGeom>
        </p:spPr>
      </p:pic>
      <p:sp>
        <p:nvSpPr>
          <p:cNvPr id="11" name="10 Rectángulo redondeado"/>
          <p:cNvSpPr/>
          <p:nvPr/>
        </p:nvSpPr>
        <p:spPr>
          <a:xfrm>
            <a:off x="4070490" y="1547664"/>
            <a:ext cx="4035585" cy="64807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A5AEAD43-0650-4855-9ADB-EB8C309BA6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sp>
        <p:nvSpPr>
          <p:cNvPr id="6" name="1 Marcador de número de diapositiva">
            <a:extLst>
              <a:ext uri="{FF2B5EF4-FFF2-40B4-BE49-F238E27FC236}">
                <a16:creationId xmlns:a16="http://schemas.microsoft.com/office/drawing/2014/main" id="{359DEEA7-2627-4A0B-B62C-DBEF815353A7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211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7" name="101 Imagen" descr="02_pie.jpg">
            <a:extLst>
              <a:ext uri="{FF2B5EF4-FFF2-40B4-BE49-F238E27FC236}">
                <a16:creationId xmlns:a16="http://schemas.microsoft.com/office/drawing/2014/main" id="{F5CE8E4A-3912-40BD-8B08-778021FF56EC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8" name="5 Marcador de número de diapositiva">
            <a:extLst>
              <a:ext uri="{FF2B5EF4-FFF2-40B4-BE49-F238E27FC236}">
                <a16:creationId xmlns:a16="http://schemas.microsoft.com/office/drawing/2014/main" id="{A5CD35DF-5834-46C9-9BBD-3EEE39BF985D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211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9" name="12 Imagen" descr="cons_cul_edu-cor">
            <a:extLst>
              <a:ext uri="{FF2B5EF4-FFF2-40B4-BE49-F238E27FC236}">
                <a16:creationId xmlns:a16="http://schemas.microsoft.com/office/drawing/2014/main" id="{198A4356-7796-4876-BF68-5B247363E288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8 Imagen">
            <a:extLst>
              <a:ext uri="{FF2B5EF4-FFF2-40B4-BE49-F238E27FC236}">
                <a16:creationId xmlns:a16="http://schemas.microsoft.com/office/drawing/2014/main" id="{4E11D98F-5A4F-460D-A9AF-E1930DCC0D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228026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49"/>
            <a:ext cx="4020150" cy="6883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49"/>
            <a:ext cx="4020150" cy="6883666"/>
          </a:xfrm>
          <a:prstGeom prst="rect">
            <a:avLst/>
          </a:prstGeom>
        </p:spPr>
      </p:pic>
      <p:sp>
        <p:nvSpPr>
          <p:cNvPr id="4" name="Rectangle 11">
            <a:extLst>
              <a:ext uri="{FF2B5EF4-FFF2-40B4-BE49-F238E27FC236}">
                <a16:creationId xmlns:a16="http://schemas.microsoft.com/office/drawing/2014/main" id="{18AEEDE8-FCBB-42FF-B6A7-F2FA2C868C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sp>
        <p:nvSpPr>
          <p:cNvPr id="5" name="1 Marcador de número de diapositiva">
            <a:extLst>
              <a:ext uri="{FF2B5EF4-FFF2-40B4-BE49-F238E27FC236}">
                <a16:creationId xmlns:a16="http://schemas.microsoft.com/office/drawing/2014/main" id="{B5811787-C60F-4D50-A876-7F88F1EE8EB8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212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6" name="101 Imagen" descr="02_pie.jpg">
            <a:extLst>
              <a:ext uri="{FF2B5EF4-FFF2-40B4-BE49-F238E27FC236}">
                <a16:creationId xmlns:a16="http://schemas.microsoft.com/office/drawing/2014/main" id="{F11AFD18-2FFA-4378-AECB-68D9030C140C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1B6EA6E6-B2A7-44F0-8B7B-4EB326C12253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212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8" name="12 Imagen" descr="cons_cul_edu-cor">
            <a:extLst>
              <a:ext uri="{FF2B5EF4-FFF2-40B4-BE49-F238E27FC236}">
                <a16:creationId xmlns:a16="http://schemas.microsoft.com/office/drawing/2014/main" id="{4FD3EF6F-611D-40F3-B8EB-AE71A0F221EA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" name="8 Imagen">
            <a:extLst>
              <a:ext uri="{FF2B5EF4-FFF2-40B4-BE49-F238E27FC236}">
                <a16:creationId xmlns:a16="http://schemas.microsoft.com/office/drawing/2014/main" id="{694D40DE-815C-4626-8BC1-CCD0642DCF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794365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49"/>
            <a:ext cx="4020150" cy="6883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11 Rectángulo redondeado"/>
          <p:cNvSpPr/>
          <p:nvPr/>
        </p:nvSpPr>
        <p:spPr>
          <a:xfrm>
            <a:off x="4080170" y="3958814"/>
            <a:ext cx="3462276" cy="57150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EC74AAF3-3BA6-46F0-86B5-14F0DDA7F5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sp>
        <p:nvSpPr>
          <p:cNvPr id="5" name="1 Marcador de número de diapositiva">
            <a:extLst>
              <a:ext uri="{FF2B5EF4-FFF2-40B4-BE49-F238E27FC236}">
                <a16:creationId xmlns:a16="http://schemas.microsoft.com/office/drawing/2014/main" id="{F70B4F14-A84A-4B14-9C64-3E0CCA303A46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213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6" name="101 Imagen" descr="02_pie.jpg">
            <a:extLst>
              <a:ext uri="{FF2B5EF4-FFF2-40B4-BE49-F238E27FC236}">
                <a16:creationId xmlns:a16="http://schemas.microsoft.com/office/drawing/2014/main" id="{3A062433-9425-4C09-9F18-4F23D020D31A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F3120F7F-1E20-44D8-B030-3080B7D27397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213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8" name="12 Imagen" descr="cons_cul_edu-cor">
            <a:extLst>
              <a:ext uri="{FF2B5EF4-FFF2-40B4-BE49-F238E27FC236}">
                <a16:creationId xmlns:a16="http://schemas.microsoft.com/office/drawing/2014/main" id="{051CEAAA-6775-4CD2-B561-ED9080EC5F8B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" name="8 Imagen">
            <a:extLst>
              <a:ext uri="{FF2B5EF4-FFF2-40B4-BE49-F238E27FC236}">
                <a16:creationId xmlns:a16="http://schemas.microsoft.com/office/drawing/2014/main" id="{E5573EAD-59B8-4267-BEED-719D824C56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5CB9D6CC-64B4-4A10-82C1-C88EFD7D9751}"/>
              </a:ext>
            </a:extLst>
          </p:cNvPr>
          <p:cNvSpPr/>
          <p:nvPr/>
        </p:nvSpPr>
        <p:spPr>
          <a:xfrm>
            <a:off x="4409404" y="1259632"/>
            <a:ext cx="893477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8348821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49"/>
            <a:ext cx="4020150" cy="6883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49"/>
            <a:ext cx="4020151" cy="6883667"/>
          </a:xfrm>
          <a:prstGeom prst="rect">
            <a:avLst/>
          </a:prstGeom>
        </p:spPr>
      </p:pic>
      <p:sp>
        <p:nvSpPr>
          <p:cNvPr id="4" name="Rectangle 11">
            <a:extLst>
              <a:ext uri="{FF2B5EF4-FFF2-40B4-BE49-F238E27FC236}">
                <a16:creationId xmlns:a16="http://schemas.microsoft.com/office/drawing/2014/main" id="{827886A7-BB12-460F-8EED-AF7AF699AC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sp>
        <p:nvSpPr>
          <p:cNvPr id="5" name="1 Marcador de número de diapositiva">
            <a:extLst>
              <a:ext uri="{FF2B5EF4-FFF2-40B4-BE49-F238E27FC236}">
                <a16:creationId xmlns:a16="http://schemas.microsoft.com/office/drawing/2014/main" id="{57F324E2-A3B2-45FF-8A7E-B0F5C94EC2A9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214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6" name="101 Imagen" descr="02_pie.jpg">
            <a:extLst>
              <a:ext uri="{FF2B5EF4-FFF2-40B4-BE49-F238E27FC236}">
                <a16:creationId xmlns:a16="http://schemas.microsoft.com/office/drawing/2014/main" id="{9B311B3D-1B45-4F48-BBB0-EC031A5E4766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04A4F14C-9085-435C-81EC-E9D14769AF54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214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8" name="12 Imagen" descr="cons_cul_edu-cor">
            <a:extLst>
              <a:ext uri="{FF2B5EF4-FFF2-40B4-BE49-F238E27FC236}">
                <a16:creationId xmlns:a16="http://schemas.microsoft.com/office/drawing/2014/main" id="{D9920185-DA1D-4946-B047-555875F024BB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" name="8 Imagen">
            <a:extLst>
              <a:ext uri="{FF2B5EF4-FFF2-40B4-BE49-F238E27FC236}">
                <a16:creationId xmlns:a16="http://schemas.microsoft.com/office/drawing/2014/main" id="{AB549018-9181-49E5-B93F-B79B545950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467201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49"/>
            <a:ext cx="4020150" cy="6883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11 Rectángulo redondeado"/>
          <p:cNvSpPr/>
          <p:nvPr/>
        </p:nvSpPr>
        <p:spPr>
          <a:xfrm>
            <a:off x="4091174" y="4568615"/>
            <a:ext cx="3462276" cy="57150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135E15B6-4383-4D80-B0E7-B99D6F68D5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sp>
        <p:nvSpPr>
          <p:cNvPr id="5" name="1 Marcador de número de diapositiva">
            <a:extLst>
              <a:ext uri="{FF2B5EF4-FFF2-40B4-BE49-F238E27FC236}">
                <a16:creationId xmlns:a16="http://schemas.microsoft.com/office/drawing/2014/main" id="{E8A91BDE-8E87-44EB-9C06-84F823357A26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215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6" name="101 Imagen" descr="02_pie.jpg">
            <a:extLst>
              <a:ext uri="{FF2B5EF4-FFF2-40B4-BE49-F238E27FC236}">
                <a16:creationId xmlns:a16="http://schemas.microsoft.com/office/drawing/2014/main" id="{B33F1C83-DBA4-44E2-B8E0-49FDE79EF646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518920EE-8A77-4376-A685-A64B1704B210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215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8" name="12 Imagen" descr="cons_cul_edu-cor">
            <a:extLst>
              <a:ext uri="{FF2B5EF4-FFF2-40B4-BE49-F238E27FC236}">
                <a16:creationId xmlns:a16="http://schemas.microsoft.com/office/drawing/2014/main" id="{68F56719-EF97-4008-81B3-35B78B44B5F6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" name="8 Imagen">
            <a:extLst>
              <a:ext uri="{FF2B5EF4-FFF2-40B4-BE49-F238E27FC236}">
                <a16:creationId xmlns:a16="http://schemas.microsoft.com/office/drawing/2014/main" id="{470A67BD-7927-4728-B2AB-6B0B266C7B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063258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49"/>
            <a:ext cx="4020150" cy="6883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49"/>
            <a:ext cx="4020151" cy="6886889"/>
          </a:xfrm>
          <a:prstGeom prst="rect">
            <a:avLst/>
          </a:prstGeom>
        </p:spPr>
      </p:pic>
      <p:sp>
        <p:nvSpPr>
          <p:cNvPr id="13" name="12 CuadroTexto"/>
          <p:cNvSpPr txBox="1"/>
          <p:nvPr/>
        </p:nvSpPr>
        <p:spPr>
          <a:xfrm>
            <a:off x="5447928" y="1682151"/>
            <a:ext cx="223224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MARÍA DE LOS ÁNGELES</a:t>
            </a:r>
          </a:p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FERNÁNDEZ GARCÍA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5159896" y="3242309"/>
            <a:ext cx="252028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SONIA PAZOS MARTÍNEZ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5303912" y="5759385"/>
            <a:ext cx="252028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JUAN SÁNCHEZ LAMELA</a:t>
            </a: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40120246-3CC4-47FF-83E3-827CBB3816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sp>
        <p:nvSpPr>
          <p:cNvPr id="8" name="1 Marcador de número de diapositiva">
            <a:extLst>
              <a:ext uri="{FF2B5EF4-FFF2-40B4-BE49-F238E27FC236}">
                <a16:creationId xmlns:a16="http://schemas.microsoft.com/office/drawing/2014/main" id="{8D6C29DA-8A8E-46B5-82E7-2B7B525BDAC6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216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9" name="101 Imagen" descr="02_pie.jpg">
            <a:extLst>
              <a:ext uri="{FF2B5EF4-FFF2-40B4-BE49-F238E27FC236}">
                <a16:creationId xmlns:a16="http://schemas.microsoft.com/office/drawing/2014/main" id="{2B294A0D-3A86-49BA-80BF-8A9690B79431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0" name="5 Marcador de número de diapositiva">
            <a:extLst>
              <a:ext uri="{FF2B5EF4-FFF2-40B4-BE49-F238E27FC236}">
                <a16:creationId xmlns:a16="http://schemas.microsoft.com/office/drawing/2014/main" id="{C7AFA115-4A89-4E10-B9F8-D59ABEB36A7F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216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1" name="12 Imagen" descr="cons_cul_edu-cor">
            <a:extLst>
              <a:ext uri="{FF2B5EF4-FFF2-40B4-BE49-F238E27FC236}">
                <a16:creationId xmlns:a16="http://schemas.microsoft.com/office/drawing/2014/main" id="{6CE2415A-C091-4ED5-B8C2-542849A59840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8 Imagen">
            <a:extLst>
              <a:ext uri="{FF2B5EF4-FFF2-40B4-BE49-F238E27FC236}">
                <a16:creationId xmlns:a16="http://schemas.microsoft.com/office/drawing/2014/main" id="{17A74169-7F92-4AD8-A65A-695A010224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893184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49"/>
            <a:ext cx="4020150" cy="6883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49"/>
            <a:ext cx="4020151" cy="6886889"/>
          </a:xfrm>
          <a:prstGeom prst="rect">
            <a:avLst/>
          </a:prstGeom>
        </p:spPr>
      </p:pic>
      <p:sp>
        <p:nvSpPr>
          <p:cNvPr id="13" name="12 CuadroTexto"/>
          <p:cNvSpPr txBox="1"/>
          <p:nvPr/>
        </p:nvSpPr>
        <p:spPr>
          <a:xfrm>
            <a:off x="5447928" y="1682151"/>
            <a:ext cx="223224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MARÍA DE LOS ÁNGELES</a:t>
            </a:r>
          </a:p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FERNÁNDEZ GARCÍA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5159896" y="3242309"/>
            <a:ext cx="252028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SONIA PAZOS MARTÍNEZ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5303912" y="5759385"/>
            <a:ext cx="252028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JUAN SÁNCHEZ LAMELA</a:t>
            </a:r>
          </a:p>
        </p:txBody>
      </p:sp>
      <p:sp>
        <p:nvSpPr>
          <p:cNvPr id="16" name="15 Rectángulo redondeado"/>
          <p:cNvSpPr/>
          <p:nvPr/>
        </p:nvSpPr>
        <p:spPr>
          <a:xfrm>
            <a:off x="7452789" y="1047018"/>
            <a:ext cx="706452" cy="60323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ACC0D03F-0065-4356-B92E-0A3F761734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sp>
        <p:nvSpPr>
          <p:cNvPr id="9" name="1 Marcador de número de diapositiva">
            <a:extLst>
              <a:ext uri="{FF2B5EF4-FFF2-40B4-BE49-F238E27FC236}">
                <a16:creationId xmlns:a16="http://schemas.microsoft.com/office/drawing/2014/main" id="{90086729-38B6-414D-BA13-C70F40ECE8C9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217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10" name="101 Imagen" descr="02_pie.jpg">
            <a:extLst>
              <a:ext uri="{FF2B5EF4-FFF2-40B4-BE49-F238E27FC236}">
                <a16:creationId xmlns:a16="http://schemas.microsoft.com/office/drawing/2014/main" id="{6768D38A-4930-49FD-9473-06A2CB00E50A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1" name="5 Marcador de número de diapositiva">
            <a:extLst>
              <a:ext uri="{FF2B5EF4-FFF2-40B4-BE49-F238E27FC236}">
                <a16:creationId xmlns:a16="http://schemas.microsoft.com/office/drawing/2014/main" id="{F76A5118-B0DB-402B-A2C7-CEB4446947F4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217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2" name="12 Imagen" descr="cons_cul_edu-cor">
            <a:extLst>
              <a:ext uri="{FF2B5EF4-FFF2-40B4-BE49-F238E27FC236}">
                <a16:creationId xmlns:a16="http://schemas.microsoft.com/office/drawing/2014/main" id="{E53FAE19-DF54-4876-A981-507F5E31F610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7" name="8 Imagen">
            <a:extLst>
              <a:ext uri="{FF2B5EF4-FFF2-40B4-BE49-F238E27FC236}">
                <a16:creationId xmlns:a16="http://schemas.microsoft.com/office/drawing/2014/main" id="{6240DFDB-6745-4700-A4CA-969CCFEB9A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698754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49"/>
            <a:ext cx="4020150" cy="6883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49"/>
            <a:ext cx="4020151" cy="6886889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48"/>
            <a:ext cx="4020151" cy="6894896"/>
          </a:xfrm>
          <a:prstGeom prst="rect">
            <a:avLst/>
          </a:prstGeom>
        </p:spPr>
      </p:pic>
      <p:sp>
        <p:nvSpPr>
          <p:cNvPr id="16" name="15 CuadroTexto"/>
          <p:cNvSpPr txBox="1"/>
          <p:nvPr/>
        </p:nvSpPr>
        <p:spPr>
          <a:xfrm>
            <a:off x="5591944" y="2123728"/>
            <a:ext cx="223224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MARÍA DE LOS ÁNGELES</a:t>
            </a:r>
          </a:p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FERNÁNDEZ GARCÍA</a:t>
            </a:r>
          </a:p>
        </p:txBody>
      </p:sp>
      <p:sp>
        <p:nvSpPr>
          <p:cNvPr id="17" name="16 CuadroTexto"/>
          <p:cNvSpPr txBox="1"/>
          <p:nvPr/>
        </p:nvSpPr>
        <p:spPr>
          <a:xfrm>
            <a:off x="5284804" y="3002734"/>
            <a:ext cx="252028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SONIA PAZOS MARTÍNEZ</a:t>
            </a:r>
          </a:p>
        </p:txBody>
      </p:sp>
      <p:sp>
        <p:nvSpPr>
          <p:cNvPr id="18" name="17 CuadroTexto"/>
          <p:cNvSpPr txBox="1"/>
          <p:nvPr/>
        </p:nvSpPr>
        <p:spPr>
          <a:xfrm>
            <a:off x="5447928" y="4788025"/>
            <a:ext cx="252028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JUAN SÁNCHEZ LAMELA</a:t>
            </a:r>
          </a:p>
        </p:txBody>
      </p:sp>
      <p:sp>
        <p:nvSpPr>
          <p:cNvPr id="19" name="18 CuadroTexto"/>
          <p:cNvSpPr txBox="1"/>
          <p:nvPr/>
        </p:nvSpPr>
        <p:spPr>
          <a:xfrm>
            <a:off x="5303912" y="4067945"/>
            <a:ext cx="252028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OSCAR MUIÑO BLANCO</a:t>
            </a:r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C519686B-9EFA-4CA8-AAAA-9669451241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sp>
        <p:nvSpPr>
          <p:cNvPr id="10" name="1 Marcador de número de diapositiva">
            <a:extLst>
              <a:ext uri="{FF2B5EF4-FFF2-40B4-BE49-F238E27FC236}">
                <a16:creationId xmlns:a16="http://schemas.microsoft.com/office/drawing/2014/main" id="{C076E7EB-9D14-4911-A63C-8B5B06083664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218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11" name="101 Imagen" descr="02_pie.jpg">
            <a:extLst>
              <a:ext uri="{FF2B5EF4-FFF2-40B4-BE49-F238E27FC236}">
                <a16:creationId xmlns:a16="http://schemas.microsoft.com/office/drawing/2014/main" id="{AD22BBD3-97D6-43AD-8DA6-A236557FDA10}"/>
              </a:ext>
            </a:extLst>
          </p:cNvPr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2" name="5 Marcador de número de diapositiva">
            <a:extLst>
              <a:ext uri="{FF2B5EF4-FFF2-40B4-BE49-F238E27FC236}">
                <a16:creationId xmlns:a16="http://schemas.microsoft.com/office/drawing/2014/main" id="{3CBE11AC-065A-4D9B-9DA6-E063A1C95152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218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3" name="12 Imagen" descr="cons_cul_edu-cor">
            <a:extLst>
              <a:ext uri="{FF2B5EF4-FFF2-40B4-BE49-F238E27FC236}">
                <a16:creationId xmlns:a16="http://schemas.microsoft.com/office/drawing/2014/main" id="{42B58C71-1329-40C2-B93B-ED35D16740A8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4" name="8 Imagen">
            <a:extLst>
              <a:ext uri="{FF2B5EF4-FFF2-40B4-BE49-F238E27FC236}">
                <a16:creationId xmlns:a16="http://schemas.microsoft.com/office/drawing/2014/main" id="{CCA58DF9-FB85-44D4-8F5F-12A609D8AC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88044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3" descr="Z:\Spain\Coruna\Proyectos\Sector Público\Proyectos\012830-0018 - TIC en la escuela\03 Intermedio\Logotipos\Material para Presentaciones\AZUL VERTICAL SEPARAD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85562" y="381872"/>
            <a:ext cx="1085850" cy="357190"/>
          </a:xfrm>
          <a:prstGeom prst="rect">
            <a:avLst/>
          </a:prstGeom>
          <a:noFill/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3308749" y="350386"/>
            <a:ext cx="16732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espazoAbalar</a:t>
            </a:r>
            <a:endParaRPr lang="es-ES_tradnl" sz="2400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E394162B-C2DA-4D61-97CA-116258140E72}"/>
              </a:ext>
            </a:extLst>
          </p:cNvPr>
          <p:cNvSpPr/>
          <p:nvPr/>
        </p:nvSpPr>
        <p:spPr>
          <a:xfrm>
            <a:off x="-4201144" y="2051720"/>
            <a:ext cx="1872208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B715E0A-0598-4E80-BAD4-9B7DC9BADB14}"/>
              </a:ext>
            </a:extLst>
          </p:cNvPr>
          <p:cNvSpPr/>
          <p:nvPr/>
        </p:nvSpPr>
        <p:spPr>
          <a:xfrm>
            <a:off x="6456040" y="971600"/>
            <a:ext cx="2232248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72526F06-F2C1-42DD-BF87-E79E937B6C34}"/>
              </a:ext>
            </a:extLst>
          </p:cNvPr>
          <p:cNvSpPr/>
          <p:nvPr/>
        </p:nvSpPr>
        <p:spPr>
          <a:xfrm>
            <a:off x="695400" y="2122372"/>
            <a:ext cx="1728192" cy="733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D881A150-92D7-4352-B43C-68CF6333A75D}"/>
              </a:ext>
            </a:extLst>
          </p:cNvPr>
          <p:cNvSpPr/>
          <p:nvPr/>
        </p:nvSpPr>
        <p:spPr>
          <a:xfrm>
            <a:off x="697360" y="2403558"/>
            <a:ext cx="1728192" cy="733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455CAEE-C3D8-4ABB-8748-1542CB7FBB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27583"/>
            <a:ext cx="12192000" cy="7589219"/>
          </a:xfrm>
          <a:prstGeom prst="rect">
            <a:avLst/>
          </a:prstGeom>
        </p:spPr>
      </p:pic>
      <p:sp>
        <p:nvSpPr>
          <p:cNvPr id="12" name="21 Rectángulo redondeado">
            <a:extLst>
              <a:ext uri="{FF2B5EF4-FFF2-40B4-BE49-F238E27FC236}">
                <a16:creationId xmlns:a16="http://schemas.microsoft.com/office/drawing/2014/main" id="{AD130468-31A8-4375-98CA-17C2B948710A}"/>
              </a:ext>
            </a:extLst>
          </p:cNvPr>
          <p:cNvSpPr/>
          <p:nvPr/>
        </p:nvSpPr>
        <p:spPr>
          <a:xfrm>
            <a:off x="2423592" y="3028690"/>
            <a:ext cx="9628610" cy="869590"/>
          </a:xfrm>
          <a:prstGeom prst="roundRect">
            <a:avLst>
              <a:gd name="adj" fmla="val 8208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1 Marcador de número de diapositiva">
            <a:extLst>
              <a:ext uri="{FF2B5EF4-FFF2-40B4-BE49-F238E27FC236}">
                <a16:creationId xmlns:a16="http://schemas.microsoft.com/office/drawing/2014/main" id="{5943AC73-18DE-4E21-8621-EA2089DF809C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219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15" name="101 Imagen" descr="02_pie.jpg">
            <a:extLst>
              <a:ext uri="{FF2B5EF4-FFF2-40B4-BE49-F238E27FC236}">
                <a16:creationId xmlns:a16="http://schemas.microsoft.com/office/drawing/2014/main" id="{6AD74355-B375-4DBF-9E55-1F6CA9600048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6" name="5 Marcador de número de diapositiva">
            <a:extLst>
              <a:ext uri="{FF2B5EF4-FFF2-40B4-BE49-F238E27FC236}">
                <a16:creationId xmlns:a16="http://schemas.microsoft.com/office/drawing/2014/main" id="{303C1E21-0DDC-47C0-A5B9-42E745C4D731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219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7" name="12 Imagen" descr="cons_cul_edu-cor">
            <a:extLst>
              <a:ext uri="{FF2B5EF4-FFF2-40B4-BE49-F238E27FC236}">
                <a16:creationId xmlns:a16="http://schemas.microsoft.com/office/drawing/2014/main" id="{5F288464-2375-4AA5-AE73-7C667CA8CA15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8" name="8 Imagen">
            <a:extLst>
              <a:ext uri="{FF2B5EF4-FFF2-40B4-BE49-F238E27FC236}">
                <a16:creationId xmlns:a16="http://schemas.microsoft.com/office/drawing/2014/main" id="{FF29D34F-FBD3-4302-95C0-C0109FEA57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7237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51384" y="138746"/>
            <a:ext cx="2969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espazoAbalar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88F4D480-9C4A-4ED1-80CB-261F32DF92D1}"/>
              </a:ext>
            </a:extLst>
          </p:cNvPr>
          <p:cNvSpPr/>
          <p:nvPr/>
        </p:nvSpPr>
        <p:spPr>
          <a:xfrm>
            <a:off x="2083741" y="7704318"/>
            <a:ext cx="82749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600" b="1" dirty="0">
                <a:solidFill>
                  <a:schemeClr val="tx2"/>
                </a:solidFill>
              </a:rPr>
              <a:t>https://www.edu.xunta.es/espazoAbalar/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9A92568-66B0-45D5-872D-614DB398BC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462" y="846631"/>
            <a:ext cx="8601075" cy="7504017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96D62F29-EF5E-4422-A276-20999BAED020}"/>
              </a:ext>
            </a:extLst>
          </p:cNvPr>
          <p:cNvSpPr/>
          <p:nvPr/>
        </p:nvSpPr>
        <p:spPr>
          <a:xfrm>
            <a:off x="1795461" y="3392305"/>
            <a:ext cx="1694133" cy="1872208"/>
          </a:xfrm>
          <a:prstGeom prst="rect">
            <a:avLst/>
          </a:prstGeom>
          <a:noFill/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80136670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49"/>
            <a:ext cx="4020150" cy="6883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49"/>
            <a:ext cx="4020151" cy="6886889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48"/>
            <a:ext cx="4020151" cy="6894896"/>
          </a:xfrm>
          <a:prstGeom prst="rect">
            <a:avLst/>
          </a:prstGeom>
        </p:spPr>
      </p:pic>
      <p:sp>
        <p:nvSpPr>
          <p:cNvPr id="16" name="15 CuadroTexto"/>
          <p:cNvSpPr txBox="1"/>
          <p:nvPr/>
        </p:nvSpPr>
        <p:spPr>
          <a:xfrm>
            <a:off x="5591944" y="2123728"/>
            <a:ext cx="223224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MARÍA DE LOS ÁNGELES</a:t>
            </a:r>
          </a:p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FERNÁNDEZ GARCÍA</a:t>
            </a:r>
          </a:p>
        </p:txBody>
      </p:sp>
      <p:sp>
        <p:nvSpPr>
          <p:cNvPr id="17" name="16 CuadroTexto"/>
          <p:cNvSpPr txBox="1"/>
          <p:nvPr/>
        </p:nvSpPr>
        <p:spPr>
          <a:xfrm>
            <a:off x="5284804" y="3002734"/>
            <a:ext cx="252028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SONIA PAZOS MARTÍNEZ</a:t>
            </a:r>
          </a:p>
        </p:txBody>
      </p:sp>
      <p:sp>
        <p:nvSpPr>
          <p:cNvPr id="18" name="17 CuadroTexto"/>
          <p:cNvSpPr txBox="1"/>
          <p:nvPr/>
        </p:nvSpPr>
        <p:spPr>
          <a:xfrm>
            <a:off x="5447928" y="4788025"/>
            <a:ext cx="252028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JUAN SÁNCHEZ LAMELA</a:t>
            </a:r>
          </a:p>
        </p:txBody>
      </p:sp>
      <p:sp>
        <p:nvSpPr>
          <p:cNvPr id="19" name="18 CuadroTexto"/>
          <p:cNvSpPr txBox="1"/>
          <p:nvPr/>
        </p:nvSpPr>
        <p:spPr>
          <a:xfrm>
            <a:off x="5303912" y="4067945"/>
            <a:ext cx="252028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OSCAR MUIÑO BLANCO</a:t>
            </a:r>
          </a:p>
        </p:txBody>
      </p:sp>
      <p:sp>
        <p:nvSpPr>
          <p:cNvPr id="20" name="19 Rectángulo redondeado"/>
          <p:cNvSpPr/>
          <p:nvPr/>
        </p:nvSpPr>
        <p:spPr>
          <a:xfrm>
            <a:off x="4075987" y="2099586"/>
            <a:ext cx="4030088" cy="90314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angle 11">
            <a:extLst>
              <a:ext uri="{FF2B5EF4-FFF2-40B4-BE49-F238E27FC236}">
                <a16:creationId xmlns:a16="http://schemas.microsoft.com/office/drawing/2014/main" id="{5E0440EB-278F-40B0-928C-56DE5A00BC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sp>
        <p:nvSpPr>
          <p:cNvPr id="11" name="1 Marcador de número de diapositiva">
            <a:extLst>
              <a:ext uri="{FF2B5EF4-FFF2-40B4-BE49-F238E27FC236}">
                <a16:creationId xmlns:a16="http://schemas.microsoft.com/office/drawing/2014/main" id="{5DB040A5-0576-4665-9BB2-D37A32A9E57E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220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12" name="101 Imagen" descr="02_pie.jpg">
            <a:extLst>
              <a:ext uri="{FF2B5EF4-FFF2-40B4-BE49-F238E27FC236}">
                <a16:creationId xmlns:a16="http://schemas.microsoft.com/office/drawing/2014/main" id="{4030DD60-1CB7-4C59-9845-D0F6592EF561}"/>
              </a:ext>
            </a:extLst>
          </p:cNvPr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3" name="5 Marcador de número de diapositiva">
            <a:extLst>
              <a:ext uri="{FF2B5EF4-FFF2-40B4-BE49-F238E27FC236}">
                <a16:creationId xmlns:a16="http://schemas.microsoft.com/office/drawing/2014/main" id="{91B9C5E7-4737-4357-A13F-1C3691C80815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220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4" name="12 Imagen" descr="cons_cul_edu-cor">
            <a:extLst>
              <a:ext uri="{FF2B5EF4-FFF2-40B4-BE49-F238E27FC236}">
                <a16:creationId xmlns:a16="http://schemas.microsoft.com/office/drawing/2014/main" id="{7515F36B-62C7-4824-81D9-E8CBCB364E51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5" name="8 Imagen">
            <a:extLst>
              <a:ext uri="{FF2B5EF4-FFF2-40B4-BE49-F238E27FC236}">
                <a16:creationId xmlns:a16="http://schemas.microsoft.com/office/drawing/2014/main" id="{AC9A6AB4-48AF-4422-8DAC-7F7568FAAE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848209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49"/>
            <a:ext cx="4020150" cy="6883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49"/>
            <a:ext cx="4020151" cy="6886889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48"/>
            <a:ext cx="4020151" cy="6894896"/>
          </a:xfrm>
          <a:prstGeom prst="rect">
            <a:avLst/>
          </a:prstGeom>
        </p:spPr>
      </p:pic>
      <p:sp>
        <p:nvSpPr>
          <p:cNvPr id="16" name="15 CuadroTexto"/>
          <p:cNvSpPr txBox="1"/>
          <p:nvPr/>
        </p:nvSpPr>
        <p:spPr>
          <a:xfrm>
            <a:off x="5591944" y="2123728"/>
            <a:ext cx="223224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MARÍA DE LOS ÁNGELES</a:t>
            </a:r>
          </a:p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FERNÁNDEZ GARCÍA</a:t>
            </a:r>
          </a:p>
        </p:txBody>
      </p:sp>
      <p:sp>
        <p:nvSpPr>
          <p:cNvPr id="17" name="16 CuadroTexto"/>
          <p:cNvSpPr txBox="1"/>
          <p:nvPr/>
        </p:nvSpPr>
        <p:spPr>
          <a:xfrm>
            <a:off x="5284804" y="3002734"/>
            <a:ext cx="252028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SONIA PAZOS MARTÍNEZ</a:t>
            </a:r>
          </a:p>
        </p:txBody>
      </p:sp>
      <p:sp>
        <p:nvSpPr>
          <p:cNvPr id="18" name="17 CuadroTexto"/>
          <p:cNvSpPr txBox="1"/>
          <p:nvPr/>
        </p:nvSpPr>
        <p:spPr>
          <a:xfrm>
            <a:off x="5447928" y="4788025"/>
            <a:ext cx="252028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JUAN SÁNCHEZ LAMELA</a:t>
            </a:r>
          </a:p>
        </p:txBody>
      </p:sp>
      <p:sp>
        <p:nvSpPr>
          <p:cNvPr id="19" name="18 CuadroTexto"/>
          <p:cNvSpPr txBox="1"/>
          <p:nvPr/>
        </p:nvSpPr>
        <p:spPr>
          <a:xfrm>
            <a:off x="5303912" y="4067945"/>
            <a:ext cx="252028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OSCAR MUIÑO BLANCO</a:t>
            </a: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49"/>
            <a:ext cx="4020150" cy="6933629"/>
          </a:xfrm>
          <a:prstGeom prst="rect">
            <a:avLst/>
          </a:prstGeom>
        </p:spPr>
      </p:pic>
      <p:sp>
        <p:nvSpPr>
          <p:cNvPr id="10" name="Rectangle 11">
            <a:extLst>
              <a:ext uri="{FF2B5EF4-FFF2-40B4-BE49-F238E27FC236}">
                <a16:creationId xmlns:a16="http://schemas.microsoft.com/office/drawing/2014/main" id="{869182C8-E1F5-4E4A-A5A3-AFFAF009C9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sp>
        <p:nvSpPr>
          <p:cNvPr id="11" name="1 Marcador de número de diapositiva">
            <a:extLst>
              <a:ext uri="{FF2B5EF4-FFF2-40B4-BE49-F238E27FC236}">
                <a16:creationId xmlns:a16="http://schemas.microsoft.com/office/drawing/2014/main" id="{81AE667D-3484-4248-97E5-B0A88459A1CC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221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12" name="101 Imagen" descr="02_pie.jpg">
            <a:extLst>
              <a:ext uri="{FF2B5EF4-FFF2-40B4-BE49-F238E27FC236}">
                <a16:creationId xmlns:a16="http://schemas.microsoft.com/office/drawing/2014/main" id="{C2AAEA99-D73E-4CCF-AA99-6815BD1CBA7F}"/>
              </a:ext>
            </a:extLst>
          </p:cNvPr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3" name="5 Marcador de número de diapositiva">
            <a:extLst>
              <a:ext uri="{FF2B5EF4-FFF2-40B4-BE49-F238E27FC236}">
                <a16:creationId xmlns:a16="http://schemas.microsoft.com/office/drawing/2014/main" id="{23B8DD76-6881-45AC-84DD-5400FC7E8B20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221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4" name="12 Imagen" descr="cons_cul_edu-cor">
            <a:extLst>
              <a:ext uri="{FF2B5EF4-FFF2-40B4-BE49-F238E27FC236}">
                <a16:creationId xmlns:a16="http://schemas.microsoft.com/office/drawing/2014/main" id="{849F0EA2-8DAB-4683-B2AE-498B05BA44B4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5" name="8 Imagen">
            <a:extLst>
              <a:ext uri="{FF2B5EF4-FFF2-40B4-BE49-F238E27FC236}">
                <a16:creationId xmlns:a16="http://schemas.microsoft.com/office/drawing/2014/main" id="{64297AD5-DDC3-4DA7-81B4-3C09E98879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931426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49"/>
            <a:ext cx="4020150" cy="6883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49"/>
            <a:ext cx="4020151" cy="6886889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48"/>
            <a:ext cx="4020151" cy="6894896"/>
          </a:xfrm>
          <a:prstGeom prst="rect">
            <a:avLst/>
          </a:prstGeom>
        </p:spPr>
      </p:pic>
      <p:sp>
        <p:nvSpPr>
          <p:cNvPr id="16" name="15 CuadroTexto"/>
          <p:cNvSpPr txBox="1"/>
          <p:nvPr/>
        </p:nvSpPr>
        <p:spPr>
          <a:xfrm>
            <a:off x="5591944" y="2123728"/>
            <a:ext cx="223224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MARÍA DE LOS ÁNGELES</a:t>
            </a:r>
          </a:p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FERNÁNDEZ GARCÍA</a:t>
            </a:r>
          </a:p>
        </p:txBody>
      </p:sp>
      <p:sp>
        <p:nvSpPr>
          <p:cNvPr id="17" name="16 CuadroTexto"/>
          <p:cNvSpPr txBox="1"/>
          <p:nvPr/>
        </p:nvSpPr>
        <p:spPr>
          <a:xfrm>
            <a:off x="5284804" y="3002734"/>
            <a:ext cx="252028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SONIA PAZOS MARTÍNEZ</a:t>
            </a:r>
          </a:p>
        </p:txBody>
      </p:sp>
      <p:sp>
        <p:nvSpPr>
          <p:cNvPr id="18" name="17 CuadroTexto"/>
          <p:cNvSpPr txBox="1"/>
          <p:nvPr/>
        </p:nvSpPr>
        <p:spPr>
          <a:xfrm>
            <a:off x="5447928" y="4788025"/>
            <a:ext cx="252028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JUAN SÁNCHEZ LAMELA</a:t>
            </a:r>
          </a:p>
        </p:txBody>
      </p:sp>
      <p:sp>
        <p:nvSpPr>
          <p:cNvPr id="19" name="18 CuadroTexto"/>
          <p:cNvSpPr txBox="1"/>
          <p:nvPr/>
        </p:nvSpPr>
        <p:spPr>
          <a:xfrm>
            <a:off x="5303912" y="4067945"/>
            <a:ext cx="252028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OSCAR MUIÑO BLANCO</a:t>
            </a: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49"/>
            <a:ext cx="4020150" cy="6933629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254" y="1083555"/>
            <a:ext cx="4030821" cy="6979924"/>
          </a:xfrm>
          <a:prstGeom prst="rect">
            <a:avLst/>
          </a:prstGeom>
        </p:spPr>
      </p:pic>
      <p:sp>
        <p:nvSpPr>
          <p:cNvPr id="11" name="Rectangle 11">
            <a:extLst>
              <a:ext uri="{FF2B5EF4-FFF2-40B4-BE49-F238E27FC236}">
                <a16:creationId xmlns:a16="http://schemas.microsoft.com/office/drawing/2014/main" id="{7BE8A135-B45A-4D31-94C0-9AE8F170D7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sp>
        <p:nvSpPr>
          <p:cNvPr id="12" name="1 Marcador de número de diapositiva">
            <a:extLst>
              <a:ext uri="{FF2B5EF4-FFF2-40B4-BE49-F238E27FC236}">
                <a16:creationId xmlns:a16="http://schemas.microsoft.com/office/drawing/2014/main" id="{A4151BC0-EA57-45A6-A607-C15B9622E515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222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13" name="101 Imagen" descr="02_pie.jpg">
            <a:extLst>
              <a:ext uri="{FF2B5EF4-FFF2-40B4-BE49-F238E27FC236}">
                <a16:creationId xmlns:a16="http://schemas.microsoft.com/office/drawing/2014/main" id="{31C3A5EC-EA9E-4FB9-B418-DCFBA7BF2338}"/>
              </a:ext>
            </a:extLst>
          </p:cNvPr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4" name="5 Marcador de número de diapositiva">
            <a:extLst>
              <a:ext uri="{FF2B5EF4-FFF2-40B4-BE49-F238E27FC236}">
                <a16:creationId xmlns:a16="http://schemas.microsoft.com/office/drawing/2014/main" id="{BF2C7E84-CF7C-4777-BEBE-59242CCAA213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222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5" name="12 Imagen" descr="cons_cul_edu-cor">
            <a:extLst>
              <a:ext uri="{FF2B5EF4-FFF2-40B4-BE49-F238E27FC236}">
                <a16:creationId xmlns:a16="http://schemas.microsoft.com/office/drawing/2014/main" id="{F18A9060-13A7-4684-807E-61BF9D82DED8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" name="8 Imagen">
            <a:extLst>
              <a:ext uri="{FF2B5EF4-FFF2-40B4-BE49-F238E27FC236}">
                <a16:creationId xmlns:a16="http://schemas.microsoft.com/office/drawing/2014/main" id="{3B41DADA-2419-4778-BE64-2C8C4132C3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289099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49"/>
            <a:ext cx="4020150" cy="6883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49"/>
            <a:ext cx="4020151" cy="6886889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48"/>
            <a:ext cx="4020151" cy="6894896"/>
          </a:xfrm>
          <a:prstGeom prst="rect">
            <a:avLst/>
          </a:prstGeom>
        </p:spPr>
      </p:pic>
      <p:sp>
        <p:nvSpPr>
          <p:cNvPr id="16" name="15 CuadroTexto"/>
          <p:cNvSpPr txBox="1"/>
          <p:nvPr/>
        </p:nvSpPr>
        <p:spPr>
          <a:xfrm>
            <a:off x="5591944" y="2123728"/>
            <a:ext cx="223224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MARÍA DE LOS ÁNGELES</a:t>
            </a:r>
          </a:p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FERNÁNDEZ GARCÍA</a:t>
            </a:r>
          </a:p>
        </p:txBody>
      </p:sp>
      <p:sp>
        <p:nvSpPr>
          <p:cNvPr id="17" name="16 CuadroTexto"/>
          <p:cNvSpPr txBox="1"/>
          <p:nvPr/>
        </p:nvSpPr>
        <p:spPr>
          <a:xfrm>
            <a:off x="5284804" y="3002734"/>
            <a:ext cx="252028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SONIA PAZOS MARTÍNEZ</a:t>
            </a:r>
          </a:p>
        </p:txBody>
      </p:sp>
      <p:sp>
        <p:nvSpPr>
          <p:cNvPr id="18" name="17 CuadroTexto"/>
          <p:cNvSpPr txBox="1"/>
          <p:nvPr/>
        </p:nvSpPr>
        <p:spPr>
          <a:xfrm>
            <a:off x="5447928" y="4788025"/>
            <a:ext cx="252028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JUAN SÁNCHEZ LAMELA</a:t>
            </a:r>
          </a:p>
        </p:txBody>
      </p:sp>
      <p:sp>
        <p:nvSpPr>
          <p:cNvPr id="19" name="18 CuadroTexto"/>
          <p:cNvSpPr txBox="1"/>
          <p:nvPr/>
        </p:nvSpPr>
        <p:spPr>
          <a:xfrm>
            <a:off x="5303912" y="4067945"/>
            <a:ext cx="252028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OSCAR MUIÑO BLANCO</a:t>
            </a: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49"/>
            <a:ext cx="4020150" cy="6933629"/>
          </a:xfrm>
          <a:prstGeom prst="rect">
            <a:avLst/>
          </a:prstGeom>
        </p:spPr>
      </p:pic>
      <p:sp>
        <p:nvSpPr>
          <p:cNvPr id="20" name="19 Rectángulo redondeado"/>
          <p:cNvSpPr/>
          <p:nvPr/>
        </p:nvSpPr>
        <p:spPr>
          <a:xfrm>
            <a:off x="7503231" y="1031229"/>
            <a:ext cx="641923" cy="61739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DA6EA623-EDD6-4D32-877C-68CE507603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sp>
        <p:nvSpPr>
          <p:cNvPr id="12" name="1 Marcador de número de diapositiva">
            <a:extLst>
              <a:ext uri="{FF2B5EF4-FFF2-40B4-BE49-F238E27FC236}">
                <a16:creationId xmlns:a16="http://schemas.microsoft.com/office/drawing/2014/main" id="{4601D06D-8352-4347-A021-7A1C689D83DC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223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13" name="101 Imagen" descr="02_pie.jpg">
            <a:extLst>
              <a:ext uri="{FF2B5EF4-FFF2-40B4-BE49-F238E27FC236}">
                <a16:creationId xmlns:a16="http://schemas.microsoft.com/office/drawing/2014/main" id="{AB5FA1A2-71F2-4EF0-9660-343402E1903F}"/>
              </a:ext>
            </a:extLst>
          </p:cNvPr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4" name="5 Marcador de número de diapositiva">
            <a:extLst>
              <a:ext uri="{FF2B5EF4-FFF2-40B4-BE49-F238E27FC236}">
                <a16:creationId xmlns:a16="http://schemas.microsoft.com/office/drawing/2014/main" id="{15507998-4CAE-48B0-BDE5-18591B757001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223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5" name="12 Imagen" descr="cons_cul_edu-cor">
            <a:extLst>
              <a:ext uri="{FF2B5EF4-FFF2-40B4-BE49-F238E27FC236}">
                <a16:creationId xmlns:a16="http://schemas.microsoft.com/office/drawing/2014/main" id="{85B6A395-73F4-417F-A420-5C0CC9B84532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1" name="8 Imagen">
            <a:extLst>
              <a:ext uri="{FF2B5EF4-FFF2-40B4-BE49-F238E27FC236}">
                <a16:creationId xmlns:a16="http://schemas.microsoft.com/office/drawing/2014/main" id="{2061A243-59B2-4382-A0EA-091DE84E6D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934399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49"/>
            <a:ext cx="4020150" cy="6883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49"/>
            <a:ext cx="4020151" cy="6886889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48"/>
            <a:ext cx="4020151" cy="6894896"/>
          </a:xfrm>
          <a:prstGeom prst="rect">
            <a:avLst/>
          </a:prstGeom>
        </p:spPr>
      </p:pic>
      <p:sp>
        <p:nvSpPr>
          <p:cNvPr id="16" name="15 CuadroTexto"/>
          <p:cNvSpPr txBox="1"/>
          <p:nvPr/>
        </p:nvSpPr>
        <p:spPr>
          <a:xfrm>
            <a:off x="5591944" y="2123728"/>
            <a:ext cx="223224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MARÍA DE LOS ÁNGELES</a:t>
            </a:r>
          </a:p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FERNÁNDEZ GARCÍA</a:t>
            </a:r>
          </a:p>
        </p:txBody>
      </p:sp>
      <p:sp>
        <p:nvSpPr>
          <p:cNvPr id="17" name="16 CuadroTexto"/>
          <p:cNvSpPr txBox="1"/>
          <p:nvPr/>
        </p:nvSpPr>
        <p:spPr>
          <a:xfrm>
            <a:off x="5284804" y="3002734"/>
            <a:ext cx="252028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SONIA PAZOS MARTÍNEZ</a:t>
            </a:r>
          </a:p>
        </p:txBody>
      </p:sp>
      <p:sp>
        <p:nvSpPr>
          <p:cNvPr id="18" name="17 CuadroTexto"/>
          <p:cNvSpPr txBox="1"/>
          <p:nvPr/>
        </p:nvSpPr>
        <p:spPr>
          <a:xfrm>
            <a:off x="5447928" y="4788025"/>
            <a:ext cx="252028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JUAN SÁNCHEZ LAMELA</a:t>
            </a:r>
          </a:p>
        </p:txBody>
      </p:sp>
      <p:sp>
        <p:nvSpPr>
          <p:cNvPr id="19" name="18 CuadroTexto"/>
          <p:cNvSpPr txBox="1"/>
          <p:nvPr/>
        </p:nvSpPr>
        <p:spPr>
          <a:xfrm>
            <a:off x="5303912" y="4067945"/>
            <a:ext cx="252028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OSCAR MUIÑO BLANCO</a:t>
            </a: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49"/>
            <a:ext cx="4020150" cy="6933629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3" y="1080749"/>
            <a:ext cx="4020152" cy="6933629"/>
          </a:xfrm>
          <a:prstGeom prst="rect">
            <a:avLst/>
          </a:prstGeom>
        </p:spPr>
      </p:pic>
      <p:sp>
        <p:nvSpPr>
          <p:cNvPr id="20" name="19 CuadroTexto"/>
          <p:cNvSpPr txBox="1"/>
          <p:nvPr/>
        </p:nvSpPr>
        <p:spPr>
          <a:xfrm>
            <a:off x="5428820" y="1682151"/>
            <a:ext cx="223224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MARÍA DE LOS ÁNGELES</a:t>
            </a:r>
          </a:p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FERNÁNDEZ GARCÍA</a:t>
            </a:r>
          </a:p>
        </p:txBody>
      </p:sp>
      <p:sp>
        <p:nvSpPr>
          <p:cNvPr id="21" name="20 CuadroTexto"/>
          <p:cNvSpPr txBox="1"/>
          <p:nvPr/>
        </p:nvSpPr>
        <p:spPr>
          <a:xfrm>
            <a:off x="5187869" y="4014158"/>
            <a:ext cx="252028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SONIA PAZOS MARTÍNEZ</a:t>
            </a:r>
          </a:p>
        </p:txBody>
      </p:sp>
      <p:sp>
        <p:nvSpPr>
          <p:cNvPr id="22" name="21 CuadroTexto"/>
          <p:cNvSpPr txBox="1"/>
          <p:nvPr/>
        </p:nvSpPr>
        <p:spPr>
          <a:xfrm>
            <a:off x="5303912" y="6558749"/>
            <a:ext cx="252028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JUAN SÁNCHEZ LAMELA</a:t>
            </a:r>
          </a:p>
        </p:txBody>
      </p:sp>
      <p:sp>
        <p:nvSpPr>
          <p:cNvPr id="23" name="22 Rectángulo redondeado"/>
          <p:cNvSpPr/>
          <p:nvPr/>
        </p:nvSpPr>
        <p:spPr>
          <a:xfrm>
            <a:off x="4075226" y="2483769"/>
            <a:ext cx="2469718" cy="67285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AE534685-02EB-4614-83E6-4F14A80448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sp>
        <p:nvSpPr>
          <p:cNvPr id="24" name="1 Marcador de número de diapositiva">
            <a:extLst>
              <a:ext uri="{FF2B5EF4-FFF2-40B4-BE49-F238E27FC236}">
                <a16:creationId xmlns:a16="http://schemas.microsoft.com/office/drawing/2014/main" id="{8BEC17F1-DF71-400E-A77A-2E903DF85A3E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224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25" name="101 Imagen" descr="02_pie.jpg">
            <a:extLst>
              <a:ext uri="{FF2B5EF4-FFF2-40B4-BE49-F238E27FC236}">
                <a16:creationId xmlns:a16="http://schemas.microsoft.com/office/drawing/2014/main" id="{B6ABE91C-FB3E-4FC6-A6AD-59CB36128050}"/>
              </a:ext>
            </a:extLst>
          </p:cNvPr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26" name="5 Marcador de número de diapositiva">
            <a:extLst>
              <a:ext uri="{FF2B5EF4-FFF2-40B4-BE49-F238E27FC236}">
                <a16:creationId xmlns:a16="http://schemas.microsoft.com/office/drawing/2014/main" id="{6D141E6D-E902-4E4A-AC15-956FC0BB6C7A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224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27" name="12 Imagen" descr="cons_cul_edu-cor">
            <a:extLst>
              <a:ext uri="{FF2B5EF4-FFF2-40B4-BE49-F238E27FC236}">
                <a16:creationId xmlns:a16="http://schemas.microsoft.com/office/drawing/2014/main" id="{D701FE2E-6153-4E19-A59A-255D35347CC7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8" name="8 Imagen">
            <a:extLst>
              <a:ext uri="{FF2B5EF4-FFF2-40B4-BE49-F238E27FC236}">
                <a16:creationId xmlns:a16="http://schemas.microsoft.com/office/drawing/2014/main" id="{1A2DC3AC-089D-4BDE-AB9D-4709ECE7C9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386320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3" descr="Z:\Spain\Coruna\Proyectos\Sector Público\Proyectos\012830-0018 - TIC en la escuela\03 Intermedio\Logotipos\Material para Presentaciones\AZUL VERTICAL SEPARAD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85562" y="381872"/>
            <a:ext cx="1085850" cy="357190"/>
          </a:xfrm>
          <a:prstGeom prst="rect">
            <a:avLst/>
          </a:prstGeom>
          <a:noFill/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3308749" y="350386"/>
            <a:ext cx="16732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espazoAbalar</a:t>
            </a:r>
            <a:endParaRPr lang="es-ES_tradnl" sz="2400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E394162B-C2DA-4D61-97CA-116258140E72}"/>
              </a:ext>
            </a:extLst>
          </p:cNvPr>
          <p:cNvSpPr/>
          <p:nvPr/>
        </p:nvSpPr>
        <p:spPr>
          <a:xfrm>
            <a:off x="-4201144" y="2051720"/>
            <a:ext cx="1872208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B715E0A-0598-4E80-BAD4-9B7DC9BADB14}"/>
              </a:ext>
            </a:extLst>
          </p:cNvPr>
          <p:cNvSpPr/>
          <p:nvPr/>
        </p:nvSpPr>
        <p:spPr>
          <a:xfrm>
            <a:off x="6456040" y="971600"/>
            <a:ext cx="2232248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72526F06-F2C1-42DD-BF87-E79E937B6C34}"/>
              </a:ext>
            </a:extLst>
          </p:cNvPr>
          <p:cNvSpPr/>
          <p:nvPr/>
        </p:nvSpPr>
        <p:spPr>
          <a:xfrm>
            <a:off x="695400" y="2122372"/>
            <a:ext cx="1728192" cy="733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D881A150-92D7-4352-B43C-68CF6333A75D}"/>
              </a:ext>
            </a:extLst>
          </p:cNvPr>
          <p:cNvSpPr/>
          <p:nvPr/>
        </p:nvSpPr>
        <p:spPr>
          <a:xfrm>
            <a:off x="697360" y="2403558"/>
            <a:ext cx="1728192" cy="733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6EC9412-68F5-46D5-9AD7-4EEB983D79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83112"/>
            <a:ext cx="12648728" cy="7537345"/>
          </a:xfrm>
          <a:prstGeom prst="rect">
            <a:avLst/>
          </a:prstGeom>
        </p:spPr>
      </p:pic>
      <p:sp>
        <p:nvSpPr>
          <p:cNvPr id="12" name="21 Rectángulo redondeado">
            <a:extLst>
              <a:ext uri="{FF2B5EF4-FFF2-40B4-BE49-F238E27FC236}">
                <a16:creationId xmlns:a16="http://schemas.microsoft.com/office/drawing/2014/main" id="{08BDC867-B91E-4FFC-BFCB-833DBA8B2C4B}"/>
              </a:ext>
            </a:extLst>
          </p:cNvPr>
          <p:cNvSpPr/>
          <p:nvPr/>
        </p:nvSpPr>
        <p:spPr>
          <a:xfrm>
            <a:off x="2584972" y="1510980"/>
            <a:ext cx="3655043" cy="819213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 Marcador de número de diapositiva">
            <a:extLst>
              <a:ext uri="{FF2B5EF4-FFF2-40B4-BE49-F238E27FC236}">
                <a16:creationId xmlns:a16="http://schemas.microsoft.com/office/drawing/2014/main" id="{9F2E4B2A-5460-4380-9CEC-51977C0665EF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225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14" name="101 Imagen" descr="02_pie.jpg">
            <a:extLst>
              <a:ext uri="{FF2B5EF4-FFF2-40B4-BE49-F238E27FC236}">
                <a16:creationId xmlns:a16="http://schemas.microsoft.com/office/drawing/2014/main" id="{9E22821E-6096-4127-A92C-4033FCFB0FA1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5" name="5 Marcador de número de diapositiva">
            <a:extLst>
              <a:ext uri="{FF2B5EF4-FFF2-40B4-BE49-F238E27FC236}">
                <a16:creationId xmlns:a16="http://schemas.microsoft.com/office/drawing/2014/main" id="{26D7B4A2-1816-4B80-A7F6-3906EA768470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225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6" name="12 Imagen" descr="cons_cul_edu-cor">
            <a:extLst>
              <a:ext uri="{FF2B5EF4-FFF2-40B4-BE49-F238E27FC236}">
                <a16:creationId xmlns:a16="http://schemas.microsoft.com/office/drawing/2014/main" id="{EC36CE51-DAD8-4FA4-A938-263B99AA3743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7" name="8 Imagen">
            <a:extLst>
              <a:ext uri="{FF2B5EF4-FFF2-40B4-BE49-F238E27FC236}">
                <a16:creationId xmlns:a16="http://schemas.microsoft.com/office/drawing/2014/main" id="{932AB8FD-4FE8-48EA-82A5-2F5CA9E936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136065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7BA723F-59A5-4569-B09C-F580AB24B0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7583"/>
            <a:ext cx="12192000" cy="7635675"/>
          </a:xfrm>
          <a:prstGeom prst="rect">
            <a:avLst/>
          </a:prstGeom>
        </p:spPr>
      </p:pic>
      <p:sp>
        <p:nvSpPr>
          <p:cNvPr id="4" name="22 Rectángulo redondeado">
            <a:extLst>
              <a:ext uri="{FF2B5EF4-FFF2-40B4-BE49-F238E27FC236}">
                <a16:creationId xmlns:a16="http://schemas.microsoft.com/office/drawing/2014/main" id="{73A4D343-A7F6-4741-994C-8AEA19C98961}"/>
              </a:ext>
            </a:extLst>
          </p:cNvPr>
          <p:cNvSpPr/>
          <p:nvPr/>
        </p:nvSpPr>
        <p:spPr>
          <a:xfrm>
            <a:off x="335360" y="6660233"/>
            <a:ext cx="1872208" cy="28803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E74D724A-4E8C-44D4-8C32-7218954770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8749" y="350386"/>
            <a:ext cx="16732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espazoAbalar</a:t>
            </a:r>
            <a:endParaRPr lang="es-ES_tradnl" sz="2400" dirty="0"/>
          </a:p>
        </p:txBody>
      </p:sp>
      <p:sp>
        <p:nvSpPr>
          <p:cNvPr id="6" name="1 Marcador de número de diapositiva">
            <a:extLst>
              <a:ext uri="{FF2B5EF4-FFF2-40B4-BE49-F238E27FC236}">
                <a16:creationId xmlns:a16="http://schemas.microsoft.com/office/drawing/2014/main" id="{04F2F216-8AD3-493D-904C-137A5A03F9FC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226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7" name="101 Imagen" descr="02_pie.jpg">
            <a:extLst>
              <a:ext uri="{FF2B5EF4-FFF2-40B4-BE49-F238E27FC236}">
                <a16:creationId xmlns:a16="http://schemas.microsoft.com/office/drawing/2014/main" id="{CCD53620-F507-4C0D-B7BF-89AF48FA5296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8" name="5 Marcador de número de diapositiva">
            <a:extLst>
              <a:ext uri="{FF2B5EF4-FFF2-40B4-BE49-F238E27FC236}">
                <a16:creationId xmlns:a16="http://schemas.microsoft.com/office/drawing/2014/main" id="{861CE0A2-E388-4273-967F-CCBCC37BCF34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226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9" name="12 Imagen" descr="cons_cul_edu-cor">
            <a:extLst>
              <a:ext uri="{FF2B5EF4-FFF2-40B4-BE49-F238E27FC236}">
                <a16:creationId xmlns:a16="http://schemas.microsoft.com/office/drawing/2014/main" id="{40639E98-8247-4009-B4D5-DF9AD3859B3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8 Imagen">
            <a:extLst>
              <a:ext uri="{FF2B5EF4-FFF2-40B4-BE49-F238E27FC236}">
                <a16:creationId xmlns:a16="http://schemas.microsoft.com/office/drawing/2014/main" id="{F72D3A89-A320-4D7B-97AC-E8F3EEDCF0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756094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B865409-CB3C-4587-95DE-7D3A65058D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7583"/>
            <a:ext cx="12192000" cy="7608307"/>
          </a:xfrm>
          <a:prstGeom prst="rect">
            <a:avLst/>
          </a:prstGeom>
        </p:spPr>
      </p:pic>
      <p:sp>
        <p:nvSpPr>
          <p:cNvPr id="5" name="22 Rectángulo redondeado">
            <a:extLst>
              <a:ext uri="{FF2B5EF4-FFF2-40B4-BE49-F238E27FC236}">
                <a16:creationId xmlns:a16="http://schemas.microsoft.com/office/drawing/2014/main" id="{D1C28908-E6CC-4A5D-B74D-BE5E3DDD0362}"/>
              </a:ext>
            </a:extLst>
          </p:cNvPr>
          <p:cNvSpPr/>
          <p:nvPr/>
        </p:nvSpPr>
        <p:spPr>
          <a:xfrm>
            <a:off x="2495600" y="1979712"/>
            <a:ext cx="9289032" cy="100811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AF340873-ED06-4408-88C1-F92773CB55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8749" y="350386"/>
            <a:ext cx="16732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espazoAbalar</a:t>
            </a:r>
            <a:endParaRPr lang="es-ES_tradnl" sz="2400" dirty="0"/>
          </a:p>
        </p:txBody>
      </p:sp>
      <p:sp>
        <p:nvSpPr>
          <p:cNvPr id="6" name="1 Marcador de número de diapositiva">
            <a:extLst>
              <a:ext uri="{FF2B5EF4-FFF2-40B4-BE49-F238E27FC236}">
                <a16:creationId xmlns:a16="http://schemas.microsoft.com/office/drawing/2014/main" id="{3A32E3D6-A2A5-4A42-879C-DD20C060809E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227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7" name="101 Imagen" descr="02_pie.jpg">
            <a:extLst>
              <a:ext uri="{FF2B5EF4-FFF2-40B4-BE49-F238E27FC236}">
                <a16:creationId xmlns:a16="http://schemas.microsoft.com/office/drawing/2014/main" id="{57923126-1546-492E-9A86-92BCB8A67598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8" name="5 Marcador de número de diapositiva">
            <a:extLst>
              <a:ext uri="{FF2B5EF4-FFF2-40B4-BE49-F238E27FC236}">
                <a16:creationId xmlns:a16="http://schemas.microsoft.com/office/drawing/2014/main" id="{90136C5A-98E7-45E7-AD98-143B7561F107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227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9" name="12 Imagen" descr="cons_cul_edu-cor">
            <a:extLst>
              <a:ext uri="{FF2B5EF4-FFF2-40B4-BE49-F238E27FC236}">
                <a16:creationId xmlns:a16="http://schemas.microsoft.com/office/drawing/2014/main" id="{DEA53F58-1679-4B7C-AAB4-BCEEFCDE8D6C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8 Imagen">
            <a:extLst>
              <a:ext uri="{FF2B5EF4-FFF2-40B4-BE49-F238E27FC236}">
                <a16:creationId xmlns:a16="http://schemas.microsoft.com/office/drawing/2014/main" id="{11CAB65A-4F92-459A-AEF6-9993457A65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B65C5E0A-E8D0-4E9B-BC43-2312CDD75360}"/>
              </a:ext>
            </a:extLst>
          </p:cNvPr>
          <p:cNvSpPr/>
          <p:nvPr/>
        </p:nvSpPr>
        <p:spPr>
          <a:xfrm>
            <a:off x="7320136" y="2483768"/>
            <a:ext cx="893477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2443954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FDD6A37-426A-4E8F-A3F2-6D6805A52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9592"/>
            <a:ext cx="12192000" cy="7541816"/>
          </a:xfrm>
          <a:prstGeom prst="rect">
            <a:avLst/>
          </a:prstGeom>
        </p:spPr>
      </p:pic>
      <p:sp>
        <p:nvSpPr>
          <p:cNvPr id="6" name="22 Rectángulo redondeado">
            <a:extLst>
              <a:ext uri="{FF2B5EF4-FFF2-40B4-BE49-F238E27FC236}">
                <a16:creationId xmlns:a16="http://schemas.microsoft.com/office/drawing/2014/main" id="{6B28120D-8D9E-4B61-9983-631F787F0D98}"/>
              </a:ext>
            </a:extLst>
          </p:cNvPr>
          <p:cNvSpPr/>
          <p:nvPr/>
        </p:nvSpPr>
        <p:spPr>
          <a:xfrm>
            <a:off x="2567608" y="5652120"/>
            <a:ext cx="6624736" cy="136815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F82B5899-6B9E-43AE-9E5C-8326A4B5C0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8749" y="350386"/>
            <a:ext cx="16732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espazoAbalar</a:t>
            </a:r>
            <a:endParaRPr lang="es-ES_tradnl" sz="2400" dirty="0"/>
          </a:p>
        </p:txBody>
      </p:sp>
    </p:spTree>
    <p:extLst>
      <p:ext uri="{BB962C8B-B14F-4D97-AF65-F5344CB8AC3E}">
        <p14:creationId xmlns:p14="http://schemas.microsoft.com/office/powerpoint/2010/main" val="1195894825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350" y="1128024"/>
            <a:ext cx="3944850" cy="7013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350" y="1123487"/>
            <a:ext cx="3944850" cy="7017603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350" y="1128024"/>
            <a:ext cx="3944850" cy="7013066"/>
          </a:xfrm>
          <a:prstGeom prst="rect">
            <a:avLst/>
          </a:prstGeom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350" y="1147074"/>
            <a:ext cx="3944850" cy="299188"/>
          </a:xfrm>
          <a:prstGeom prst="rect">
            <a:avLst/>
          </a:prstGeom>
        </p:spPr>
      </p:pic>
      <p:sp>
        <p:nvSpPr>
          <p:cNvPr id="14" name="13 Rectángulo redondeado"/>
          <p:cNvSpPr/>
          <p:nvPr/>
        </p:nvSpPr>
        <p:spPr>
          <a:xfrm>
            <a:off x="3798781" y="1030183"/>
            <a:ext cx="648585" cy="53297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9E9C050B-6164-4DA2-93B5-2F7997C7F2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sp>
        <p:nvSpPr>
          <p:cNvPr id="8" name="1 Marcador de número de diapositiva">
            <a:extLst>
              <a:ext uri="{FF2B5EF4-FFF2-40B4-BE49-F238E27FC236}">
                <a16:creationId xmlns:a16="http://schemas.microsoft.com/office/drawing/2014/main" id="{58FFB852-42A7-4BA5-A0C7-E70693D2FF8E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229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9" name="101 Imagen" descr="02_pie.jpg">
            <a:extLst>
              <a:ext uri="{FF2B5EF4-FFF2-40B4-BE49-F238E27FC236}">
                <a16:creationId xmlns:a16="http://schemas.microsoft.com/office/drawing/2014/main" id="{6C47A854-8B1C-453C-A085-D01332AE0D8F}"/>
              </a:ext>
            </a:extLst>
          </p:cNvPr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0" name="5 Marcador de número de diapositiva">
            <a:extLst>
              <a:ext uri="{FF2B5EF4-FFF2-40B4-BE49-F238E27FC236}">
                <a16:creationId xmlns:a16="http://schemas.microsoft.com/office/drawing/2014/main" id="{284EE7AD-269F-4F09-8046-1E4A9BB132FC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229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1" name="12 Imagen" descr="cons_cul_edu-cor">
            <a:extLst>
              <a:ext uri="{FF2B5EF4-FFF2-40B4-BE49-F238E27FC236}">
                <a16:creationId xmlns:a16="http://schemas.microsoft.com/office/drawing/2014/main" id="{8E43FA68-7EF4-4DE8-B01A-996783BE6FAE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8 Imagen">
            <a:extLst>
              <a:ext uri="{FF2B5EF4-FFF2-40B4-BE49-F238E27FC236}">
                <a16:creationId xmlns:a16="http://schemas.microsoft.com/office/drawing/2014/main" id="{CE61D7DC-6D5D-42D5-AC7A-23C6190DD0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7207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51384" y="138746"/>
            <a:ext cx="2969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espazoAbalar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88F4D480-9C4A-4ED1-80CB-261F32DF92D1}"/>
              </a:ext>
            </a:extLst>
          </p:cNvPr>
          <p:cNvSpPr/>
          <p:nvPr/>
        </p:nvSpPr>
        <p:spPr>
          <a:xfrm>
            <a:off x="2083741" y="7704318"/>
            <a:ext cx="82749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600" b="1" dirty="0">
                <a:solidFill>
                  <a:schemeClr val="tx2"/>
                </a:solidFill>
              </a:rPr>
              <a:t>https://www.edu.xunta.es/espazoAbalar/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9A92568-66B0-45D5-872D-614DB398BC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462" y="846631"/>
            <a:ext cx="8601075" cy="7504017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96D62F29-EF5E-4422-A276-20999BAED020}"/>
              </a:ext>
            </a:extLst>
          </p:cNvPr>
          <p:cNvSpPr/>
          <p:nvPr/>
        </p:nvSpPr>
        <p:spPr>
          <a:xfrm>
            <a:off x="1795461" y="3392305"/>
            <a:ext cx="1694133" cy="1872208"/>
          </a:xfrm>
          <a:prstGeom prst="rect">
            <a:avLst/>
          </a:prstGeom>
          <a:noFill/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6C39B4C-4A22-44D8-A468-6CDAD6AF99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1504" y="846630"/>
            <a:ext cx="9001000" cy="754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481483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350" y="1122320"/>
            <a:ext cx="3944850" cy="68037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5547C24B-1D31-49F0-A2CC-BF924F0ECB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sp>
        <p:nvSpPr>
          <p:cNvPr id="5" name="1 Marcador de número de diapositiva">
            <a:extLst>
              <a:ext uri="{FF2B5EF4-FFF2-40B4-BE49-F238E27FC236}">
                <a16:creationId xmlns:a16="http://schemas.microsoft.com/office/drawing/2014/main" id="{F8CE8F8B-7E20-4700-BC8B-939CDE161F29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230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6" name="101 Imagen" descr="02_pie.jpg">
            <a:extLst>
              <a:ext uri="{FF2B5EF4-FFF2-40B4-BE49-F238E27FC236}">
                <a16:creationId xmlns:a16="http://schemas.microsoft.com/office/drawing/2014/main" id="{5C4C9E86-785B-4D1F-9418-CD2ED79F94A5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F26EED74-33D5-4E2B-8D75-4DB0792633FD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230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8" name="12 Imagen" descr="cons_cul_edu-cor">
            <a:extLst>
              <a:ext uri="{FF2B5EF4-FFF2-40B4-BE49-F238E27FC236}">
                <a16:creationId xmlns:a16="http://schemas.microsoft.com/office/drawing/2014/main" id="{63692773-2B54-42B9-B191-CD975800C54B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" name="8 Imagen">
            <a:extLst>
              <a:ext uri="{FF2B5EF4-FFF2-40B4-BE49-F238E27FC236}">
                <a16:creationId xmlns:a16="http://schemas.microsoft.com/office/drawing/2014/main" id="{D2021A71-2ADC-4A54-A2CD-E691DE593E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276593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49"/>
            <a:ext cx="4020150" cy="6883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49"/>
            <a:ext cx="4020151" cy="6886889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48"/>
            <a:ext cx="4020151" cy="6894896"/>
          </a:xfrm>
          <a:prstGeom prst="rect">
            <a:avLst/>
          </a:prstGeom>
        </p:spPr>
      </p:pic>
      <p:sp>
        <p:nvSpPr>
          <p:cNvPr id="16" name="15 CuadroTexto"/>
          <p:cNvSpPr txBox="1"/>
          <p:nvPr/>
        </p:nvSpPr>
        <p:spPr>
          <a:xfrm>
            <a:off x="5591944" y="2123728"/>
            <a:ext cx="223224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MARÍA DE LOS ÁNGELES</a:t>
            </a:r>
          </a:p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FERNÁNDEZ GARCÍA</a:t>
            </a:r>
          </a:p>
        </p:txBody>
      </p:sp>
      <p:sp>
        <p:nvSpPr>
          <p:cNvPr id="17" name="16 CuadroTexto"/>
          <p:cNvSpPr txBox="1"/>
          <p:nvPr/>
        </p:nvSpPr>
        <p:spPr>
          <a:xfrm>
            <a:off x="5284804" y="3002734"/>
            <a:ext cx="252028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SONIA PAZOS MARTÍNEZ</a:t>
            </a:r>
          </a:p>
        </p:txBody>
      </p:sp>
      <p:sp>
        <p:nvSpPr>
          <p:cNvPr id="18" name="17 CuadroTexto"/>
          <p:cNvSpPr txBox="1"/>
          <p:nvPr/>
        </p:nvSpPr>
        <p:spPr>
          <a:xfrm>
            <a:off x="5447928" y="4788025"/>
            <a:ext cx="252028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JUAN SÁNCHEZ LAMELA</a:t>
            </a:r>
          </a:p>
        </p:txBody>
      </p:sp>
      <p:sp>
        <p:nvSpPr>
          <p:cNvPr id="19" name="18 CuadroTexto"/>
          <p:cNvSpPr txBox="1"/>
          <p:nvPr/>
        </p:nvSpPr>
        <p:spPr>
          <a:xfrm>
            <a:off x="5303912" y="4067945"/>
            <a:ext cx="252028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OSCAR MUIÑO BLANCO</a:t>
            </a: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49"/>
            <a:ext cx="4020150" cy="6933629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3" y="1080749"/>
            <a:ext cx="4020152" cy="6933629"/>
          </a:xfrm>
          <a:prstGeom prst="rect">
            <a:avLst/>
          </a:prstGeom>
        </p:spPr>
      </p:pic>
      <p:sp>
        <p:nvSpPr>
          <p:cNvPr id="20" name="19 CuadroTexto"/>
          <p:cNvSpPr txBox="1"/>
          <p:nvPr/>
        </p:nvSpPr>
        <p:spPr>
          <a:xfrm>
            <a:off x="5428820" y="1682151"/>
            <a:ext cx="223224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MARÍA DE LOS ÁNGELES</a:t>
            </a:r>
          </a:p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FERNÁNDEZ GARCÍA</a:t>
            </a:r>
          </a:p>
        </p:txBody>
      </p:sp>
      <p:sp>
        <p:nvSpPr>
          <p:cNvPr id="21" name="20 CuadroTexto"/>
          <p:cNvSpPr txBox="1"/>
          <p:nvPr/>
        </p:nvSpPr>
        <p:spPr>
          <a:xfrm>
            <a:off x="5187869" y="4014158"/>
            <a:ext cx="252028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SONIA PAZOS MARTÍNEZ</a:t>
            </a:r>
          </a:p>
        </p:txBody>
      </p:sp>
      <p:sp>
        <p:nvSpPr>
          <p:cNvPr id="22" name="21 CuadroTexto"/>
          <p:cNvSpPr txBox="1"/>
          <p:nvPr/>
        </p:nvSpPr>
        <p:spPr>
          <a:xfrm>
            <a:off x="5303912" y="6558749"/>
            <a:ext cx="252028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JUAN SÁNCHEZ LAMELA</a:t>
            </a:r>
          </a:p>
        </p:txBody>
      </p:sp>
      <p:sp>
        <p:nvSpPr>
          <p:cNvPr id="24" name="23 CuadroTexto"/>
          <p:cNvSpPr txBox="1"/>
          <p:nvPr/>
        </p:nvSpPr>
        <p:spPr>
          <a:xfrm>
            <a:off x="4123073" y="2858464"/>
            <a:ext cx="2116944" cy="307777"/>
          </a:xfrm>
          <a:prstGeom prst="rect">
            <a:avLst/>
          </a:prstGeom>
          <a:solidFill>
            <a:srgbClr val="F2F4FA"/>
          </a:solidFill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Confirmada</a:t>
            </a:r>
          </a:p>
        </p:txBody>
      </p:sp>
      <p:sp>
        <p:nvSpPr>
          <p:cNvPr id="25" name="24 Rectángulo redondeado"/>
          <p:cNvSpPr/>
          <p:nvPr/>
        </p:nvSpPr>
        <p:spPr>
          <a:xfrm>
            <a:off x="4075226" y="2483769"/>
            <a:ext cx="2469718" cy="67285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Rectangle 11">
            <a:extLst>
              <a:ext uri="{FF2B5EF4-FFF2-40B4-BE49-F238E27FC236}">
                <a16:creationId xmlns:a16="http://schemas.microsoft.com/office/drawing/2014/main" id="{6D9834E0-C3D2-4BD7-A180-99A192FE7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sp>
        <p:nvSpPr>
          <p:cNvPr id="26" name="1 Marcador de número de diapositiva">
            <a:extLst>
              <a:ext uri="{FF2B5EF4-FFF2-40B4-BE49-F238E27FC236}">
                <a16:creationId xmlns:a16="http://schemas.microsoft.com/office/drawing/2014/main" id="{AB1E7626-9E65-4005-84B5-8B3A683F7F78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231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27" name="101 Imagen" descr="02_pie.jpg">
            <a:extLst>
              <a:ext uri="{FF2B5EF4-FFF2-40B4-BE49-F238E27FC236}">
                <a16:creationId xmlns:a16="http://schemas.microsoft.com/office/drawing/2014/main" id="{2D777926-B561-445F-A879-C43D7FE27C65}"/>
              </a:ext>
            </a:extLst>
          </p:cNvPr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28" name="5 Marcador de número de diapositiva">
            <a:extLst>
              <a:ext uri="{FF2B5EF4-FFF2-40B4-BE49-F238E27FC236}">
                <a16:creationId xmlns:a16="http://schemas.microsoft.com/office/drawing/2014/main" id="{FE7B38AC-3578-424B-A3BC-FF35A10AC7C6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231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29" name="12 Imagen" descr="cons_cul_edu-cor">
            <a:extLst>
              <a:ext uri="{FF2B5EF4-FFF2-40B4-BE49-F238E27FC236}">
                <a16:creationId xmlns:a16="http://schemas.microsoft.com/office/drawing/2014/main" id="{D3AB6CDD-D4ED-4190-884C-2E5E3B1CCF56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0" name="8 Imagen">
            <a:extLst>
              <a:ext uri="{FF2B5EF4-FFF2-40B4-BE49-F238E27FC236}">
                <a16:creationId xmlns:a16="http://schemas.microsoft.com/office/drawing/2014/main" id="{A08C9E42-B0DC-46E1-B763-D7C163AB658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983599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49"/>
            <a:ext cx="4020150" cy="6883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49"/>
            <a:ext cx="4020151" cy="6886889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48"/>
            <a:ext cx="4020151" cy="6894896"/>
          </a:xfrm>
          <a:prstGeom prst="rect">
            <a:avLst/>
          </a:prstGeom>
        </p:spPr>
      </p:pic>
      <p:sp>
        <p:nvSpPr>
          <p:cNvPr id="16" name="15 CuadroTexto"/>
          <p:cNvSpPr txBox="1"/>
          <p:nvPr/>
        </p:nvSpPr>
        <p:spPr>
          <a:xfrm>
            <a:off x="5591944" y="2123728"/>
            <a:ext cx="223224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MARÍA DE LOS ÁNGELES</a:t>
            </a:r>
          </a:p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FERNÁNDEZ GARCÍA</a:t>
            </a:r>
          </a:p>
        </p:txBody>
      </p:sp>
      <p:sp>
        <p:nvSpPr>
          <p:cNvPr id="17" name="16 CuadroTexto"/>
          <p:cNvSpPr txBox="1"/>
          <p:nvPr/>
        </p:nvSpPr>
        <p:spPr>
          <a:xfrm>
            <a:off x="5284804" y="3002734"/>
            <a:ext cx="252028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SONIA PAZOS MARTÍNEZ</a:t>
            </a:r>
          </a:p>
        </p:txBody>
      </p:sp>
      <p:sp>
        <p:nvSpPr>
          <p:cNvPr id="18" name="17 CuadroTexto"/>
          <p:cNvSpPr txBox="1"/>
          <p:nvPr/>
        </p:nvSpPr>
        <p:spPr>
          <a:xfrm>
            <a:off x="5447928" y="4788025"/>
            <a:ext cx="252028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JUAN SÁNCHEZ LAMELA</a:t>
            </a:r>
          </a:p>
        </p:txBody>
      </p:sp>
      <p:sp>
        <p:nvSpPr>
          <p:cNvPr id="19" name="18 CuadroTexto"/>
          <p:cNvSpPr txBox="1"/>
          <p:nvPr/>
        </p:nvSpPr>
        <p:spPr>
          <a:xfrm>
            <a:off x="5303912" y="4067945"/>
            <a:ext cx="252028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OSCAR MUIÑO BLANCO</a:t>
            </a: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49"/>
            <a:ext cx="4020150" cy="6933629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3" y="1080749"/>
            <a:ext cx="4020152" cy="6933629"/>
          </a:xfrm>
          <a:prstGeom prst="rect">
            <a:avLst/>
          </a:prstGeom>
        </p:spPr>
      </p:pic>
      <p:sp>
        <p:nvSpPr>
          <p:cNvPr id="20" name="19 CuadroTexto"/>
          <p:cNvSpPr txBox="1"/>
          <p:nvPr/>
        </p:nvSpPr>
        <p:spPr>
          <a:xfrm>
            <a:off x="5428820" y="1682151"/>
            <a:ext cx="223224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MARÍA DE LOS ÁNGELES</a:t>
            </a:r>
          </a:p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FERNÁNDEZ GARCÍA</a:t>
            </a:r>
          </a:p>
        </p:txBody>
      </p:sp>
      <p:sp>
        <p:nvSpPr>
          <p:cNvPr id="21" name="20 CuadroTexto"/>
          <p:cNvSpPr txBox="1"/>
          <p:nvPr/>
        </p:nvSpPr>
        <p:spPr>
          <a:xfrm>
            <a:off x="5187869" y="4014158"/>
            <a:ext cx="252028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SONIA PAZOS MARTÍNEZ</a:t>
            </a:r>
          </a:p>
        </p:txBody>
      </p:sp>
      <p:sp>
        <p:nvSpPr>
          <p:cNvPr id="22" name="21 CuadroTexto"/>
          <p:cNvSpPr txBox="1"/>
          <p:nvPr/>
        </p:nvSpPr>
        <p:spPr>
          <a:xfrm>
            <a:off x="5303912" y="6558749"/>
            <a:ext cx="252028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JUAN SÁNCHEZ LAMELA</a:t>
            </a:r>
          </a:p>
        </p:txBody>
      </p:sp>
      <p:sp>
        <p:nvSpPr>
          <p:cNvPr id="24" name="23 CuadroTexto"/>
          <p:cNvSpPr txBox="1"/>
          <p:nvPr/>
        </p:nvSpPr>
        <p:spPr>
          <a:xfrm>
            <a:off x="4123073" y="2858464"/>
            <a:ext cx="2116944" cy="307777"/>
          </a:xfrm>
          <a:prstGeom prst="rect">
            <a:avLst/>
          </a:prstGeom>
          <a:solidFill>
            <a:srgbClr val="F2F4FA"/>
          </a:solidFill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Confirmada</a:t>
            </a:r>
          </a:p>
        </p:txBody>
      </p:sp>
      <p:sp>
        <p:nvSpPr>
          <p:cNvPr id="25" name="24 Rectángulo redondeado"/>
          <p:cNvSpPr/>
          <p:nvPr/>
        </p:nvSpPr>
        <p:spPr>
          <a:xfrm>
            <a:off x="4075226" y="2483769"/>
            <a:ext cx="2469718" cy="67285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Rectangle 11">
            <a:extLst>
              <a:ext uri="{FF2B5EF4-FFF2-40B4-BE49-F238E27FC236}">
                <a16:creationId xmlns:a16="http://schemas.microsoft.com/office/drawing/2014/main" id="{6D9834E0-C3D2-4BD7-A180-99A192FE7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sp>
        <p:nvSpPr>
          <p:cNvPr id="26" name="1 Marcador de número de diapositiva">
            <a:extLst>
              <a:ext uri="{FF2B5EF4-FFF2-40B4-BE49-F238E27FC236}">
                <a16:creationId xmlns:a16="http://schemas.microsoft.com/office/drawing/2014/main" id="{AB1E7626-9E65-4005-84B5-8B3A683F7F78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232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27" name="101 Imagen" descr="02_pie.jpg">
            <a:extLst>
              <a:ext uri="{FF2B5EF4-FFF2-40B4-BE49-F238E27FC236}">
                <a16:creationId xmlns:a16="http://schemas.microsoft.com/office/drawing/2014/main" id="{2D777926-B561-445F-A879-C43D7FE27C65}"/>
              </a:ext>
            </a:extLst>
          </p:cNvPr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28" name="5 Marcador de número de diapositiva">
            <a:extLst>
              <a:ext uri="{FF2B5EF4-FFF2-40B4-BE49-F238E27FC236}">
                <a16:creationId xmlns:a16="http://schemas.microsoft.com/office/drawing/2014/main" id="{FE7B38AC-3578-424B-A3BC-FF35A10AC7C6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232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29" name="12 Imagen" descr="cons_cul_edu-cor">
            <a:extLst>
              <a:ext uri="{FF2B5EF4-FFF2-40B4-BE49-F238E27FC236}">
                <a16:creationId xmlns:a16="http://schemas.microsoft.com/office/drawing/2014/main" id="{D3AB6CDD-D4ED-4190-884C-2E5E3B1CCF56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0" name="8 Imagen">
            <a:extLst>
              <a:ext uri="{FF2B5EF4-FFF2-40B4-BE49-F238E27FC236}">
                <a16:creationId xmlns:a16="http://schemas.microsoft.com/office/drawing/2014/main" id="{A08C9E42-B0DC-46E1-B763-D7C163AB658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3DCD453-820E-4EEE-8A70-7084DA42092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51982" y="991782"/>
            <a:ext cx="4288034" cy="7374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7244553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3" descr="Z:\Spain\Coruna\Proyectos\Sector Público\Proyectos\012830-0018 - TIC en la escuela\03 Intermedio\Logotipos\Material para Presentaciones\AZUL VERTICAL SEPARAD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85562" y="381872"/>
            <a:ext cx="1085850" cy="357190"/>
          </a:xfrm>
          <a:prstGeom prst="rect">
            <a:avLst/>
          </a:prstGeom>
          <a:noFill/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3308749" y="350386"/>
            <a:ext cx="16732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espazoAbalar</a:t>
            </a:r>
            <a:endParaRPr lang="es-ES_tradnl" sz="2400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E394162B-C2DA-4D61-97CA-116258140E72}"/>
              </a:ext>
            </a:extLst>
          </p:cNvPr>
          <p:cNvSpPr/>
          <p:nvPr/>
        </p:nvSpPr>
        <p:spPr>
          <a:xfrm>
            <a:off x="-4201144" y="2051720"/>
            <a:ext cx="1872208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B715E0A-0598-4E80-BAD4-9B7DC9BADB14}"/>
              </a:ext>
            </a:extLst>
          </p:cNvPr>
          <p:cNvSpPr/>
          <p:nvPr/>
        </p:nvSpPr>
        <p:spPr>
          <a:xfrm>
            <a:off x="6456040" y="971600"/>
            <a:ext cx="2232248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72526F06-F2C1-42DD-BF87-E79E937B6C34}"/>
              </a:ext>
            </a:extLst>
          </p:cNvPr>
          <p:cNvSpPr/>
          <p:nvPr/>
        </p:nvSpPr>
        <p:spPr>
          <a:xfrm>
            <a:off x="695400" y="2122372"/>
            <a:ext cx="1728192" cy="733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D881A150-92D7-4352-B43C-68CF6333A75D}"/>
              </a:ext>
            </a:extLst>
          </p:cNvPr>
          <p:cNvSpPr/>
          <p:nvPr/>
        </p:nvSpPr>
        <p:spPr>
          <a:xfrm>
            <a:off x="697360" y="2403558"/>
            <a:ext cx="1728192" cy="733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6EC9412-68F5-46D5-9AD7-4EEB983D79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83112"/>
            <a:ext cx="12648728" cy="7537345"/>
          </a:xfrm>
          <a:prstGeom prst="rect">
            <a:avLst/>
          </a:prstGeom>
        </p:spPr>
      </p:pic>
      <p:sp>
        <p:nvSpPr>
          <p:cNvPr id="12" name="21 Rectángulo redondeado">
            <a:extLst>
              <a:ext uri="{FF2B5EF4-FFF2-40B4-BE49-F238E27FC236}">
                <a16:creationId xmlns:a16="http://schemas.microsoft.com/office/drawing/2014/main" id="{08BDC867-B91E-4FFC-BFCB-833DBA8B2C4B}"/>
              </a:ext>
            </a:extLst>
          </p:cNvPr>
          <p:cNvSpPr/>
          <p:nvPr/>
        </p:nvSpPr>
        <p:spPr>
          <a:xfrm>
            <a:off x="2584972" y="1510980"/>
            <a:ext cx="3655043" cy="819213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 Marcador de número de diapositiva">
            <a:extLst>
              <a:ext uri="{FF2B5EF4-FFF2-40B4-BE49-F238E27FC236}">
                <a16:creationId xmlns:a16="http://schemas.microsoft.com/office/drawing/2014/main" id="{7EDBD1C1-07D2-469C-9DD2-7762208FCA49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233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14" name="101 Imagen" descr="02_pie.jpg">
            <a:extLst>
              <a:ext uri="{FF2B5EF4-FFF2-40B4-BE49-F238E27FC236}">
                <a16:creationId xmlns:a16="http://schemas.microsoft.com/office/drawing/2014/main" id="{EAEA311B-CB0A-4882-B451-BB8F90B46DE6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5" name="5 Marcador de número de diapositiva">
            <a:extLst>
              <a:ext uri="{FF2B5EF4-FFF2-40B4-BE49-F238E27FC236}">
                <a16:creationId xmlns:a16="http://schemas.microsoft.com/office/drawing/2014/main" id="{295E45AE-53A9-4404-BE91-9C223DF08A9D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233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6" name="12 Imagen" descr="cons_cul_edu-cor">
            <a:extLst>
              <a:ext uri="{FF2B5EF4-FFF2-40B4-BE49-F238E27FC236}">
                <a16:creationId xmlns:a16="http://schemas.microsoft.com/office/drawing/2014/main" id="{A69FC1D5-4ABC-45BA-9F56-D14E7FC2A75C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7" name="8 Imagen">
            <a:extLst>
              <a:ext uri="{FF2B5EF4-FFF2-40B4-BE49-F238E27FC236}">
                <a16:creationId xmlns:a16="http://schemas.microsoft.com/office/drawing/2014/main" id="{FF2292E4-AC1E-45A9-94D2-686A5DA9BC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014806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7BA723F-59A5-4569-B09C-F580AB24B0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7583"/>
            <a:ext cx="12192000" cy="7635675"/>
          </a:xfrm>
          <a:prstGeom prst="rect">
            <a:avLst/>
          </a:prstGeom>
        </p:spPr>
      </p:pic>
      <p:sp>
        <p:nvSpPr>
          <p:cNvPr id="4" name="22 Rectángulo redondeado">
            <a:extLst>
              <a:ext uri="{FF2B5EF4-FFF2-40B4-BE49-F238E27FC236}">
                <a16:creationId xmlns:a16="http://schemas.microsoft.com/office/drawing/2014/main" id="{73A4D343-A7F6-4741-994C-8AEA19C98961}"/>
              </a:ext>
            </a:extLst>
          </p:cNvPr>
          <p:cNvSpPr/>
          <p:nvPr/>
        </p:nvSpPr>
        <p:spPr>
          <a:xfrm>
            <a:off x="335360" y="6660233"/>
            <a:ext cx="1872208" cy="28803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EB30322F-38EE-432E-AA04-B3868585D5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8749" y="350386"/>
            <a:ext cx="16732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espazoAbalar</a:t>
            </a:r>
            <a:endParaRPr lang="es-ES_tradnl" sz="2400" dirty="0"/>
          </a:p>
        </p:txBody>
      </p:sp>
      <p:sp>
        <p:nvSpPr>
          <p:cNvPr id="6" name="1 Marcador de número de diapositiva">
            <a:extLst>
              <a:ext uri="{FF2B5EF4-FFF2-40B4-BE49-F238E27FC236}">
                <a16:creationId xmlns:a16="http://schemas.microsoft.com/office/drawing/2014/main" id="{781DBAD5-AAE8-42F2-A5CE-BC2C147F054D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234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7" name="101 Imagen" descr="02_pie.jpg">
            <a:extLst>
              <a:ext uri="{FF2B5EF4-FFF2-40B4-BE49-F238E27FC236}">
                <a16:creationId xmlns:a16="http://schemas.microsoft.com/office/drawing/2014/main" id="{1C1F90E8-F27E-4D89-A12B-EC9E7EC8A88D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8" name="5 Marcador de número de diapositiva">
            <a:extLst>
              <a:ext uri="{FF2B5EF4-FFF2-40B4-BE49-F238E27FC236}">
                <a16:creationId xmlns:a16="http://schemas.microsoft.com/office/drawing/2014/main" id="{8FB67EFC-1333-48EF-A28D-793FFFC391D8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234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9" name="12 Imagen" descr="cons_cul_edu-cor">
            <a:extLst>
              <a:ext uri="{FF2B5EF4-FFF2-40B4-BE49-F238E27FC236}">
                <a16:creationId xmlns:a16="http://schemas.microsoft.com/office/drawing/2014/main" id="{64CDFF39-6AB7-4DBF-9DFD-FE143B02ACC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8 Imagen">
            <a:extLst>
              <a:ext uri="{FF2B5EF4-FFF2-40B4-BE49-F238E27FC236}">
                <a16:creationId xmlns:a16="http://schemas.microsoft.com/office/drawing/2014/main" id="{937EBA24-C527-4DB7-9591-3B7C75AED9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972638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B865409-CB3C-4587-95DE-7D3A65058D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7583"/>
            <a:ext cx="12192000" cy="7608307"/>
          </a:xfrm>
          <a:prstGeom prst="rect">
            <a:avLst/>
          </a:prstGeom>
        </p:spPr>
      </p:pic>
      <p:sp>
        <p:nvSpPr>
          <p:cNvPr id="5" name="22 Rectángulo redondeado">
            <a:extLst>
              <a:ext uri="{FF2B5EF4-FFF2-40B4-BE49-F238E27FC236}">
                <a16:creationId xmlns:a16="http://schemas.microsoft.com/office/drawing/2014/main" id="{D1C28908-E6CC-4A5D-B74D-BE5E3DDD0362}"/>
              </a:ext>
            </a:extLst>
          </p:cNvPr>
          <p:cNvSpPr/>
          <p:nvPr/>
        </p:nvSpPr>
        <p:spPr>
          <a:xfrm>
            <a:off x="2495600" y="1979712"/>
            <a:ext cx="9289032" cy="100811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1B18EC86-4578-4A6F-A111-28469CBB71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8749" y="350386"/>
            <a:ext cx="16732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espazoAbalar</a:t>
            </a:r>
            <a:endParaRPr lang="es-ES_tradnl" sz="2400" dirty="0"/>
          </a:p>
        </p:txBody>
      </p:sp>
      <p:sp>
        <p:nvSpPr>
          <p:cNvPr id="6" name="1 Marcador de número de diapositiva">
            <a:extLst>
              <a:ext uri="{FF2B5EF4-FFF2-40B4-BE49-F238E27FC236}">
                <a16:creationId xmlns:a16="http://schemas.microsoft.com/office/drawing/2014/main" id="{DC4B3172-1DB7-4A79-8AAB-69A4CEA79309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235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7" name="101 Imagen" descr="02_pie.jpg">
            <a:extLst>
              <a:ext uri="{FF2B5EF4-FFF2-40B4-BE49-F238E27FC236}">
                <a16:creationId xmlns:a16="http://schemas.microsoft.com/office/drawing/2014/main" id="{F53F73A7-86A4-4E96-8B4C-D3DA4D646098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8" name="5 Marcador de número de diapositiva">
            <a:extLst>
              <a:ext uri="{FF2B5EF4-FFF2-40B4-BE49-F238E27FC236}">
                <a16:creationId xmlns:a16="http://schemas.microsoft.com/office/drawing/2014/main" id="{54024A1E-0AD0-4FA1-A59B-6C51252F18BF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235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9" name="12 Imagen" descr="cons_cul_edu-cor">
            <a:extLst>
              <a:ext uri="{FF2B5EF4-FFF2-40B4-BE49-F238E27FC236}">
                <a16:creationId xmlns:a16="http://schemas.microsoft.com/office/drawing/2014/main" id="{6A329E63-DFEB-4791-AAB0-1376317DA3FF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8 Imagen">
            <a:extLst>
              <a:ext uri="{FF2B5EF4-FFF2-40B4-BE49-F238E27FC236}">
                <a16:creationId xmlns:a16="http://schemas.microsoft.com/office/drawing/2014/main" id="{8133F9A3-D26C-4CD6-BE73-BB8BFF78B9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FC3A2757-5685-4864-8DE4-78C1FA0A1530}"/>
              </a:ext>
            </a:extLst>
          </p:cNvPr>
          <p:cNvSpPr/>
          <p:nvPr/>
        </p:nvSpPr>
        <p:spPr>
          <a:xfrm>
            <a:off x="7248128" y="2483768"/>
            <a:ext cx="893477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1609104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FDD6A37-426A-4E8F-A3F2-6D6805A52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9592"/>
            <a:ext cx="12192000" cy="7541816"/>
          </a:xfrm>
          <a:prstGeom prst="rect">
            <a:avLst/>
          </a:prstGeom>
        </p:spPr>
      </p:pic>
      <p:sp>
        <p:nvSpPr>
          <p:cNvPr id="6" name="22 Rectángulo redondeado">
            <a:extLst>
              <a:ext uri="{FF2B5EF4-FFF2-40B4-BE49-F238E27FC236}">
                <a16:creationId xmlns:a16="http://schemas.microsoft.com/office/drawing/2014/main" id="{6B28120D-8D9E-4B61-9983-631F787F0D98}"/>
              </a:ext>
            </a:extLst>
          </p:cNvPr>
          <p:cNvSpPr/>
          <p:nvPr/>
        </p:nvSpPr>
        <p:spPr>
          <a:xfrm>
            <a:off x="2567608" y="7047247"/>
            <a:ext cx="6624736" cy="136815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05582409-EB17-49E3-883F-2990E94BBC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8749" y="350386"/>
            <a:ext cx="16732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espazoAbalar</a:t>
            </a:r>
            <a:endParaRPr lang="es-ES_tradnl" sz="2400" dirty="0"/>
          </a:p>
        </p:txBody>
      </p:sp>
      <p:sp>
        <p:nvSpPr>
          <p:cNvPr id="5" name="1 Marcador de número de diapositiva">
            <a:extLst>
              <a:ext uri="{FF2B5EF4-FFF2-40B4-BE49-F238E27FC236}">
                <a16:creationId xmlns:a16="http://schemas.microsoft.com/office/drawing/2014/main" id="{C451E1A2-89D9-4D91-923D-C60AD5A50D46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236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7" name="101 Imagen" descr="02_pie.jpg">
            <a:extLst>
              <a:ext uri="{FF2B5EF4-FFF2-40B4-BE49-F238E27FC236}">
                <a16:creationId xmlns:a16="http://schemas.microsoft.com/office/drawing/2014/main" id="{76B08319-0831-4A89-ACFE-3D538DCD164F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8" name="5 Marcador de número de diapositiva">
            <a:extLst>
              <a:ext uri="{FF2B5EF4-FFF2-40B4-BE49-F238E27FC236}">
                <a16:creationId xmlns:a16="http://schemas.microsoft.com/office/drawing/2014/main" id="{B102391A-9C6E-4756-8E06-1ED638FA33EE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236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9" name="12 Imagen" descr="cons_cul_edu-cor">
            <a:extLst>
              <a:ext uri="{FF2B5EF4-FFF2-40B4-BE49-F238E27FC236}">
                <a16:creationId xmlns:a16="http://schemas.microsoft.com/office/drawing/2014/main" id="{E3FC1699-FB6E-4B19-90CA-63C683598D4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8 Imagen">
            <a:extLst>
              <a:ext uri="{FF2B5EF4-FFF2-40B4-BE49-F238E27FC236}">
                <a16:creationId xmlns:a16="http://schemas.microsoft.com/office/drawing/2014/main" id="{A9F42E55-26D1-4968-AE8E-2FDB072C0C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EFAEDFAB-E02C-48DE-8454-2E2CFA77DC9D}"/>
              </a:ext>
            </a:extLst>
          </p:cNvPr>
          <p:cNvSpPr/>
          <p:nvPr/>
        </p:nvSpPr>
        <p:spPr>
          <a:xfrm>
            <a:off x="3516958" y="4246642"/>
            <a:ext cx="893477" cy="1309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1179667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350" y="1128024"/>
            <a:ext cx="3944850" cy="7013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350" y="1123487"/>
            <a:ext cx="3944850" cy="7017603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350" y="1128024"/>
            <a:ext cx="3944850" cy="7013066"/>
          </a:xfrm>
          <a:prstGeom prst="rect">
            <a:avLst/>
          </a:prstGeom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350" y="1147074"/>
            <a:ext cx="3944850" cy="299188"/>
          </a:xfrm>
          <a:prstGeom prst="rect">
            <a:avLst/>
          </a:prstGeom>
        </p:spPr>
      </p:pic>
      <p:sp>
        <p:nvSpPr>
          <p:cNvPr id="14" name="13 Rectángulo redondeado"/>
          <p:cNvSpPr/>
          <p:nvPr/>
        </p:nvSpPr>
        <p:spPr>
          <a:xfrm>
            <a:off x="3798781" y="1030183"/>
            <a:ext cx="648585" cy="53297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9B617FD8-F7F8-4DE5-92AA-50D2DD4DA2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sp>
        <p:nvSpPr>
          <p:cNvPr id="8" name="1 Marcador de número de diapositiva">
            <a:extLst>
              <a:ext uri="{FF2B5EF4-FFF2-40B4-BE49-F238E27FC236}">
                <a16:creationId xmlns:a16="http://schemas.microsoft.com/office/drawing/2014/main" id="{11ED72F7-8343-4786-B415-01FB909F7452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237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9" name="101 Imagen" descr="02_pie.jpg">
            <a:extLst>
              <a:ext uri="{FF2B5EF4-FFF2-40B4-BE49-F238E27FC236}">
                <a16:creationId xmlns:a16="http://schemas.microsoft.com/office/drawing/2014/main" id="{8D2C9FF7-1C62-4CC0-AB79-B71519EBC0BB}"/>
              </a:ext>
            </a:extLst>
          </p:cNvPr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0" name="5 Marcador de número de diapositiva">
            <a:extLst>
              <a:ext uri="{FF2B5EF4-FFF2-40B4-BE49-F238E27FC236}">
                <a16:creationId xmlns:a16="http://schemas.microsoft.com/office/drawing/2014/main" id="{A4DC588E-297D-498D-A607-ECB29DCC4F29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237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1" name="12 Imagen" descr="cons_cul_edu-cor">
            <a:extLst>
              <a:ext uri="{FF2B5EF4-FFF2-40B4-BE49-F238E27FC236}">
                <a16:creationId xmlns:a16="http://schemas.microsoft.com/office/drawing/2014/main" id="{670EAD9F-8405-4EF4-8214-06F499B064A7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8 Imagen">
            <a:extLst>
              <a:ext uri="{FF2B5EF4-FFF2-40B4-BE49-F238E27FC236}">
                <a16:creationId xmlns:a16="http://schemas.microsoft.com/office/drawing/2014/main" id="{025F2657-D411-4E78-B457-6711221FFD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656414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350" y="1147074"/>
            <a:ext cx="3944850" cy="299188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350" y="1122320"/>
            <a:ext cx="3944850" cy="68037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350" y="1122319"/>
            <a:ext cx="3944850" cy="6789587"/>
          </a:xfrm>
          <a:prstGeom prst="rect">
            <a:avLst/>
          </a:prstGeom>
        </p:spPr>
      </p:pic>
      <p:sp>
        <p:nvSpPr>
          <p:cNvPr id="5" name="Rectangle 11">
            <a:extLst>
              <a:ext uri="{FF2B5EF4-FFF2-40B4-BE49-F238E27FC236}">
                <a16:creationId xmlns:a16="http://schemas.microsoft.com/office/drawing/2014/main" id="{160C6EC7-59C1-4E6F-8536-D9A989718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sp>
        <p:nvSpPr>
          <p:cNvPr id="6" name="1 Marcador de número de diapositiva">
            <a:extLst>
              <a:ext uri="{FF2B5EF4-FFF2-40B4-BE49-F238E27FC236}">
                <a16:creationId xmlns:a16="http://schemas.microsoft.com/office/drawing/2014/main" id="{BF086A00-CD09-4E69-94F1-F3233CC58777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238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7" name="101 Imagen" descr="02_pie.jpg">
            <a:extLst>
              <a:ext uri="{FF2B5EF4-FFF2-40B4-BE49-F238E27FC236}">
                <a16:creationId xmlns:a16="http://schemas.microsoft.com/office/drawing/2014/main" id="{EC7DCA59-CF83-4EC6-8F5E-69105F463445}"/>
              </a:ext>
            </a:extLst>
          </p:cNvPr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8" name="5 Marcador de número de diapositiva">
            <a:extLst>
              <a:ext uri="{FF2B5EF4-FFF2-40B4-BE49-F238E27FC236}">
                <a16:creationId xmlns:a16="http://schemas.microsoft.com/office/drawing/2014/main" id="{E596B749-4504-498F-AD22-D10290F7A6F6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238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9" name="12 Imagen" descr="cons_cul_edu-cor">
            <a:extLst>
              <a:ext uri="{FF2B5EF4-FFF2-40B4-BE49-F238E27FC236}">
                <a16:creationId xmlns:a16="http://schemas.microsoft.com/office/drawing/2014/main" id="{BDFE61ED-942E-405C-8130-F29A37DF8B18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8 Imagen">
            <a:extLst>
              <a:ext uri="{FF2B5EF4-FFF2-40B4-BE49-F238E27FC236}">
                <a16:creationId xmlns:a16="http://schemas.microsoft.com/office/drawing/2014/main" id="{C22D2011-8938-458B-8F65-306DC708AC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DE4BEA6D-EA5A-4098-9AD7-AD115F79009B}"/>
              </a:ext>
            </a:extLst>
          </p:cNvPr>
          <p:cNvSpPr/>
          <p:nvPr/>
        </p:nvSpPr>
        <p:spPr>
          <a:xfrm>
            <a:off x="5735960" y="4647338"/>
            <a:ext cx="893477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894513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49"/>
            <a:ext cx="4020150" cy="6883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49"/>
            <a:ext cx="4020151" cy="6886889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48"/>
            <a:ext cx="4020151" cy="6894896"/>
          </a:xfrm>
          <a:prstGeom prst="rect">
            <a:avLst/>
          </a:prstGeom>
        </p:spPr>
      </p:pic>
      <p:sp>
        <p:nvSpPr>
          <p:cNvPr id="16" name="15 CuadroTexto"/>
          <p:cNvSpPr txBox="1"/>
          <p:nvPr/>
        </p:nvSpPr>
        <p:spPr>
          <a:xfrm>
            <a:off x="5591944" y="2123728"/>
            <a:ext cx="223224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MARÍA DE LOS ÁNGELES</a:t>
            </a:r>
          </a:p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FERNÁNDEZ GARCÍA</a:t>
            </a:r>
          </a:p>
        </p:txBody>
      </p:sp>
      <p:sp>
        <p:nvSpPr>
          <p:cNvPr id="17" name="16 CuadroTexto"/>
          <p:cNvSpPr txBox="1"/>
          <p:nvPr/>
        </p:nvSpPr>
        <p:spPr>
          <a:xfrm>
            <a:off x="5284804" y="3002734"/>
            <a:ext cx="252028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SONIA PAZOS MARTÍNEZ</a:t>
            </a:r>
          </a:p>
        </p:txBody>
      </p:sp>
      <p:sp>
        <p:nvSpPr>
          <p:cNvPr id="18" name="17 CuadroTexto"/>
          <p:cNvSpPr txBox="1"/>
          <p:nvPr/>
        </p:nvSpPr>
        <p:spPr>
          <a:xfrm>
            <a:off x="5447928" y="4788025"/>
            <a:ext cx="252028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JUAN SÁNCHEZ LAMELA</a:t>
            </a:r>
          </a:p>
        </p:txBody>
      </p:sp>
      <p:sp>
        <p:nvSpPr>
          <p:cNvPr id="19" name="18 CuadroTexto"/>
          <p:cNvSpPr txBox="1"/>
          <p:nvPr/>
        </p:nvSpPr>
        <p:spPr>
          <a:xfrm>
            <a:off x="5303912" y="4067945"/>
            <a:ext cx="252028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OSCAR MUIÑO BLANCO</a:t>
            </a: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49"/>
            <a:ext cx="4020150" cy="6933629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3" y="1080749"/>
            <a:ext cx="4020152" cy="6933629"/>
          </a:xfrm>
          <a:prstGeom prst="rect">
            <a:avLst/>
          </a:prstGeom>
        </p:spPr>
      </p:pic>
      <p:sp>
        <p:nvSpPr>
          <p:cNvPr id="20" name="19 CuadroTexto"/>
          <p:cNvSpPr txBox="1"/>
          <p:nvPr/>
        </p:nvSpPr>
        <p:spPr>
          <a:xfrm>
            <a:off x="5428820" y="1682151"/>
            <a:ext cx="223224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MARÍA DE LOS ÁNGELES</a:t>
            </a:r>
          </a:p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FERNÁNDEZ GARCÍA</a:t>
            </a:r>
          </a:p>
        </p:txBody>
      </p:sp>
      <p:sp>
        <p:nvSpPr>
          <p:cNvPr id="21" name="20 CuadroTexto"/>
          <p:cNvSpPr txBox="1"/>
          <p:nvPr/>
        </p:nvSpPr>
        <p:spPr>
          <a:xfrm>
            <a:off x="5187869" y="4014158"/>
            <a:ext cx="252028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SONIA PAZOS MARTÍNEZ</a:t>
            </a:r>
          </a:p>
        </p:txBody>
      </p:sp>
      <p:sp>
        <p:nvSpPr>
          <p:cNvPr id="22" name="21 CuadroTexto"/>
          <p:cNvSpPr txBox="1"/>
          <p:nvPr/>
        </p:nvSpPr>
        <p:spPr>
          <a:xfrm>
            <a:off x="5303912" y="6558749"/>
            <a:ext cx="252028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JUAN SÁNCHEZ LAMELA</a:t>
            </a:r>
          </a:p>
        </p:txBody>
      </p:sp>
      <p:sp>
        <p:nvSpPr>
          <p:cNvPr id="24" name="23 CuadroTexto"/>
          <p:cNvSpPr txBox="1"/>
          <p:nvPr/>
        </p:nvSpPr>
        <p:spPr>
          <a:xfrm>
            <a:off x="4123073" y="2858464"/>
            <a:ext cx="2116944" cy="307777"/>
          </a:xfrm>
          <a:prstGeom prst="rect">
            <a:avLst/>
          </a:prstGeom>
          <a:solidFill>
            <a:srgbClr val="F2F4FA"/>
          </a:solidFill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Anulada polo profesor</a:t>
            </a:r>
          </a:p>
        </p:txBody>
      </p:sp>
      <p:sp>
        <p:nvSpPr>
          <p:cNvPr id="25" name="24 Rectángulo redondeado"/>
          <p:cNvSpPr/>
          <p:nvPr/>
        </p:nvSpPr>
        <p:spPr>
          <a:xfrm>
            <a:off x="4075226" y="2483769"/>
            <a:ext cx="2469718" cy="67285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Rectangle 11">
            <a:extLst>
              <a:ext uri="{FF2B5EF4-FFF2-40B4-BE49-F238E27FC236}">
                <a16:creationId xmlns:a16="http://schemas.microsoft.com/office/drawing/2014/main" id="{176C2AF7-8717-4653-BA49-5AE5693CFC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sp>
        <p:nvSpPr>
          <p:cNvPr id="26" name="1 Marcador de número de diapositiva">
            <a:extLst>
              <a:ext uri="{FF2B5EF4-FFF2-40B4-BE49-F238E27FC236}">
                <a16:creationId xmlns:a16="http://schemas.microsoft.com/office/drawing/2014/main" id="{CAC6783B-F081-4400-A7D3-F1830E1C2265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239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27" name="101 Imagen" descr="02_pie.jpg">
            <a:extLst>
              <a:ext uri="{FF2B5EF4-FFF2-40B4-BE49-F238E27FC236}">
                <a16:creationId xmlns:a16="http://schemas.microsoft.com/office/drawing/2014/main" id="{D2E64A39-C4DE-4282-BFAD-220457F09E35}"/>
              </a:ext>
            </a:extLst>
          </p:cNvPr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28" name="5 Marcador de número de diapositiva">
            <a:extLst>
              <a:ext uri="{FF2B5EF4-FFF2-40B4-BE49-F238E27FC236}">
                <a16:creationId xmlns:a16="http://schemas.microsoft.com/office/drawing/2014/main" id="{03504E8F-40BE-4218-9CAA-1AE770423282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239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29" name="12 Imagen" descr="cons_cul_edu-cor">
            <a:extLst>
              <a:ext uri="{FF2B5EF4-FFF2-40B4-BE49-F238E27FC236}">
                <a16:creationId xmlns:a16="http://schemas.microsoft.com/office/drawing/2014/main" id="{DB78DFE7-F9DA-48E6-BD16-C1C26800EB80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0" name="8 Imagen">
            <a:extLst>
              <a:ext uri="{FF2B5EF4-FFF2-40B4-BE49-F238E27FC236}">
                <a16:creationId xmlns:a16="http://schemas.microsoft.com/office/drawing/2014/main" id="{6D3C2B2D-5767-4533-AC4C-0213FB6557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3410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51384" y="138746"/>
            <a:ext cx="2969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espazoAbalar</a:t>
            </a:r>
            <a:endParaRPr lang="es-ES_tradnl" sz="4000" dirty="0">
              <a:solidFill>
                <a:schemeClr val="bg1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F235C75-954B-420B-AD63-D8E0486609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7528" y="935567"/>
            <a:ext cx="8568952" cy="6660769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88F4D480-9C4A-4ED1-80CB-261F32DF92D1}"/>
              </a:ext>
            </a:extLst>
          </p:cNvPr>
          <p:cNvSpPr/>
          <p:nvPr/>
        </p:nvSpPr>
        <p:spPr>
          <a:xfrm>
            <a:off x="2083741" y="7704318"/>
            <a:ext cx="82749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600" b="1" dirty="0">
                <a:solidFill>
                  <a:schemeClr val="tx2"/>
                </a:solidFill>
              </a:rPr>
              <a:t>https://www.edu.xunta.es/espazoAbalar/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198B7B39-90AE-4814-949D-2F8EA5975739}"/>
              </a:ext>
            </a:extLst>
          </p:cNvPr>
          <p:cNvSpPr/>
          <p:nvPr/>
        </p:nvSpPr>
        <p:spPr>
          <a:xfrm>
            <a:off x="3143672" y="1691680"/>
            <a:ext cx="1152128" cy="1080120"/>
          </a:xfrm>
          <a:prstGeom prst="rect">
            <a:avLst/>
          </a:prstGeom>
          <a:noFill/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56037590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49"/>
            <a:ext cx="4020150" cy="6883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49"/>
            <a:ext cx="4020151" cy="6886889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48"/>
            <a:ext cx="4020151" cy="6894896"/>
          </a:xfrm>
          <a:prstGeom prst="rect">
            <a:avLst/>
          </a:prstGeom>
        </p:spPr>
      </p:pic>
      <p:sp>
        <p:nvSpPr>
          <p:cNvPr id="16" name="15 CuadroTexto"/>
          <p:cNvSpPr txBox="1"/>
          <p:nvPr/>
        </p:nvSpPr>
        <p:spPr>
          <a:xfrm>
            <a:off x="5591944" y="2123728"/>
            <a:ext cx="223224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MARÍA DE LOS ÁNGELES</a:t>
            </a:r>
          </a:p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FERNÁNDEZ GARCÍA</a:t>
            </a:r>
          </a:p>
        </p:txBody>
      </p:sp>
      <p:sp>
        <p:nvSpPr>
          <p:cNvPr id="17" name="16 CuadroTexto"/>
          <p:cNvSpPr txBox="1"/>
          <p:nvPr/>
        </p:nvSpPr>
        <p:spPr>
          <a:xfrm>
            <a:off x="5284804" y="3002734"/>
            <a:ext cx="252028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SONIA PAZOS MARTÍNEZ</a:t>
            </a:r>
          </a:p>
        </p:txBody>
      </p:sp>
      <p:sp>
        <p:nvSpPr>
          <p:cNvPr id="18" name="17 CuadroTexto"/>
          <p:cNvSpPr txBox="1"/>
          <p:nvPr/>
        </p:nvSpPr>
        <p:spPr>
          <a:xfrm>
            <a:off x="5447928" y="4788025"/>
            <a:ext cx="252028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JUAN SÁNCHEZ LAMELA</a:t>
            </a:r>
          </a:p>
        </p:txBody>
      </p:sp>
      <p:sp>
        <p:nvSpPr>
          <p:cNvPr id="19" name="18 CuadroTexto"/>
          <p:cNvSpPr txBox="1"/>
          <p:nvPr/>
        </p:nvSpPr>
        <p:spPr>
          <a:xfrm>
            <a:off x="5303912" y="4067945"/>
            <a:ext cx="252028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OSCAR MUIÑO BLANCO</a:t>
            </a: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49"/>
            <a:ext cx="4020150" cy="6933629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3" y="1080749"/>
            <a:ext cx="4020152" cy="6933629"/>
          </a:xfrm>
          <a:prstGeom prst="rect">
            <a:avLst/>
          </a:prstGeom>
        </p:spPr>
      </p:pic>
      <p:sp>
        <p:nvSpPr>
          <p:cNvPr id="20" name="19 CuadroTexto"/>
          <p:cNvSpPr txBox="1"/>
          <p:nvPr/>
        </p:nvSpPr>
        <p:spPr>
          <a:xfrm>
            <a:off x="5428820" y="1682151"/>
            <a:ext cx="223224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MARÍA DE LOS ÁNGELES</a:t>
            </a:r>
          </a:p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FERNÁNDEZ GARCÍA</a:t>
            </a:r>
          </a:p>
        </p:txBody>
      </p:sp>
      <p:sp>
        <p:nvSpPr>
          <p:cNvPr id="21" name="20 CuadroTexto"/>
          <p:cNvSpPr txBox="1"/>
          <p:nvPr/>
        </p:nvSpPr>
        <p:spPr>
          <a:xfrm>
            <a:off x="5187869" y="4014158"/>
            <a:ext cx="252028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SONIA PAZOS MARTÍNEZ</a:t>
            </a:r>
          </a:p>
        </p:txBody>
      </p:sp>
      <p:sp>
        <p:nvSpPr>
          <p:cNvPr id="22" name="21 CuadroTexto"/>
          <p:cNvSpPr txBox="1"/>
          <p:nvPr/>
        </p:nvSpPr>
        <p:spPr>
          <a:xfrm>
            <a:off x="5303912" y="6558749"/>
            <a:ext cx="252028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JUAN SÁNCHEZ LAMELA</a:t>
            </a:r>
          </a:p>
        </p:txBody>
      </p:sp>
      <p:sp>
        <p:nvSpPr>
          <p:cNvPr id="24" name="23 CuadroTexto"/>
          <p:cNvSpPr txBox="1"/>
          <p:nvPr/>
        </p:nvSpPr>
        <p:spPr>
          <a:xfrm>
            <a:off x="4123073" y="2858464"/>
            <a:ext cx="2116944" cy="307777"/>
          </a:xfrm>
          <a:prstGeom prst="rect">
            <a:avLst/>
          </a:prstGeom>
          <a:solidFill>
            <a:srgbClr val="F2F4FA"/>
          </a:solidFill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Anulada polo profesor</a:t>
            </a:r>
          </a:p>
        </p:txBody>
      </p:sp>
      <p:sp>
        <p:nvSpPr>
          <p:cNvPr id="25" name="24 Rectángulo redondeado"/>
          <p:cNvSpPr/>
          <p:nvPr/>
        </p:nvSpPr>
        <p:spPr>
          <a:xfrm>
            <a:off x="4075226" y="2483769"/>
            <a:ext cx="2469718" cy="67285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Rectangle 11">
            <a:extLst>
              <a:ext uri="{FF2B5EF4-FFF2-40B4-BE49-F238E27FC236}">
                <a16:creationId xmlns:a16="http://schemas.microsoft.com/office/drawing/2014/main" id="{176C2AF7-8717-4653-BA49-5AE5693CFC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sp>
        <p:nvSpPr>
          <p:cNvPr id="26" name="1 Marcador de número de diapositiva">
            <a:extLst>
              <a:ext uri="{FF2B5EF4-FFF2-40B4-BE49-F238E27FC236}">
                <a16:creationId xmlns:a16="http://schemas.microsoft.com/office/drawing/2014/main" id="{CAC6783B-F081-4400-A7D3-F1830E1C2265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240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27" name="101 Imagen" descr="02_pie.jpg">
            <a:extLst>
              <a:ext uri="{FF2B5EF4-FFF2-40B4-BE49-F238E27FC236}">
                <a16:creationId xmlns:a16="http://schemas.microsoft.com/office/drawing/2014/main" id="{D2E64A39-C4DE-4282-BFAD-220457F09E35}"/>
              </a:ext>
            </a:extLst>
          </p:cNvPr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28" name="5 Marcador de número de diapositiva">
            <a:extLst>
              <a:ext uri="{FF2B5EF4-FFF2-40B4-BE49-F238E27FC236}">
                <a16:creationId xmlns:a16="http://schemas.microsoft.com/office/drawing/2014/main" id="{03504E8F-40BE-4218-9CAA-1AE770423282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240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29" name="12 Imagen" descr="cons_cul_edu-cor">
            <a:extLst>
              <a:ext uri="{FF2B5EF4-FFF2-40B4-BE49-F238E27FC236}">
                <a16:creationId xmlns:a16="http://schemas.microsoft.com/office/drawing/2014/main" id="{DB78DFE7-F9DA-48E6-BD16-C1C26800EB80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0" name="8 Imagen">
            <a:extLst>
              <a:ext uri="{FF2B5EF4-FFF2-40B4-BE49-F238E27FC236}">
                <a16:creationId xmlns:a16="http://schemas.microsoft.com/office/drawing/2014/main" id="{6D3C2B2D-5767-4533-AC4C-0213FB6557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72A9068-E60C-4343-A0C0-99F7CE7004C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55355" y="764868"/>
            <a:ext cx="4350720" cy="7461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2246098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49"/>
            <a:ext cx="4020150" cy="6883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49"/>
            <a:ext cx="4020151" cy="6886889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48"/>
            <a:ext cx="4020151" cy="6894896"/>
          </a:xfrm>
          <a:prstGeom prst="rect">
            <a:avLst/>
          </a:prstGeom>
        </p:spPr>
      </p:pic>
      <p:sp>
        <p:nvSpPr>
          <p:cNvPr id="16" name="15 CuadroTexto"/>
          <p:cNvSpPr txBox="1"/>
          <p:nvPr/>
        </p:nvSpPr>
        <p:spPr>
          <a:xfrm>
            <a:off x="5591944" y="2123728"/>
            <a:ext cx="223224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MARÍA DE LOS ÁNGELES</a:t>
            </a:r>
          </a:p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FERNÁNDEZ GARCÍA</a:t>
            </a:r>
          </a:p>
        </p:txBody>
      </p:sp>
      <p:sp>
        <p:nvSpPr>
          <p:cNvPr id="17" name="16 CuadroTexto"/>
          <p:cNvSpPr txBox="1"/>
          <p:nvPr/>
        </p:nvSpPr>
        <p:spPr>
          <a:xfrm>
            <a:off x="5284804" y="3002734"/>
            <a:ext cx="252028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SONIA PAZOS MARTÍNEZ</a:t>
            </a:r>
          </a:p>
        </p:txBody>
      </p:sp>
      <p:sp>
        <p:nvSpPr>
          <p:cNvPr id="18" name="17 CuadroTexto"/>
          <p:cNvSpPr txBox="1"/>
          <p:nvPr/>
        </p:nvSpPr>
        <p:spPr>
          <a:xfrm>
            <a:off x="5447928" y="4788025"/>
            <a:ext cx="252028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JUAN SÁNCHEZ LAMELA</a:t>
            </a:r>
          </a:p>
        </p:txBody>
      </p:sp>
      <p:sp>
        <p:nvSpPr>
          <p:cNvPr id="19" name="18 CuadroTexto"/>
          <p:cNvSpPr txBox="1"/>
          <p:nvPr/>
        </p:nvSpPr>
        <p:spPr>
          <a:xfrm>
            <a:off x="5303912" y="4067945"/>
            <a:ext cx="252028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OSCAR MUIÑO BLANCO</a:t>
            </a: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49"/>
            <a:ext cx="4020150" cy="6933629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3" y="1080749"/>
            <a:ext cx="4020152" cy="6933629"/>
          </a:xfrm>
          <a:prstGeom prst="rect">
            <a:avLst/>
          </a:prstGeom>
        </p:spPr>
      </p:pic>
      <p:sp>
        <p:nvSpPr>
          <p:cNvPr id="20" name="19 CuadroTexto"/>
          <p:cNvSpPr txBox="1"/>
          <p:nvPr/>
        </p:nvSpPr>
        <p:spPr>
          <a:xfrm>
            <a:off x="5428820" y="1682151"/>
            <a:ext cx="223224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MARÍA DE LOS ÁNGELES</a:t>
            </a:r>
          </a:p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FERNÁNDEZ GARCÍA</a:t>
            </a:r>
          </a:p>
        </p:txBody>
      </p:sp>
      <p:sp>
        <p:nvSpPr>
          <p:cNvPr id="21" name="20 CuadroTexto"/>
          <p:cNvSpPr txBox="1"/>
          <p:nvPr/>
        </p:nvSpPr>
        <p:spPr>
          <a:xfrm>
            <a:off x="5187869" y="4014158"/>
            <a:ext cx="252028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SONIA PAZOS MARTÍNEZ</a:t>
            </a:r>
          </a:p>
        </p:txBody>
      </p:sp>
      <p:sp>
        <p:nvSpPr>
          <p:cNvPr id="22" name="21 CuadroTexto"/>
          <p:cNvSpPr txBox="1"/>
          <p:nvPr/>
        </p:nvSpPr>
        <p:spPr>
          <a:xfrm>
            <a:off x="5303912" y="6558749"/>
            <a:ext cx="252028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JUAN SÁNCHEZ LAMELA</a:t>
            </a:r>
          </a:p>
        </p:txBody>
      </p:sp>
      <p:sp>
        <p:nvSpPr>
          <p:cNvPr id="23" name="22 Rectángulo redondeado"/>
          <p:cNvSpPr/>
          <p:nvPr/>
        </p:nvSpPr>
        <p:spPr>
          <a:xfrm>
            <a:off x="7536160" y="2585117"/>
            <a:ext cx="642987" cy="57150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Rectangle 11">
            <a:extLst>
              <a:ext uri="{FF2B5EF4-FFF2-40B4-BE49-F238E27FC236}">
                <a16:creationId xmlns:a16="http://schemas.microsoft.com/office/drawing/2014/main" id="{713ADA4B-CF40-49ED-BC28-A6F584ED56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sp>
        <p:nvSpPr>
          <p:cNvPr id="25" name="1 Marcador de número de diapositiva">
            <a:extLst>
              <a:ext uri="{FF2B5EF4-FFF2-40B4-BE49-F238E27FC236}">
                <a16:creationId xmlns:a16="http://schemas.microsoft.com/office/drawing/2014/main" id="{31EF3ED4-4F72-4E47-8692-F2A4F83422E1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241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26" name="101 Imagen" descr="02_pie.jpg">
            <a:extLst>
              <a:ext uri="{FF2B5EF4-FFF2-40B4-BE49-F238E27FC236}">
                <a16:creationId xmlns:a16="http://schemas.microsoft.com/office/drawing/2014/main" id="{FF8A10F7-8B08-45A6-89A9-E4E0D0269CD7}"/>
              </a:ext>
            </a:extLst>
          </p:cNvPr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27" name="5 Marcador de número de diapositiva">
            <a:extLst>
              <a:ext uri="{FF2B5EF4-FFF2-40B4-BE49-F238E27FC236}">
                <a16:creationId xmlns:a16="http://schemas.microsoft.com/office/drawing/2014/main" id="{664FEF17-E076-4122-82A8-EE4850E9F526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241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28" name="12 Imagen" descr="cons_cul_edu-cor">
            <a:extLst>
              <a:ext uri="{FF2B5EF4-FFF2-40B4-BE49-F238E27FC236}">
                <a16:creationId xmlns:a16="http://schemas.microsoft.com/office/drawing/2014/main" id="{6EA96DC1-8061-47B4-B0A0-60756E5BA499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9" name="8 Imagen">
            <a:extLst>
              <a:ext uri="{FF2B5EF4-FFF2-40B4-BE49-F238E27FC236}">
                <a16:creationId xmlns:a16="http://schemas.microsoft.com/office/drawing/2014/main" id="{A8D7DB03-2D7F-44C0-8BD2-11ED240C45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741648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49"/>
            <a:ext cx="4020150" cy="6883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49"/>
            <a:ext cx="4020151" cy="6886889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48"/>
            <a:ext cx="4020151" cy="6894896"/>
          </a:xfrm>
          <a:prstGeom prst="rect">
            <a:avLst/>
          </a:prstGeom>
        </p:spPr>
      </p:pic>
      <p:sp>
        <p:nvSpPr>
          <p:cNvPr id="16" name="15 CuadroTexto"/>
          <p:cNvSpPr txBox="1"/>
          <p:nvPr/>
        </p:nvSpPr>
        <p:spPr>
          <a:xfrm>
            <a:off x="5591944" y="2123728"/>
            <a:ext cx="223224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MARÍA DE LOS ÁNGELES</a:t>
            </a:r>
          </a:p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FERNÁNDEZ GARCÍA</a:t>
            </a:r>
          </a:p>
        </p:txBody>
      </p:sp>
      <p:sp>
        <p:nvSpPr>
          <p:cNvPr id="17" name="16 CuadroTexto"/>
          <p:cNvSpPr txBox="1"/>
          <p:nvPr/>
        </p:nvSpPr>
        <p:spPr>
          <a:xfrm>
            <a:off x="5284804" y="3002734"/>
            <a:ext cx="252028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SONIA PAZOS MARTÍNEZ</a:t>
            </a:r>
          </a:p>
        </p:txBody>
      </p:sp>
      <p:sp>
        <p:nvSpPr>
          <p:cNvPr id="18" name="17 CuadroTexto"/>
          <p:cNvSpPr txBox="1"/>
          <p:nvPr/>
        </p:nvSpPr>
        <p:spPr>
          <a:xfrm>
            <a:off x="5447928" y="4788025"/>
            <a:ext cx="252028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JUAN SÁNCHEZ LAMELA</a:t>
            </a:r>
          </a:p>
        </p:txBody>
      </p:sp>
      <p:sp>
        <p:nvSpPr>
          <p:cNvPr id="19" name="18 CuadroTexto"/>
          <p:cNvSpPr txBox="1"/>
          <p:nvPr/>
        </p:nvSpPr>
        <p:spPr>
          <a:xfrm>
            <a:off x="5303912" y="4067945"/>
            <a:ext cx="252028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OSCAR MUIÑO BLANCO</a:t>
            </a: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49"/>
            <a:ext cx="4020150" cy="6933629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4" y="1080749"/>
            <a:ext cx="4020151" cy="6933628"/>
          </a:xfrm>
          <a:prstGeom prst="rect">
            <a:avLst/>
          </a:prstGeom>
        </p:spPr>
      </p:pic>
      <p:sp>
        <p:nvSpPr>
          <p:cNvPr id="11" name="Rectangle 11">
            <a:extLst>
              <a:ext uri="{FF2B5EF4-FFF2-40B4-BE49-F238E27FC236}">
                <a16:creationId xmlns:a16="http://schemas.microsoft.com/office/drawing/2014/main" id="{4EAC3001-EE91-42C6-BC4C-D5CB43A308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sp>
        <p:nvSpPr>
          <p:cNvPr id="12" name="1 Marcador de número de diapositiva">
            <a:extLst>
              <a:ext uri="{FF2B5EF4-FFF2-40B4-BE49-F238E27FC236}">
                <a16:creationId xmlns:a16="http://schemas.microsoft.com/office/drawing/2014/main" id="{46C44C4A-DE7F-4EA3-AF5C-969895E72365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242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13" name="101 Imagen" descr="02_pie.jpg">
            <a:extLst>
              <a:ext uri="{FF2B5EF4-FFF2-40B4-BE49-F238E27FC236}">
                <a16:creationId xmlns:a16="http://schemas.microsoft.com/office/drawing/2014/main" id="{35B889C6-0F57-454D-96FD-4EA0993A7557}"/>
              </a:ext>
            </a:extLst>
          </p:cNvPr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4" name="5 Marcador de número de diapositiva">
            <a:extLst>
              <a:ext uri="{FF2B5EF4-FFF2-40B4-BE49-F238E27FC236}">
                <a16:creationId xmlns:a16="http://schemas.microsoft.com/office/drawing/2014/main" id="{98698CC5-1C64-4340-9611-77981E7147F8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242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5" name="12 Imagen" descr="cons_cul_edu-cor">
            <a:extLst>
              <a:ext uri="{FF2B5EF4-FFF2-40B4-BE49-F238E27FC236}">
                <a16:creationId xmlns:a16="http://schemas.microsoft.com/office/drawing/2014/main" id="{FE3C4DA3-163E-4783-B9E6-FB45E475CEA8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" name="8 Imagen">
            <a:extLst>
              <a:ext uri="{FF2B5EF4-FFF2-40B4-BE49-F238E27FC236}">
                <a16:creationId xmlns:a16="http://schemas.microsoft.com/office/drawing/2014/main" id="{FC2AE4D3-F7F4-444E-85BA-DF21A43ACB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92218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49"/>
            <a:ext cx="4020150" cy="6883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49"/>
            <a:ext cx="4020151" cy="6886889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48"/>
            <a:ext cx="4020151" cy="6894896"/>
          </a:xfrm>
          <a:prstGeom prst="rect">
            <a:avLst/>
          </a:prstGeom>
        </p:spPr>
      </p:pic>
      <p:sp>
        <p:nvSpPr>
          <p:cNvPr id="16" name="15 CuadroTexto"/>
          <p:cNvSpPr txBox="1"/>
          <p:nvPr/>
        </p:nvSpPr>
        <p:spPr>
          <a:xfrm>
            <a:off x="5591944" y="2123728"/>
            <a:ext cx="223224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MARÍA DE LOS ÁNGELES</a:t>
            </a:r>
          </a:p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FERNÁNDEZ GARCÍA</a:t>
            </a:r>
          </a:p>
        </p:txBody>
      </p:sp>
      <p:sp>
        <p:nvSpPr>
          <p:cNvPr id="17" name="16 CuadroTexto"/>
          <p:cNvSpPr txBox="1"/>
          <p:nvPr/>
        </p:nvSpPr>
        <p:spPr>
          <a:xfrm>
            <a:off x="5284804" y="3002734"/>
            <a:ext cx="252028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SONIA PAZOS MARTÍNEZ</a:t>
            </a:r>
          </a:p>
        </p:txBody>
      </p:sp>
      <p:sp>
        <p:nvSpPr>
          <p:cNvPr id="18" name="17 CuadroTexto"/>
          <p:cNvSpPr txBox="1"/>
          <p:nvPr/>
        </p:nvSpPr>
        <p:spPr>
          <a:xfrm>
            <a:off x="5447928" y="4788025"/>
            <a:ext cx="252028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JUAN SÁNCHEZ LAMELA</a:t>
            </a:r>
          </a:p>
        </p:txBody>
      </p:sp>
      <p:sp>
        <p:nvSpPr>
          <p:cNvPr id="19" name="18 CuadroTexto"/>
          <p:cNvSpPr txBox="1"/>
          <p:nvPr/>
        </p:nvSpPr>
        <p:spPr>
          <a:xfrm>
            <a:off x="5303912" y="4067945"/>
            <a:ext cx="252028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OSCAR MUIÑO BLANCO</a:t>
            </a: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49"/>
            <a:ext cx="4020150" cy="6933629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4" y="1080749"/>
            <a:ext cx="4020151" cy="6933628"/>
          </a:xfrm>
          <a:prstGeom prst="rect">
            <a:avLst/>
          </a:prstGeom>
        </p:spPr>
      </p:pic>
      <p:sp>
        <p:nvSpPr>
          <p:cNvPr id="20" name="19 Rectángulo redondeado"/>
          <p:cNvSpPr/>
          <p:nvPr/>
        </p:nvSpPr>
        <p:spPr>
          <a:xfrm>
            <a:off x="7463088" y="971600"/>
            <a:ext cx="642987" cy="57150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B7EEBA-BBDE-4598-97AA-CFF5364943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sp>
        <p:nvSpPr>
          <p:cNvPr id="13" name="1 Marcador de número de diapositiva">
            <a:extLst>
              <a:ext uri="{FF2B5EF4-FFF2-40B4-BE49-F238E27FC236}">
                <a16:creationId xmlns:a16="http://schemas.microsoft.com/office/drawing/2014/main" id="{4BA8E82D-25A2-4504-B3BB-F0F5AD3E5BFA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243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14" name="101 Imagen" descr="02_pie.jpg">
            <a:extLst>
              <a:ext uri="{FF2B5EF4-FFF2-40B4-BE49-F238E27FC236}">
                <a16:creationId xmlns:a16="http://schemas.microsoft.com/office/drawing/2014/main" id="{A6EAC611-F962-49A7-9A22-17C8F9800572}"/>
              </a:ext>
            </a:extLst>
          </p:cNvPr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5" name="5 Marcador de número de diapositiva">
            <a:extLst>
              <a:ext uri="{FF2B5EF4-FFF2-40B4-BE49-F238E27FC236}">
                <a16:creationId xmlns:a16="http://schemas.microsoft.com/office/drawing/2014/main" id="{F8E08058-9022-4300-BE41-EB5DE3643755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243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21" name="12 Imagen" descr="cons_cul_edu-cor">
            <a:extLst>
              <a:ext uri="{FF2B5EF4-FFF2-40B4-BE49-F238E27FC236}">
                <a16:creationId xmlns:a16="http://schemas.microsoft.com/office/drawing/2014/main" id="{C85B7E73-090C-4D22-8F35-1DF257BBFB77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2" name="8 Imagen">
            <a:extLst>
              <a:ext uri="{FF2B5EF4-FFF2-40B4-BE49-F238E27FC236}">
                <a16:creationId xmlns:a16="http://schemas.microsoft.com/office/drawing/2014/main" id="{C9F86959-D195-46AE-9CB8-CE9CADF7F0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90341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49"/>
            <a:ext cx="4020150" cy="6883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49"/>
            <a:ext cx="4020151" cy="6886889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48"/>
            <a:ext cx="4020151" cy="6894896"/>
          </a:xfrm>
          <a:prstGeom prst="rect">
            <a:avLst/>
          </a:prstGeom>
        </p:spPr>
      </p:pic>
      <p:sp>
        <p:nvSpPr>
          <p:cNvPr id="16" name="15 CuadroTexto"/>
          <p:cNvSpPr txBox="1"/>
          <p:nvPr/>
        </p:nvSpPr>
        <p:spPr>
          <a:xfrm>
            <a:off x="5591944" y="2123728"/>
            <a:ext cx="223224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MARÍA DE LOS ÁNGELES</a:t>
            </a:r>
          </a:p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FERNÁNDEZ GARCÍA</a:t>
            </a:r>
          </a:p>
        </p:txBody>
      </p:sp>
      <p:sp>
        <p:nvSpPr>
          <p:cNvPr id="17" name="16 CuadroTexto"/>
          <p:cNvSpPr txBox="1"/>
          <p:nvPr/>
        </p:nvSpPr>
        <p:spPr>
          <a:xfrm>
            <a:off x="5284804" y="3002734"/>
            <a:ext cx="252028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SONIA PAZOS MARTÍNEZ</a:t>
            </a:r>
          </a:p>
        </p:txBody>
      </p:sp>
      <p:sp>
        <p:nvSpPr>
          <p:cNvPr id="18" name="17 CuadroTexto"/>
          <p:cNvSpPr txBox="1"/>
          <p:nvPr/>
        </p:nvSpPr>
        <p:spPr>
          <a:xfrm>
            <a:off x="5447928" y="4788025"/>
            <a:ext cx="252028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JUAN SÁNCHEZ LAMELA</a:t>
            </a:r>
          </a:p>
        </p:txBody>
      </p:sp>
      <p:sp>
        <p:nvSpPr>
          <p:cNvPr id="19" name="18 CuadroTexto"/>
          <p:cNvSpPr txBox="1"/>
          <p:nvPr/>
        </p:nvSpPr>
        <p:spPr>
          <a:xfrm>
            <a:off x="5303912" y="4067945"/>
            <a:ext cx="252028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OSCAR MUIÑO BLANCO</a:t>
            </a: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49"/>
            <a:ext cx="4020150" cy="6933629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4" y="1080749"/>
            <a:ext cx="4013604" cy="6933629"/>
          </a:xfrm>
          <a:prstGeom prst="rect">
            <a:avLst/>
          </a:prstGeom>
        </p:spPr>
      </p:pic>
      <p:sp>
        <p:nvSpPr>
          <p:cNvPr id="20" name="19 CuadroTexto"/>
          <p:cNvSpPr txBox="1"/>
          <p:nvPr/>
        </p:nvSpPr>
        <p:spPr>
          <a:xfrm>
            <a:off x="5428820" y="1682151"/>
            <a:ext cx="227932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MARÍA DE LOS ÁNGELES</a:t>
            </a:r>
          </a:p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FERNÁNDEZ GARCÍA</a:t>
            </a:r>
          </a:p>
        </p:txBody>
      </p:sp>
      <p:sp>
        <p:nvSpPr>
          <p:cNvPr id="21" name="20 CuadroTexto"/>
          <p:cNvSpPr txBox="1"/>
          <p:nvPr/>
        </p:nvSpPr>
        <p:spPr>
          <a:xfrm>
            <a:off x="5187869" y="4014158"/>
            <a:ext cx="252028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SONIA PAZOS MARTÍNEZ</a:t>
            </a:r>
          </a:p>
        </p:txBody>
      </p:sp>
      <p:sp>
        <p:nvSpPr>
          <p:cNvPr id="22" name="21 CuadroTexto"/>
          <p:cNvSpPr txBox="1"/>
          <p:nvPr/>
        </p:nvSpPr>
        <p:spPr>
          <a:xfrm>
            <a:off x="5303912" y="6558749"/>
            <a:ext cx="252028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JUAN SÁNCHEZ LAMELA</a:t>
            </a:r>
          </a:p>
        </p:txBody>
      </p:sp>
      <p:sp>
        <p:nvSpPr>
          <p:cNvPr id="23" name="22 Rectángulo redondeado"/>
          <p:cNvSpPr/>
          <p:nvPr/>
        </p:nvSpPr>
        <p:spPr>
          <a:xfrm>
            <a:off x="4067041" y="2483768"/>
            <a:ext cx="2380968" cy="67285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0330EDB4-094D-4BE9-A6CC-55FC272811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sp>
        <p:nvSpPr>
          <p:cNvPr id="24" name="1 Marcador de número de diapositiva">
            <a:extLst>
              <a:ext uri="{FF2B5EF4-FFF2-40B4-BE49-F238E27FC236}">
                <a16:creationId xmlns:a16="http://schemas.microsoft.com/office/drawing/2014/main" id="{0A9EB95B-C431-432B-901C-7CFED3EDFDEE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244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25" name="101 Imagen" descr="02_pie.jpg">
            <a:extLst>
              <a:ext uri="{FF2B5EF4-FFF2-40B4-BE49-F238E27FC236}">
                <a16:creationId xmlns:a16="http://schemas.microsoft.com/office/drawing/2014/main" id="{BDA6A56D-3A84-4B71-AF94-110ED2B1ABA0}"/>
              </a:ext>
            </a:extLst>
          </p:cNvPr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26" name="5 Marcador de número de diapositiva">
            <a:extLst>
              <a:ext uri="{FF2B5EF4-FFF2-40B4-BE49-F238E27FC236}">
                <a16:creationId xmlns:a16="http://schemas.microsoft.com/office/drawing/2014/main" id="{72AC5D32-518C-45C2-A562-DB04491E96E4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244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27" name="12 Imagen" descr="cons_cul_edu-cor">
            <a:extLst>
              <a:ext uri="{FF2B5EF4-FFF2-40B4-BE49-F238E27FC236}">
                <a16:creationId xmlns:a16="http://schemas.microsoft.com/office/drawing/2014/main" id="{CA91B989-0334-4D83-8198-530CA716C202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8" name="8 Imagen">
            <a:extLst>
              <a:ext uri="{FF2B5EF4-FFF2-40B4-BE49-F238E27FC236}">
                <a16:creationId xmlns:a16="http://schemas.microsoft.com/office/drawing/2014/main" id="{304B0BD3-EE26-4F3D-9DC8-3FACF62E735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251478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3" descr="Z:\Spain\Coruna\Proyectos\Sector Público\Proyectos\012830-0018 - TIC en la escuela\03 Intermedio\Logotipos\Material para Presentaciones\AZUL VERTICAL SEPARAD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85562" y="381872"/>
            <a:ext cx="1085850" cy="357190"/>
          </a:xfrm>
          <a:prstGeom prst="rect">
            <a:avLst/>
          </a:prstGeom>
          <a:noFill/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3308749" y="350386"/>
            <a:ext cx="16732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espazoAbalar</a:t>
            </a:r>
            <a:endParaRPr lang="es-ES_tradnl" sz="2400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E394162B-C2DA-4D61-97CA-116258140E72}"/>
              </a:ext>
            </a:extLst>
          </p:cNvPr>
          <p:cNvSpPr/>
          <p:nvPr/>
        </p:nvSpPr>
        <p:spPr>
          <a:xfrm>
            <a:off x="-4201144" y="2051720"/>
            <a:ext cx="1872208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B715E0A-0598-4E80-BAD4-9B7DC9BADB14}"/>
              </a:ext>
            </a:extLst>
          </p:cNvPr>
          <p:cNvSpPr/>
          <p:nvPr/>
        </p:nvSpPr>
        <p:spPr>
          <a:xfrm>
            <a:off x="6456040" y="971600"/>
            <a:ext cx="2232248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72526F06-F2C1-42DD-BF87-E79E937B6C34}"/>
              </a:ext>
            </a:extLst>
          </p:cNvPr>
          <p:cNvSpPr/>
          <p:nvPr/>
        </p:nvSpPr>
        <p:spPr>
          <a:xfrm>
            <a:off x="695400" y="2122372"/>
            <a:ext cx="1728192" cy="733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D881A150-92D7-4352-B43C-68CF6333A75D}"/>
              </a:ext>
            </a:extLst>
          </p:cNvPr>
          <p:cNvSpPr/>
          <p:nvPr/>
        </p:nvSpPr>
        <p:spPr>
          <a:xfrm>
            <a:off x="697360" y="2403558"/>
            <a:ext cx="1728192" cy="733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6EC9412-68F5-46D5-9AD7-4EEB983D79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83112"/>
            <a:ext cx="12648728" cy="7537345"/>
          </a:xfrm>
          <a:prstGeom prst="rect">
            <a:avLst/>
          </a:prstGeom>
        </p:spPr>
      </p:pic>
      <p:sp>
        <p:nvSpPr>
          <p:cNvPr id="12" name="21 Rectángulo redondeado">
            <a:extLst>
              <a:ext uri="{FF2B5EF4-FFF2-40B4-BE49-F238E27FC236}">
                <a16:creationId xmlns:a16="http://schemas.microsoft.com/office/drawing/2014/main" id="{08BDC867-B91E-4FFC-BFCB-833DBA8B2C4B}"/>
              </a:ext>
            </a:extLst>
          </p:cNvPr>
          <p:cNvSpPr/>
          <p:nvPr/>
        </p:nvSpPr>
        <p:spPr>
          <a:xfrm>
            <a:off x="2584972" y="1510980"/>
            <a:ext cx="3655043" cy="819213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 Marcador de número de diapositiva">
            <a:extLst>
              <a:ext uri="{FF2B5EF4-FFF2-40B4-BE49-F238E27FC236}">
                <a16:creationId xmlns:a16="http://schemas.microsoft.com/office/drawing/2014/main" id="{ED7F0A91-62B2-40C3-AB81-33A86233FC87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245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14" name="101 Imagen" descr="02_pie.jpg">
            <a:extLst>
              <a:ext uri="{FF2B5EF4-FFF2-40B4-BE49-F238E27FC236}">
                <a16:creationId xmlns:a16="http://schemas.microsoft.com/office/drawing/2014/main" id="{C8DC895F-6C69-4589-9522-8BD7C83EFC88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5" name="5 Marcador de número de diapositiva">
            <a:extLst>
              <a:ext uri="{FF2B5EF4-FFF2-40B4-BE49-F238E27FC236}">
                <a16:creationId xmlns:a16="http://schemas.microsoft.com/office/drawing/2014/main" id="{A2FF5680-E62C-43A0-ABE4-D6895C5B0AEA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245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6" name="12 Imagen" descr="cons_cul_edu-cor">
            <a:extLst>
              <a:ext uri="{FF2B5EF4-FFF2-40B4-BE49-F238E27FC236}">
                <a16:creationId xmlns:a16="http://schemas.microsoft.com/office/drawing/2014/main" id="{AD3DC5CE-98F7-4A86-8CBE-2A42B6D1DB01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7" name="8 Imagen">
            <a:extLst>
              <a:ext uri="{FF2B5EF4-FFF2-40B4-BE49-F238E27FC236}">
                <a16:creationId xmlns:a16="http://schemas.microsoft.com/office/drawing/2014/main" id="{C2A4E787-7462-438F-9920-77CABF1EF1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983347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7BA723F-59A5-4569-B09C-F580AB24B0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7583"/>
            <a:ext cx="12192000" cy="7635675"/>
          </a:xfrm>
          <a:prstGeom prst="rect">
            <a:avLst/>
          </a:prstGeom>
        </p:spPr>
      </p:pic>
      <p:sp>
        <p:nvSpPr>
          <p:cNvPr id="4" name="22 Rectángulo redondeado">
            <a:extLst>
              <a:ext uri="{FF2B5EF4-FFF2-40B4-BE49-F238E27FC236}">
                <a16:creationId xmlns:a16="http://schemas.microsoft.com/office/drawing/2014/main" id="{73A4D343-A7F6-4741-994C-8AEA19C98961}"/>
              </a:ext>
            </a:extLst>
          </p:cNvPr>
          <p:cNvSpPr/>
          <p:nvPr/>
        </p:nvSpPr>
        <p:spPr>
          <a:xfrm>
            <a:off x="335360" y="6660233"/>
            <a:ext cx="1872208" cy="28803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546FE9C7-1B0C-443D-851E-E2FE1AC90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8749" y="350386"/>
            <a:ext cx="16732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espazoAbalar</a:t>
            </a:r>
            <a:endParaRPr lang="es-ES_tradnl" sz="2400" dirty="0"/>
          </a:p>
        </p:txBody>
      </p:sp>
      <p:sp>
        <p:nvSpPr>
          <p:cNvPr id="6" name="1 Marcador de número de diapositiva">
            <a:extLst>
              <a:ext uri="{FF2B5EF4-FFF2-40B4-BE49-F238E27FC236}">
                <a16:creationId xmlns:a16="http://schemas.microsoft.com/office/drawing/2014/main" id="{42257EB9-01FE-4F55-B5D5-C09FABCF4F26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246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7" name="101 Imagen" descr="02_pie.jpg">
            <a:extLst>
              <a:ext uri="{FF2B5EF4-FFF2-40B4-BE49-F238E27FC236}">
                <a16:creationId xmlns:a16="http://schemas.microsoft.com/office/drawing/2014/main" id="{2565F9C5-3AEF-48CE-860E-080123461CDE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8" name="5 Marcador de número de diapositiva">
            <a:extLst>
              <a:ext uri="{FF2B5EF4-FFF2-40B4-BE49-F238E27FC236}">
                <a16:creationId xmlns:a16="http://schemas.microsoft.com/office/drawing/2014/main" id="{B0D67895-5111-4CA3-A305-1CAD3B78A1FB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246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9" name="12 Imagen" descr="cons_cul_edu-cor">
            <a:extLst>
              <a:ext uri="{FF2B5EF4-FFF2-40B4-BE49-F238E27FC236}">
                <a16:creationId xmlns:a16="http://schemas.microsoft.com/office/drawing/2014/main" id="{400D29E1-F0B5-43D9-8B89-B27399E4D04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8 Imagen">
            <a:extLst>
              <a:ext uri="{FF2B5EF4-FFF2-40B4-BE49-F238E27FC236}">
                <a16:creationId xmlns:a16="http://schemas.microsoft.com/office/drawing/2014/main" id="{B8808D47-FCE6-4F44-B607-775BEEC9DA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949231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87D8EAC-2FB8-4542-B2CA-D0FCD08053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" y="827584"/>
            <a:ext cx="12187962" cy="7689190"/>
          </a:xfrm>
          <a:prstGeom prst="rect">
            <a:avLst/>
          </a:prstGeom>
        </p:spPr>
      </p:pic>
      <p:sp>
        <p:nvSpPr>
          <p:cNvPr id="6" name="22 Rectángulo redondeado">
            <a:extLst>
              <a:ext uri="{FF2B5EF4-FFF2-40B4-BE49-F238E27FC236}">
                <a16:creationId xmlns:a16="http://schemas.microsoft.com/office/drawing/2014/main" id="{40B7DAB4-FA6B-4555-BED1-BE0FB39D78DD}"/>
              </a:ext>
            </a:extLst>
          </p:cNvPr>
          <p:cNvSpPr/>
          <p:nvPr/>
        </p:nvSpPr>
        <p:spPr>
          <a:xfrm>
            <a:off x="8400256" y="1979712"/>
            <a:ext cx="2088232" cy="100811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6CAD8F63-81FB-4498-804C-EE9C19D1D1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8749" y="350386"/>
            <a:ext cx="16732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espazoAbalar</a:t>
            </a:r>
            <a:endParaRPr lang="es-ES_tradnl" sz="2400" dirty="0"/>
          </a:p>
        </p:txBody>
      </p:sp>
      <p:sp>
        <p:nvSpPr>
          <p:cNvPr id="5" name="1 Marcador de número de diapositiva">
            <a:extLst>
              <a:ext uri="{FF2B5EF4-FFF2-40B4-BE49-F238E27FC236}">
                <a16:creationId xmlns:a16="http://schemas.microsoft.com/office/drawing/2014/main" id="{7EB0ACA7-D7EA-4309-A394-58E9827B4B66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247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7" name="101 Imagen" descr="02_pie.jpg">
            <a:extLst>
              <a:ext uri="{FF2B5EF4-FFF2-40B4-BE49-F238E27FC236}">
                <a16:creationId xmlns:a16="http://schemas.microsoft.com/office/drawing/2014/main" id="{5966BA2A-1E95-4D77-8C38-8535D148408D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8" name="5 Marcador de número de diapositiva">
            <a:extLst>
              <a:ext uri="{FF2B5EF4-FFF2-40B4-BE49-F238E27FC236}">
                <a16:creationId xmlns:a16="http://schemas.microsoft.com/office/drawing/2014/main" id="{4839A821-DBE7-4AB7-8E4C-E21B578C6F53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247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9" name="12 Imagen" descr="cons_cul_edu-cor">
            <a:extLst>
              <a:ext uri="{FF2B5EF4-FFF2-40B4-BE49-F238E27FC236}">
                <a16:creationId xmlns:a16="http://schemas.microsoft.com/office/drawing/2014/main" id="{EAC3A828-6354-45B4-B76B-F17B122B2B2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8 Imagen">
            <a:extLst>
              <a:ext uri="{FF2B5EF4-FFF2-40B4-BE49-F238E27FC236}">
                <a16:creationId xmlns:a16="http://schemas.microsoft.com/office/drawing/2014/main" id="{4C94B093-A89A-453A-89F0-179C9A0BC8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2FB8C215-9F1C-4A58-8CB3-64925897F419}"/>
              </a:ext>
            </a:extLst>
          </p:cNvPr>
          <p:cNvSpPr/>
          <p:nvPr/>
        </p:nvSpPr>
        <p:spPr>
          <a:xfrm>
            <a:off x="7320136" y="2483768"/>
            <a:ext cx="893477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7752053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49"/>
            <a:ext cx="4020150" cy="6883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6" y="1080749"/>
            <a:ext cx="4020151" cy="6883667"/>
          </a:xfrm>
          <a:prstGeom prst="rect">
            <a:avLst/>
          </a:prstGeom>
        </p:spPr>
      </p:pic>
      <p:sp>
        <p:nvSpPr>
          <p:cNvPr id="13" name="12 Rectángulo redondeado"/>
          <p:cNvSpPr/>
          <p:nvPr/>
        </p:nvSpPr>
        <p:spPr>
          <a:xfrm>
            <a:off x="4085934" y="5186631"/>
            <a:ext cx="3583609" cy="57150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F9B8B8E0-33B5-40ED-A203-A7736C5CE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8749" y="350386"/>
            <a:ext cx="16732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espazoAbalar</a:t>
            </a:r>
            <a:endParaRPr lang="es-ES_tradnl" sz="2400" dirty="0"/>
          </a:p>
        </p:txBody>
      </p:sp>
      <p:sp>
        <p:nvSpPr>
          <p:cNvPr id="6" name="1 Marcador de número de diapositiva">
            <a:extLst>
              <a:ext uri="{FF2B5EF4-FFF2-40B4-BE49-F238E27FC236}">
                <a16:creationId xmlns:a16="http://schemas.microsoft.com/office/drawing/2014/main" id="{92653AC4-8A3B-4D5B-947F-5D7080D39007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248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7" name="101 Imagen" descr="02_pie.jpg">
            <a:extLst>
              <a:ext uri="{FF2B5EF4-FFF2-40B4-BE49-F238E27FC236}">
                <a16:creationId xmlns:a16="http://schemas.microsoft.com/office/drawing/2014/main" id="{30B93D9B-C272-4927-98F5-87E238EE3066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8" name="5 Marcador de número de diapositiva">
            <a:extLst>
              <a:ext uri="{FF2B5EF4-FFF2-40B4-BE49-F238E27FC236}">
                <a16:creationId xmlns:a16="http://schemas.microsoft.com/office/drawing/2014/main" id="{E25C8230-24C4-4FB1-8AB0-5E503EBE38C9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248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9" name="12 Imagen" descr="cons_cul_edu-cor">
            <a:extLst>
              <a:ext uri="{FF2B5EF4-FFF2-40B4-BE49-F238E27FC236}">
                <a16:creationId xmlns:a16="http://schemas.microsoft.com/office/drawing/2014/main" id="{FFCA10B5-76E5-4DDA-9665-696B19319CF9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8 Imagen">
            <a:extLst>
              <a:ext uri="{FF2B5EF4-FFF2-40B4-BE49-F238E27FC236}">
                <a16:creationId xmlns:a16="http://schemas.microsoft.com/office/drawing/2014/main" id="{9FF04249-281A-44B5-95FB-68B11DA9ED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152667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350" y="1128024"/>
            <a:ext cx="3944850" cy="7013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350" y="1123487"/>
            <a:ext cx="3944850" cy="7017603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350" y="1128024"/>
            <a:ext cx="3944850" cy="7013066"/>
          </a:xfrm>
          <a:prstGeom prst="rect">
            <a:avLst/>
          </a:prstGeom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350" y="1147074"/>
            <a:ext cx="3944850" cy="299188"/>
          </a:xfrm>
          <a:prstGeom prst="rect">
            <a:avLst/>
          </a:prstGeom>
        </p:spPr>
      </p:pic>
      <p:sp>
        <p:nvSpPr>
          <p:cNvPr id="14" name="13 Rectángulo redondeado"/>
          <p:cNvSpPr/>
          <p:nvPr/>
        </p:nvSpPr>
        <p:spPr>
          <a:xfrm>
            <a:off x="3798781" y="1030183"/>
            <a:ext cx="648585" cy="53297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160A8576-8306-4D66-9976-B3DE2EF298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sp>
        <p:nvSpPr>
          <p:cNvPr id="8" name="1 Marcador de número de diapositiva">
            <a:extLst>
              <a:ext uri="{FF2B5EF4-FFF2-40B4-BE49-F238E27FC236}">
                <a16:creationId xmlns:a16="http://schemas.microsoft.com/office/drawing/2014/main" id="{40BAAD11-D333-4151-ADBF-9AC82C7A616F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249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9" name="101 Imagen" descr="02_pie.jpg">
            <a:extLst>
              <a:ext uri="{FF2B5EF4-FFF2-40B4-BE49-F238E27FC236}">
                <a16:creationId xmlns:a16="http://schemas.microsoft.com/office/drawing/2014/main" id="{E4BA3669-400C-48FD-A08F-4C71041817E9}"/>
              </a:ext>
            </a:extLst>
          </p:cNvPr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0" name="5 Marcador de número de diapositiva">
            <a:extLst>
              <a:ext uri="{FF2B5EF4-FFF2-40B4-BE49-F238E27FC236}">
                <a16:creationId xmlns:a16="http://schemas.microsoft.com/office/drawing/2014/main" id="{226E89F7-D1B0-45A7-8954-58CD3180A63A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249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1" name="12 Imagen" descr="cons_cul_edu-cor">
            <a:extLst>
              <a:ext uri="{FF2B5EF4-FFF2-40B4-BE49-F238E27FC236}">
                <a16:creationId xmlns:a16="http://schemas.microsoft.com/office/drawing/2014/main" id="{24CAA96F-126C-4DCE-B3DA-6A9AD4ADDBE4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8 Imagen">
            <a:extLst>
              <a:ext uri="{FF2B5EF4-FFF2-40B4-BE49-F238E27FC236}">
                <a16:creationId xmlns:a16="http://schemas.microsoft.com/office/drawing/2014/main" id="{150725C4-F479-4C30-82B5-C5E8E9D0F7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9593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51384" y="138746"/>
            <a:ext cx="2969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espazoAbalar</a:t>
            </a:r>
            <a:endParaRPr lang="es-ES_tradnl" sz="4000" dirty="0">
              <a:solidFill>
                <a:schemeClr val="bg1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2ED8C12-8599-4638-99B7-F5394B17AC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1504" y="846632"/>
            <a:ext cx="8604308" cy="7469784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BA27A071-4114-4F7D-B8DA-CA21B516C43E}"/>
              </a:ext>
            </a:extLst>
          </p:cNvPr>
          <p:cNvSpPr/>
          <p:nvPr/>
        </p:nvSpPr>
        <p:spPr>
          <a:xfrm>
            <a:off x="7752184" y="4211960"/>
            <a:ext cx="2160240" cy="1656184"/>
          </a:xfrm>
          <a:prstGeom prst="rect">
            <a:avLst/>
          </a:prstGeom>
          <a:noFill/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94676779"/>
      </p:ext>
    </p:extLst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350" y="1122320"/>
            <a:ext cx="3944850" cy="68037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350" y="1122319"/>
            <a:ext cx="3944850" cy="6789587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350" y="1127998"/>
            <a:ext cx="3957279" cy="6783907"/>
          </a:xfrm>
          <a:prstGeom prst="rect">
            <a:avLst/>
          </a:prstGeom>
        </p:spPr>
      </p:pic>
      <p:sp>
        <p:nvSpPr>
          <p:cNvPr id="6" name="Rectangle 11">
            <a:extLst>
              <a:ext uri="{FF2B5EF4-FFF2-40B4-BE49-F238E27FC236}">
                <a16:creationId xmlns:a16="http://schemas.microsoft.com/office/drawing/2014/main" id="{8D1006C0-2554-43F3-A692-9E95D5AC81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sp>
        <p:nvSpPr>
          <p:cNvPr id="7" name="1 Marcador de número de diapositiva">
            <a:extLst>
              <a:ext uri="{FF2B5EF4-FFF2-40B4-BE49-F238E27FC236}">
                <a16:creationId xmlns:a16="http://schemas.microsoft.com/office/drawing/2014/main" id="{4A79AA44-A65D-4CD8-8753-9BE28B641645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250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8" name="101 Imagen" descr="02_pie.jpg">
            <a:extLst>
              <a:ext uri="{FF2B5EF4-FFF2-40B4-BE49-F238E27FC236}">
                <a16:creationId xmlns:a16="http://schemas.microsoft.com/office/drawing/2014/main" id="{8FD4C45D-F3F3-43B1-84DF-9D23B0F51D7A}"/>
              </a:ext>
            </a:extLst>
          </p:cNvPr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97BA4A88-FC40-46A7-B25E-47AB36E4B1B4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250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" name="12 Imagen" descr="cons_cul_edu-cor">
            <a:extLst>
              <a:ext uri="{FF2B5EF4-FFF2-40B4-BE49-F238E27FC236}">
                <a16:creationId xmlns:a16="http://schemas.microsoft.com/office/drawing/2014/main" id="{8DA712C7-EB8B-45FB-B1B2-4621C64B042B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" name="8 Imagen">
            <a:extLst>
              <a:ext uri="{FF2B5EF4-FFF2-40B4-BE49-F238E27FC236}">
                <a16:creationId xmlns:a16="http://schemas.microsoft.com/office/drawing/2014/main" id="{82858E1B-85D9-4499-9700-E722220E4E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501747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49"/>
            <a:ext cx="4020150" cy="6883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6" y="1080749"/>
            <a:ext cx="4020151" cy="6883667"/>
          </a:xfrm>
          <a:prstGeom prst="rect">
            <a:avLst/>
          </a:prstGeom>
        </p:spPr>
      </p:pic>
      <p:sp>
        <p:nvSpPr>
          <p:cNvPr id="13" name="12 Rectángulo redondeado"/>
          <p:cNvSpPr/>
          <p:nvPr/>
        </p:nvSpPr>
        <p:spPr>
          <a:xfrm>
            <a:off x="4085934" y="5186631"/>
            <a:ext cx="3583609" cy="57150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B86BB251-ADE3-4D4E-A702-BB8B8B0246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sp>
        <p:nvSpPr>
          <p:cNvPr id="6" name="1 Marcador de número de diapositiva">
            <a:extLst>
              <a:ext uri="{FF2B5EF4-FFF2-40B4-BE49-F238E27FC236}">
                <a16:creationId xmlns:a16="http://schemas.microsoft.com/office/drawing/2014/main" id="{2B763CDC-FDF1-41F4-BD8D-FCB72F7F8CB5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251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7" name="101 Imagen" descr="02_pie.jpg">
            <a:extLst>
              <a:ext uri="{FF2B5EF4-FFF2-40B4-BE49-F238E27FC236}">
                <a16:creationId xmlns:a16="http://schemas.microsoft.com/office/drawing/2014/main" id="{4C2420C3-39D5-4912-97D1-FC0A7C3C598D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8" name="5 Marcador de número de diapositiva">
            <a:extLst>
              <a:ext uri="{FF2B5EF4-FFF2-40B4-BE49-F238E27FC236}">
                <a16:creationId xmlns:a16="http://schemas.microsoft.com/office/drawing/2014/main" id="{EEAEE387-A3FD-425B-9A32-2F03E2E37B96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251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9" name="12 Imagen" descr="cons_cul_edu-cor">
            <a:extLst>
              <a:ext uri="{FF2B5EF4-FFF2-40B4-BE49-F238E27FC236}">
                <a16:creationId xmlns:a16="http://schemas.microsoft.com/office/drawing/2014/main" id="{D8D1B337-2ECA-4D0B-8977-0E673983E4FB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8 Imagen">
            <a:extLst>
              <a:ext uri="{FF2B5EF4-FFF2-40B4-BE49-F238E27FC236}">
                <a16:creationId xmlns:a16="http://schemas.microsoft.com/office/drawing/2014/main" id="{BEFB5631-C0D8-4178-B426-65CB31D9D4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573666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 Imagen">
            <a:extLst>
              <a:ext uri="{FF2B5EF4-FFF2-40B4-BE49-F238E27FC236}">
                <a16:creationId xmlns:a16="http://schemas.microsoft.com/office/drawing/2014/main" id="{873B2200-E72D-44EA-AD10-729725E8F3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720" y="1124551"/>
            <a:ext cx="4020150" cy="6883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2 Imagen">
            <a:extLst>
              <a:ext uri="{FF2B5EF4-FFF2-40B4-BE49-F238E27FC236}">
                <a16:creationId xmlns:a16="http://schemas.microsoft.com/office/drawing/2014/main" id="{B259AB63-4A0E-4CD4-8214-CDE26BBBF9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720" y="1124552"/>
            <a:ext cx="4020150" cy="6894895"/>
          </a:xfrm>
          <a:prstGeom prst="rect">
            <a:avLst/>
          </a:prstGeom>
        </p:spPr>
      </p:pic>
      <p:sp>
        <p:nvSpPr>
          <p:cNvPr id="13" name="4 CuadroTexto">
            <a:extLst>
              <a:ext uri="{FF2B5EF4-FFF2-40B4-BE49-F238E27FC236}">
                <a16:creationId xmlns:a16="http://schemas.microsoft.com/office/drawing/2014/main" id="{A0549DB7-35BA-4059-9678-78CE2610D401}"/>
              </a:ext>
            </a:extLst>
          </p:cNvPr>
          <p:cNvSpPr txBox="1"/>
          <p:nvPr/>
        </p:nvSpPr>
        <p:spPr>
          <a:xfrm>
            <a:off x="3710419" y="1698553"/>
            <a:ext cx="992579" cy="292388"/>
          </a:xfrm>
          <a:prstGeom prst="rect">
            <a:avLst/>
          </a:prstGeom>
          <a:solidFill>
            <a:srgbClr val="F2F4FA"/>
          </a:solidFill>
        </p:spPr>
        <p:txBody>
          <a:bodyPr wrap="none" rtlCol="0">
            <a:spAutoFit/>
          </a:bodyPr>
          <a:lstStyle/>
          <a:p>
            <a:r>
              <a:rPr lang="es-ES" sz="1300" dirty="0">
                <a:solidFill>
                  <a:srgbClr val="0E71B4"/>
                </a:solidFill>
              </a:rPr>
              <a:t>20/02/2014</a:t>
            </a:r>
          </a:p>
        </p:txBody>
      </p:sp>
      <p:sp>
        <p:nvSpPr>
          <p:cNvPr id="20" name="13 CuadroTexto">
            <a:extLst>
              <a:ext uri="{FF2B5EF4-FFF2-40B4-BE49-F238E27FC236}">
                <a16:creationId xmlns:a16="http://schemas.microsoft.com/office/drawing/2014/main" id="{B35C8496-89EF-45A5-B0A1-205B6DA4AA15}"/>
              </a:ext>
            </a:extLst>
          </p:cNvPr>
          <p:cNvSpPr txBox="1"/>
          <p:nvPr/>
        </p:nvSpPr>
        <p:spPr>
          <a:xfrm>
            <a:off x="3737421" y="2403903"/>
            <a:ext cx="992579" cy="292388"/>
          </a:xfrm>
          <a:prstGeom prst="rect">
            <a:avLst/>
          </a:prstGeom>
          <a:solidFill>
            <a:srgbClr val="F2F4FA"/>
          </a:solidFill>
        </p:spPr>
        <p:txBody>
          <a:bodyPr wrap="none" rtlCol="0">
            <a:spAutoFit/>
          </a:bodyPr>
          <a:lstStyle/>
          <a:p>
            <a:r>
              <a:rPr lang="es-ES" sz="1300" dirty="0">
                <a:solidFill>
                  <a:srgbClr val="0E71B4"/>
                </a:solidFill>
              </a:rPr>
              <a:t>15/02/2014</a:t>
            </a:r>
          </a:p>
        </p:txBody>
      </p:sp>
      <p:sp>
        <p:nvSpPr>
          <p:cNvPr id="21" name="14 CuadroTexto">
            <a:extLst>
              <a:ext uri="{FF2B5EF4-FFF2-40B4-BE49-F238E27FC236}">
                <a16:creationId xmlns:a16="http://schemas.microsoft.com/office/drawing/2014/main" id="{3E0E452A-17B1-4094-899E-5BC2E993A54C}"/>
              </a:ext>
            </a:extLst>
          </p:cNvPr>
          <p:cNvSpPr txBox="1"/>
          <p:nvPr/>
        </p:nvSpPr>
        <p:spPr>
          <a:xfrm>
            <a:off x="3717964" y="2912983"/>
            <a:ext cx="992579" cy="292388"/>
          </a:xfrm>
          <a:prstGeom prst="rect">
            <a:avLst/>
          </a:prstGeom>
          <a:solidFill>
            <a:srgbClr val="F2F4FA"/>
          </a:solidFill>
        </p:spPr>
        <p:txBody>
          <a:bodyPr wrap="none" rtlCol="0">
            <a:spAutoFit/>
          </a:bodyPr>
          <a:lstStyle/>
          <a:p>
            <a:r>
              <a:rPr lang="es-ES" sz="1300" dirty="0">
                <a:solidFill>
                  <a:srgbClr val="0E71B4"/>
                </a:solidFill>
              </a:rPr>
              <a:t>10/01/2014</a:t>
            </a:r>
          </a:p>
        </p:txBody>
      </p:sp>
      <p:sp>
        <p:nvSpPr>
          <p:cNvPr id="22" name="15 CuadroTexto">
            <a:extLst>
              <a:ext uri="{FF2B5EF4-FFF2-40B4-BE49-F238E27FC236}">
                <a16:creationId xmlns:a16="http://schemas.microsoft.com/office/drawing/2014/main" id="{D849D9CD-2450-416A-B582-8D7091697514}"/>
              </a:ext>
            </a:extLst>
          </p:cNvPr>
          <p:cNvSpPr txBox="1"/>
          <p:nvPr/>
        </p:nvSpPr>
        <p:spPr>
          <a:xfrm>
            <a:off x="3713587" y="3415006"/>
            <a:ext cx="992579" cy="292388"/>
          </a:xfrm>
          <a:prstGeom prst="rect">
            <a:avLst/>
          </a:prstGeom>
          <a:solidFill>
            <a:srgbClr val="F2F4FA"/>
          </a:solidFill>
        </p:spPr>
        <p:txBody>
          <a:bodyPr wrap="none" rtlCol="0">
            <a:spAutoFit/>
          </a:bodyPr>
          <a:lstStyle/>
          <a:p>
            <a:r>
              <a:rPr lang="es-ES" sz="1300" dirty="0">
                <a:solidFill>
                  <a:srgbClr val="0E71B4"/>
                </a:solidFill>
              </a:rPr>
              <a:t>20/12/2013</a:t>
            </a:r>
          </a:p>
        </p:txBody>
      </p:sp>
      <p:sp>
        <p:nvSpPr>
          <p:cNvPr id="23" name="16 CuadroTexto">
            <a:extLst>
              <a:ext uri="{FF2B5EF4-FFF2-40B4-BE49-F238E27FC236}">
                <a16:creationId xmlns:a16="http://schemas.microsoft.com/office/drawing/2014/main" id="{B551C1C3-3908-4893-AB37-6E36794D4D49}"/>
              </a:ext>
            </a:extLst>
          </p:cNvPr>
          <p:cNvSpPr txBox="1"/>
          <p:nvPr/>
        </p:nvSpPr>
        <p:spPr>
          <a:xfrm>
            <a:off x="3722871" y="3932079"/>
            <a:ext cx="992579" cy="292388"/>
          </a:xfrm>
          <a:prstGeom prst="rect">
            <a:avLst/>
          </a:prstGeom>
          <a:solidFill>
            <a:srgbClr val="F2F4FA"/>
          </a:solidFill>
        </p:spPr>
        <p:txBody>
          <a:bodyPr wrap="none" rtlCol="0">
            <a:spAutoFit/>
          </a:bodyPr>
          <a:lstStyle/>
          <a:p>
            <a:r>
              <a:rPr lang="es-ES" sz="1300" dirty="0">
                <a:solidFill>
                  <a:srgbClr val="0E71B4"/>
                </a:solidFill>
              </a:rPr>
              <a:t>18/12/2013</a:t>
            </a:r>
          </a:p>
        </p:txBody>
      </p:sp>
      <p:sp>
        <p:nvSpPr>
          <p:cNvPr id="24" name="17 CuadroTexto">
            <a:extLst>
              <a:ext uri="{FF2B5EF4-FFF2-40B4-BE49-F238E27FC236}">
                <a16:creationId xmlns:a16="http://schemas.microsoft.com/office/drawing/2014/main" id="{7A118099-2033-4720-919E-864C99F27660}"/>
              </a:ext>
            </a:extLst>
          </p:cNvPr>
          <p:cNvSpPr txBox="1"/>
          <p:nvPr/>
        </p:nvSpPr>
        <p:spPr>
          <a:xfrm>
            <a:off x="3737421" y="4445563"/>
            <a:ext cx="992579" cy="292388"/>
          </a:xfrm>
          <a:prstGeom prst="rect">
            <a:avLst/>
          </a:prstGeom>
          <a:solidFill>
            <a:srgbClr val="F2F4FA"/>
          </a:solidFill>
        </p:spPr>
        <p:txBody>
          <a:bodyPr wrap="none" rtlCol="0">
            <a:spAutoFit/>
          </a:bodyPr>
          <a:lstStyle/>
          <a:p>
            <a:r>
              <a:rPr lang="es-ES" sz="1300" dirty="0">
                <a:solidFill>
                  <a:srgbClr val="0E71B4"/>
                </a:solidFill>
              </a:rPr>
              <a:t>11/12/2013</a:t>
            </a:r>
          </a:p>
        </p:txBody>
      </p:sp>
      <p:sp>
        <p:nvSpPr>
          <p:cNvPr id="25" name="3 Rectángulo">
            <a:extLst>
              <a:ext uri="{FF2B5EF4-FFF2-40B4-BE49-F238E27FC236}">
                <a16:creationId xmlns:a16="http://schemas.microsoft.com/office/drawing/2014/main" id="{A13182D0-DEFC-4562-8A58-F603F73AC2DE}"/>
              </a:ext>
            </a:extLst>
          </p:cNvPr>
          <p:cNvSpPr/>
          <p:nvPr/>
        </p:nvSpPr>
        <p:spPr>
          <a:xfrm>
            <a:off x="3575720" y="1698553"/>
            <a:ext cx="45719" cy="70535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96212CE2-47B0-4F3A-8269-E68752A60B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sp>
        <p:nvSpPr>
          <p:cNvPr id="15" name="1 Marcador de número de diapositiva">
            <a:extLst>
              <a:ext uri="{FF2B5EF4-FFF2-40B4-BE49-F238E27FC236}">
                <a16:creationId xmlns:a16="http://schemas.microsoft.com/office/drawing/2014/main" id="{56A6495A-AEEF-4CF1-B33C-4AAF1C99A768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252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16" name="101 Imagen" descr="02_pie.jpg">
            <a:extLst>
              <a:ext uri="{FF2B5EF4-FFF2-40B4-BE49-F238E27FC236}">
                <a16:creationId xmlns:a16="http://schemas.microsoft.com/office/drawing/2014/main" id="{F1BE4E52-CF40-4C5D-9185-DC461CDCF31A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7" name="5 Marcador de número de diapositiva">
            <a:extLst>
              <a:ext uri="{FF2B5EF4-FFF2-40B4-BE49-F238E27FC236}">
                <a16:creationId xmlns:a16="http://schemas.microsoft.com/office/drawing/2014/main" id="{1DB23578-9F06-49C0-8B4B-0463C4DD12BE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252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8" name="12 Imagen" descr="cons_cul_edu-cor">
            <a:extLst>
              <a:ext uri="{FF2B5EF4-FFF2-40B4-BE49-F238E27FC236}">
                <a16:creationId xmlns:a16="http://schemas.microsoft.com/office/drawing/2014/main" id="{793969D5-E345-4FB3-BA26-C1863EC7CB6F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9" name="8 Imagen">
            <a:extLst>
              <a:ext uri="{FF2B5EF4-FFF2-40B4-BE49-F238E27FC236}">
                <a16:creationId xmlns:a16="http://schemas.microsoft.com/office/drawing/2014/main" id="{93179A3B-08A4-4E2A-9AC9-B787177DFC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708683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3" descr="Z:\Spain\Coruna\Proyectos\Sector Público\Proyectos\012830-0018 - TIC en la escuela\03 Intermedio\Logotipos\Material para Presentaciones\AZUL VERTICAL SEPARAD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85562" y="381874"/>
            <a:ext cx="1085850" cy="357191"/>
          </a:xfrm>
          <a:prstGeom prst="rect">
            <a:avLst/>
          </a:prstGeom>
          <a:noFill/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50"/>
            <a:ext cx="4020150" cy="6883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51"/>
            <a:ext cx="4020150" cy="6894895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4220625" y="1654751"/>
            <a:ext cx="992579" cy="292388"/>
          </a:xfrm>
          <a:prstGeom prst="rect">
            <a:avLst/>
          </a:prstGeom>
          <a:solidFill>
            <a:srgbClr val="F2F4FA"/>
          </a:solidFill>
        </p:spPr>
        <p:txBody>
          <a:bodyPr wrap="none" rtlCol="0">
            <a:spAutoFit/>
          </a:bodyPr>
          <a:lstStyle/>
          <a:p>
            <a:r>
              <a:rPr lang="es-ES" sz="1300" dirty="0">
                <a:solidFill>
                  <a:srgbClr val="0E71B4"/>
                </a:solidFill>
              </a:rPr>
              <a:t>20/02/2014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4247627" y="2360101"/>
            <a:ext cx="992579" cy="292388"/>
          </a:xfrm>
          <a:prstGeom prst="rect">
            <a:avLst/>
          </a:prstGeom>
          <a:solidFill>
            <a:srgbClr val="F2F4FA"/>
          </a:solidFill>
        </p:spPr>
        <p:txBody>
          <a:bodyPr wrap="none" rtlCol="0">
            <a:spAutoFit/>
          </a:bodyPr>
          <a:lstStyle/>
          <a:p>
            <a:r>
              <a:rPr lang="es-ES" sz="1300" dirty="0">
                <a:solidFill>
                  <a:srgbClr val="0E71B4"/>
                </a:solidFill>
              </a:rPr>
              <a:t>15/02/2014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4228170" y="2869181"/>
            <a:ext cx="992579" cy="292388"/>
          </a:xfrm>
          <a:prstGeom prst="rect">
            <a:avLst/>
          </a:prstGeom>
          <a:solidFill>
            <a:srgbClr val="F2F4FA"/>
          </a:solidFill>
        </p:spPr>
        <p:txBody>
          <a:bodyPr wrap="none" rtlCol="0">
            <a:spAutoFit/>
          </a:bodyPr>
          <a:lstStyle/>
          <a:p>
            <a:r>
              <a:rPr lang="es-ES" sz="1300" dirty="0">
                <a:solidFill>
                  <a:srgbClr val="0E71B4"/>
                </a:solidFill>
              </a:rPr>
              <a:t>10/01/2014</a:t>
            </a:r>
          </a:p>
        </p:txBody>
      </p:sp>
      <p:sp>
        <p:nvSpPr>
          <p:cNvPr id="16" name="15 CuadroTexto"/>
          <p:cNvSpPr txBox="1"/>
          <p:nvPr/>
        </p:nvSpPr>
        <p:spPr>
          <a:xfrm>
            <a:off x="4223793" y="3371204"/>
            <a:ext cx="992579" cy="292388"/>
          </a:xfrm>
          <a:prstGeom prst="rect">
            <a:avLst/>
          </a:prstGeom>
          <a:solidFill>
            <a:srgbClr val="F2F4FA"/>
          </a:solidFill>
        </p:spPr>
        <p:txBody>
          <a:bodyPr wrap="none" rtlCol="0">
            <a:spAutoFit/>
          </a:bodyPr>
          <a:lstStyle/>
          <a:p>
            <a:r>
              <a:rPr lang="es-ES" sz="1300" dirty="0">
                <a:solidFill>
                  <a:srgbClr val="0E71B4"/>
                </a:solidFill>
              </a:rPr>
              <a:t>20/12/2013</a:t>
            </a:r>
          </a:p>
        </p:txBody>
      </p:sp>
      <p:sp>
        <p:nvSpPr>
          <p:cNvPr id="17" name="16 CuadroTexto"/>
          <p:cNvSpPr txBox="1"/>
          <p:nvPr/>
        </p:nvSpPr>
        <p:spPr>
          <a:xfrm>
            <a:off x="4233077" y="3888277"/>
            <a:ext cx="992579" cy="292388"/>
          </a:xfrm>
          <a:prstGeom prst="rect">
            <a:avLst/>
          </a:prstGeom>
          <a:solidFill>
            <a:srgbClr val="F2F4FA"/>
          </a:solidFill>
        </p:spPr>
        <p:txBody>
          <a:bodyPr wrap="none" rtlCol="0">
            <a:spAutoFit/>
          </a:bodyPr>
          <a:lstStyle/>
          <a:p>
            <a:r>
              <a:rPr lang="es-ES" sz="1300" dirty="0">
                <a:solidFill>
                  <a:srgbClr val="0E71B4"/>
                </a:solidFill>
              </a:rPr>
              <a:t>18/12/2013</a:t>
            </a:r>
          </a:p>
        </p:txBody>
      </p:sp>
      <p:sp>
        <p:nvSpPr>
          <p:cNvPr id="18" name="17 CuadroTexto"/>
          <p:cNvSpPr txBox="1"/>
          <p:nvPr/>
        </p:nvSpPr>
        <p:spPr>
          <a:xfrm>
            <a:off x="4247627" y="4401761"/>
            <a:ext cx="992579" cy="292388"/>
          </a:xfrm>
          <a:prstGeom prst="rect">
            <a:avLst/>
          </a:prstGeom>
          <a:solidFill>
            <a:srgbClr val="F2F4FA"/>
          </a:solidFill>
        </p:spPr>
        <p:txBody>
          <a:bodyPr wrap="none" rtlCol="0">
            <a:spAutoFit/>
          </a:bodyPr>
          <a:lstStyle/>
          <a:p>
            <a:r>
              <a:rPr lang="es-ES" sz="1300" dirty="0">
                <a:solidFill>
                  <a:srgbClr val="0E71B4"/>
                </a:solidFill>
              </a:rPr>
              <a:t>11/12/2013</a:t>
            </a:r>
          </a:p>
        </p:txBody>
      </p:sp>
      <p:sp>
        <p:nvSpPr>
          <p:cNvPr id="4" name="3 Rectángulo"/>
          <p:cNvSpPr/>
          <p:nvPr/>
        </p:nvSpPr>
        <p:spPr>
          <a:xfrm>
            <a:off x="4085926" y="1654751"/>
            <a:ext cx="45719" cy="70535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18 Rectángulo redondeado"/>
          <p:cNvSpPr/>
          <p:nvPr/>
        </p:nvSpPr>
        <p:spPr>
          <a:xfrm>
            <a:off x="3949383" y="1515193"/>
            <a:ext cx="281874" cy="99110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Rectangle 11">
            <a:extLst>
              <a:ext uri="{FF2B5EF4-FFF2-40B4-BE49-F238E27FC236}">
                <a16:creationId xmlns:a16="http://schemas.microsoft.com/office/drawing/2014/main" id="{E89CCE54-D905-4876-AB88-40EF34BC6A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sp>
        <p:nvSpPr>
          <p:cNvPr id="21" name="1 Marcador de número de diapositiva">
            <a:extLst>
              <a:ext uri="{FF2B5EF4-FFF2-40B4-BE49-F238E27FC236}">
                <a16:creationId xmlns:a16="http://schemas.microsoft.com/office/drawing/2014/main" id="{CB715A8E-1D1A-4917-8377-ADD2876A2F1E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253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22" name="101 Imagen" descr="02_pie.jpg">
            <a:extLst>
              <a:ext uri="{FF2B5EF4-FFF2-40B4-BE49-F238E27FC236}">
                <a16:creationId xmlns:a16="http://schemas.microsoft.com/office/drawing/2014/main" id="{DC1DE947-5E77-4C72-B285-4A6FC4E6136C}"/>
              </a:ext>
            </a:extLst>
          </p:cNvPr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23" name="5 Marcador de número de diapositiva">
            <a:extLst>
              <a:ext uri="{FF2B5EF4-FFF2-40B4-BE49-F238E27FC236}">
                <a16:creationId xmlns:a16="http://schemas.microsoft.com/office/drawing/2014/main" id="{8920CE8D-0678-49C0-B7AF-43E41FDEE3A7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253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24" name="12 Imagen" descr="cons_cul_edu-cor">
            <a:extLst>
              <a:ext uri="{FF2B5EF4-FFF2-40B4-BE49-F238E27FC236}">
                <a16:creationId xmlns:a16="http://schemas.microsoft.com/office/drawing/2014/main" id="{74CAB91F-18AC-4141-8FC2-F57F5CAA3BDC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5" name="8 Imagen">
            <a:extLst>
              <a:ext uri="{FF2B5EF4-FFF2-40B4-BE49-F238E27FC236}">
                <a16:creationId xmlns:a16="http://schemas.microsoft.com/office/drawing/2014/main" id="{D3DE50EA-9192-4AF7-9A5D-2D69C39798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783700"/>
      </p:ext>
    </p:extLst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50"/>
            <a:ext cx="4020150" cy="6883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51"/>
            <a:ext cx="4020150" cy="6894895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4220625" y="1654751"/>
            <a:ext cx="992579" cy="292388"/>
          </a:xfrm>
          <a:prstGeom prst="rect">
            <a:avLst/>
          </a:prstGeom>
          <a:solidFill>
            <a:srgbClr val="F2F4FA"/>
          </a:solidFill>
        </p:spPr>
        <p:txBody>
          <a:bodyPr wrap="none" rtlCol="0">
            <a:spAutoFit/>
          </a:bodyPr>
          <a:lstStyle/>
          <a:p>
            <a:r>
              <a:rPr lang="es-ES" sz="1300" dirty="0">
                <a:solidFill>
                  <a:srgbClr val="0E71B4"/>
                </a:solidFill>
              </a:rPr>
              <a:t>20/02/2014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4247627" y="2360101"/>
            <a:ext cx="992579" cy="292388"/>
          </a:xfrm>
          <a:prstGeom prst="rect">
            <a:avLst/>
          </a:prstGeom>
          <a:solidFill>
            <a:srgbClr val="F2F4FA"/>
          </a:solidFill>
        </p:spPr>
        <p:txBody>
          <a:bodyPr wrap="none" rtlCol="0">
            <a:spAutoFit/>
          </a:bodyPr>
          <a:lstStyle/>
          <a:p>
            <a:r>
              <a:rPr lang="es-ES" sz="1300" dirty="0">
                <a:solidFill>
                  <a:srgbClr val="0E71B4"/>
                </a:solidFill>
              </a:rPr>
              <a:t>15/02/2014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4228170" y="2869181"/>
            <a:ext cx="992579" cy="292388"/>
          </a:xfrm>
          <a:prstGeom prst="rect">
            <a:avLst/>
          </a:prstGeom>
          <a:solidFill>
            <a:srgbClr val="F2F4FA"/>
          </a:solidFill>
        </p:spPr>
        <p:txBody>
          <a:bodyPr wrap="none" rtlCol="0">
            <a:spAutoFit/>
          </a:bodyPr>
          <a:lstStyle/>
          <a:p>
            <a:r>
              <a:rPr lang="es-ES" sz="1300" dirty="0">
                <a:solidFill>
                  <a:srgbClr val="0E71B4"/>
                </a:solidFill>
              </a:rPr>
              <a:t>10/01/2014</a:t>
            </a:r>
          </a:p>
        </p:txBody>
      </p:sp>
      <p:sp>
        <p:nvSpPr>
          <p:cNvPr id="16" name="15 CuadroTexto"/>
          <p:cNvSpPr txBox="1"/>
          <p:nvPr/>
        </p:nvSpPr>
        <p:spPr>
          <a:xfrm>
            <a:off x="4223793" y="3371204"/>
            <a:ext cx="992579" cy="292388"/>
          </a:xfrm>
          <a:prstGeom prst="rect">
            <a:avLst/>
          </a:prstGeom>
          <a:solidFill>
            <a:srgbClr val="F2F4FA"/>
          </a:solidFill>
        </p:spPr>
        <p:txBody>
          <a:bodyPr wrap="none" rtlCol="0">
            <a:spAutoFit/>
          </a:bodyPr>
          <a:lstStyle/>
          <a:p>
            <a:r>
              <a:rPr lang="es-ES" sz="1300" dirty="0">
                <a:solidFill>
                  <a:srgbClr val="0E71B4"/>
                </a:solidFill>
              </a:rPr>
              <a:t>20/12/2013</a:t>
            </a:r>
          </a:p>
        </p:txBody>
      </p:sp>
      <p:sp>
        <p:nvSpPr>
          <p:cNvPr id="17" name="16 CuadroTexto"/>
          <p:cNvSpPr txBox="1"/>
          <p:nvPr/>
        </p:nvSpPr>
        <p:spPr>
          <a:xfrm>
            <a:off x="4233077" y="3888277"/>
            <a:ext cx="992579" cy="292388"/>
          </a:xfrm>
          <a:prstGeom prst="rect">
            <a:avLst/>
          </a:prstGeom>
          <a:solidFill>
            <a:srgbClr val="F2F4FA"/>
          </a:solidFill>
        </p:spPr>
        <p:txBody>
          <a:bodyPr wrap="none" rtlCol="0">
            <a:spAutoFit/>
          </a:bodyPr>
          <a:lstStyle/>
          <a:p>
            <a:r>
              <a:rPr lang="es-ES" sz="1300" dirty="0">
                <a:solidFill>
                  <a:srgbClr val="0E71B4"/>
                </a:solidFill>
              </a:rPr>
              <a:t>18/12/2013</a:t>
            </a:r>
          </a:p>
        </p:txBody>
      </p:sp>
      <p:sp>
        <p:nvSpPr>
          <p:cNvPr id="18" name="17 CuadroTexto"/>
          <p:cNvSpPr txBox="1"/>
          <p:nvPr/>
        </p:nvSpPr>
        <p:spPr>
          <a:xfrm>
            <a:off x="4247627" y="4401761"/>
            <a:ext cx="992579" cy="292388"/>
          </a:xfrm>
          <a:prstGeom prst="rect">
            <a:avLst/>
          </a:prstGeom>
          <a:solidFill>
            <a:srgbClr val="F2F4FA"/>
          </a:solidFill>
        </p:spPr>
        <p:txBody>
          <a:bodyPr wrap="none" rtlCol="0">
            <a:spAutoFit/>
          </a:bodyPr>
          <a:lstStyle/>
          <a:p>
            <a:r>
              <a:rPr lang="es-ES" sz="1300" dirty="0">
                <a:solidFill>
                  <a:srgbClr val="0E71B4"/>
                </a:solidFill>
              </a:rPr>
              <a:t>11/12/2013</a:t>
            </a:r>
          </a:p>
        </p:txBody>
      </p:sp>
      <p:sp>
        <p:nvSpPr>
          <p:cNvPr id="20" name="19 Rectángulo"/>
          <p:cNvSpPr/>
          <p:nvPr/>
        </p:nvSpPr>
        <p:spPr>
          <a:xfrm>
            <a:off x="4085926" y="1654751"/>
            <a:ext cx="45719" cy="70535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20 Rectángulo redondeado"/>
          <p:cNvSpPr/>
          <p:nvPr/>
        </p:nvSpPr>
        <p:spPr>
          <a:xfrm>
            <a:off x="3977576" y="1610642"/>
            <a:ext cx="4278665" cy="74946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21E2FF-79B4-4974-85A2-6188483308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sp>
        <p:nvSpPr>
          <p:cNvPr id="13" name="1 Marcador de número de diapositiva">
            <a:extLst>
              <a:ext uri="{FF2B5EF4-FFF2-40B4-BE49-F238E27FC236}">
                <a16:creationId xmlns:a16="http://schemas.microsoft.com/office/drawing/2014/main" id="{D6DD7CDC-0754-4D1B-9CB5-A0CAE293EEDD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254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19" name="101 Imagen" descr="02_pie.jpg">
            <a:extLst>
              <a:ext uri="{FF2B5EF4-FFF2-40B4-BE49-F238E27FC236}">
                <a16:creationId xmlns:a16="http://schemas.microsoft.com/office/drawing/2014/main" id="{8A6C7E52-79BA-4718-95FB-D92F2363DE9D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22" name="5 Marcador de número de diapositiva">
            <a:extLst>
              <a:ext uri="{FF2B5EF4-FFF2-40B4-BE49-F238E27FC236}">
                <a16:creationId xmlns:a16="http://schemas.microsoft.com/office/drawing/2014/main" id="{98F19494-542D-4DB7-8569-436A88D6CC17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254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23" name="12 Imagen" descr="cons_cul_edu-cor">
            <a:extLst>
              <a:ext uri="{FF2B5EF4-FFF2-40B4-BE49-F238E27FC236}">
                <a16:creationId xmlns:a16="http://schemas.microsoft.com/office/drawing/2014/main" id="{4ABC0A2A-5E7A-4E59-9B4D-67871DACB3FD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4" name="8 Imagen">
            <a:extLst>
              <a:ext uri="{FF2B5EF4-FFF2-40B4-BE49-F238E27FC236}">
                <a16:creationId xmlns:a16="http://schemas.microsoft.com/office/drawing/2014/main" id="{F43B4263-6A22-4F55-8BB0-A9831044C4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66022"/>
      </p:ext>
    </p:extLst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50"/>
            <a:ext cx="4020150" cy="6883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49"/>
            <a:ext cx="4020150" cy="6883667"/>
          </a:xfrm>
          <a:prstGeom prst="rect">
            <a:avLst/>
          </a:prstGeom>
        </p:spPr>
      </p:pic>
      <p:sp>
        <p:nvSpPr>
          <p:cNvPr id="4" name="Rectangle 11">
            <a:extLst>
              <a:ext uri="{FF2B5EF4-FFF2-40B4-BE49-F238E27FC236}">
                <a16:creationId xmlns:a16="http://schemas.microsoft.com/office/drawing/2014/main" id="{27BBBD99-ADF1-41A3-9405-9019D0976E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sp>
        <p:nvSpPr>
          <p:cNvPr id="5" name="1 Marcador de número de diapositiva">
            <a:extLst>
              <a:ext uri="{FF2B5EF4-FFF2-40B4-BE49-F238E27FC236}">
                <a16:creationId xmlns:a16="http://schemas.microsoft.com/office/drawing/2014/main" id="{728746ED-9931-48F1-9AD2-C7FD58BC8CE0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255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6" name="101 Imagen" descr="02_pie.jpg">
            <a:extLst>
              <a:ext uri="{FF2B5EF4-FFF2-40B4-BE49-F238E27FC236}">
                <a16:creationId xmlns:a16="http://schemas.microsoft.com/office/drawing/2014/main" id="{D57763BF-7D63-40E8-ADBD-ED449730B85C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6C0B8152-2B47-40FF-8614-942C4274B348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255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8" name="12 Imagen" descr="cons_cul_edu-cor">
            <a:extLst>
              <a:ext uri="{FF2B5EF4-FFF2-40B4-BE49-F238E27FC236}">
                <a16:creationId xmlns:a16="http://schemas.microsoft.com/office/drawing/2014/main" id="{B55BF330-8C5B-44C3-A727-6F14A634C61F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" name="8 Imagen">
            <a:extLst>
              <a:ext uri="{FF2B5EF4-FFF2-40B4-BE49-F238E27FC236}">
                <a16:creationId xmlns:a16="http://schemas.microsoft.com/office/drawing/2014/main" id="{A4F4CF0E-FF3D-48AF-B5FB-4D6BE2254B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501666"/>
      </p:ext>
    </p:extLst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 Imagen">
            <a:extLst>
              <a:ext uri="{FF2B5EF4-FFF2-40B4-BE49-F238E27FC236}">
                <a16:creationId xmlns:a16="http://schemas.microsoft.com/office/drawing/2014/main" id="{873B2200-E72D-44EA-AD10-729725E8F3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720" y="1124551"/>
            <a:ext cx="4020150" cy="6883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2 Imagen">
            <a:extLst>
              <a:ext uri="{FF2B5EF4-FFF2-40B4-BE49-F238E27FC236}">
                <a16:creationId xmlns:a16="http://schemas.microsoft.com/office/drawing/2014/main" id="{B259AB63-4A0E-4CD4-8214-CDE26BBBF9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720" y="1124552"/>
            <a:ext cx="4020150" cy="6894895"/>
          </a:xfrm>
          <a:prstGeom prst="rect">
            <a:avLst/>
          </a:prstGeom>
        </p:spPr>
      </p:pic>
      <p:sp>
        <p:nvSpPr>
          <p:cNvPr id="13" name="4 CuadroTexto">
            <a:extLst>
              <a:ext uri="{FF2B5EF4-FFF2-40B4-BE49-F238E27FC236}">
                <a16:creationId xmlns:a16="http://schemas.microsoft.com/office/drawing/2014/main" id="{A0549DB7-35BA-4059-9678-78CE2610D401}"/>
              </a:ext>
            </a:extLst>
          </p:cNvPr>
          <p:cNvSpPr txBox="1"/>
          <p:nvPr/>
        </p:nvSpPr>
        <p:spPr>
          <a:xfrm>
            <a:off x="3710419" y="1698553"/>
            <a:ext cx="992579" cy="292388"/>
          </a:xfrm>
          <a:prstGeom prst="rect">
            <a:avLst/>
          </a:prstGeom>
          <a:solidFill>
            <a:srgbClr val="F2F4FA"/>
          </a:solidFill>
        </p:spPr>
        <p:txBody>
          <a:bodyPr wrap="none" rtlCol="0">
            <a:spAutoFit/>
          </a:bodyPr>
          <a:lstStyle/>
          <a:p>
            <a:r>
              <a:rPr lang="es-ES" sz="1300" dirty="0">
                <a:solidFill>
                  <a:srgbClr val="0E71B4"/>
                </a:solidFill>
              </a:rPr>
              <a:t>20/02/2014</a:t>
            </a:r>
          </a:p>
        </p:txBody>
      </p:sp>
      <p:sp>
        <p:nvSpPr>
          <p:cNvPr id="20" name="13 CuadroTexto">
            <a:extLst>
              <a:ext uri="{FF2B5EF4-FFF2-40B4-BE49-F238E27FC236}">
                <a16:creationId xmlns:a16="http://schemas.microsoft.com/office/drawing/2014/main" id="{B35C8496-89EF-45A5-B0A1-205B6DA4AA15}"/>
              </a:ext>
            </a:extLst>
          </p:cNvPr>
          <p:cNvSpPr txBox="1"/>
          <p:nvPr/>
        </p:nvSpPr>
        <p:spPr>
          <a:xfrm>
            <a:off x="3737421" y="2403903"/>
            <a:ext cx="992579" cy="292388"/>
          </a:xfrm>
          <a:prstGeom prst="rect">
            <a:avLst/>
          </a:prstGeom>
          <a:solidFill>
            <a:srgbClr val="F2F4FA"/>
          </a:solidFill>
        </p:spPr>
        <p:txBody>
          <a:bodyPr wrap="none" rtlCol="0">
            <a:spAutoFit/>
          </a:bodyPr>
          <a:lstStyle/>
          <a:p>
            <a:r>
              <a:rPr lang="es-ES" sz="1300" dirty="0">
                <a:solidFill>
                  <a:srgbClr val="0E71B4"/>
                </a:solidFill>
              </a:rPr>
              <a:t>15/02/2014</a:t>
            </a:r>
          </a:p>
        </p:txBody>
      </p:sp>
      <p:sp>
        <p:nvSpPr>
          <p:cNvPr id="21" name="14 CuadroTexto">
            <a:extLst>
              <a:ext uri="{FF2B5EF4-FFF2-40B4-BE49-F238E27FC236}">
                <a16:creationId xmlns:a16="http://schemas.microsoft.com/office/drawing/2014/main" id="{3E0E452A-17B1-4094-899E-5BC2E993A54C}"/>
              </a:ext>
            </a:extLst>
          </p:cNvPr>
          <p:cNvSpPr txBox="1"/>
          <p:nvPr/>
        </p:nvSpPr>
        <p:spPr>
          <a:xfrm>
            <a:off x="3717964" y="2912983"/>
            <a:ext cx="992579" cy="292388"/>
          </a:xfrm>
          <a:prstGeom prst="rect">
            <a:avLst/>
          </a:prstGeom>
          <a:solidFill>
            <a:srgbClr val="F2F4FA"/>
          </a:solidFill>
        </p:spPr>
        <p:txBody>
          <a:bodyPr wrap="none" rtlCol="0">
            <a:spAutoFit/>
          </a:bodyPr>
          <a:lstStyle/>
          <a:p>
            <a:r>
              <a:rPr lang="es-ES" sz="1300" dirty="0">
                <a:solidFill>
                  <a:srgbClr val="0E71B4"/>
                </a:solidFill>
              </a:rPr>
              <a:t>10/01/2014</a:t>
            </a:r>
          </a:p>
        </p:txBody>
      </p:sp>
      <p:sp>
        <p:nvSpPr>
          <p:cNvPr id="22" name="15 CuadroTexto">
            <a:extLst>
              <a:ext uri="{FF2B5EF4-FFF2-40B4-BE49-F238E27FC236}">
                <a16:creationId xmlns:a16="http://schemas.microsoft.com/office/drawing/2014/main" id="{D849D9CD-2450-416A-B582-8D7091697514}"/>
              </a:ext>
            </a:extLst>
          </p:cNvPr>
          <p:cNvSpPr txBox="1"/>
          <p:nvPr/>
        </p:nvSpPr>
        <p:spPr>
          <a:xfrm>
            <a:off x="3713587" y="3415006"/>
            <a:ext cx="992579" cy="292388"/>
          </a:xfrm>
          <a:prstGeom prst="rect">
            <a:avLst/>
          </a:prstGeom>
          <a:solidFill>
            <a:srgbClr val="F2F4FA"/>
          </a:solidFill>
        </p:spPr>
        <p:txBody>
          <a:bodyPr wrap="none" rtlCol="0">
            <a:spAutoFit/>
          </a:bodyPr>
          <a:lstStyle/>
          <a:p>
            <a:r>
              <a:rPr lang="es-ES" sz="1300" dirty="0">
                <a:solidFill>
                  <a:srgbClr val="0E71B4"/>
                </a:solidFill>
              </a:rPr>
              <a:t>20/12/2013</a:t>
            </a:r>
          </a:p>
        </p:txBody>
      </p:sp>
      <p:sp>
        <p:nvSpPr>
          <p:cNvPr id="23" name="16 CuadroTexto">
            <a:extLst>
              <a:ext uri="{FF2B5EF4-FFF2-40B4-BE49-F238E27FC236}">
                <a16:creationId xmlns:a16="http://schemas.microsoft.com/office/drawing/2014/main" id="{B551C1C3-3908-4893-AB37-6E36794D4D49}"/>
              </a:ext>
            </a:extLst>
          </p:cNvPr>
          <p:cNvSpPr txBox="1"/>
          <p:nvPr/>
        </p:nvSpPr>
        <p:spPr>
          <a:xfrm>
            <a:off x="3722871" y="3932079"/>
            <a:ext cx="992579" cy="292388"/>
          </a:xfrm>
          <a:prstGeom prst="rect">
            <a:avLst/>
          </a:prstGeom>
          <a:solidFill>
            <a:srgbClr val="F2F4FA"/>
          </a:solidFill>
        </p:spPr>
        <p:txBody>
          <a:bodyPr wrap="none" rtlCol="0">
            <a:spAutoFit/>
          </a:bodyPr>
          <a:lstStyle/>
          <a:p>
            <a:r>
              <a:rPr lang="es-ES" sz="1300" dirty="0">
                <a:solidFill>
                  <a:srgbClr val="0E71B4"/>
                </a:solidFill>
              </a:rPr>
              <a:t>18/12/2013</a:t>
            </a:r>
          </a:p>
        </p:txBody>
      </p:sp>
      <p:sp>
        <p:nvSpPr>
          <p:cNvPr id="24" name="17 CuadroTexto">
            <a:extLst>
              <a:ext uri="{FF2B5EF4-FFF2-40B4-BE49-F238E27FC236}">
                <a16:creationId xmlns:a16="http://schemas.microsoft.com/office/drawing/2014/main" id="{7A118099-2033-4720-919E-864C99F27660}"/>
              </a:ext>
            </a:extLst>
          </p:cNvPr>
          <p:cNvSpPr txBox="1"/>
          <p:nvPr/>
        </p:nvSpPr>
        <p:spPr>
          <a:xfrm>
            <a:off x="3737421" y="4445563"/>
            <a:ext cx="992579" cy="292388"/>
          </a:xfrm>
          <a:prstGeom prst="rect">
            <a:avLst/>
          </a:prstGeom>
          <a:solidFill>
            <a:srgbClr val="F2F4FA"/>
          </a:solidFill>
        </p:spPr>
        <p:txBody>
          <a:bodyPr wrap="none" rtlCol="0">
            <a:spAutoFit/>
          </a:bodyPr>
          <a:lstStyle/>
          <a:p>
            <a:r>
              <a:rPr lang="es-ES" sz="1300" dirty="0">
                <a:solidFill>
                  <a:srgbClr val="0E71B4"/>
                </a:solidFill>
              </a:rPr>
              <a:t>11/12/2013</a:t>
            </a:r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96212CE2-47B0-4F3A-8269-E68752A60B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sp>
        <p:nvSpPr>
          <p:cNvPr id="15" name="1 Marcador de número de diapositiva">
            <a:extLst>
              <a:ext uri="{FF2B5EF4-FFF2-40B4-BE49-F238E27FC236}">
                <a16:creationId xmlns:a16="http://schemas.microsoft.com/office/drawing/2014/main" id="{56A6495A-AEEF-4CF1-B33C-4AAF1C99A768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256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16" name="101 Imagen" descr="02_pie.jpg">
            <a:extLst>
              <a:ext uri="{FF2B5EF4-FFF2-40B4-BE49-F238E27FC236}">
                <a16:creationId xmlns:a16="http://schemas.microsoft.com/office/drawing/2014/main" id="{F1BE4E52-CF40-4C5D-9185-DC461CDCF31A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7" name="5 Marcador de número de diapositiva">
            <a:extLst>
              <a:ext uri="{FF2B5EF4-FFF2-40B4-BE49-F238E27FC236}">
                <a16:creationId xmlns:a16="http://schemas.microsoft.com/office/drawing/2014/main" id="{1DB23578-9F06-49C0-8B4B-0463C4DD12BE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256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8" name="12 Imagen" descr="cons_cul_edu-cor">
            <a:extLst>
              <a:ext uri="{FF2B5EF4-FFF2-40B4-BE49-F238E27FC236}">
                <a16:creationId xmlns:a16="http://schemas.microsoft.com/office/drawing/2014/main" id="{793969D5-E345-4FB3-BA26-C1863EC7CB6F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9" name="8 Imagen">
            <a:extLst>
              <a:ext uri="{FF2B5EF4-FFF2-40B4-BE49-F238E27FC236}">
                <a16:creationId xmlns:a16="http://schemas.microsoft.com/office/drawing/2014/main" id="{93179A3B-08A4-4E2A-9AC9-B787177DFC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159009"/>
      </p:ext>
    </p:extLst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3" descr="Z:\Spain\Coruna\Proyectos\Sector Público\Proyectos\012830-0018 - TIC en la escuela\03 Intermedio\Logotipos\Material para Presentaciones\AZUL VERTICAL SEPARAD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85562" y="381872"/>
            <a:ext cx="1085850" cy="357190"/>
          </a:xfrm>
          <a:prstGeom prst="rect">
            <a:avLst/>
          </a:prstGeom>
          <a:noFill/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3308749" y="350386"/>
            <a:ext cx="16732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espazoAbalar</a:t>
            </a:r>
            <a:endParaRPr lang="es-ES_tradnl" sz="2400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E394162B-C2DA-4D61-97CA-116258140E72}"/>
              </a:ext>
            </a:extLst>
          </p:cNvPr>
          <p:cNvSpPr/>
          <p:nvPr/>
        </p:nvSpPr>
        <p:spPr>
          <a:xfrm>
            <a:off x="-4201144" y="2051720"/>
            <a:ext cx="1872208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B715E0A-0598-4E80-BAD4-9B7DC9BADB14}"/>
              </a:ext>
            </a:extLst>
          </p:cNvPr>
          <p:cNvSpPr/>
          <p:nvPr/>
        </p:nvSpPr>
        <p:spPr>
          <a:xfrm>
            <a:off x="6456040" y="971600"/>
            <a:ext cx="2232248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72526F06-F2C1-42DD-BF87-E79E937B6C34}"/>
              </a:ext>
            </a:extLst>
          </p:cNvPr>
          <p:cNvSpPr/>
          <p:nvPr/>
        </p:nvSpPr>
        <p:spPr>
          <a:xfrm>
            <a:off x="695400" y="2122372"/>
            <a:ext cx="1728192" cy="733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D881A150-92D7-4352-B43C-68CF6333A75D}"/>
              </a:ext>
            </a:extLst>
          </p:cNvPr>
          <p:cNvSpPr/>
          <p:nvPr/>
        </p:nvSpPr>
        <p:spPr>
          <a:xfrm>
            <a:off x="697360" y="2403558"/>
            <a:ext cx="1728192" cy="733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6EC9412-68F5-46D5-9AD7-4EEB983D79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83112"/>
            <a:ext cx="12648728" cy="7537345"/>
          </a:xfrm>
          <a:prstGeom prst="rect">
            <a:avLst/>
          </a:prstGeom>
        </p:spPr>
      </p:pic>
      <p:sp>
        <p:nvSpPr>
          <p:cNvPr id="12" name="21 Rectángulo redondeado">
            <a:extLst>
              <a:ext uri="{FF2B5EF4-FFF2-40B4-BE49-F238E27FC236}">
                <a16:creationId xmlns:a16="http://schemas.microsoft.com/office/drawing/2014/main" id="{08BDC867-B91E-4FFC-BFCB-833DBA8B2C4B}"/>
              </a:ext>
            </a:extLst>
          </p:cNvPr>
          <p:cNvSpPr/>
          <p:nvPr/>
        </p:nvSpPr>
        <p:spPr>
          <a:xfrm>
            <a:off x="2584972" y="1510980"/>
            <a:ext cx="3655043" cy="819213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 Marcador de número de diapositiva">
            <a:extLst>
              <a:ext uri="{FF2B5EF4-FFF2-40B4-BE49-F238E27FC236}">
                <a16:creationId xmlns:a16="http://schemas.microsoft.com/office/drawing/2014/main" id="{F328A787-6798-4E95-A3A4-295291A610D8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257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14" name="101 Imagen" descr="02_pie.jpg">
            <a:extLst>
              <a:ext uri="{FF2B5EF4-FFF2-40B4-BE49-F238E27FC236}">
                <a16:creationId xmlns:a16="http://schemas.microsoft.com/office/drawing/2014/main" id="{09DFDD74-1AD5-4556-98CF-8D82E4165DED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5" name="5 Marcador de número de diapositiva">
            <a:extLst>
              <a:ext uri="{FF2B5EF4-FFF2-40B4-BE49-F238E27FC236}">
                <a16:creationId xmlns:a16="http://schemas.microsoft.com/office/drawing/2014/main" id="{937345E4-B0FC-48C7-A14B-91B85B31996A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257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6" name="12 Imagen" descr="cons_cul_edu-cor">
            <a:extLst>
              <a:ext uri="{FF2B5EF4-FFF2-40B4-BE49-F238E27FC236}">
                <a16:creationId xmlns:a16="http://schemas.microsoft.com/office/drawing/2014/main" id="{0B20BDEA-8F19-4E3F-8042-1A3B3D884A9B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7" name="8 Imagen">
            <a:extLst>
              <a:ext uri="{FF2B5EF4-FFF2-40B4-BE49-F238E27FC236}">
                <a16:creationId xmlns:a16="http://schemas.microsoft.com/office/drawing/2014/main" id="{94A72F1E-B7C5-4733-8F45-ACDF536AEE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519637"/>
      </p:ext>
    </p:extLst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7BA723F-59A5-4569-B09C-F580AB24B0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7583"/>
            <a:ext cx="12192000" cy="7635675"/>
          </a:xfrm>
          <a:prstGeom prst="rect">
            <a:avLst/>
          </a:prstGeom>
        </p:spPr>
      </p:pic>
      <p:sp>
        <p:nvSpPr>
          <p:cNvPr id="4" name="22 Rectángulo redondeado">
            <a:extLst>
              <a:ext uri="{FF2B5EF4-FFF2-40B4-BE49-F238E27FC236}">
                <a16:creationId xmlns:a16="http://schemas.microsoft.com/office/drawing/2014/main" id="{73A4D343-A7F6-4741-994C-8AEA19C98961}"/>
              </a:ext>
            </a:extLst>
          </p:cNvPr>
          <p:cNvSpPr/>
          <p:nvPr/>
        </p:nvSpPr>
        <p:spPr>
          <a:xfrm>
            <a:off x="263352" y="6156176"/>
            <a:ext cx="1872208" cy="28803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1442AEFE-5843-442E-92A9-A2FDF7D7EE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8749" y="350386"/>
            <a:ext cx="16732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espazoAbalar</a:t>
            </a:r>
            <a:endParaRPr lang="es-ES_tradnl" sz="2400" dirty="0"/>
          </a:p>
        </p:txBody>
      </p:sp>
      <p:sp>
        <p:nvSpPr>
          <p:cNvPr id="6" name="1 Marcador de número de diapositiva">
            <a:extLst>
              <a:ext uri="{FF2B5EF4-FFF2-40B4-BE49-F238E27FC236}">
                <a16:creationId xmlns:a16="http://schemas.microsoft.com/office/drawing/2014/main" id="{0DC9A3A4-BE2F-4BCC-B7FE-55801AA64CC3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258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7" name="101 Imagen" descr="02_pie.jpg">
            <a:extLst>
              <a:ext uri="{FF2B5EF4-FFF2-40B4-BE49-F238E27FC236}">
                <a16:creationId xmlns:a16="http://schemas.microsoft.com/office/drawing/2014/main" id="{E4345988-8977-4E7D-BAC8-B56BA50AEFAC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8" name="5 Marcador de número de diapositiva">
            <a:extLst>
              <a:ext uri="{FF2B5EF4-FFF2-40B4-BE49-F238E27FC236}">
                <a16:creationId xmlns:a16="http://schemas.microsoft.com/office/drawing/2014/main" id="{F2EF92C6-743F-4D11-911A-C04982BE0D18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258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9" name="12 Imagen" descr="cons_cul_edu-cor">
            <a:extLst>
              <a:ext uri="{FF2B5EF4-FFF2-40B4-BE49-F238E27FC236}">
                <a16:creationId xmlns:a16="http://schemas.microsoft.com/office/drawing/2014/main" id="{E002C772-CD8B-4E8C-AEEC-27FD4BF0FDBA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8 Imagen">
            <a:extLst>
              <a:ext uri="{FF2B5EF4-FFF2-40B4-BE49-F238E27FC236}">
                <a16:creationId xmlns:a16="http://schemas.microsoft.com/office/drawing/2014/main" id="{542796C5-B8B0-47AD-A36D-004D3BB839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233923"/>
      </p:ext>
    </p:extLst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9000A46-2ECA-4DD9-B654-51B1EA734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9162"/>
            <a:ext cx="12192000" cy="7541270"/>
          </a:xfrm>
          <a:prstGeom prst="rect">
            <a:avLst/>
          </a:prstGeom>
        </p:spPr>
      </p:pic>
      <p:sp>
        <p:nvSpPr>
          <p:cNvPr id="7" name="22 Rectángulo redondeado">
            <a:extLst>
              <a:ext uri="{FF2B5EF4-FFF2-40B4-BE49-F238E27FC236}">
                <a16:creationId xmlns:a16="http://schemas.microsoft.com/office/drawing/2014/main" id="{E574D679-9113-4B93-9E90-E49BB00169BC}"/>
              </a:ext>
            </a:extLst>
          </p:cNvPr>
          <p:cNvSpPr/>
          <p:nvPr/>
        </p:nvSpPr>
        <p:spPr>
          <a:xfrm>
            <a:off x="2567608" y="1475656"/>
            <a:ext cx="9433048" cy="6408712"/>
          </a:xfrm>
          <a:prstGeom prst="roundRect">
            <a:avLst>
              <a:gd name="adj" fmla="val 4470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E97F953E-13BC-426D-820C-E6A106811A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8749" y="350386"/>
            <a:ext cx="16732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espazoAbalar</a:t>
            </a:r>
            <a:endParaRPr lang="es-ES_tradnl" sz="2400" dirty="0"/>
          </a:p>
        </p:txBody>
      </p:sp>
      <p:sp>
        <p:nvSpPr>
          <p:cNvPr id="5" name="1 Marcador de número de diapositiva">
            <a:extLst>
              <a:ext uri="{FF2B5EF4-FFF2-40B4-BE49-F238E27FC236}">
                <a16:creationId xmlns:a16="http://schemas.microsoft.com/office/drawing/2014/main" id="{C494E544-D16C-4E7F-B8ED-9CB894C7E847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259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8" name="101 Imagen" descr="02_pie.jpg">
            <a:extLst>
              <a:ext uri="{FF2B5EF4-FFF2-40B4-BE49-F238E27FC236}">
                <a16:creationId xmlns:a16="http://schemas.microsoft.com/office/drawing/2014/main" id="{D8F4BD89-2FBD-4B61-82BA-80838DC87422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53867DE9-C64D-42D2-88A1-F6738F68C76E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259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" name="12 Imagen" descr="cons_cul_edu-cor">
            <a:extLst>
              <a:ext uri="{FF2B5EF4-FFF2-40B4-BE49-F238E27FC236}">
                <a16:creationId xmlns:a16="http://schemas.microsoft.com/office/drawing/2014/main" id="{4994E143-F8CD-4172-BE95-6F3B2B044F2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" name="8 Imagen">
            <a:extLst>
              <a:ext uri="{FF2B5EF4-FFF2-40B4-BE49-F238E27FC236}">
                <a16:creationId xmlns:a16="http://schemas.microsoft.com/office/drawing/2014/main" id="{3DFCAE38-0396-415C-A88F-7029C9668F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7273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51384" y="138746"/>
            <a:ext cx="2969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espazoAbalar</a:t>
            </a:r>
            <a:endParaRPr lang="es-ES_tradnl" sz="4000" dirty="0">
              <a:solidFill>
                <a:schemeClr val="bg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22C3CDD-70D6-438E-9732-F359485327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46633"/>
            <a:ext cx="12191999" cy="746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219411"/>
      </p:ext>
    </p:extLst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9000A46-2ECA-4DD9-B654-51B1EA734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2198"/>
            <a:ext cx="12192000" cy="7681570"/>
          </a:xfrm>
          <a:prstGeom prst="rect">
            <a:avLst/>
          </a:prstGeom>
        </p:spPr>
      </p:pic>
      <p:sp>
        <p:nvSpPr>
          <p:cNvPr id="7" name="22 Rectángulo redondeado">
            <a:extLst>
              <a:ext uri="{FF2B5EF4-FFF2-40B4-BE49-F238E27FC236}">
                <a16:creationId xmlns:a16="http://schemas.microsoft.com/office/drawing/2014/main" id="{E574D679-9113-4B93-9E90-E49BB00169BC}"/>
              </a:ext>
            </a:extLst>
          </p:cNvPr>
          <p:cNvSpPr/>
          <p:nvPr/>
        </p:nvSpPr>
        <p:spPr>
          <a:xfrm>
            <a:off x="2660677" y="7880153"/>
            <a:ext cx="1296144" cy="504056"/>
          </a:xfrm>
          <a:prstGeom prst="roundRect">
            <a:avLst>
              <a:gd name="adj" fmla="val 4470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86F903B5-DB86-4E79-849A-335A402126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8749" y="350386"/>
            <a:ext cx="16732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espazoAbalar</a:t>
            </a:r>
            <a:endParaRPr lang="es-ES_tradnl" sz="2400" dirty="0"/>
          </a:p>
        </p:txBody>
      </p:sp>
      <p:sp>
        <p:nvSpPr>
          <p:cNvPr id="5" name="1 Marcador de número de diapositiva">
            <a:extLst>
              <a:ext uri="{FF2B5EF4-FFF2-40B4-BE49-F238E27FC236}">
                <a16:creationId xmlns:a16="http://schemas.microsoft.com/office/drawing/2014/main" id="{FA8FE7A3-B085-4E5E-9FBF-35586F8377F7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260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8" name="101 Imagen" descr="02_pie.jpg">
            <a:extLst>
              <a:ext uri="{FF2B5EF4-FFF2-40B4-BE49-F238E27FC236}">
                <a16:creationId xmlns:a16="http://schemas.microsoft.com/office/drawing/2014/main" id="{ADBE7660-01E5-4F0D-B745-6727CFD2F43C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C2446D6E-FA69-4166-8802-17F2F34C03FB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260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" name="12 Imagen" descr="cons_cul_edu-cor">
            <a:extLst>
              <a:ext uri="{FF2B5EF4-FFF2-40B4-BE49-F238E27FC236}">
                <a16:creationId xmlns:a16="http://schemas.microsoft.com/office/drawing/2014/main" id="{9FE01810-107E-4B95-B2B7-9B7275FF82F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" name="8 Imagen">
            <a:extLst>
              <a:ext uri="{FF2B5EF4-FFF2-40B4-BE49-F238E27FC236}">
                <a16:creationId xmlns:a16="http://schemas.microsoft.com/office/drawing/2014/main" id="{FA543A02-0388-443C-B798-253D2051A7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237746"/>
      </p:ext>
    </p:extLst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7A8D585-3F4F-4A01-A016-07E08501A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7584"/>
            <a:ext cx="12192000" cy="7665771"/>
          </a:xfrm>
          <a:prstGeom prst="rect">
            <a:avLst/>
          </a:prstGeom>
        </p:spPr>
      </p:pic>
      <p:sp>
        <p:nvSpPr>
          <p:cNvPr id="6" name="22 Rectángulo redondeado">
            <a:extLst>
              <a:ext uri="{FF2B5EF4-FFF2-40B4-BE49-F238E27FC236}">
                <a16:creationId xmlns:a16="http://schemas.microsoft.com/office/drawing/2014/main" id="{65FA53E2-3E47-40A2-9299-C76150D70292}"/>
              </a:ext>
            </a:extLst>
          </p:cNvPr>
          <p:cNvSpPr/>
          <p:nvPr/>
        </p:nvSpPr>
        <p:spPr>
          <a:xfrm>
            <a:off x="2495600" y="2051720"/>
            <a:ext cx="4536504" cy="4608512"/>
          </a:xfrm>
          <a:prstGeom prst="roundRect">
            <a:avLst>
              <a:gd name="adj" fmla="val 6264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AB041500-5CBF-40B3-A336-74CC804379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8749" y="350386"/>
            <a:ext cx="16732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espazoAbalar</a:t>
            </a:r>
            <a:endParaRPr lang="es-ES_tradnl" sz="2400" dirty="0"/>
          </a:p>
        </p:txBody>
      </p:sp>
      <p:sp>
        <p:nvSpPr>
          <p:cNvPr id="5" name="1 Marcador de número de diapositiva">
            <a:extLst>
              <a:ext uri="{FF2B5EF4-FFF2-40B4-BE49-F238E27FC236}">
                <a16:creationId xmlns:a16="http://schemas.microsoft.com/office/drawing/2014/main" id="{33C2A260-7032-4A61-BF51-8F333A350D10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261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7" name="101 Imagen" descr="02_pie.jpg">
            <a:extLst>
              <a:ext uri="{FF2B5EF4-FFF2-40B4-BE49-F238E27FC236}">
                <a16:creationId xmlns:a16="http://schemas.microsoft.com/office/drawing/2014/main" id="{06567BE7-6006-4FFF-AF9E-12E837AE83BF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8" name="5 Marcador de número de diapositiva">
            <a:extLst>
              <a:ext uri="{FF2B5EF4-FFF2-40B4-BE49-F238E27FC236}">
                <a16:creationId xmlns:a16="http://schemas.microsoft.com/office/drawing/2014/main" id="{262ACE13-7CD5-455B-965D-CA21E2FA1C96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261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9" name="12 Imagen" descr="cons_cul_edu-cor">
            <a:extLst>
              <a:ext uri="{FF2B5EF4-FFF2-40B4-BE49-F238E27FC236}">
                <a16:creationId xmlns:a16="http://schemas.microsoft.com/office/drawing/2014/main" id="{E04BE732-D6B5-41A2-ABAB-5EE414AC422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8 Imagen">
            <a:extLst>
              <a:ext uri="{FF2B5EF4-FFF2-40B4-BE49-F238E27FC236}">
                <a16:creationId xmlns:a16="http://schemas.microsoft.com/office/drawing/2014/main" id="{7F3D847D-467A-49DB-92E6-C1AA51474A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641835"/>
      </p:ext>
    </p:extLst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9000A46-2ECA-4DD9-B654-51B1EA734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9162"/>
            <a:ext cx="12192000" cy="7541270"/>
          </a:xfrm>
          <a:prstGeom prst="rect">
            <a:avLst/>
          </a:prstGeom>
        </p:spPr>
      </p:pic>
      <p:sp>
        <p:nvSpPr>
          <p:cNvPr id="7" name="22 Rectángulo redondeado">
            <a:extLst>
              <a:ext uri="{FF2B5EF4-FFF2-40B4-BE49-F238E27FC236}">
                <a16:creationId xmlns:a16="http://schemas.microsoft.com/office/drawing/2014/main" id="{E574D679-9113-4B93-9E90-E49BB00169BC}"/>
              </a:ext>
            </a:extLst>
          </p:cNvPr>
          <p:cNvSpPr/>
          <p:nvPr/>
        </p:nvSpPr>
        <p:spPr>
          <a:xfrm>
            <a:off x="2567608" y="1907704"/>
            <a:ext cx="9433048" cy="360040"/>
          </a:xfrm>
          <a:prstGeom prst="roundRect">
            <a:avLst>
              <a:gd name="adj" fmla="val 4470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D6605D4B-5C68-47E5-8F5E-5B893DE2B5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8749" y="350386"/>
            <a:ext cx="16732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espazoAbalar</a:t>
            </a:r>
            <a:endParaRPr lang="es-ES_tradnl" sz="2400" dirty="0"/>
          </a:p>
        </p:txBody>
      </p:sp>
      <p:sp>
        <p:nvSpPr>
          <p:cNvPr id="5" name="1 Marcador de número de diapositiva">
            <a:extLst>
              <a:ext uri="{FF2B5EF4-FFF2-40B4-BE49-F238E27FC236}">
                <a16:creationId xmlns:a16="http://schemas.microsoft.com/office/drawing/2014/main" id="{E006503F-8120-4701-ACB4-E7D4D11071AF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262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8" name="101 Imagen" descr="02_pie.jpg">
            <a:extLst>
              <a:ext uri="{FF2B5EF4-FFF2-40B4-BE49-F238E27FC236}">
                <a16:creationId xmlns:a16="http://schemas.microsoft.com/office/drawing/2014/main" id="{13227882-56FE-4539-A724-C32CE0A1FCF8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7AEF7ED0-2028-4828-B829-6FA226C314F6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262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" name="12 Imagen" descr="cons_cul_edu-cor">
            <a:extLst>
              <a:ext uri="{FF2B5EF4-FFF2-40B4-BE49-F238E27FC236}">
                <a16:creationId xmlns:a16="http://schemas.microsoft.com/office/drawing/2014/main" id="{ECF35A29-71D1-4C7B-BEB8-9FEBA1B9401C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" name="8 Imagen">
            <a:extLst>
              <a:ext uri="{FF2B5EF4-FFF2-40B4-BE49-F238E27FC236}">
                <a16:creationId xmlns:a16="http://schemas.microsoft.com/office/drawing/2014/main" id="{3BC52476-E8F6-4BAB-93DD-B48D3CDA12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335326"/>
      </p:ext>
    </p:extLst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9000A46-2ECA-4DD9-B654-51B1EA734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9162"/>
            <a:ext cx="12192000" cy="7541270"/>
          </a:xfrm>
          <a:prstGeom prst="rect">
            <a:avLst/>
          </a:prstGeom>
        </p:spPr>
      </p:pic>
      <p:sp>
        <p:nvSpPr>
          <p:cNvPr id="7" name="22 Rectángulo redondeado">
            <a:extLst>
              <a:ext uri="{FF2B5EF4-FFF2-40B4-BE49-F238E27FC236}">
                <a16:creationId xmlns:a16="http://schemas.microsoft.com/office/drawing/2014/main" id="{E574D679-9113-4B93-9E90-E49BB00169BC}"/>
              </a:ext>
            </a:extLst>
          </p:cNvPr>
          <p:cNvSpPr/>
          <p:nvPr/>
        </p:nvSpPr>
        <p:spPr>
          <a:xfrm>
            <a:off x="9840416" y="1907704"/>
            <a:ext cx="1080120" cy="360040"/>
          </a:xfrm>
          <a:prstGeom prst="roundRect">
            <a:avLst>
              <a:gd name="adj" fmla="val 4470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E6CB2F54-2E72-41A0-8E8D-B31467F316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8749" y="350386"/>
            <a:ext cx="16732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espazoAbalar</a:t>
            </a:r>
            <a:endParaRPr lang="es-ES_tradnl" sz="2400" dirty="0"/>
          </a:p>
        </p:txBody>
      </p:sp>
      <p:sp>
        <p:nvSpPr>
          <p:cNvPr id="5" name="1 Marcador de número de diapositiva">
            <a:extLst>
              <a:ext uri="{FF2B5EF4-FFF2-40B4-BE49-F238E27FC236}">
                <a16:creationId xmlns:a16="http://schemas.microsoft.com/office/drawing/2014/main" id="{277C9BB0-57A9-45E5-A9FB-B08E832B2397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263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8" name="101 Imagen" descr="02_pie.jpg">
            <a:extLst>
              <a:ext uri="{FF2B5EF4-FFF2-40B4-BE49-F238E27FC236}">
                <a16:creationId xmlns:a16="http://schemas.microsoft.com/office/drawing/2014/main" id="{C3D272BA-6E42-46C8-B643-679FA257FDE1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BB68F0FB-5AAC-49EB-99D4-30FC8E684437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263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" name="12 Imagen" descr="cons_cul_edu-cor">
            <a:extLst>
              <a:ext uri="{FF2B5EF4-FFF2-40B4-BE49-F238E27FC236}">
                <a16:creationId xmlns:a16="http://schemas.microsoft.com/office/drawing/2014/main" id="{52E13D34-003D-4C70-B75B-B86069425B1F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" name="8 Imagen">
            <a:extLst>
              <a:ext uri="{FF2B5EF4-FFF2-40B4-BE49-F238E27FC236}">
                <a16:creationId xmlns:a16="http://schemas.microsoft.com/office/drawing/2014/main" id="{68AE87D4-E9E6-4F37-ACB7-AF3EDDBD08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749735"/>
      </p:ext>
    </p:extLst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2 Rectángulo redondeado">
            <a:extLst>
              <a:ext uri="{FF2B5EF4-FFF2-40B4-BE49-F238E27FC236}">
                <a16:creationId xmlns:a16="http://schemas.microsoft.com/office/drawing/2014/main" id="{E574D679-9113-4B93-9E90-E49BB00169BC}"/>
              </a:ext>
            </a:extLst>
          </p:cNvPr>
          <p:cNvSpPr/>
          <p:nvPr/>
        </p:nvSpPr>
        <p:spPr>
          <a:xfrm>
            <a:off x="13440816" y="1979712"/>
            <a:ext cx="1080120" cy="360040"/>
          </a:xfrm>
          <a:prstGeom prst="roundRect">
            <a:avLst>
              <a:gd name="adj" fmla="val 4470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F1A8116-3ED7-4F7E-86AD-82B3EBB92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640" y="827584"/>
            <a:ext cx="12222639" cy="7632848"/>
          </a:xfrm>
          <a:prstGeom prst="rect">
            <a:avLst/>
          </a:prstGeom>
        </p:spPr>
      </p:pic>
      <p:sp>
        <p:nvSpPr>
          <p:cNvPr id="4" name="Rectangle 11">
            <a:extLst>
              <a:ext uri="{FF2B5EF4-FFF2-40B4-BE49-F238E27FC236}">
                <a16:creationId xmlns:a16="http://schemas.microsoft.com/office/drawing/2014/main" id="{28E17C8A-F743-4786-96E2-FCB1FF44EE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8749" y="350386"/>
            <a:ext cx="16732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espazoAbalar</a:t>
            </a:r>
            <a:endParaRPr lang="es-ES_tradnl" sz="2400" dirty="0"/>
          </a:p>
        </p:txBody>
      </p:sp>
      <p:sp>
        <p:nvSpPr>
          <p:cNvPr id="5" name="1 Marcador de número de diapositiva">
            <a:extLst>
              <a:ext uri="{FF2B5EF4-FFF2-40B4-BE49-F238E27FC236}">
                <a16:creationId xmlns:a16="http://schemas.microsoft.com/office/drawing/2014/main" id="{E9513C14-FFED-461E-ABAC-921257214E0C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264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6" name="101 Imagen" descr="02_pie.jpg">
            <a:extLst>
              <a:ext uri="{FF2B5EF4-FFF2-40B4-BE49-F238E27FC236}">
                <a16:creationId xmlns:a16="http://schemas.microsoft.com/office/drawing/2014/main" id="{8EC00AFC-0D16-4CAD-A903-26E30F81B236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8" name="5 Marcador de número de diapositiva">
            <a:extLst>
              <a:ext uri="{FF2B5EF4-FFF2-40B4-BE49-F238E27FC236}">
                <a16:creationId xmlns:a16="http://schemas.microsoft.com/office/drawing/2014/main" id="{50F79269-2A0C-4562-B1ED-4F72E8EA62E1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264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9" name="12 Imagen" descr="cons_cul_edu-cor">
            <a:extLst>
              <a:ext uri="{FF2B5EF4-FFF2-40B4-BE49-F238E27FC236}">
                <a16:creationId xmlns:a16="http://schemas.microsoft.com/office/drawing/2014/main" id="{691C2C26-0A42-4D23-912B-0B6925EA5F5C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8 Imagen">
            <a:extLst>
              <a:ext uri="{FF2B5EF4-FFF2-40B4-BE49-F238E27FC236}">
                <a16:creationId xmlns:a16="http://schemas.microsoft.com/office/drawing/2014/main" id="{8E64BA00-186D-4CDD-B062-451D14DD4F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000DEBE2-4F0F-4155-80E4-3D5A06E7B2F6}"/>
              </a:ext>
            </a:extLst>
          </p:cNvPr>
          <p:cNvSpPr/>
          <p:nvPr/>
        </p:nvSpPr>
        <p:spPr>
          <a:xfrm>
            <a:off x="2855640" y="3059832"/>
            <a:ext cx="1656184" cy="446449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  <a:alpha val="51000"/>
                </a:schemeClr>
              </a:gs>
              <a:gs pos="0">
                <a:schemeClr val="bg1">
                  <a:lumMod val="95000"/>
                  <a:shade val="67500"/>
                  <a:satMod val="115000"/>
                </a:schemeClr>
              </a:gs>
              <a:gs pos="93000">
                <a:schemeClr val="bg1">
                  <a:lumMod val="9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86605836"/>
      </p:ext>
    </p:extLst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F1A8116-3ED7-4F7E-86AD-82B3EBB92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640" y="827584"/>
            <a:ext cx="12222639" cy="7632848"/>
          </a:xfrm>
          <a:prstGeom prst="rect">
            <a:avLst/>
          </a:prstGeom>
        </p:spPr>
      </p:pic>
      <p:sp>
        <p:nvSpPr>
          <p:cNvPr id="4" name="22 Rectángulo redondeado">
            <a:extLst>
              <a:ext uri="{FF2B5EF4-FFF2-40B4-BE49-F238E27FC236}">
                <a16:creationId xmlns:a16="http://schemas.microsoft.com/office/drawing/2014/main" id="{FAD72DCA-6608-4923-98DE-40B80FDFFD22}"/>
              </a:ext>
            </a:extLst>
          </p:cNvPr>
          <p:cNvSpPr/>
          <p:nvPr/>
        </p:nvSpPr>
        <p:spPr>
          <a:xfrm>
            <a:off x="9984432" y="2915816"/>
            <a:ext cx="1008112" cy="4824536"/>
          </a:xfrm>
          <a:prstGeom prst="roundRect">
            <a:avLst>
              <a:gd name="adj" fmla="val 4470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F868A6E0-77F7-4FA5-9B61-F77C73C989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8749" y="350386"/>
            <a:ext cx="16732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espazoAbalar</a:t>
            </a:r>
            <a:endParaRPr lang="es-ES_tradnl" sz="2400" dirty="0"/>
          </a:p>
        </p:txBody>
      </p:sp>
      <p:sp>
        <p:nvSpPr>
          <p:cNvPr id="6" name="1 Marcador de número de diapositiva">
            <a:extLst>
              <a:ext uri="{FF2B5EF4-FFF2-40B4-BE49-F238E27FC236}">
                <a16:creationId xmlns:a16="http://schemas.microsoft.com/office/drawing/2014/main" id="{7D5126C0-62DB-477C-8196-B207E6090C52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265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7" name="101 Imagen" descr="02_pie.jpg">
            <a:extLst>
              <a:ext uri="{FF2B5EF4-FFF2-40B4-BE49-F238E27FC236}">
                <a16:creationId xmlns:a16="http://schemas.microsoft.com/office/drawing/2014/main" id="{68CCC31A-E43B-4E02-A6AC-3FBDE25C7717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8" name="5 Marcador de número de diapositiva">
            <a:extLst>
              <a:ext uri="{FF2B5EF4-FFF2-40B4-BE49-F238E27FC236}">
                <a16:creationId xmlns:a16="http://schemas.microsoft.com/office/drawing/2014/main" id="{8132C3E3-6D51-497A-859A-27EB01BAE824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265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9" name="12 Imagen" descr="cons_cul_edu-cor">
            <a:extLst>
              <a:ext uri="{FF2B5EF4-FFF2-40B4-BE49-F238E27FC236}">
                <a16:creationId xmlns:a16="http://schemas.microsoft.com/office/drawing/2014/main" id="{7BE03295-9F0E-4D34-A12F-E7E4F819549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8 Imagen">
            <a:extLst>
              <a:ext uri="{FF2B5EF4-FFF2-40B4-BE49-F238E27FC236}">
                <a16:creationId xmlns:a16="http://schemas.microsoft.com/office/drawing/2014/main" id="{378F3FDE-39C9-4B07-A53E-03AC64F974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15091"/>
      </p:ext>
    </p:extLst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50"/>
            <a:ext cx="4020150" cy="6883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7" y="1080750"/>
            <a:ext cx="4020151" cy="6883667"/>
          </a:xfrm>
          <a:prstGeom prst="rect">
            <a:avLst/>
          </a:prstGeom>
        </p:spPr>
      </p:pic>
      <p:sp>
        <p:nvSpPr>
          <p:cNvPr id="13" name="12 Rectángulo redondeado"/>
          <p:cNvSpPr/>
          <p:nvPr/>
        </p:nvSpPr>
        <p:spPr>
          <a:xfrm>
            <a:off x="4096568" y="5768768"/>
            <a:ext cx="3583609" cy="57150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0FE2E0FF-8245-4DE2-9166-0955E3D98E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sp>
        <p:nvSpPr>
          <p:cNvPr id="6" name="1 Marcador de número de diapositiva">
            <a:extLst>
              <a:ext uri="{FF2B5EF4-FFF2-40B4-BE49-F238E27FC236}">
                <a16:creationId xmlns:a16="http://schemas.microsoft.com/office/drawing/2014/main" id="{40789D8C-BBD4-4698-BA6A-C058694508C7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266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7" name="101 Imagen" descr="02_pie.jpg">
            <a:extLst>
              <a:ext uri="{FF2B5EF4-FFF2-40B4-BE49-F238E27FC236}">
                <a16:creationId xmlns:a16="http://schemas.microsoft.com/office/drawing/2014/main" id="{CE06F924-60AC-4618-9316-377423160329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8" name="5 Marcador de número de diapositiva">
            <a:extLst>
              <a:ext uri="{FF2B5EF4-FFF2-40B4-BE49-F238E27FC236}">
                <a16:creationId xmlns:a16="http://schemas.microsoft.com/office/drawing/2014/main" id="{B51D35F0-86A5-4034-A54E-E7A9E0D28D28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266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9" name="12 Imagen" descr="cons_cul_edu-cor">
            <a:extLst>
              <a:ext uri="{FF2B5EF4-FFF2-40B4-BE49-F238E27FC236}">
                <a16:creationId xmlns:a16="http://schemas.microsoft.com/office/drawing/2014/main" id="{7E99919F-86E6-400B-BBD3-F38C1D694FAC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8 Imagen">
            <a:extLst>
              <a:ext uri="{FF2B5EF4-FFF2-40B4-BE49-F238E27FC236}">
                <a16:creationId xmlns:a16="http://schemas.microsoft.com/office/drawing/2014/main" id="{45B7A754-B0F8-4A6F-A570-4945326071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097329"/>
      </p:ext>
    </p:extLst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350" y="1128025"/>
            <a:ext cx="3944850" cy="7013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350" y="1123488"/>
            <a:ext cx="3944850" cy="7017603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350" y="1128025"/>
            <a:ext cx="3944850" cy="7013067"/>
          </a:xfrm>
          <a:prstGeom prst="rect">
            <a:avLst/>
          </a:prstGeom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350" y="1147075"/>
            <a:ext cx="3944850" cy="299188"/>
          </a:xfrm>
          <a:prstGeom prst="rect">
            <a:avLst/>
          </a:prstGeom>
        </p:spPr>
      </p:pic>
      <p:sp>
        <p:nvSpPr>
          <p:cNvPr id="14" name="13 Rectángulo redondeado"/>
          <p:cNvSpPr/>
          <p:nvPr/>
        </p:nvSpPr>
        <p:spPr>
          <a:xfrm>
            <a:off x="3798782" y="1030184"/>
            <a:ext cx="648585" cy="53297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C17AF5F9-C851-499C-9803-8213774DDE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sp>
        <p:nvSpPr>
          <p:cNvPr id="8" name="1 Marcador de número de diapositiva">
            <a:extLst>
              <a:ext uri="{FF2B5EF4-FFF2-40B4-BE49-F238E27FC236}">
                <a16:creationId xmlns:a16="http://schemas.microsoft.com/office/drawing/2014/main" id="{39003288-2A70-4868-96D2-BB0464734D3C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267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9" name="101 Imagen" descr="02_pie.jpg">
            <a:extLst>
              <a:ext uri="{FF2B5EF4-FFF2-40B4-BE49-F238E27FC236}">
                <a16:creationId xmlns:a16="http://schemas.microsoft.com/office/drawing/2014/main" id="{25FA7AE4-3A68-4182-9D10-4332C466659F}"/>
              </a:ext>
            </a:extLst>
          </p:cNvPr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0" name="5 Marcador de número de diapositiva">
            <a:extLst>
              <a:ext uri="{FF2B5EF4-FFF2-40B4-BE49-F238E27FC236}">
                <a16:creationId xmlns:a16="http://schemas.microsoft.com/office/drawing/2014/main" id="{10A9729D-5FEF-4687-B24C-590BBE83ADD6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267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1" name="12 Imagen" descr="cons_cul_edu-cor">
            <a:extLst>
              <a:ext uri="{FF2B5EF4-FFF2-40B4-BE49-F238E27FC236}">
                <a16:creationId xmlns:a16="http://schemas.microsoft.com/office/drawing/2014/main" id="{352FC729-3D9A-4DC3-8522-D6BC53C7AA41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8 Imagen">
            <a:extLst>
              <a:ext uri="{FF2B5EF4-FFF2-40B4-BE49-F238E27FC236}">
                <a16:creationId xmlns:a16="http://schemas.microsoft.com/office/drawing/2014/main" id="{0FB76450-55F1-4B56-9838-3728500484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802165"/>
      </p:ext>
    </p:extLst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350" y="1147075"/>
            <a:ext cx="3944850" cy="299188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350" y="1122322"/>
            <a:ext cx="3944850" cy="68037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350" y="1122320"/>
            <a:ext cx="3944850" cy="6789587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351" y="1127998"/>
            <a:ext cx="3957279" cy="6783907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351" y="1127999"/>
            <a:ext cx="3944851" cy="6831056"/>
          </a:xfrm>
          <a:prstGeom prst="rect">
            <a:avLst/>
          </a:prstGeom>
        </p:spPr>
      </p:pic>
      <p:sp>
        <p:nvSpPr>
          <p:cNvPr id="7" name="Rectangle 11">
            <a:extLst>
              <a:ext uri="{FF2B5EF4-FFF2-40B4-BE49-F238E27FC236}">
                <a16:creationId xmlns:a16="http://schemas.microsoft.com/office/drawing/2014/main" id="{E8B72A95-CCE4-4265-8B3A-7D03F8AFDF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sp>
        <p:nvSpPr>
          <p:cNvPr id="8" name="1 Marcador de número de diapositiva">
            <a:extLst>
              <a:ext uri="{FF2B5EF4-FFF2-40B4-BE49-F238E27FC236}">
                <a16:creationId xmlns:a16="http://schemas.microsoft.com/office/drawing/2014/main" id="{CE45A068-102D-4FFB-9E39-C40900F2CE0F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268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9" name="101 Imagen" descr="02_pie.jpg">
            <a:extLst>
              <a:ext uri="{FF2B5EF4-FFF2-40B4-BE49-F238E27FC236}">
                <a16:creationId xmlns:a16="http://schemas.microsoft.com/office/drawing/2014/main" id="{6F256039-F0D9-4BD5-8DAA-1727A1C9281C}"/>
              </a:ext>
            </a:extLst>
          </p:cNvPr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0" name="5 Marcador de número de diapositiva">
            <a:extLst>
              <a:ext uri="{FF2B5EF4-FFF2-40B4-BE49-F238E27FC236}">
                <a16:creationId xmlns:a16="http://schemas.microsoft.com/office/drawing/2014/main" id="{F8A6AF34-923A-4735-9B2C-CB60E3DB40E9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268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1" name="12 Imagen" descr="cons_cul_edu-cor">
            <a:extLst>
              <a:ext uri="{FF2B5EF4-FFF2-40B4-BE49-F238E27FC236}">
                <a16:creationId xmlns:a16="http://schemas.microsoft.com/office/drawing/2014/main" id="{A52FDCB8-3147-4328-A1FF-D1D8FC05BC28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8 Imagen">
            <a:extLst>
              <a:ext uri="{FF2B5EF4-FFF2-40B4-BE49-F238E27FC236}">
                <a16:creationId xmlns:a16="http://schemas.microsoft.com/office/drawing/2014/main" id="{F1D28990-18A8-4513-A00D-21C4003741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7F205A28-1A53-40DD-BA8F-6936F5F280C4}"/>
              </a:ext>
            </a:extLst>
          </p:cNvPr>
          <p:cNvSpPr/>
          <p:nvPr/>
        </p:nvSpPr>
        <p:spPr>
          <a:xfrm>
            <a:off x="-2328936" y="2123728"/>
            <a:ext cx="1656184" cy="446449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  <a:alpha val="51000"/>
                </a:schemeClr>
              </a:gs>
              <a:gs pos="0">
                <a:schemeClr val="bg1">
                  <a:lumMod val="95000"/>
                  <a:shade val="67500"/>
                  <a:satMod val="115000"/>
                </a:schemeClr>
              </a:gs>
              <a:gs pos="93000">
                <a:schemeClr val="bg1">
                  <a:lumMod val="95000"/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E814E6D7-5580-4AB5-9334-4B7858C1D1C1}"/>
              </a:ext>
            </a:extLst>
          </p:cNvPr>
          <p:cNvSpPr/>
          <p:nvPr/>
        </p:nvSpPr>
        <p:spPr>
          <a:xfrm>
            <a:off x="4914068" y="4670670"/>
            <a:ext cx="893477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9353663"/>
      </p:ext>
    </p:extLst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50"/>
            <a:ext cx="4020150" cy="6883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7" y="1080750"/>
            <a:ext cx="4020151" cy="6883667"/>
          </a:xfrm>
          <a:prstGeom prst="rect">
            <a:avLst/>
          </a:prstGeom>
        </p:spPr>
      </p:pic>
      <p:sp>
        <p:nvSpPr>
          <p:cNvPr id="13" name="12 Rectángulo redondeado"/>
          <p:cNvSpPr/>
          <p:nvPr/>
        </p:nvSpPr>
        <p:spPr>
          <a:xfrm>
            <a:off x="4096568" y="5768768"/>
            <a:ext cx="3583609" cy="57150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FE692217-FC91-4F00-8293-70BD4FBBE2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sp>
        <p:nvSpPr>
          <p:cNvPr id="6" name="1 Marcador de número de diapositiva">
            <a:extLst>
              <a:ext uri="{FF2B5EF4-FFF2-40B4-BE49-F238E27FC236}">
                <a16:creationId xmlns:a16="http://schemas.microsoft.com/office/drawing/2014/main" id="{BEC90002-3B77-46D7-AEE1-4D306BA1A309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269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7" name="101 Imagen" descr="02_pie.jpg">
            <a:extLst>
              <a:ext uri="{FF2B5EF4-FFF2-40B4-BE49-F238E27FC236}">
                <a16:creationId xmlns:a16="http://schemas.microsoft.com/office/drawing/2014/main" id="{E56E5159-3CDB-49D5-890E-15C00E948BEC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8" name="5 Marcador de número de diapositiva">
            <a:extLst>
              <a:ext uri="{FF2B5EF4-FFF2-40B4-BE49-F238E27FC236}">
                <a16:creationId xmlns:a16="http://schemas.microsoft.com/office/drawing/2014/main" id="{7C943A80-D2BD-4DD2-8E0E-112C6BDA6770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269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9" name="12 Imagen" descr="cons_cul_edu-cor">
            <a:extLst>
              <a:ext uri="{FF2B5EF4-FFF2-40B4-BE49-F238E27FC236}">
                <a16:creationId xmlns:a16="http://schemas.microsoft.com/office/drawing/2014/main" id="{3975AE8F-5A21-4C3B-8FE5-1543F118585C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8 Imagen">
            <a:extLst>
              <a:ext uri="{FF2B5EF4-FFF2-40B4-BE49-F238E27FC236}">
                <a16:creationId xmlns:a16="http://schemas.microsoft.com/office/drawing/2014/main" id="{87D81C70-5FF1-4CC7-8774-CAC3E0AA90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2932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51384" y="138746"/>
            <a:ext cx="2969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espazoAbalar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88F4D480-9C4A-4ED1-80CB-261F32DF92D1}"/>
              </a:ext>
            </a:extLst>
          </p:cNvPr>
          <p:cNvSpPr/>
          <p:nvPr/>
        </p:nvSpPr>
        <p:spPr>
          <a:xfrm rot="16200000">
            <a:off x="-206082" y="4116774"/>
            <a:ext cx="67608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600" b="1" dirty="0">
                <a:solidFill>
                  <a:schemeClr val="tx2"/>
                </a:solidFill>
              </a:rPr>
              <a:t>www.edu.xunta.es/espazoAbalar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32F2936-5C51-4184-A3C3-6AEAFF2D13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1887" y="887115"/>
            <a:ext cx="4848225" cy="710565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DC003210-F8D3-4C79-B00F-709A4A618A7C}"/>
              </a:ext>
            </a:extLst>
          </p:cNvPr>
          <p:cNvSpPr/>
          <p:nvPr/>
        </p:nvSpPr>
        <p:spPr>
          <a:xfrm>
            <a:off x="6359872" y="2843809"/>
            <a:ext cx="2160240" cy="5148956"/>
          </a:xfrm>
          <a:prstGeom prst="rect">
            <a:avLst/>
          </a:prstGeom>
          <a:noFill/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1 Marcador de número de diapositiva">
            <a:extLst>
              <a:ext uri="{FF2B5EF4-FFF2-40B4-BE49-F238E27FC236}">
                <a16:creationId xmlns:a16="http://schemas.microsoft.com/office/drawing/2014/main" id="{F13B6DD2-9E6D-4293-B02A-8FFA038EA2D0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27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9" name="101 Imagen" descr="02_pie.jpg">
            <a:extLst>
              <a:ext uri="{FF2B5EF4-FFF2-40B4-BE49-F238E27FC236}">
                <a16:creationId xmlns:a16="http://schemas.microsoft.com/office/drawing/2014/main" id="{95BB14D4-8B22-469A-8263-998B0AFA7B6B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0" name="5 Marcador de número de diapositiva">
            <a:extLst>
              <a:ext uri="{FF2B5EF4-FFF2-40B4-BE49-F238E27FC236}">
                <a16:creationId xmlns:a16="http://schemas.microsoft.com/office/drawing/2014/main" id="{897C82DF-E485-408C-A0A4-83ADCA9E381A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27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1" name="12 Imagen" descr="cons_cul_edu-cor">
            <a:extLst>
              <a:ext uri="{FF2B5EF4-FFF2-40B4-BE49-F238E27FC236}">
                <a16:creationId xmlns:a16="http://schemas.microsoft.com/office/drawing/2014/main" id="{40105990-1391-400C-B06C-390B234F92B9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8 Imagen">
            <a:extLst>
              <a:ext uri="{FF2B5EF4-FFF2-40B4-BE49-F238E27FC236}">
                <a16:creationId xmlns:a16="http://schemas.microsoft.com/office/drawing/2014/main" id="{75B752A9-2735-4A49-9136-B6D9D9AEE1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63059"/>
      </p:ext>
    </p:extLst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50"/>
            <a:ext cx="4020150" cy="6883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7" y="1080750"/>
            <a:ext cx="4020151" cy="6883667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023" y="1086103"/>
            <a:ext cx="4037052" cy="6878312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4212574" y="2375740"/>
            <a:ext cx="2541271" cy="292388"/>
          </a:xfrm>
          <a:prstGeom prst="rect">
            <a:avLst/>
          </a:prstGeom>
          <a:solidFill>
            <a:srgbClr val="F2F4FA"/>
          </a:solidFill>
        </p:spPr>
        <p:txBody>
          <a:bodyPr wrap="square" rtlCol="0">
            <a:spAutoFit/>
          </a:bodyPr>
          <a:lstStyle/>
          <a:p>
            <a:r>
              <a:rPr lang="es-ES" sz="1300" dirty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Préstamo libro biblioteca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4212574" y="1862825"/>
            <a:ext cx="2620999" cy="292388"/>
          </a:xfrm>
          <a:prstGeom prst="rect">
            <a:avLst/>
          </a:prstGeom>
          <a:solidFill>
            <a:srgbClr val="F2F4FA"/>
          </a:solidFill>
        </p:spPr>
        <p:txBody>
          <a:bodyPr wrap="square" rtlCol="0">
            <a:spAutoFit/>
          </a:bodyPr>
          <a:lstStyle/>
          <a:p>
            <a:r>
              <a:rPr lang="es-ES" sz="1300" dirty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Nota do control de Matemáticas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4218183" y="2877725"/>
            <a:ext cx="2615388" cy="292388"/>
          </a:xfrm>
          <a:prstGeom prst="rect">
            <a:avLst/>
          </a:prstGeom>
          <a:solidFill>
            <a:srgbClr val="F2F4FA"/>
          </a:solidFill>
        </p:spPr>
        <p:txBody>
          <a:bodyPr wrap="square" rtlCol="0">
            <a:spAutoFit/>
          </a:bodyPr>
          <a:lstStyle/>
          <a:p>
            <a:r>
              <a:rPr lang="es-ES" sz="1300" dirty="0" err="1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Dor</a:t>
            </a:r>
            <a:r>
              <a:rPr lang="es-ES" sz="1300" dirty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 de cabeza e mareos</a:t>
            </a:r>
          </a:p>
        </p:txBody>
      </p:sp>
      <p:sp>
        <p:nvSpPr>
          <p:cNvPr id="16" name="15 CuadroTexto"/>
          <p:cNvSpPr txBox="1"/>
          <p:nvPr/>
        </p:nvSpPr>
        <p:spPr>
          <a:xfrm>
            <a:off x="4218183" y="3384457"/>
            <a:ext cx="2615388" cy="292388"/>
          </a:xfrm>
          <a:prstGeom prst="rect">
            <a:avLst/>
          </a:prstGeom>
          <a:solidFill>
            <a:srgbClr val="F2F4FA"/>
          </a:solidFill>
        </p:spPr>
        <p:txBody>
          <a:bodyPr wrap="square" rtlCol="0">
            <a:spAutoFit/>
          </a:bodyPr>
          <a:lstStyle/>
          <a:p>
            <a:r>
              <a:rPr lang="es-ES" sz="1300" dirty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Nota do control de inglés</a:t>
            </a:r>
          </a:p>
        </p:txBody>
      </p:sp>
      <p:sp>
        <p:nvSpPr>
          <p:cNvPr id="17" name="16 CuadroTexto"/>
          <p:cNvSpPr txBox="1"/>
          <p:nvPr/>
        </p:nvSpPr>
        <p:spPr>
          <a:xfrm>
            <a:off x="4212572" y="3882904"/>
            <a:ext cx="2615388" cy="292388"/>
          </a:xfrm>
          <a:prstGeom prst="rect">
            <a:avLst/>
          </a:prstGeom>
          <a:solidFill>
            <a:srgbClr val="F2F4FA"/>
          </a:solidFill>
        </p:spPr>
        <p:txBody>
          <a:bodyPr wrap="square" rtlCol="0">
            <a:spAutoFit/>
          </a:bodyPr>
          <a:lstStyle/>
          <a:p>
            <a:r>
              <a:rPr lang="es-ES" sz="1300" dirty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Preparando o festival de Nadal</a:t>
            </a:r>
          </a:p>
        </p:txBody>
      </p:sp>
      <p:sp>
        <p:nvSpPr>
          <p:cNvPr id="18" name="17 CuadroTexto"/>
          <p:cNvSpPr txBox="1"/>
          <p:nvPr/>
        </p:nvSpPr>
        <p:spPr>
          <a:xfrm>
            <a:off x="4212573" y="4404457"/>
            <a:ext cx="3611620" cy="292388"/>
          </a:xfrm>
          <a:prstGeom prst="rect">
            <a:avLst/>
          </a:prstGeom>
          <a:solidFill>
            <a:srgbClr val="F2F4FA"/>
          </a:solidFill>
        </p:spPr>
        <p:txBody>
          <a:bodyPr wrap="square" rtlCol="0">
            <a:spAutoFit/>
          </a:bodyPr>
          <a:lstStyle/>
          <a:p>
            <a:r>
              <a:rPr lang="es-ES" sz="1300" dirty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Incidencia </a:t>
            </a:r>
            <a:r>
              <a:rPr lang="es-ES" sz="1300" dirty="0" err="1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na</a:t>
            </a:r>
            <a:r>
              <a:rPr lang="es-ES" sz="1300" dirty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 clase de Educación Física</a:t>
            </a:r>
          </a:p>
        </p:txBody>
      </p:sp>
      <p:sp>
        <p:nvSpPr>
          <p:cNvPr id="19" name="18 CuadroTexto"/>
          <p:cNvSpPr txBox="1"/>
          <p:nvPr/>
        </p:nvSpPr>
        <p:spPr>
          <a:xfrm>
            <a:off x="4218183" y="4898400"/>
            <a:ext cx="3606009" cy="292388"/>
          </a:xfrm>
          <a:prstGeom prst="rect">
            <a:avLst/>
          </a:prstGeom>
          <a:solidFill>
            <a:srgbClr val="F2F4FA"/>
          </a:solidFill>
        </p:spPr>
        <p:txBody>
          <a:bodyPr wrap="square" rtlCol="0">
            <a:spAutoFit/>
          </a:bodyPr>
          <a:lstStyle/>
          <a:p>
            <a:r>
              <a:rPr lang="es-ES" sz="1300" dirty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Material escolar</a:t>
            </a:r>
          </a:p>
        </p:txBody>
      </p:sp>
      <p:sp>
        <p:nvSpPr>
          <p:cNvPr id="20" name="19 CuadroTexto"/>
          <p:cNvSpPr txBox="1"/>
          <p:nvPr/>
        </p:nvSpPr>
        <p:spPr>
          <a:xfrm>
            <a:off x="4218183" y="5395307"/>
            <a:ext cx="2630676" cy="292388"/>
          </a:xfrm>
          <a:prstGeom prst="rect">
            <a:avLst/>
          </a:prstGeom>
          <a:solidFill>
            <a:srgbClr val="F2F4FA"/>
          </a:solidFill>
        </p:spPr>
        <p:txBody>
          <a:bodyPr wrap="square" rtlCol="0">
            <a:spAutoFit/>
          </a:bodyPr>
          <a:lstStyle/>
          <a:p>
            <a:r>
              <a:rPr lang="es-ES" sz="1300" dirty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Cita de </a:t>
            </a:r>
            <a:r>
              <a:rPr lang="es-ES" sz="1300" dirty="0" err="1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titoría</a:t>
            </a:r>
            <a:endParaRPr lang="es-ES" sz="1300" dirty="0">
              <a:solidFill>
                <a:srgbClr val="6666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4227273" y="5903816"/>
            <a:ext cx="3611620" cy="292388"/>
          </a:xfrm>
          <a:prstGeom prst="rect">
            <a:avLst/>
          </a:prstGeom>
          <a:solidFill>
            <a:srgbClr val="F2F4FA"/>
          </a:solidFill>
        </p:spPr>
        <p:txBody>
          <a:bodyPr wrap="square" rtlCol="0">
            <a:spAutoFit/>
          </a:bodyPr>
          <a:lstStyle/>
          <a:p>
            <a:r>
              <a:rPr lang="es-ES" sz="1300" dirty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Incidencia </a:t>
            </a:r>
            <a:r>
              <a:rPr lang="es-ES" sz="1300" dirty="0" err="1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na</a:t>
            </a:r>
            <a:r>
              <a:rPr lang="es-ES" sz="1300" dirty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 clase de </a:t>
            </a:r>
            <a:r>
              <a:rPr lang="es-ES" sz="1300" dirty="0" err="1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Lingua</a:t>
            </a:r>
            <a:r>
              <a:rPr lang="es-ES" sz="1300" dirty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 Galega</a:t>
            </a:r>
          </a:p>
        </p:txBody>
      </p:sp>
      <p:sp>
        <p:nvSpPr>
          <p:cNvPr id="22" name="21 CuadroTexto"/>
          <p:cNvSpPr txBox="1"/>
          <p:nvPr/>
        </p:nvSpPr>
        <p:spPr>
          <a:xfrm>
            <a:off x="4212573" y="6414351"/>
            <a:ext cx="3626319" cy="292388"/>
          </a:xfrm>
          <a:prstGeom prst="rect">
            <a:avLst/>
          </a:prstGeom>
          <a:solidFill>
            <a:srgbClr val="F2F4FA"/>
          </a:solidFill>
        </p:spPr>
        <p:txBody>
          <a:bodyPr wrap="square" rtlCol="0">
            <a:spAutoFit/>
          </a:bodyPr>
          <a:lstStyle/>
          <a:p>
            <a:r>
              <a:rPr lang="es-ES" sz="1300" dirty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Nota do control de </a:t>
            </a:r>
            <a:r>
              <a:rPr lang="es-ES" sz="1300" dirty="0" err="1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Coñecemento</a:t>
            </a:r>
            <a:endParaRPr lang="es-ES" sz="1300" dirty="0">
              <a:solidFill>
                <a:srgbClr val="6666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4212573" y="6908817"/>
            <a:ext cx="3626320" cy="292388"/>
          </a:xfrm>
          <a:prstGeom prst="rect">
            <a:avLst/>
          </a:prstGeom>
          <a:solidFill>
            <a:srgbClr val="F2F4FA"/>
          </a:solidFill>
        </p:spPr>
        <p:txBody>
          <a:bodyPr wrap="square" rtlCol="0">
            <a:spAutoFit/>
          </a:bodyPr>
          <a:lstStyle/>
          <a:p>
            <a:r>
              <a:rPr lang="es-ES" sz="1300" dirty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Publicada </a:t>
            </a:r>
            <a:r>
              <a:rPr lang="es-ES" sz="1300" dirty="0" err="1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na</a:t>
            </a:r>
            <a:r>
              <a:rPr lang="es-ES" sz="1300" dirty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 web do cole o concurso literario</a:t>
            </a:r>
          </a:p>
        </p:txBody>
      </p:sp>
      <p:sp>
        <p:nvSpPr>
          <p:cNvPr id="24" name="23 CuadroTexto"/>
          <p:cNvSpPr txBox="1"/>
          <p:nvPr/>
        </p:nvSpPr>
        <p:spPr>
          <a:xfrm>
            <a:off x="4205223" y="7415748"/>
            <a:ext cx="3626320" cy="292388"/>
          </a:xfrm>
          <a:prstGeom prst="rect">
            <a:avLst/>
          </a:prstGeom>
          <a:solidFill>
            <a:srgbClr val="F2F4FA"/>
          </a:solidFill>
        </p:spPr>
        <p:txBody>
          <a:bodyPr wrap="square" rtlCol="0">
            <a:spAutoFit/>
          </a:bodyPr>
          <a:lstStyle/>
          <a:p>
            <a:r>
              <a:rPr lang="es-ES" sz="1300" dirty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Caída no recreo</a:t>
            </a:r>
          </a:p>
        </p:txBody>
      </p:sp>
      <p:sp>
        <p:nvSpPr>
          <p:cNvPr id="25" name="24 Rectángulo"/>
          <p:cNvSpPr/>
          <p:nvPr/>
        </p:nvSpPr>
        <p:spPr>
          <a:xfrm>
            <a:off x="4085926" y="1654751"/>
            <a:ext cx="45719" cy="70535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Rectangle 11">
            <a:extLst>
              <a:ext uri="{FF2B5EF4-FFF2-40B4-BE49-F238E27FC236}">
                <a16:creationId xmlns:a16="http://schemas.microsoft.com/office/drawing/2014/main" id="{14E5BE7B-225C-4A63-AF91-72E82DA03E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sp>
        <p:nvSpPr>
          <p:cNvPr id="27" name="1 Marcador de número de diapositiva">
            <a:extLst>
              <a:ext uri="{FF2B5EF4-FFF2-40B4-BE49-F238E27FC236}">
                <a16:creationId xmlns:a16="http://schemas.microsoft.com/office/drawing/2014/main" id="{A785E8EF-F2CF-4713-A09A-B308461BA46D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270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28" name="101 Imagen" descr="02_pie.jpg">
            <a:extLst>
              <a:ext uri="{FF2B5EF4-FFF2-40B4-BE49-F238E27FC236}">
                <a16:creationId xmlns:a16="http://schemas.microsoft.com/office/drawing/2014/main" id="{E3C725D3-51B4-488E-9541-42AD0D28D15C}"/>
              </a:ext>
            </a:extLst>
          </p:cNvPr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29" name="5 Marcador de número de diapositiva">
            <a:extLst>
              <a:ext uri="{FF2B5EF4-FFF2-40B4-BE49-F238E27FC236}">
                <a16:creationId xmlns:a16="http://schemas.microsoft.com/office/drawing/2014/main" id="{9C72508B-BDC5-404B-842C-4D8FA80A59E9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270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30" name="12 Imagen" descr="cons_cul_edu-cor">
            <a:extLst>
              <a:ext uri="{FF2B5EF4-FFF2-40B4-BE49-F238E27FC236}">
                <a16:creationId xmlns:a16="http://schemas.microsoft.com/office/drawing/2014/main" id="{FB5457D3-02E2-4CD1-9AF7-7D06342C3152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1" name="8 Imagen">
            <a:extLst>
              <a:ext uri="{FF2B5EF4-FFF2-40B4-BE49-F238E27FC236}">
                <a16:creationId xmlns:a16="http://schemas.microsoft.com/office/drawing/2014/main" id="{CD72CB27-BE55-46C4-9E5F-81D77D04F0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363356"/>
      </p:ext>
    </p:extLst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50"/>
            <a:ext cx="4020150" cy="6883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7" y="1080750"/>
            <a:ext cx="4020151" cy="6883667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023" y="1086103"/>
            <a:ext cx="4037052" cy="6878312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4212574" y="2375740"/>
            <a:ext cx="2541271" cy="292388"/>
          </a:xfrm>
          <a:prstGeom prst="rect">
            <a:avLst/>
          </a:prstGeom>
          <a:solidFill>
            <a:srgbClr val="F2F4FA"/>
          </a:solidFill>
        </p:spPr>
        <p:txBody>
          <a:bodyPr wrap="square" rtlCol="0">
            <a:spAutoFit/>
          </a:bodyPr>
          <a:lstStyle/>
          <a:p>
            <a:r>
              <a:rPr lang="es-ES" sz="1300" dirty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Préstamo libro biblioteca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4212574" y="1862825"/>
            <a:ext cx="2620999" cy="292388"/>
          </a:xfrm>
          <a:prstGeom prst="rect">
            <a:avLst/>
          </a:prstGeom>
          <a:solidFill>
            <a:srgbClr val="F2F4FA"/>
          </a:solidFill>
        </p:spPr>
        <p:txBody>
          <a:bodyPr wrap="square" rtlCol="0">
            <a:spAutoFit/>
          </a:bodyPr>
          <a:lstStyle/>
          <a:p>
            <a:r>
              <a:rPr lang="es-ES" sz="1300" dirty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Nota do control de Matemáticas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4218183" y="2877725"/>
            <a:ext cx="2615388" cy="292388"/>
          </a:xfrm>
          <a:prstGeom prst="rect">
            <a:avLst/>
          </a:prstGeom>
          <a:solidFill>
            <a:srgbClr val="F2F4FA"/>
          </a:solidFill>
        </p:spPr>
        <p:txBody>
          <a:bodyPr wrap="square" rtlCol="0">
            <a:spAutoFit/>
          </a:bodyPr>
          <a:lstStyle/>
          <a:p>
            <a:r>
              <a:rPr lang="es-ES" sz="1300" dirty="0" err="1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Dor</a:t>
            </a:r>
            <a:r>
              <a:rPr lang="es-ES" sz="1300" dirty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 de cabeza e mareos</a:t>
            </a:r>
          </a:p>
        </p:txBody>
      </p:sp>
      <p:sp>
        <p:nvSpPr>
          <p:cNvPr id="16" name="15 CuadroTexto"/>
          <p:cNvSpPr txBox="1"/>
          <p:nvPr/>
        </p:nvSpPr>
        <p:spPr>
          <a:xfrm>
            <a:off x="4218183" y="3384457"/>
            <a:ext cx="2615388" cy="292388"/>
          </a:xfrm>
          <a:prstGeom prst="rect">
            <a:avLst/>
          </a:prstGeom>
          <a:solidFill>
            <a:srgbClr val="F2F4FA"/>
          </a:solidFill>
        </p:spPr>
        <p:txBody>
          <a:bodyPr wrap="square" rtlCol="0">
            <a:spAutoFit/>
          </a:bodyPr>
          <a:lstStyle/>
          <a:p>
            <a:r>
              <a:rPr lang="es-ES" sz="1300" dirty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Nota do control de inglés</a:t>
            </a:r>
          </a:p>
        </p:txBody>
      </p:sp>
      <p:sp>
        <p:nvSpPr>
          <p:cNvPr id="17" name="16 CuadroTexto"/>
          <p:cNvSpPr txBox="1"/>
          <p:nvPr/>
        </p:nvSpPr>
        <p:spPr>
          <a:xfrm>
            <a:off x="4212572" y="3882904"/>
            <a:ext cx="2615388" cy="292388"/>
          </a:xfrm>
          <a:prstGeom prst="rect">
            <a:avLst/>
          </a:prstGeom>
          <a:solidFill>
            <a:srgbClr val="F2F4FA"/>
          </a:solidFill>
        </p:spPr>
        <p:txBody>
          <a:bodyPr wrap="square" rtlCol="0">
            <a:spAutoFit/>
          </a:bodyPr>
          <a:lstStyle/>
          <a:p>
            <a:r>
              <a:rPr lang="es-ES" sz="1300" dirty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Preparando o festival de Nadal</a:t>
            </a:r>
          </a:p>
        </p:txBody>
      </p:sp>
      <p:sp>
        <p:nvSpPr>
          <p:cNvPr id="18" name="17 CuadroTexto"/>
          <p:cNvSpPr txBox="1"/>
          <p:nvPr/>
        </p:nvSpPr>
        <p:spPr>
          <a:xfrm>
            <a:off x="4212573" y="4404457"/>
            <a:ext cx="3611620" cy="292388"/>
          </a:xfrm>
          <a:prstGeom prst="rect">
            <a:avLst/>
          </a:prstGeom>
          <a:solidFill>
            <a:srgbClr val="F2F4FA"/>
          </a:solidFill>
        </p:spPr>
        <p:txBody>
          <a:bodyPr wrap="square" rtlCol="0">
            <a:spAutoFit/>
          </a:bodyPr>
          <a:lstStyle/>
          <a:p>
            <a:r>
              <a:rPr lang="es-ES" sz="1300" dirty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Incidencia </a:t>
            </a:r>
            <a:r>
              <a:rPr lang="es-ES" sz="1300" dirty="0" err="1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na</a:t>
            </a:r>
            <a:r>
              <a:rPr lang="es-ES" sz="1300" dirty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 clase de Educación Física</a:t>
            </a:r>
          </a:p>
        </p:txBody>
      </p:sp>
      <p:sp>
        <p:nvSpPr>
          <p:cNvPr id="19" name="18 CuadroTexto"/>
          <p:cNvSpPr txBox="1"/>
          <p:nvPr/>
        </p:nvSpPr>
        <p:spPr>
          <a:xfrm>
            <a:off x="4218183" y="4898400"/>
            <a:ext cx="3606009" cy="292388"/>
          </a:xfrm>
          <a:prstGeom prst="rect">
            <a:avLst/>
          </a:prstGeom>
          <a:solidFill>
            <a:srgbClr val="F2F4FA"/>
          </a:solidFill>
        </p:spPr>
        <p:txBody>
          <a:bodyPr wrap="square" rtlCol="0">
            <a:spAutoFit/>
          </a:bodyPr>
          <a:lstStyle/>
          <a:p>
            <a:r>
              <a:rPr lang="es-ES" sz="1300" dirty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Material escolar</a:t>
            </a:r>
          </a:p>
        </p:txBody>
      </p:sp>
      <p:sp>
        <p:nvSpPr>
          <p:cNvPr id="20" name="19 CuadroTexto"/>
          <p:cNvSpPr txBox="1"/>
          <p:nvPr/>
        </p:nvSpPr>
        <p:spPr>
          <a:xfrm>
            <a:off x="4218183" y="5395307"/>
            <a:ext cx="2630676" cy="292388"/>
          </a:xfrm>
          <a:prstGeom prst="rect">
            <a:avLst/>
          </a:prstGeom>
          <a:solidFill>
            <a:srgbClr val="F2F4FA"/>
          </a:solidFill>
        </p:spPr>
        <p:txBody>
          <a:bodyPr wrap="square" rtlCol="0">
            <a:spAutoFit/>
          </a:bodyPr>
          <a:lstStyle/>
          <a:p>
            <a:r>
              <a:rPr lang="es-ES" sz="1300" dirty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Cita de </a:t>
            </a:r>
            <a:r>
              <a:rPr lang="es-ES" sz="1300" dirty="0" err="1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titoría</a:t>
            </a:r>
            <a:endParaRPr lang="es-ES" sz="1300" dirty="0">
              <a:solidFill>
                <a:srgbClr val="6666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4227273" y="5903816"/>
            <a:ext cx="3611620" cy="292388"/>
          </a:xfrm>
          <a:prstGeom prst="rect">
            <a:avLst/>
          </a:prstGeom>
          <a:solidFill>
            <a:srgbClr val="F2F4FA"/>
          </a:solidFill>
        </p:spPr>
        <p:txBody>
          <a:bodyPr wrap="square" rtlCol="0">
            <a:spAutoFit/>
          </a:bodyPr>
          <a:lstStyle/>
          <a:p>
            <a:r>
              <a:rPr lang="es-ES" sz="1300" dirty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Incidencia </a:t>
            </a:r>
            <a:r>
              <a:rPr lang="es-ES" sz="1300" dirty="0" err="1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na</a:t>
            </a:r>
            <a:r>
              <a:rPr lang="es-ES" sz="1300" dirty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 clase de </a:t>
            </a:r>
            <a:r>
              <a:rPr lang="es-ES" sz="1300" dirty="0" err="1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Lingua</a:t>
            </a:r>
            <a:r>
              <a:rPr lang="es-ES" sz="1300" dirty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 Galega</a:t>
            </a:r>
          </a:p>
        </p:txBody>
      </p:sp>
      <p:sp>
        <p:nvSpPr>
          <p:cNvPr id="22" name="21 CuadroTexto"/>
          <p:cNvSpPr txBox="1"/>
          <p:nvPr/>
        </p:nvSpPr>
        <p:spPr>
          <a:xfrm>
            <a:off x="4212573" y="6414351"/>
            <a:ext cx="3626319" cy="292388"/>
          </a:xfrm>
          <a:prstGeom prst="rect">
            <a:avLst/>
          </a:prstGeom>
          <a:solidFill>
            <a:srgbClr val="F2F4FA"/>
          </a:solidFill>
        </p:spPr>
        <p:txBody>
          <a:bodyPr wrap="square" rtlCol="0">
            <a:spAutoFit/>
          </a:bodyPr>
          <a:lstStyle/>
          <a:p>
            <a:r>
              <a:rPr lang="es-ES" sz="1300" dirty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Nota do control de </a:t>
            </a:r>
            <a:r>
              <a:rPr lang="es-ES" sz="1300" dirty="0" err="1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Coñecemento</a:t>
            </a:r>
            <a:endParaRPr lang="es-ES" sz="1300" dirty="0">
              <a:solidFill>
                <a:srgbClr val="6666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4212573" y="6908817"/>
            <a:ext cx="3626320" cy="292388"/>
          </a:xfrm>
          <a:prstGeom prst="rect">
            <a:avLst/>
          </a:prstGeom>
          <a:solidFill>
            <a:srgbClr val="F2F4FA"/>
          </a:solidFill>
        </p:spPr>
        <p:txBody>
          <a:bodyPr wrap="square" rtlCol="0">
            <a:spAutoFit/>
          </a:bodyPr>
          <a:lstStyle/>
          <a:p>
            <a:r>
              <a:rPr lang="es-ES" sz="1300" dirty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Publicada </a:t>
            </a:r>
            <a:r>
              <a:rPr lang="es-ES" sz="1300" dirty="0" err="1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na</a:t>
            </a:r>
            <a:r>
              <a:rPr lang="es-ES" sz="1300" dirty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 web do cole o concurso literario</a:t>
            </a:r>
          </a:p>
        </p:txBody>
      </p:sp>
      <p:sp>
        <p:nvSpPr>
          <p:cNvPr id="24" name="23 CuadroTexto"/>
          <p:cNvSpPr txBox="1"/>
          <p:nvPr/>
        </p:nvSpPr>
        <p:spPr>
          <a:xfrm>
            <a:off x="4205223" y="7415748"/>
            <a:ext cx="3626320" cy="292388"/>
          </a:xfrm>
          <a:prstGeom prst="rect">
            <a:avLst/>
          </a:prstGeom>
          <a:solidFill>
            <a:srgbClr val="F2F4FA"/>
          </a:solidFill>
        </p:spPr>
        <p:txBody>
          <a:bodyPr wrap="square" rtlCol="0">
            <a:spAutoFit/>
          </a:bodyPr>
          <a:lstStyle/>
          <a:p>
            <a:r>
              <a:rPr lang="es-ES" sz="1300" dirty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Caída no recreo</a:t>
            </a:r>
          </a:p>
        </p:txBody>
      </p:sp>
      <p:sp>
        <p:nvSpPr>
          <p:cNvPr id="25" name="24 Rectángulo redondeado"/>
          <p:cNvSpPr/>
          <p:nvPr/>
        </p:nvSpPr>
        <p:spPr>
          <a:xfrm>
            <a:off x="3977576" y="1577072"/>
            <a:ext cx="4278664" cy="57814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25 Rectángulo"/>
          <p:cNvSpPr/>
          <p:nvPr/>
        </p:nvSpPr>
        <p:spPr>
          <a:xfrm>
            <a:off x="4085926" y="1613807"/>
            <a:ext cx="45719" cy="50046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Rectangle 11">
            <a:extLst>
              <a:ext uri="{FF2B5EF4-FFF2-40B4-BE49-F238E27FC236}">
                <a16:creationId xmlns:a16="http://schemas.microsoft.com/office/drawing/2014/main" id="{F05FA009-521F-4842-8D83-5B5A907879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sp>
        <p:nvSpPr>
          <p:cNvPr id="28" name="1 Marcador de número de diapositiva">
            <a:extLst>
              <a:ext uri="{FF2B5EF4-FFF2-40B4-BE49-F238E27FC236}">
                <a16:creationId xmlns:a16="http://schemas.microsoft.com/office/drawing/2014/main" id="{3A481AFD-C5C6-4EC1-8ED7-CECD05C012B0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271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29" name="101 Imagen" descr="02_pie.jpg">
            <a:extLst>
              <a:ext uri="{FF2B5EF4-FFF2-40B4-BE49-F238E27FC236}">
                <a16:creationId xmlns:a16="http://schemas.microsoft.com/office/drawing/2014/main" id="{1E6A79BB-3409-4207-AFB1-45DA886C9993}"/>
              </a:ext>
            </a:extLst>
          </p:cNvPr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30" name="5 Marcador de número de diapositiva">
            <a:extLst>
              <a:ext uri="{FF2B5EF4-FFF2-40B4-BE49-F238E27FC236}">
                <a16:creationId xmlns:a16="http://schemas.microsoft.com/office/drawing/2014/main" id="{767234A7-E054-4B86-9F41-2E12223BFD8F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271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31" name="12 Imagen" descr="cons_cul_edu-cor">
            <a:extLst>
              <a:ext uri="{FF2B5EF4-FFF2-40B4-BE49-F238E27FC236}">
                <a16:creationId xmlns:a16="http://schemas.microsoft.com/office/drawing/2014/main" id="{B76C7B4D-27A5-4213-8457-835C556F92E5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2" name="8 Imagen">
            <a:extLst>
              <a:ext uri="{FF2B5EF4-FFF2-40B4-BE49-F238E27FC236}">
                <a16:creationId xmlns:a16="http://schemas.microsoft.com/office/drawing/2014/main" id="{1C49E46E-AF7B-4DBE-8AB0-CDE00F1FCD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0039"/>
      </p:ext>
    </p:extLst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50"/>
            <a:ext cx="4020150" cy="6883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7" y="1080750"/>
            <a:ext cx="4020151" cy="6883667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023" y="1086103"/>
            <a:ext cx="4037052" cy="6878312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50"/>
            <a:ext cx="4020150" cy="6880425"/>
          </a:xfrm>
          <a:prstGeom prst="rect">
            <a:avLst/>
          </a:prstGeom>
        </p:spPr>
      </p:pic>
      <p:sp>
        <p:nvSpPr>
          <p:cNvPr id="6" name="Rectangle 11">
            <a:extLst>
              <a:ext uri="{FF2B5EF4-FFF2-40B4-BE49-F238E27FC236}">
                <a16:creationId xmlns:a16="http://schemas.microsoft.com/office/drawing/2014/main" id="{3526AD00-C45A-43E1-B29F-1EFEDADE22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sp>
        <p:nvSpPr>
          <p:cNvPr id="7" name="1 Marcador de número de diapositiva">
            <a:extLst>
              <a:ext uri="{FF2B5EF4-FFF2-40B4-BE49-F238E27FC236}">
                <a16:creationId xmlns:a16="http://schemas.microsoft.com/office/drawing/2014/main" id="{FC39D898-86B4-4A30-BD13-39BE64D346E6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272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8" name="101 Imagen" descr="02_pie.jpg">
            <a:extLst>
              <a:ext uri="{FF2B5EF4-FFF2-40B4-BE49-F238E27FC236}">
                <a16:creationId xmlns:a16="http://schemas.microsoft.com/office/drawing/2014/main" id="{D928294C-E203-4AC3-880E-5835FA0B8EC4}"/>
              </a:ext>
            </a:extLst>
          </p:cNvPr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799E2133-6492-40D4-8FE2-D072B398C279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272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" name="12 Imagen" descr="cons_cul_edu-cor">
            <a:extLst>
              <a:ext uri="{FF2B5EF4-FFF2-40B4-BE49-F238E27FC236}">
                <a16:creationId xmlns:a16="http://schemas.microsoft.com/office/drawing/2014/main" id="{4EF22C8D-F638-43A7-BDCE-6B8C57B7C068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" name="8 Imagen">
            <a:extLst>
              <a:ext uri="{FF2B5EF4-FFF2-40B4-BE49-F238E27FC236}">
                <a16:creationId xmlns:a16="http://schemas.microsoft.com/office/drawing/2014/main" id="{C6A6D923-8AB8-4D6E-9C7A-EF3566F5C0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7B1475AA-9A18-445B-8B3F-17E60E9E0EC4}"/>
              </a:ext>
            </a:extLst>
          </p:cNvPr>
          <p:cNvSpPr/>
          <p:nvPr/>
        </p:nvSpPr>
        <p:spPr>
          <a:xfrm>
            <a:off x="4379599" y="2195736"/>
            <a:ext cx="893477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666990"/>
      </p:ext>
    </p:extLst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3" descr="Z:\Spain\Coruna\Proyectos\Sector Público\Proyectos\012830-0018 - TIC en la escuela\03 Intermedio\Logotipos\Material para Presentaciones\AZUL VERTICAL SEPARAD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85562" y="381872"/>
            <a:ext cx="1085850" cy="357190"/>
          </a:xfrm>
          <a:prstGeom prst="rect">
            <a:avLst/>
          </a:prstGeom>
          <a:noFill/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3308749" y="350386"/>
            <a:ext cx="16732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espazoAbalar</a:t>
            </a:r>
            <a:endParaRPr lang="es-ES_tradnl" sz="2400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E394162B-C2DA-4D61-97CA-116258140E72}"/>
              </a:ext>
            </a:extLst>
          </p:cNvPr>
          <p:cNvSpPr/>
          <p:nvPr/>
        </p:nvSpPr>
        <p:spPr>
          <a:xfrm>
            <a:off x="-4201144" y="2051720"/>
            <a:ext cx="1872208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B715E0A-0598-4E80-BAD4-9B7DC9BADB14}"/>
              </a:ext>
            </a:extLst>
          </p:cNvPr>
          <p:cNvSpPr/>
          <p:nvPr/>
        </p:nvSpPr>
        <p:spPr>
          <a:xfrm>
            <a:off x="6456040" y="971600"/>
            <a:ext cx="2232248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72526F06-F2C1-42DD-BF87-E79E937B6C34}"/>
              </a:ext>
            </a:extLst>
          </p:cNvPr>
          <p:cNvSpPr/>
          <p:nvPr/>
        </p:nvSpPr>
        <p:spPr>
          <a:xfrm>
            <a:off x="695400" y="2122372"/>
            <a:ext cx="1728192" cy="733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D881A150-92D7-4352-B43C-68CF6333A75D}"/>
              </a:ext>
            </a:extLst>
          </p:cNvPr>
          <p:cNvSpPr/>
          <p:nvPr/>
        </p:nvSpPr>
        <p:spPr>
          <a:xfrm>
            <a:off x="697360" y="2403558"/>
            <a:ext cx="1728192" cy="733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6EC9412-68F5-46D5-9AD7-4EEB983D79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83112"/>
            <a:ext cx="12648728" cy="7537345"/>
          </a:xfrm>
          <a:prstGeom prst="rect">
            <a:avLst/>
          </a:prstGeom>
        </p:spPr>
      </p:pic>
      <p:sp>
        <p:nvSpPr>
          <p:cNvPr id="12" name="21 Rectángulo redondeado">
            <a:extLst>
              <a:ext uri="{FF2B5EF4-FFF2-40B4-BE49-F238E27FC236}">
                <a16:creationId xmlns:a16="http://schemas.microsoft.com/office/drawing/2014/main" id="{08BDC867-B91E-4FFC-BFCB-833DBA8B2C4B}"/>
              </a:ext>
            </a:extLst>
          </p:cNvPr>
          <p:cNvSpPr/>
          <p:nvPr/>
        </p:nvSpPr>
        <p:spPr>
          <a:xfrm>
            <a:off x="2584972" y="1510980"/>
            <a:ext cx="3655043" cy="819213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 Marcador de número de diapositiva">
            <a:extLst>
              <a:ext uri="{FF2B5EF4-FFF2-40B4-BE49-F238E27FC236}">
                <a16:creationId xmlns:a16="http://schemas.microsoft.com/office/drawing/2014/main" id="{26BB7C26-347D-4746-94EF-19D126EC7910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273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14" name="101 Imagen" descr="02_pie.jpg">
            <a:extLst>
              <a:ext uri="{FF2B5EF4-FFF2-40B4-BE49-F238E27FC236}">
                <a16:creationId xmlns:a16="http://schemas.microsoft.com/office/drawing/2014/main" id="{3E89A3DF-390E-4E8A-8926-A096E54CD207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5" name="5 Marcador de número de diapositiva">
            <a:extLst>
              <a:ext uri="{FF2B5EF4-FFF2-40B4-BE49-F238E27FC236}">
                <a16:creationId xmlns:a16="http://schemas.microsoft.com/office/drawing/2014/main" id="{D246AA43-8AB1-41DE-9D92-FD26033A9AD9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273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6" name="12 Imagen" descr="cons_cul_edu-cor">
            <a:extLst>
              <a:ext uri="{FF2B5EF4-FFF2-40B4-BE49-F238E27FC236}">
                <a16:creationId xmlns:a16="http://schemas.microsoft.com/office/drawing/2014/main" id="{B8811E75-DB7C-44B1-A948-021B9651FB52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7" name="8 Imagen">
            <a:extLst>
              <a:ext uri="{FF2B5EF4-FFF2-40B4-BE49-F238E27FC236}">
                <a16:creationId xmlns:a16="http://schemas.microsoft.com/office/drawing/2014/main" id="{C17659FD-8FE4-4C94-9006-763AA4735D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103692"/>
      </p:ext>
    </p:extLst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7BA723F-59A5-4569-B09C-F580AB24B0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7583"/>
            <a:ext cx="12192000" cy="7635675"/>
          </a:xfrm>
          <a:prstGeom prst="rect">
            <a:avLst/>
          </a:prstGeom>
        </p:spPr>
      </p:pic>
      <p:sp>
        <p:nvSpPr>
          <p:cNvPr id="4" name="22 Rectángulo redondeado">
            <a:extLst>
              <a:ext uri="{FF2B5EF4-FFF2-40B4-BE49-F238E27FC236}">
                <a16:creationId xmlns:a16="http://schemas.microsoft.com/office/drawing/2014/main" id="{73A4D343-A7F6-4741-994C-8AEA19C98961}"/>
              </a:ext>
            </a:extLst>
          </p:cNvPr>
          <p:cNvSpPr/>
          <p:nvPr/>
        </p:nvSpPr>
        <p:spPr>
          <a:xfrm>
            <a:off x="263352" y="5868144"/>
            <a:ext cx="1872208" cy="28803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F2C02559-57A2-46C8-9E73-8B1CB2939D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8749" y="350386"/>
            <a:ext cx="16732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espazoAbalar</a:t>
            </a:r>
            <a:endParaRPr lang="es-ES_tradnl" sz="2400" dirty="0"/>
          </a:p>
        </p:txBody>
      </p:sp>
      <p:sp>
        <p:nvSpPr>
          <p:cNvPr id="6" name="1 Marcador de número de diapositiva">
            <a:extLst>
              <a:ext uri="{FF2B5EF4-FFF2-40B4-BE49-F238E27FC236}">
                <a16:creationId xmlns:a16="http://schemas.microsoft.com/office/drawing/2014/main" id="{AC169D99-382E-4D95-BDD6-884934ECFE8A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274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7" name="101 Imagen" descr="02_pie.jpg">
            <a:extLst>
              <a:ext uri="{FF2B5EF4-FFF2-40B4-BE49-F238E27FC236}">
                <a16:creationId xmlns:a16="http://schemas.microsoft.com/office/drawing/2014/main" id="{2F5D246A-7848-4E60-A3FE-AAFC00F4EC33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8" name="5 Marcador de número de diapositiva">
            <a:extLst>
              <a:ext uri="{FF2B5EF4-FFF2-40B4-BE49-F238E27FC236}">
                <a16:creationId xmlns:a16="http://schemas.microsoft.com/office/drawing/2014/main" id="{69230740-722A-4B18-B7A3-72F23A74909D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274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9" name="12 Imagen" descr="cons_cul_edu-cor">
            <a:extLst>
              <a:ext uri="{FF2B5EF4-FFF2-40B4-BE49-F238E27FC236}">
                <a16:creationId xmlns:a16="http://schemas.microsoft.com/office/drawing/2014/main" id="{6081082C-D64D-4D07-9EB3-68F855E42EE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8 Imagen">
            <a:extLst>
              <a:ext uri="{FF2B5EF4-FFF2-40B4-BE49-F238E27FC236}">
                <a16:creationId xmlns:a16="http://schemas.microsoft.com/office/drawing/2014/main" id="{1877A825-DC47-4D8D-AF58-F54FC95B19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190882"/>
      </p:ext>
    </p:extLst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2 Rectángulo redondeado">
            <a:extLst>
              <a:ext uri="{FF2B5EF4-FFF2-40B4-BE49-F238E27FC236}">
                <a16:creationId xmlns:a16="http://schemas.microsoft.com/office/drawing/2014/main" id="{73A4D343-A7F6-4741-994C-8AEA19C98961}"/>
              </a:ext>
            </a:extLst>
          </p:cNvPr>
          <p:cNvSpPr/>
          <p:nvPr/>
        </p:nvSpPr>
        <p:spPr>
          <a:xfrm>
            <a:off x="-2040904" y="5724128"/>
            <a:ext cx="1872208" cy="28803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B10FE7C-8384-48CE-9768-E0A05C6BAB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7584"/>
            <a:ext cx="12192000" cy="7632848"/>
          </a:xfrm>
          <a:prstGeom prst="rect">
            <a:avLst/>
          </a:prstGeom>
        </p:spPr>
      </p:pic>
      <p:sp>
        <p:nvSpPr>
          <p:cNvPr id="5" name="22 Rectángulo redondeado">
            <a:extLst>
              <a:ext uri="{FF2B5EF4-FFF2-40B4-BE49-F238E27FC236}">
                <a16:creationId xmlns:a16="http://schemas.microsoft.com/office/drawing/2014/main" id="{F4BDBE20-572A-4B43-9764-78503A2EE975}"/>
              </a:ext>
            </a:extLst>
          </p:cNvPr>
          <p:cNvSpPr/>
          <p:nvPr/>
        </p:nvSpPr>
        <p:spPr>
          <a:xfrm>
            <a:off x="-2544960" y="5860066"/>
            <a:ext cx="1872208" cy="28803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96CEBF91-01FE-4ACB-84DA-510237AC17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8749" y="350386"/>
            <a:ext cx="16732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espazoAbalar</a:t>
            </a:r>
            <a:endParaRPr lang="es-ES_tradnl" sz="2400" dirty="0"/>
          </a:p>
        </p:txBody>
      </p:sp>
      <p:sp>
        <p:nvSpPr>
          <p:cNvPr id="7" name="1 Marcador de número de diapositiva">
            <a:extLst>
              <a:ext uri="{FF2B5EF4-FFF2-40B4-BE49-F238E27FC236}">
                <a16:creationId xmlns:a16="http://schemas.microsoft.com/office/drawing/2014/main" id="{DD56C4DC-4ACF-4A79-85FD-7DC957A541F3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275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8" name="101 Imagen" descr="02_pie.jpg">
            <a:extLst>
              <a:ext uri="{FF2B5EF4-FFF2-40B4-BE49-F238E27FC236}">
                <a16:creationId xmlns:a16="http://schemas.microsoft.com/office/drawing/2014/main" id="{E8CB8EC2-3A65-41BA-AF60-B6BDD753572C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B4ED8C0A-6BA9-4C39-A2AB-9768439A0A3A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275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" name="12 Imagen" descr="cons_cul_edu-cor">
            <a:extLst>
              <a:ext uri="{FF2B5EF4-FFF2-40B4-BE49-F238E27FC236}">
                <a16:creationId xmlns:a16="http://schemas.microsoft.com/office/drawing/2014/main" id="{D5A752C8-C7BE-410F-AE9A-3ADBEABF7D7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" name="8 Imagen">
            <a:extLst>
              <a:ext uri="{FF2B5EF4-FFF2-40B4-BE49-F238E27FC236}">
                <a16:creationId xmlns:a16="http://schemas.microsoft.com/office/drawing/2014/main" id="{C8FD0106-D4FF-4A0B-8A0D-69F4F6BD58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FB06420E-0EA1-40F9-84CE-176999A776CE}"/>
              </a:ext>
            </a:extLst>
          </p:cNvPr>
          <p:cNvSpPr/>
          <p:nvPr/>
        </p:nvSpPr>
        <p:spPr>
          <a:xfrm>
            <a:off x="2749388" y="1979712"/>
            <a:ext cx="1186372" cy="631884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  <a:alpha val="51000"/>
                </a:schemeClr>
              </a:gs>
              <a:gs pos="0">
                <a:schemeClr val="bg1">
                  <a:lumMod val="95000"/>
                  <a:shade val="67500"/>
                  <a:satMod val="115000"/>
                </a:schemeClr>
              </a:gs>
              <a:gs pos="93000">
                <a:schemeClr val="bg1">
                  <a:lumMod val="9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B8012686-5791-4F3A-A2BF-01364AFB3A11}"/>
              </a:ext>
            </a:extLst>
          </p:cNvPr>
          <p:cNvSpPr/>
          <p:nvPr/>
        </p:nvSpPr>
        <p:spPr>
          <a:xfrm>
            <a:off x="5473166" y="1835696"/>
            <a:ext cx="1702953" cy="646286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  <a:alpha val="51000"/>
                </a:schemeClr>
              </a:gs>
              <a:gs pos="0">
                <a:schemeClr val="bg1">
                  <a:lumMod val="95000"/>
                  <a:shade val="67500"/>
                  <a:satMod val="115000"/>
                </a:schemeClr>
              </a:gs>
              <a:gs pos="93000">
                <a:schemeClr val="bg1">
                  <a:lumMod val="9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42879456"/>
      </p:ext>
    </p:extLst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B10FE7C-8384-48CE-9768-E0A05C6BAB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7584"/>
            <a:ext cx="12192000" cy="7632848"/>
          </a:xfrm>
          <a:prstGeom prst="rect">
            <a:avLst/>
          </a:prstGeom>
        </p:spPr>
      </p:pic>
      <p:sp>
        <p:nvSpPr>
          <p:cNvPr id="5" name="22 Rectángulo redondeado">
            <a:extLst>
              <a:ext uri="{FF2B5EF4-FFF2-40B4-BE49-F238E27FC236}">
                <a16:creationId xmlns:a16="http://schemas.microsoft.com/office/drawing/2014/main" id="{F4BDBE20-572A-4B43-9764-78503A2EE975}"/>
              </a:ext>
            </a:extLst>
          </p:cNvPr>
          <p:cNvSpPr/>
          <p:nvPr/>
        </p:nvSpPr>
        <p:spPr>
          <a:xfrm>
            <a:off x="-2544960" y="5860066"/>
            <a:ext cx="1872208" cy="28803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22 Rectángulo redondeado">
            <a:extLst>
              <a:ext uri="{FF2B5EF4-FFF2-40B4-BE49-F238E27FC236}">
                <a16:creationId xmlns:a16="http://schemas.microsoft.com/office/drawing/2014/main" id="{96033494-3BDA-4596-88E8-DB39B082658D}"/>
              </a:ext>
            </a:extLst>
          </p:cNvPr>
          <p:cNvSpPr/>
          <p:nvPr/>
        </p:nvSpPr>
        <p:spPr>
          <a:xfrm>
            <a:off x="10488488" y="1835696"/>
            <a:ext cx="1703512" cy="6624736"/>
          </a:xfrm>
          <a:prstGeom prst="roundRect">
            <a:avLst>
              <a:gd name="adj" fmla="val 8009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CC330B90-7996-42CF-BCD1-EF819353A0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8749" y="350386"/>
            <a:ext cx="16732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espazoAbalar</a:t>
            </a:r>
            <a:endParaRPr lang="es-ES_tradnl" sz="2400" dirty="0"/>
          </a:p>
        </p:txBody>
      </p:sp>
      <p:sp>
        <p:nvSpPr>
          <p:cNvPr id="8" name="1 Marcador de número de diapositiva">
            <a:extLst>
              <a:ext uri="{FF2B5EF4-FFF2-40B4-BE49-F238E27FC236}">
                <a16:creationId xmlns:a16="http://schemas.microsoft.com/office/drawing/2014/main" id="{EC9FD988-EA0D-4CD6-9DBB-FABBBD6BB1A5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276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9" name="101 Imagen" descr="02_pie.jpg">
            <a:extLst>
              <a:ext uri="{FF2B5EF4-FFF2-40B4-BE49-F238E27FC236}">
                <a16:creationId xmlns:a16="http://schemas.microsoft.com/office/drawing/2014/main" id="{747BFE4E-28AC-43DF-B119-295F10C9EB70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0" name="5 Marcador de número de diapositiva">
            <a:extLst>
              <a:ext uri="{FF2B5EF4-FFF2-40B4-BE49-F238E27FC236}">
                <a16:creationId xmlns:a16="http://schemas.microsoft.com/office/drawing/2014/main" id="{6907C7A8-A43F-45B7-828E-D74DF26EC493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276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1" name="12 Imagen" descr="cons_cul_edu-cor">
            <a:extLst>
              <a:ext uri="{FF2B5EF4-FFF2-40B4-BE49-F238E27FC236}">
                <a16:creationId xmlns:a16="http://schemas.microsoft.com/office/drawing/2014/main" id="{FA179B8B-A902-4209-B288-E867C14E105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8 Imagen">
            <a:extLst>
              <a:ext uri="{FF2B5EF4-FFF2-40B4-BE49-F238E27FC236}">
                <a16:creationId xmlns:a16="http://schemas.microsoft.com/office/drawing/2014/main" id="{648F3671-F92C-4396-B53D-D9BDB408AB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9ABCDF4B-3959-4446-A58C-8F9ED93C89F0}"/>
              </a:ext>
            </a:extLst>
          </p:cNvPr>
          <p:cNvSpPr/>
          <p:nvPr/>
        </p:nvSpPr>
        <p:spPr>
          <a:xfrm>
            <a:off x="2749388" y="1979712"/>
            <a:ext cx="1186372" cy="631884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  <a:alpha val="51000"/>
                </a:schemeClr>
              </a:gs>
              <a:gs pos="0">
                <a:schemeClr val="bg1">
                  <a:lumMod val="95000"/>
                  <a:shade val="67500"/>
                  <a:satMod val="115000"/>
                </a:schemeClr>
              </a:gs>
              <a:gs pos="93000">
                <a:schemeClr val="bg1">
                  <a:lumMod val="9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0436D2D9-E2E6-4172-820A-EB0215B977FF}"/>
              </a:ext>
            </a:extLst>
          </p:cNvPr>
          <p:cNvSpPr/>
          <p:nvPr/>
        </p:nvSpPr>
        <p:spPr>
          <a:xfrm>
            <a:off x="5473166" y="1835696"/>
            <a:ext cx="1702953" cy="646286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  <a:alpha val="51000"/>
                </a:schemeClr>
              </a:gs>
              <a:gs pos="0">
                <a:schemeClr val="bg1">
                  <a:lumMod val="95000"/>
                  <a:shade val="67500"/>
                  <a:satMod val="115000"/>
                </a:schemeClr>
              </a:gs>
              <a:gs pos="93000">
                <a:schemeClr val="bg1">
                  <a:lumMod val="9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01246367"/>
      </p:ext>
    </p:extLst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B10FE7C-8384-48CE-9768-E0A05C6BAB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7584"/>
            <a:ext cx="12192000" cy="7632848"/>
          </a:xfrm>
          <a:prstGeom prst="rect">
            <a:avLst/>
          </a:prstGeom>
        </p:spPr>
      </p:pic>
      <p:sp>
        <p:nvSpPr>
          <p:cNvPr id="5" name="22 Rectángulo redondeado">
            <a:extLst>
              <a:ext uri="{FF2B5EF4-FFF2-40B4-BE49-F238E27FC236}">
                <a16:creationId xmlns:a16="http://schemas.microsoft.com/office/drawing/2014/main" id="{F4BDBE20-572A-4B43-9764-78503A2EE975}"/>
              </a:ext>
            </a:extLst>
          </p:cNvPr>
          <p:cNvSpPr/>
          <p:nvPr/>
        </p:nvSpPr>
        <p:spPr>
          <a:xfrm>
            <a:off x="-2544960" y="5860066"/>
            <a:ext cx="1872208" cy="28803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22 Rectángulo redondeado">
            <a:extLst>
              <a:ext uri="{FF2B5EF4-FFF2-40B4-BE49-F238E27FC236}">
                <a16:creationId xmlns:a16="http://schemas.microsoft.com/office/drawing/2014/main" id="{96033494-3BDA-4596-88E8-DB39B082658D}"/>
              </a:ext>
            </a:extLst>
          </p:cNvPr>
          <p:cNvSpPr/>
          <p:nvPr/>
        </p:nvSpPr>
        <p:spPr>
          <a:xfrm>
            <a:off x="10488488" y="3851920"/>
            <a:ext cx="1703512" cy="504056"/>
          </a:xfrm>
          <a:prstGeom prst="roundRect">
            <a:avLst>
              <a:gd name="adj" fmla="val 8009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2BA4FADD-B1B3-4FFC-83C8-B98EDAB360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8749" y="350386"/>
            <a:ext cx="16732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espazoAbalar</a:t>
            </a:r>
            <a:endParaRPr lang="es-ES_tradnl" sz="2400" dirty="0"/>
          </a:p>
        </p:txBody>
      </p:sp>
      <p:sp>
        <p:nvSpPr>
          <p:cNvPr id="8" name="1 Marcador de número de diapositiva">
            <a:extLst>
              <a:ext uri="{FF2B5EF4-FFF2-40B4-BE49-F238E27FC236}">
                <a16:creationId xmlns:a16="http://schemas.microsoft.com/office/drawing/2014/main" id="{E245D284-73F3-4160-8E44-B480A5151C20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277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9" name="101 Imagen" descr="02_pie.jpg">
            <a:extLst>
              <a:ext uri="{FF2B5EF4-FFF2-40B4-BE49-F238E27FC236}">
                <a16:creationId xmlns:a16="http://schemas.microsoft.com/office/drawing/2014/main" id="{1D84041E-0C48-4336-B51D-FCCF05CC4CCF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0" name="5 Marcador de número de diapositiva">
            <a:extLst>
              <a:ext uri="{FF2B5EF4-FFF2-40B4-BE49-F238E27FC236}">
                <a16:creationId xmlns:a16="http://schemas.microsoft.com/office/drawing/2014/main" id="{DD337E00-6D5C-45A0-A838-C1F4F37B5C7E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277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1" name="12 Imagen" descr="cons_cul_edu-cor">
            <a:extLst>
              <a:ext uri="{FF2B5EF4-FFF2-40B4-BE49-F238E27FC236}">
                <a16:creationId xmlns:a16="http://schemas.microsoft.com/office/drawing/2014/main" id="{4FC09839-0F6D-4D67-9A97-E8E0895F5D3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8 Imagen">
            <a:extLst>
              <a:ext uri="{FF2B5EF4-FFF2-40B4-BE49-F238E27FC236}">
                <a16:creationId xmlns:a16="http://schemas.microsoft.com/office/drawing/2014/main" id="{AA30EC56-AD08-46E2-9C76-7C854BBDE8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4782F8BF-708F-4E2D-AC6D-D73A8A8FDFAE}"/>
              </a:ext>
            </a:extLst>
          </p:cNvPr>
          <p:cNvSpPr/>
          <p:nvPr/>
        </p:nvSpPr>
        <p:spPr>
          <a:xfrm>
            <a:off x="2749388" y="1979712"/>
            <a:ext cx="1186372" cy="631884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  <a:alpha val="51000"/>
                </a:schemeClr>
              </a:gs>
              <a:gs pos="0">
                <a:schemeClr val="bg1">
                  <a:lumMod val="95000"/>
                  <a:shade val="67500"/>
                  <a:satMod val="115000"/>
                </a:schemeClr>
              </a:gs>
              <a:gs pos="93000">
                <a:schemeClr val="bg1">
                  <a:lumMod val="9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94DAE28B-6C61-42FF-AD5D-00FE2BDC72FC}"/>
              </a:ext>
            </a:extLst>
          </p:cNvPr>
          <p:cNvSpPr/>
          <p:nvPr/>
        </p:nvSpPr>
        <p:spPr>
          <a:xfrm>
            <a:off x="5473166" y="1835696"/>
            <a:ext cx="1702953" cy="646286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  <a:alpha val="51000"/>
                </a:schemeClr>
              </a:gs>
              <a:gs pos="0">
                <a:schemeClr val="bg1">
                  <a:lumMod val="95000"/>
                  <a:shade val="67500"/>
                  <a:satMod val="115000"/>
                </a:schemeClr>
              </a:gs>
              <a:gs pos="93000">
                <a:schemeClr val="bg1">
                  <a:lumMod val="9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99976364"/>
      </p:ext>
    </p:extLst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2 Rectángulo redondeado">
            <a:extLst>
              <a:ext uri="{FF2B5EF4-FFF2-40B4-BE49-F238E27FC236}">
                <a16:creationId xmlns:a16="http://schemas.microsoft.com/office/drawing/2014/main" id="{F4BDBE20-572A-4B43-9764-78503A2EE975}"/>
              </a:ext>
            </a:extLst>
          </p:cNvPr>
          <p:cNvSpPr/>
          <p:nvPr/>
        </p:nvSpPr>
        <p:spPr>
          <a:xfrm>
            <a:off x="-2544960" y="5860066"/>
            <a:ext cx="1872208" cy="28803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430E930-3ECF-4BD8-8453-00A93B9C7A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4407"/>
            <a:ext cx="12192000" cy="7521332"/>
          </a:xfrm>
          <a:prstGeom prst="rect">
            <a:avLst/>
          </a:prstGeom>
        </p:spPr>
      </p:pic>
      <p:sp>
        <p:nvSpPr>
          <p:cNvPr id="4" name="Rectangle 11">
            <a:extLst>
              <a:ext uri="{FF2B5EF4-FFF2-40B4-BE49-F238E27FC236}">
                <a16:creationId xmlns:a16="http://schemas.microsoft.com/office/drawing/2014/main" id="{AC731F97-B4E9-496E-83FD-0306EE76AF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8749" y="350386"/>
            <a:ext cx="16732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espazoAbalar</a:t>
            </a:r>
            <a:endParaRPr lang="es-ES_tradnl" sz="2400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B145323D-CAEC-45AB-B2C1-E11EB379C5AA}"/>
              </a:ext>
            </a:extLst>
          </p:cNvPr>
          <p:cNvSpPr/>
          <p:nvPr/>
        </p:nvSpPr>
        <p:spPr>
          <a:xfrm>
            <a:off x="3339193" y="4278959"/>
            <a:ext cx="1460663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37824B72-3613-4738-BD2A-3A369420AB32}"/>
              </a:ext>
            </a:extLst>
          </p:cNvPr>
          <p:cNvSpPr/>
          <p:nvPr/>
        </p:nvSpPr>
        <p:spPr>
          <a:xfrm>
            <a:off x="3294115" y="4655073"/>
            <a:ext cx="1687849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1 Marcador de número de diapositiva">
            <a:extLst>
              <a:ext uri="{FF2B5EF4-FFF2-40B4-BE49-F238E27FC236}">
                <a16:creationId xmlns:a16="http://schemas.microsoft.com/office/drawing/2014/main" id="{9D5B80A5-D4A1-47E9-B3A6-0678DA7941E0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278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8" name="101 Imagen" descr="02_pie.jpg">
            <a:extLst>
              <a:ext uri="{FF2B5EF4-FFF2-40B4-BE49-F238E27FC236}">
                <a16:creationId xmlns:a16="http://schemas.microsoft.com/office/drawing/2014/main" id="{DA7DF39B-7114-440F-B7F8-DEC4504E7CAF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02DA7B37-455C-49CB-9A7B-CAD6FDC08B60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278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" name="12 Imagen" descr="cons_cul_edu-cor">
            <a:extLst>
              <a:ext uri="{FF2B5EF4-FFF2-40B4-BE49-F238E27FC236}">
                <a16:creationId xmlns:a16="http://schemas.microsoft.com/office/drawing/2014/main" id="{B386B569-69B6-43AC-9A82-C6823C44061C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" name="8 Imagen">
            <a:extLst>
              <a:ext uri="{FF2B5EF4-FFF2-40B4-BE49-F238E27FC236}">
                <a16:creationId xmlns:a16="http://schemas.microsoft.com/office/drawing/2014/main" id="{535F5676-0596-4BCE-8F02-FAC813CB88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636321"/>
      </p:ext>
    </p:extLst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2 Rectángulo redondeado">
            <a:extLst>
              <a:ext uri="{FF2B5EF4-FFF2-40B4-BE49-F238E27FC236}">
                <a16:creationId xmlns:a16="http://schemas.microsoft.com/office/drawing/2014/main" id="{F4BDBE20-572A-4B43-9764-78503A2EE975}"/>
              </a:ext>
            </a:extLst>
          </p:cNvPr>
          <p:cNvSpPr/>
          <p:nvPr/>
        </p:nvSpPr>
        <p:spPr>
          <a:xfrm>
            <a:off x="-2544960" y="5860066"/>
            <a:ext cx="1872208" cy="28803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430E930-3ECF-4BD8-8453-00A93B9C7A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4407"/>
            <a:ext cx="12192000" cy="7521332"/>
          </a:xfrm>
          <a:prstGeom prst="rect">
            <a:avLst/>
          </a:prstGeom>
        </p:spPr>
      </p:pic>
      <p:sp>
        <p:nvSpPr>
          <p:cNvPr id="4" name="22 Rectángulo redondeado">
            <a:extLst>
              <a:ext uri="{FF2B5EF4-FFF2-40B4-BE49-F238E27FC236}">
                <a16:creationId xmlns:a16="http://schemas.microsoft.com/office/drawing/2014/main" id="{DE3C3753-15D0-42B2-9416-4279FEDF3321}"/>
              </a:ext>
            </a:extLst>
          </p:cNvPr>
          <p:cNvSpPr/>
          <p:nvPr/>
        </p:nvSpPr>
        <p:spPr>
          <a:xfrm>
            <a:off x="2567608" y="1979712"/>
            <a:ext cx="3960440" cy="2160240"/>
          </a:xfrm>
          <a:prstGeom prst="roundRect">
            <a:avLst>
              <a:gd name="adj" fmla="val 7109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2F5F61E4-5322-4848-9923-4E428B8D25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8749" y="350386"/>
            <a:ext cx="16732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espazoAbalar</a:t>
            </a:r>
            <a:endParaRPr lang="es-ES_tradnl" sz="2400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FB999E40-D563-4307-A393-5D928BFDDFED}"/>
              </a:ext>
            </a:extLst>
          </p:cNvPr>
          <p:cNvSpPr/>
          <p:nvPr/>
        </p:nvSpPr>
        <p:spPr>
          <a:xfrm>
            <a:off x="3339193" y="4278959"/>
            <a:ext cx="1460663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FB07EC45-70F0-4ED9-B392-5B8F3C3E8D7A}"/>
              </a:ext>
            </a:extLst>
          </p:cNvPr>
          <p:cNvSpPr/>
          <p:nvPr/>
        </p:nvSpPr>
        <p:spPr>
          <a:xfrm>
            <a:off x="3294115" y="4655073"/>
            <a:ext cx="1687849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1 Marcador de número de diapositiva">
            <a:extLst>
              <a:ext uri="{FF2B5EF4-FFF2-40B4-BE49-F238E27FC236}">
                <a16:creationId xmlns:a16="http://schemas.microsoft.com/office/drawing/2014/main" id="{CBDD096C-86F9-4425-B492-9E643732B17E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279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10" name="101 Imagen" descr="02_pie.jpg">
            <a:extLst>
              <a:ext uri="{FF2B5EF4-FFF2-40B4-BE49-F238E27FC236}">
                <a16:creationId xmlns:a16="http://schemas.microsoft.com/office/drawing/2014/main" id="{ECC1289A-277B-4346-AF15-D8FAB1811D72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1" name="5 Marcador de número de diapositiva">
            <a:extLst>
              <a:ext uri="{FF2B5EF4-FFF2-40B4-BE49-F238E27FC236}">
                <a16:creationId xmlns:a16="http://schemas.microsoft.com/office/drawing/2014/main" id="{C3195B1E-5153-43E3-93FF-059DB7B67809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279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2" name="12 Imagen" descr="cons_cul_edu-cor">
            <a:extLst>
              <a:ext uri="{FF2B5EF4-FFF2-40B4-BE49-F238E27FC236}">
                <a16:creationId xmlns:a16="http://schemas.microsoft.com/office/drawing/2014/main" id="{72D4A7E4-3AC3-4FFE-8661-2C3CEB798F24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3" name="8 Imagen">
            <a:extLst>
              <a:ext uri="{FF2B5EF4-FFF2-40B4-BE49-F238E27FC236}">
                <a16:creationId xmlns:a16="http://schemas.microsoft.com/office/drawing/2014/main" id="{1B0EF736-140B-487B-8DEA-DB73600E86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6560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51384" y="138746"/>
            <a:ext cx="2969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espazoAbalar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88F4D480-9C4A-4ED1-80CB-261F32DF92D1}"/>
              </a:ext>
            </a:extLst>
          </p:cNvPr>
          <p:cNvSpPr/>
          <p:nvPr/>
        </p:nvSpPr>
        <p:spPr>
          <a:xfrm rot="16200000">
            <a:off x="-206082" y="4116774"/>
            <a:ext cx="67608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600" b="1" dirty="0">
                <a:solidFill>
                  <a:schemeClr val="tx2"/>
                </a:solidFill>
              </a:rPr>
              <a:t>www.edu.xunta.es/espazoAbalar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DC003210-F8D3-4C79-B00F-709A4A618A7C}"/>
              </a:ext>
            </a:extLst>
          </p:cNvPr>
          <p:cNvSpPr/>
          <p:nvPr/>
        </p:nvSpPr>
        <p:spPr>
          <a:xfrm>
            <a:off x="6359872" y="5868143"/>
            <a:ext cx="2160240" cy="1152129"/>
          </a:xfrm>
          <a:prstGeom prst="rect">
            <a:avLst/>
          </a:prstGeom>
          <a:noFill/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1 Marcador de número de diapositiva">
            <a:extLst>
              <a:ext uri="{FF2B5EF4-FFF2-40B4-BE49-F238E27FC236}">
                <a16:creationId xmlns:a16="http://schemas.microsoft.com/office/drawing/2014/main" id="{F13B6DD2-9E6D-4293-B02A-8FFA038EA2D0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28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9" name="101 Imagen" descr="02_pie.jpg">
            <a:extLst>
              <a:ext uri="{FF2B5EF4-FFF2-40B4-BE49-F238E27FC236}">
                <a16:creationId xmlns:a16="http://schemas.microsoft.com/office/drawing/2014/main" id="{95BB14D4-8B22-469A-8263-998B0AFA7B6B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0" name="5 Marcador de número de diapositiva">
            <a:extLst>
              <a:ext uri="{FF2B5EF4-FFF2-40B4-BE49-F238E27FC236}">
                <a16:creationId xmlns:a16="http://schemas.microsoft.com/office/drawing/2014/main" id="{897C82DF-E485-408C-A0A4-83ADCA9E381A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28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1" name="12 Imagen" descr="cons_cul_edu-cor">
            <a:extLst>
              <a:ext uri="{FF2B5EF4-FFF2-40B4-BE49-F238E27FC236}">
                <a16:creationId xmlns:a16="http://schemas.microsoft.com/office/drawing/2014/main" id="{40105990-1391-400C-B06C-390B234F92B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8 Imagen">
            <a:extLst>
              <a:ext uri="{FF2B5EF4-FFF2-40B4-BE49-F238E27FC236}">
                <a16:creationId xmlns:a16="http://schemas.microsoft.com/office/drawing/2014/main" id="{75B752A9-2735-4A49-9136-B6D9D9AEE1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8880E61-AD44-47FF-98F4-F86260CC9B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67" y="846632"/>
            <a:ext cx="12200421" cy="754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889835"/>
      </p:ext>
    </p:extLst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2 Rectángulo redondeado">
            <a:extLst>
              <a:ext uri="{FF2B5EF4-FFF2-40B4-BE49-F238E27FC236}">
                <a16:creationId xmlns:a16="http://schemas.microsoft.com/office/drawing/2014/main" id="{F4BDBE20-572A-4B43-9764-78503A2EE975}"/>
              </a:ext>
            </a:extLst>
          </p:cNvPr>
          <p:cNvSpPr/>
          <p:nvPr/>
        </p:nvSpPr>
        <p:spPr>
          <a:xfrm>
            <a:off x="-2544960" y="5860066"/>
            <a:ext cx="1872208" cy="28803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430E930-3ECF-4BD8-8453-00A93B9C7A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4407"/>
            <a:ext cx="12192000" cy="7521332"/>
          </a:xfrm>
          <a:prstGeom prst="rect">
            <a:avLst/>
          </a:prstGeom>
        </p:spPr>
      </p:pic>
      <p:sp>
        <p:nvSpPr>
          <p:cNvPr id="4" name="22 Rectángulo redondeado">
            <a:extLst>
              <a:ext uri="{FF2B5EF4-FFF2-40B4-BE49-F238E27FC236}">
                <a16:creationId xmlns:a16="http://schemas.microsoft.com/office/drawing/2014/main" id="{DE3C3753-15D0-42B2-9416-4279FEDF3321}"/>
              </a:ext>
            </a:extLst>
          </p:cNvPr>
          <p:cNvSpPr/>
          <p:nvPr/>
        </p:nvSpPr>
        <p:spPr>
          <a:xfrm flipV="1">
            <a:off x="2567608" y="4139952"/>
            <a:ext cx="3960440" cy="792088"/>
          </a:xfrm>
          <a:prstGeom prst="roundRect">
            <a:avLst>
              <a:gd name="adj" fmla="val 7109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44494904-544F-4244-9283-FB4BB2442233}"/>
              </a:ext>
            </a:extLst>
          </p:cNvPr>
          <p:cNvSpPr/>
          <p:nvPr/>
        </p:nvSpPr>
        <p:spPr>
          <a:xfrm>
            <a:off x="3339193" y="4278959"/>
            <a:ext cx="1460663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41062E29-83EB-4E24-B523-C0B9DCF94E89}"/>
              </a:ext>
            </a:extLst>
          </p:cNvPr>
          <p:cNvSpPr/>
          <p:nvPr/>
        </p:nvSpPr>
        <p:spPr>
          <a:xfrm>
            <a:off x="3294115" y="4655073"/>
            <a:ext cx="1687849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1 Marcador de número de diapositiva">
            <a:extLst>
              <a:ext uri="{FF2B5EF4-FFF2-40B4-BE49-F238E27FC236}">
                <a16:creationId xmlns:a16="http://schemas.microsoft.com/office/drawing/2014/main" id="{ED9FA90E-64AA-4F2E-8892-7299DFDEBD17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280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9" name="101 Imagen" descr="02_pie.jpg">
            <a:extLst>
              <a:ext uri="{FF2B5EF4-FFF2-40B4-BE49-F238E27FC236}">
                <a16:creationId xmlns:a16="http://schemas.microsoft.com/office/drawing/2014/main" id="{EAACA980-3489-4990-A7BB-68E4110DFE9B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0" name="5 Marcador de número de diapositiva">
            <a:extLst>
              <a:ext uri="{FF2B5EF4-FFF2-40B4-BE49-F238E27FC236}">
                <a16:creationId xmlns:a16="http://schemas.microsoft.com/office/drawing/2014/main" id="{46F02CF6-DDDD-44AD-B119-823A60B6B6D8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280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1" name="12 Imagen" descr="cons_cul_edu-cor">
            <a:extLst>
              <a:ext uri="{FF2B5EF4-FFF2-40B4-BE49-F238E27FC236}">
                <a16:creationId xmlns:a16="http://schemas.microsoft.com/office/drawing/2014/main" id="{EBA914D7-B425-4DA6-97EF-88A8771EF964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8 Imagen">
            <a:extLst>
              <a:ext uri="{FF2B5EF4-FFF2-40B4-BE49-F238E27FC236}">
                <a16:creationId xmlns:a16="http://schemas.microsoft.com/office/drawing/2014/main" id="{7AFB60B1-4831-467C-AF0B-6A1DD70611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369798"/>
      </p:ext>
    </p:extLst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7BA723F-59A5-4569-B09C-F580AB24B0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7583"/>
            <a:ext cx="12192000" cy="7635675"/>
          </a:xfrm>
          <a:prstGeom prst="rect">
            <a:avLst/>
          </a:prstGeom>
        </p:spPr>
      </p:pic>
      <p:sp>
        <p:nvSpPr>
          <p:cNvPr id="4" name="22 Rectángulo redondeado">
            <a:extLst>
              <a:ext uri="{FF2B5EF4-FFF2-40B4-BE49-F238E27FC236}">
                <a16:creationId xmlns:a16="http://schemas.microsoft.com/office/drawing/2014/main" id="{73A4D343-A7F6-4741-994C-8AEA19C98961}"/>
              </a:ext>
            </a:extLst>
          </p:cNvPr>
          <p:cNvSpPr/>
          <p:nvPr/>
        </p:nvSpPr>
        <p:spPr>
          <a:xfrm>
            <a:off x="263352" y="5868144"/>
            <a:ext cx="1872208" cy="28803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525FCC55-D1B1-4A1A-86A2-0A47ED9B56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8749" y="350386"/>
            <a:ext cx="16732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espazoAbalar</a:t>
            </a:r>
            <a:endParaRPr lang="es-ES_tradnl" sz="2400" dirty="0"/>
          </a:p>
        </p:txBody>
      </p:sp>
      <p:sp>
        <p:nvSpPr>
          <p:cNvPr id="6" name="1 Marcador de número de diapositiva">
            <a:extLst>
              <a:ext uri="{FF2B5EF4-FFF2-40B4-BE49-F238E27FC236}">
                <a16:creationId xmlns:a16="http://schemas.microsoft.com/office/drawing/2014/main" id="{27B8D3CE-AAB1-4EBB-A38D-F23CBD664332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281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7" name="101 Imagen" descr="02_pie.jpg">
            <a:extLst>
              <a:ext uri="{FF2B5EF4-FFF2-40B4-BE49-F238E27FC236}">
                <a16:creationId xmlns:a16="http://schemas.microsoft.com/office/drawing/2014/main" id="{0AF0AD29-9AC5-4D65-824C-4C987DFEF513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8" name="5 Marcador de número de diapositiva">
            <a:extLst>
              <a:ext uri="{FF2B5EF4-FFF2-40B4-BE49-F238E27FC236}">
                <a16:creationId xmlns:a16="http://schemas.microsoft.com/office/drawing/2014/main" id="{43A193DE-FEFF-4F74-A65F-1406D874A15B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281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9" name="12 Imagen" descr="cons_cul_edu-cor">
            <a:extLst>
              <a:ext uri="{FF2B5EF4-FFF2-40B4-BE49-F238E27FC236}">
                <a16:creationId xmlns:a16="http://schemas.microsoft.com/office/drawing/2014/main" id="{956ADDAA-AFE3-47EF-8678-45557B16145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8 Imagen">
            <a:extLst>
              <a:ext uri="{FF2B5EF4-FFF2-40B4-BE49-F238E27FC236}">
                <a16:creationId xmlns:a16="http://schemas.microsoft.com/office/drawing/2014/main" id="{0852EDFE-C6BF-451C-8FA8-AD862B6635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283241"/>
      </p:ext>
    </p:extLst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2 Rectángulo redondeado">
            <a:extLst>
              <a:ext uri="{FF2B5EF4-FFF2-40B4-BE49-F238E27FC236}">
                <a16:creationId xmlns:a16="http://schemas.microsoft.com/office/drawing/2014/main" id="{73A4D343-A7F6-4741-994C-8AEA19C98961}"/>
              </a:ext>
            </a:extLst>
          </p:cNvPr>
          <p:cNvSpPr/>
          <p:nvPr/>
        </p:nvSpPr>
        <p:spPr>
          <a:xfrm>
            <a:off x="-2040904" y="5724128"/>
            <a:ext cx="1872208" cy="28803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B10FE7C-8384-48CE-9768-E0A05C6BAB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7584"/>
            <a:ext cx="12192000" cy="7632848"/>
          </a:xfrm>
          <a:prstGeom prst="rect">
            <a:avLst/>
          </a:prstGeom>
        </p:spPr>
      </p:pic>
      <p:sp>
        <p:nvSpPr>
          <p:cNvPr id="5" name="22 Rectángulo redondeado">
            <a:extLst>
              <a:ext uri="{FF2B5EF4-FFF2-40B4-BE49-F238E27FC236}">
                <a16:creationId xmlns:a16="http://schemas.microsoft.com/office/drawing/2014/main" id="{F4BDBE20-572A-4B43-9764-78503A2EE975}"/>
              </a:ext>
            </a:extLst>
          </p:cNvPr>
          <p:cNvSpPr/>
          <p:nvPr/>
        </p:nvSpPr>
        <p:spPr>
          <a:xfrm>
            <a:off x="-2544960" y="5860066"/>
            <a:ext cx="1872208" cy="28803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22 Rectángulo redondeado">
            <a:extLst>
              <a:ext uri="{FF2B5EF4-FFF2-40B4-BE49-F238E27FC236}">
                <a16:creationId xmlns:a16="http://schemas.microsoft.com/office/drawing/2014/main" id="{50FABF08-B6AA-4EA6-AE49-83F5AFA5FDEE}"/>
              </a:ext>
            </a:extLst>
          </p:cNvPr>
          <p:cNvSpPr/>
          <p:nvPr/>
        </p:nvSpPr>
        <p:spPr>
          <a:xfrm>
            <a:off x="2567608" y="971600"/>
            <a:ext cx="1872208" cy="28803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78473D08-DD81-4C46-9EB2-F7893A6C1A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8749" y="350386"/>
            <a:ext cx="16732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espazoAbalar</a:t>
            </a:r>
            <a:endParaRPr lang="es-ES_tradnl" sz="2400" dirty="0"/>
          </a:p>
        </p:txBody>
      </p:sp>
      <p:sp>
        <p:nvSpPr>
          <p:cNvPr id="8" name="1 Marcador de número de diapositiva">
            <a:extLst>
              <a:ext uri="{FF2B5EF4-FFF2-40B4-BE49-F238E27FC236}">
                <a16:creationId xmlns:a16="http://schemas.microsoft.com/office/drawing/2014/main" id="{FF01F64C-E92E-4844-A330-B55E3F1969F5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282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9" name="101 Imagen" descr="02_pie.jpg">
            <a:extLst>
              <a:ext uri="{FF2B5EF4-FFF2-40B4-BE49-F238E27FC236}">
                <a16:creationId xmlns:a16="http://schemas.microsoft.com/office/drawing/2014/main" id="{F1BF85A9-B9BC-426D-A8CD-354C76D02C85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0" name="5 Marcador de número de diapositiva">
            <a:extLst>
              <a:ext uri="{FF2B5EF4-FFF2-40B4-BE49-F238E27FC236}">
                <a16:creationId xmlns:a16="http://schemas.microsoft.com/office/drawing/2014/main" id="{0D103E07-5E4A-4F3C-8341-D0D2EEAB6398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282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1" name="12 Imagen" descr="cons_cul_edu-cor">
            <a:extLst>
              <a:ext uri="{FF2B5EF4-FFF2-40B4-BE49-F238E27FC236}">
                <a16:creationId xmlns:a16="http://schemas.microsoft.com/office/drawing/2014/main" id="{E778BEC0-C87C-4FE6-ACFC-DDAD71E89B9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8 Imagen">
            <a:extLst>
              <a:ext uri="{FF2B5EF4-FFF2-40B4-BE49-F238E27FC236}">
                <a16:creationId xmlns:a16="http://schemas.microsoft.com/office/drawing/2014/main" id="{A0DF59E5-CB4B-41AF-AC86-B49F147689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9BDDDA52-1A8D-4A6F-95AD-6F0F63AFA550}"/>
              </a:ext>
            </a:extLst>
          </p:cNvPr>
          <p:cNvSpPr/>
          <p:nvPr/>
        </p:nvSpPr>
        <p:spPr>
          <a:xfrm>
            <a:off x="2749388" y="1979712"/>
            <a:ext cx="1186372" cy="631884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  <a:alpha val="51000"/>
                </a:schemeClr>
              </a:gs>
              <a:gs pos="0">
                <a:schemeClr val="bg1">
                  <a:lumMod val="95000"/>
                  <a:shade val="67500"/>
                  <a:satMod val="115000"/>
                </a:schemeClr>
              </a:gs>
              <a:gs pos="93000">
                <a:schemeClr val="bg1">
                  <a:lumMod val="9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77C31C30-D626-4A61-AF6B-063D35EC20B7}"/>
              </a:ext>
            </a:extLst>
          </p:cNvPr>
          <p:cNvSpPr/>
          <p:nvPr/>
        </p:nvSpPr>
        <p:spPr>
          <a:xfrm>
            <a:off x="5473166" y="1835696"/>
            <a:ext cx="1702953" cy="646286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  <a:alpha val="51000"/>
                </a:schemeClr>
              </a:gs>
              <a:gs pos="0">
                <a:schemeClr val="bg1">
                  <a:lumMod val="95000"/>
                  <a:shade val="67500"/>
                  <a:satMod val="115000"/>
                </a:schemeClr>
              </a:gs>
              <a:gs pos="93000">
                <a:schemeClr val="bg1">
                  <a:lumMod val="9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30266681"/>
      </p:ext>
    </p:extLst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2 Rectángulo redondeado">
            <a:extLst>
              <a:ext uri="{FF2B5EF4-FFF2-40B4-BE49-F238E27FC236}">
                <a16:creationId xmlns:a16="http://schemas.microsoft.com/office/drawing/2014/main" id="{73A4D343-A7F6-4741-994C-8AEA19C98961}"/>
              </a:ext>
            </a:extLst>
          </p:cNvPr>
          <p:cNvSpPr/>
          <p:nvPr/>
        </p:nvSpPr>
        <p:spPr>
          <a:xfrm>
            <a:off x="-2040904" y="5724128"/>
            <a:ext cx="1872208" cy="28803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22 Rectángulo redondeado">
            <a:extLst>
              <a:ext uri="{FF2B5EF4-FFF2-40B4-BE49-F238E27FC236}">
                <a16:creationId xmlns:a16="http://schemas.microsoft.com/office/drawing/2014/main" id="{F4BDBE20-572A-4B43-9764-78503A2EE975}"/>
              </a:ext>
            </a:extLst>
          </p:cNvPr>
          <p:cNvSpPr/>
          <p:nvPr/>
        </p:nvSpPr>
        <p:spPr>
          <a:xfrm>
            <a:off x="-2544960" y="5860066"/>
            <a:ext cx="1872208" cy="28803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22 Rectángulo redondeado">
            <a:extLst>
              <a:ext uri="{FF2B5EF4-FFF2-40B4-BE49-F238E27FC236}">
                <a16:creationId xmlns:a16="http://schemas.microsoft.com/office/drawing/2014/main" id="{50FABF08-B6AA-4EA6-AE49-83F5AFA5FDEE}"/>
              </a:ext>
            </a:extLst>
          </p:cNvPr>
          <p:cNvSpPr/>
          <p:nvPr/>
        </p:nvSpPr>
        <p:spPr>
          <a:xfrm>
            <a:off x="2567608" y="971600"/>
            <a:ext cx="1872208" cy="28803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951A843-4459-4E1C-9132-631DA9776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7584"/>
            <a:ext cx="12192000" cy="7590800"/>
          </a:xfrm>
          <a:prstGeom prst="rect">
            <a:avLst/>
          </a:prstGeom>
        </p:spPr>
      </p:pic>
      <p:sp>
        <p:nvSpPr>
          <p:cNvPr id="7" name="Rectangle 11">
            <a:extLst>
              <a:ext uri="{FF2B5EF4-FFF2-40B4-BE49-F238E27FC236}">
                <a16:creationId xmlns:a16="http://schemas.microsoft.com/office/drawing/2014/main" id="{C8353A01-8B91-4003-AA76-B332470B6B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8749" y="350386"/>
            <a:ext cx="16732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espazoAbalar</a:t>
            </a:r>
            <a:endParaRPr lang="es-ES_tradnl" sz="2400" dirty="0"/>
          </a:p>
        </p:txBody>
      </p:sp>
      <p:sp>
        <p:nvSpPr>
          <p:cNvPr id="8" name="1 Marcador de número de diapositiva">
            <a:extLst>
              <a:ext uri="{FF2B5EF4-FFF2-40B4-BE49-F238E27FC236}">
                <a16:creationId xmlns:a16="http://schemas.microsoft.com/office/drawing/2014/main" id="{CA781098-9E71-48B3-A31B-979D7DB5D803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283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9" name="101 Imagen" descr="02_pie.jpg">
            <a:extLst>
              <a:ext uri="{FF2B5EF4-FFF2-40B4-BE49-F238E27FC236}">
                <a16:creationId xmlns:a16="http://schemas.microsoft.com/office/drawing/2014/main" id="{E3E7C16E-DF79-430A-8A5D-C3F1C6C5F24F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0" name="5 Marcador de número de diapositiva">
            <a:extLst>
              <a:ext uri="{FF2B5EF4-FFF2-40B4-BE49-F238E27FC236}">
                <a16:creationId xmlns:a16="http://schemas.microsoft.com/office/drawing/2014/main" id="{A61FFEA6-7BFB-4E10-99CD-5CF31E63E4D2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283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1" name="12 Imagen" descr="cons_cul_edu-cor">
            <a:extLst>
              <a:ext uri="{FF2B5EF4-FFF2-40B4-BE49-F238E27FC236}">
                <a16:creationId xmlns:a16="http://schemas.microsoft.com/office/drawing/2014/main" id="{72B9F623-90FF-4757-A418-52E3EC7B222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8 Imagen">
            <a:extLst>
              <a:ext uri="{FF2B5EF4-FFF2-40B4-BE49-F238E27FC236}">
                <a16:creationId xmlns:a16="http://schemas.microsoft.com/office/drawing/2014/main" id="{E4A07F57-ED83-423B-8002-2743EF88C5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520560"/>
      </p:ext>
    </p:extLst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2 Rectángulo redondeado">
            <a:extLst>
              <a:ext uri="{FF2B5EF4-FFF2-40B4-BE49-F238E27FC236}">
                <a16:creationId xmlns:a16="http://schemas.microsoft.com/office/drawing/2014/main" id="{73A4D343-A7F6-4741-994C-8AEA19C98961}"/>
              </a:ext>
            </a:extLst>
          </p:cNvPr>
          <p:cNvSpPr/>
          <p:nvPr/>
        </p:nvSpPr>
        <p:spPr>
          <a:xfrm>
            <a:off x="-2040904" y="5724128"/>
            <a:ext cx="1872208" cy="28803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22 Rectángulo redondeado">
            <a:extLst>
              <a:ext uri="{FF2B5EF4-FFF2-40B4-BE49-F238E27FC236}">
                <a16:creationId xmlns:a16="http://schemas.microsoft.com/office/drawing/2014/main" id="{F4BDBE20-572A-4B43-9764-78503A2EE975}"/>
              </a:ext>
            </a:extLst>
          </p:cNvPr>
          <p:cNvSpPr/>
          <p:nvPr/>
        </p:nvSpPr>
        <p:spPr>
          <a:xfrm>
            <a:off x="-2544960" y="5860066"/>
            <a:ext cx="1872208" cy="28803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22 Rectángulo redondeado">
            <a:extLst>
              <a:ext uri="{FF2B5EF4-FFF2-40B4-BE49-F238E27FC236}">
                <a16:creationId xmlns:a16="http://schemas.microsoft.com/office/drawing/2014/main" id="{50FABF08-B6AA-4EA6-AE49-83F5AFA5FDEE}"/>
              </a:ext>
            </a:extLst>
          </p:cNvPr>
          <p:cNvSpPr/>
          <p:nvPr/>
        </p:nvSpPr>
        <p:spPr>
          <a:xfrm>
            <a:off x="2567608" y="971600"/>
            <a:ext cx="1872208" cy="28803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951A843-4459-4E1C-9132-631DA9776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7584"/>
            <a:ext cx="12192000" cy="7590800"/>
          </a:xfrm>
          <a:prstGeom prst="rect">
            <a:avLst/>
          </a:prstGeom>
        </p:spPr>
      </p:pic>
      <p:sp>
        <p:nvSpPr>
          <p:cNvPr id="7" name="22 Rectángulo redondeado">
            <a:extLst>
              <a:ext uri="{FF2B5EF4-FFF2-40B4-BE49-F238E27FC236}">
                <a16:creationId xmlns:a16="http://schemas.microsoft.com/office/drawing/2014/main" id="{67B357D4-8CC3-4AB9-957E-039FD0CE7084}"/>
              </a:ext>
            </a:extLst>
          </p:cNvPr>
          <p:cNvSpPr/>
          <p:nvPr/>
        </p:nvSpPr>
        <p:spPr>
          <a:xfrm>
            <a:off x="2567608" y="2483768"/>
            <a:ext cx="9624392" cy="28803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133D3CF5-017E-4A93-BFCA-AC7B7FD9C7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8749" y="350386"/>
            <a:ext cx="16732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espazoAbalar</a:t>
            </a:r>
            <a:endParaRPr lang="es-ES_tradnl" sz="2400" dirty="0"/>
          </a:p>
        </p:txBody>
      </p:sp>
      <p:sp>
        <p:nvSpPr>
          <p:cNvPr id="9" name="1 Marcador de número de diapositiva">
            <a:extLst>
              <a:ext uri="{FF2B5EF4-FFF2-40B4-BE49-F238E27FC236}">
                <a16:creationId xmlns:a16="http://schemas.microsoft.com/office/drawing/2014/main" id="{06D2A2D8-5DAB-4C24-AD3E-701E5A0646E0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284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10" name="101 Imagen" descr="02_pie.jpg">
            <a:extLst>
              <a:ext uri="{FF2B5EF4-FFF2-40B4-BE49-F238E27FC236}">
                <a16:creationId xmlns:a16="http://schemas.microsoft.com/office/drawing/2014/main" id="{C7168A02-5D9C-41BB-8A2E-4D876B32946D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1" name="5 Marcador de número de diapositiva">
            <a:extLst>
              <a:ext uri="{FF2B5EF4-FFF2-40B4-BE49-F238E27FC236}">
                <a16:creationId xmlns:a16="http://schemas.microsoft.com/office/drawing/2014/main" id="{CEAE98C1-869C-4FA4-8A65-6C85B0FBE2D4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284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2" name="12 Imagen" descr="cons_cul_edu-cor">
            <a:extLst>
              <a:ext uri="{FF2B5EF4-FFF2-40B4-BE49-F238E27FC236}">
                <a16:creationId xmlns:a16="http://schemas.microsoft.com/office/drawing/2014/main" id="{5A6FCE29-2C6D-481A-8152-F49A6450347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3" name="8 Imagen">
            <a:extLst>
              <a:ext uri="{FF2B5EF4-FFF2-40B4-BE49-F238E27FC236}">
                <a16:creationId xmlns:a16="http://schemas.microsoft.com/office/drawing/2014/main" id="{CF339594-3137-415E-970B-4C27A02344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018059"/>
      </p:ext>
    </p:extLst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2 Rectángulo redondeado">
            <a:extLst>
              <a:ext uri="{FF2B5EF4-FFF2-40B4-BE49-F238E27FC236}">
                <a16:creationId xmlns:a16="http://schemas.microsoft.com/office/drawing/2014/main" id="{73A4D343-A7F6-4741-994C-8AEA19C98961}"/>
              </a:ext>
            </a:extLst>
          </p:cNvPr>
          <p:cNvSpPr/>
          <p:nvPr/>
        </p:nvSpPr>
        <p:spPr>
          <a:xfrm>
            <a:off x="-2040904" y="5724128"/>
            <a:ext cx="1872208" cy="28803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22 Rectángulo redondeado">
            <a:extLst>
              <a:ext uri="{FF2B5EF4-FFF2-40B4-BE49-F238E27FC236}">
                <a16:creationId xmlns:a16="http://schemas.microsoft.com/office/drawing/2014/main" id="{F4BDBE20-572A-4B43-9764-78503A2EE975}"/>
              </a:ext>
            </a:extLst>
          </p:cNvPr>
          <p:cNvSpPr/>
          <p:nvPr/>
        </p:nvSpPr>
        <p:spPr>
          <a:xfrm>
            <a:off x="-2544960" y="5860066"/>
            <a:ext cx="1872208" cy="28803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22 Rectángulo redondeado">
            <a:extLst>
              <a:ext uri="{FF2B5EF4-FFF2-40B4-BE49-F238E27FC236}">
                <a16:creationId xmlns:a16="http://schemas.microsoft.com/office/drawing/2014/main" id="{50FABF08-B6AA-4EA6-AE49-83F5AFA5FDEE}"/>
              </a:ext>
            </a:extLst>
          </p:cNvPr>
          <p:cNvSpPr/>
          <p:nvPr/>
        </p:nvSpPr>
        <p:spPr>
          <a:xfrm>
            <a:off x="2567608" y="971600"/>
            <a:ext cx="1872208" cy="28803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951A843-4459-4E1C-9132-631DA9776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7584"/>
            <a:ext cx="12192000" cy="7590800"/>
          </a:xfrm>
          <a:prstGeom prst="rect">
            <a:avLst/>
          </a:prstGeom>
        </p:spPr>
      </p:pic>
      <p:sp>
        <p:nvSpPr>
          <p:cNvPr id="7" name="22 Rectángulo redondeado">
            <a:extLst>
              <a:ext uri="{FF2B5EF4-FFF2-40B4-BE49-F238E27FC236}">
                <a16:creationId xmlns:a16="http://schemas.microsoft.com/office/drawing/2014/main" id="{67B357D4-8CC3-4AB9-957E-039FD0CE7084}"/>
              </a:ext>
            </a:extLst>
          </p:cNvPr>
          <p:cNvSpPr/>
          <p:nvPr/>
        </p:nvSpPr>
        <p:spPr>
          <a:xfrm>
            <a:off x="10128448" y="2483768"/>
            <a:ext cx="936104" cy="28803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990B9026-EBB1-48A1-8A1E-C18C96D40D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8749" y="350386"/>
            <a:ext cx="16732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espazoAbalar</a:t>
            </a:r>
            <a:endParaRPr lang="es-ES_tradnl" sz="2400" dirty="0"/>
          </a:p>
        </p:txBody>
      </p:sp>
      <p:sp>
        <p:nvSpPr>
          <p:cNvPr id="9" name="1 Marcador de número de diapositiva">
            <a:extLst>
              <a:ext uri="{FF2B5EF4-FFF2-40B4-BE49-F238E27FC236}">
                <a16:creationId xmlns:a16="http://schemas.microsoft.com/office/drawing/2014/main" id="{41F24500-C710-445E-99A3-E02D8797CB71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285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10" name="101 Imagen" descr="02_pie.jpg">
            <a:extLst>
              <a:ext uri="{FF2B5EF4-FFF2-40B4-BE49-F238E27FC236}">
                <a16:creationId xmlns:a16="http://schemas.microsoft.com/office/drawing/2014/main" id="{F16EE3E1-E87E-4BD8-82BC-96C3B356BB3E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1" name="5 Marcador de número de diapositiva">
            <a:extLst>
              <a:ext uri="{FF2B5EF4-FFF2-40B4-BE49-F238E27FC236}">
                <a16:creationId xmlns:a16="http://schemas.microsoft.com/office/drawing/2014/main" id="{332269E1-6785-4AD3-8381-CCA80B5A6BF6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285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2" name="12 Imagen" descr="cons_cul_edu-cor">
            <a:extLst>
              <a:ext uri="{FF2B5EF4-FFF2-40B4-BE49-F238E27FC236}">
                <a16:creationId xmlns:a16="http://schemas.microsoft.com/office/drawing/2014/main" id="{D4CFB335-EE3B-4E2D-A4A7-FC52BBC8C476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3" name="8 Imagen">
            <a:extLst>
              <a:ext uri="{FF2B5EF4-FFF2-40B4-BE49-F238E27FC236}">
                <a16:creationId xmlns:a16="http://schemas.microsoft.com/office/drawing/2014/main" id="{CD6DECEF-B979-40FD-BA0C-746378C79C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612117"/>
      </p:ext>
    </p:extLst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2 Rectángulo redondeado">
            <a:extLst>
              <a:ext uri="{FF2B5EF4-FFF2-40B4-BE49-F238E27FC236}">
                <a16:creationId xmlns:a16="http://schemas.microsoft.com/office/drawing/2014/main" id="{73A4D343-A7F6-4741-994C-8AEA19C98961}"/>
              </a:ext>
            </a:extLst>
          </p:cNvPr>
          <p:cNvSpPr/>
          <p:nvPr/>
        </p:nvSpPr>
        <p:spPr>
          <a:xfrm>
            <a:off x="-2040904" y="5724128"/>
            <a:ext cx="1872208" cy="28803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22 Rectángulo redondeado">
            <a:extLst>
              <a:ext uri="{FF2B5EF4-FFF2-40B4-BE49-F238E27FC236}">
                <a16:creationId xmlns:a16="http://schemas.microsoft.com/office/drawing/2014/main" id="{F4BDBE20-572A-4B43-9764-78503A2EE975}"/>
              </a:ext>
            </a:extLst>
          </p:cNvPr>
          <p:cNvSpPr/>
          <p:nvPr/>
        </p:nvSpPr>
        <p:spPr>
          <a:xfrm>
            <a:off x="-2544960" y="5860066"/>
            <a:ext cx="1872208" cy="28803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22 Rectángulo redondeado">
            <a:extLst>
              <a:ext uri="{FF2B5EF4-FFF2-40B4-BE49-F238E27FC236}">
                <a16:creationId xmlns:a16="http://schemas.microsoft.com/office/drawing/2014/main" id="{50FABF08-B6AA-4EA6-AE49-83F5AFA5FDEE}"/>
              </a:ext>
            </a:extLst>
          </p:cNvPr>
          <p:cNvSpPr/>
          <p:nvPr/>
        </p:nvSpPr>
        <p:spPr>
          <a:xfrm>
            <a:off x="2567608" y="971600"/>
            <a:ext cx="1872208" cy="28803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22 Rectángulo redondeado">
            <a:extLst>
              <a:ext uri="{FF2B5EF4-FFF2-40B4-BE49-F238E27FC236}">
                <a16:creationId xmlns:a16="http://schemas.microsoft.com/office/drawing/2014/main" id="{67B357D4-8CC3-4AB9-957E-039FD0CE7084}"/>
              </a:ext>
            </a:extLst>
          </p:cNvPr>
          <p:cNvSpPr/>
          <p:nvPr/>
        </p:nvSpPr>
        <p:spPr>
          <a:xfrm>
            <a:off x="10128448" y="2483768"/>
            <a:ext cx="936104" cy="28803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F4BFCEB-1C98-4094-93B3-33E7AEB76A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7584"/>
            <a:ext cx="12192000" cy="7653738"/>
          </a:xfrm>
          <a:prstGeom prst="rect">
            <a:avLst/>
          </a:prstGeom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4EE5A2FB-00FF-48A9-BB78-BE52A1E358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8749" y="350386"/>
            <a:ext cx="16732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espazoAbalar</a:t>
            </a:r>
            <a:endParaRPr lang="es-ES_tradnl" sz="2400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53FC854A-82B9-4909-8DE1-1E7D92BBFEEE}"/>
              </a:ext>
            </a:extLst>
          </p:cNvPr>
          <p:cNvSpPr/>
          <p:nvPr/>
        </p:nvSpPr>
        <p:spPr>
          <a:xfrm>
            <a:off x="2773380" y="3203848"/>
            <a:ext cx="1872208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1 Marcador de número de diapositiva">
            <a:extLst>
              <a:ext uri="{FF2B5EF4-FFF2-40B4-BE49-F238E27FC236}">
                <a16:creationId xmlns:a16="http://schemas.microsoft.com/office/drawing/2014/main" id="{F8E6880D-0393-4089-B7CF-1613DBCBE50C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286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11" name="101 Imagen" descr="02_pie.jpg">
            <a:extLst>
              <a:ext uri="{FF2B5EF4-FFF2-40B4-BE49-F238E27FC236}">
                <a16:creationId xmlns:a16="http://schemas.microsoft.com/office/drawing/2014/main" id="{9A310300-852D-4B2E-9171-224A2735978D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2" name="5 Marcador de número de diapositiva">
            <a:extLst>
              <a:ext uri="{FF2B5EF4-FFF2-40B4-BE49-F238E27FC236}">
                <a16:creationId xmlns:a16="http://schemas.microsoft.com/office/drawing/2014/main" id="{E9325592-6CE7-4FB0-A296-DA13EAD83573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286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3" name="12 Imagen" descr="cons_cul_edu-cor">
            <a:extLst>
              <a:ext uri="{FF2B5EF4-FFF2-40B4-BE49-F238E27FC236}">
                <a16:creationId xmlns:a16="http://schemas.microsoft.com/office/drawing/2014/main" id="{D7D376B3-BD60-48AB-BC17-60BFFABA696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4" name="8 Imagen">
            <a:extLst>
              <a:ext uri="{FF2B5EF4-FFF2-40B4-BE49-F238E27FC236}">
                <a16:creationId xmlns:a16="http://schemas.microsoft.com/office/drawing/2014/main" id="{AD582BE9-BE3E-400F-A3F4-58FA0401BA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468479"/>
      </p:ext>
    </p:extLst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2 Rectángulo redondeado">
            <a:extLst>
              <a:ext uri="{FF2B5EF4-FFF2-40B4-BE49-F238E27FC236}">
                <a16:creationId xmlns:a16="http://schemas.microsoft.com/office/drawing/2014/main" id="{F4BDBE20-572A-4B43-9764-78503A2EE975}"/>
              </a:ext>
            </a:extLst>
          </p:cNvPr>
          <p:cNvSpPr/>
          <p:nvPr/>
        </p:nvSpPr>
        <p:spPr>
          <a:xfrm>
            <a:off x="-2544960" y="5860066"/>
            <a:ext cx="1872208" cy="28803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22 Rectángulo redondeado">
            <a:extLst>
              <a:ext uri="{FF2B5EF4-FFF2-40B4-BE49-F238E27FC236}">
                <a16:creationId xmlns:a16="http://schemas.microsoft.com/office/drawing/2014/main" id="{50FABF08-B6AA-4EA6-AE49-83F5AFA5FDEE}"/>
              </a:ext>
            </a:extLst>
          </p:cNvPr>
          <p:cNvSpPr/>
          <p:nvPr/>
        </p:nvSpPr>
        <p:spPr>
          <a:xfrm>
            <a:off x="2567608" y="971600"/>
            <a:ext cx="1872208" cy="28803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22 Rectángulo redondeado">
            <a:extLst>
              <a:ext uri="{FF2B5EF4-FFF2-40B4-BE49-F238E27FC236}">
                <a16:creationId xmlns:a16="http://schemas.microsoft.com/office/drawing/2014/main" id="{67B357D4-8CC3-4AB9-957E-039FD0CE7084}"/>
              </a:ext>
            </a:extLst>
          </p:cNvPr>
          <p:cNvSpPr/>
          <p:nvPr/>
        </p:nvSpPr>
        <p:spPr>
          <a:xfrm>
            <a:off x="10128448" y="2483768"/>
            <a:ext cx="936104" cy="28803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F4BFCEB-1C98-4094-93B3-33E7AEB76A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7584"/>
            <a:ext cx="12192000" cy="7653738"/>
          </a:xfrm>
          <a:prstGeom prst="rect">
            <a:avLst/>
          </a:prstGeom>
        </p:spPr>
      </p:pic>
      <p:sp>
        <p:nvSpPr>
          <p:cNvPr id="8" name="22 Rectángulo redondeado">
            <a:extLst>
              <a:ext uri="{FF2B5EF4-FFF2-40B4-BE49-F238E27FC236}">
                <a16:creationId xmlns:a16="http://schemas.microsoft.com/office/drawing/2014/main" id="{CBB84C41-3308-489A-B4B4-B979A3545744}"/>
              </a:ext>
            </a:extLst>
          </p:cNvPr>
          <p:cNvSpPr/>
          <p:nvPr/>
        </p:nvSpPr>
        <p:spPr>
          <a:xfrm>
            <a:off x="8040216" y="6444208"/>
            <a:ext cx="2088232" cy="79208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63C9B79E-AD5D-4715-9861-BD2453EFEB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8749" y="350386"/>
            <a:ext cx="16732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espazoAbalar</a:t>
            </a:r>
            <a:endParaRPr lang="es-ES_tradnl" sz="2400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2EABCB41-C117-4B44-8330-B1578BC0FC20}"/>
              </a:ext>
            </a:extLst>
          </p:cNvPr>
          <p:cNvSpPr/>
          <p:nvPr/>
        </p:nvSpPr>
        <p:spPr>
          <a:xfrm>
            <a:off x="2979153" y="3203848"/>
            <a:ext cx="1460663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 Marcador de número de diapositiva">
            <a:extLst>
              <a:ext uri="{FF2B5EF4-FFF2-40B4-BE49-F238E27FC236}">
                <a16:creationId xmlns:a16="http://schemas.microsoft.com/office/drawing/2014/main" id="{D4BB0F0D-311E-467E-A7D3-1D9A198B2C36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287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12" name="101 Imagen" descr="02_pie.jpg">
            <a:extLst>
              <a:ext uri="{FF2B5EF4-FFF2-40B4-BE49-F238E27FC236}">
                <a16:creationId xmlns:a16="http://schemas.microsoft.com/office/drawing/2014/main" id="{21DD1507-7628-42B4-827C-1D1938CA667E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3" name="5 Marcador de número de diapositiva">
            <a:extLst>
              <a:ext uri="{FF2B5EF4-FFF2-40B4-BE49-F238E27FC236}">
                <a16:creationId xmlns:a16="http://schemas.microsoft.com/office/drawing/2014/main" id="{0CD133DA-5C98-4B4B-AE68-48D8A228AA4E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287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4" name="12 Imagen" descr="cons_cul_edu-cor">
            <a:extLst>
              <a:ext uri="{FF2B5EF4-FFF2-40B4-BE49-F238E27FC236}">
                <a16:creationId xmlns:a16="http://schemas.microsoft.com/office/drawing/2014/main" id="{B99F2D3C-3666-4ED5-83EA-E8367797A03A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5" name="8 Imagen">
            <a:extLst>
              <a:ext uri="{FF2B5EF4-FFF2-40B4-BE49-F238E27FC236}">
                <a16:creationId xmlns:a16="http://schemas.microsoft.com/office/drawing/2014/main" id="{4DC2247F-4821-4094-8D92-9853D5FB63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778340"/>
      </p:ext>
    </p:extLst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50"/>
            <a:ext cx="4020150" cy="6883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7" y="1080750"/>
            <a:ext cx="4020151" cy="6883667"/>
          </a:xfrm>
          <a:prstGeom prst="rect">
            <a:avLst/>
          </a:prstGeom>
        </p:spPr>
      </p:pic>
      <p:sp>
        <p:nvSpPr>
          <p:cNvPr id="11" name="10 Rectángulo redondeado"/>
          <p:cNvSpPr/>
          <p:nvPr/>
        </p:nvSpPr>
        <p:spPr>
          <a:xfrm>
            <a:off x="6816081" y="1005568"/>
            <a:ext cx="720080" cy="57150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F61EAA98-DC73-4E90-868B-91B89500DA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sp>
        <p:nvSpPr>
          <p:cNvPr id="6" name="1 Marcador de número de diapositiva">
            <a:extLst>
              <a:ext uri="{FF2B5EF4-FFF2-40B4-BE49-F238E27FC236}">
                <a16:creationId xmlns:a16="http://schemas.microsoft.com/office/drawing/2014/main" id="{A8480FB4-D673-4186-9153-034BB2BD2509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288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7" name="101 Imagen" descr="02_pie.jpg">
            <a:extLst>
              <a:ext uri="{FF2B5EF4-FFF2-40B4-BE49-F238E27FC236}">
                <a16:creationId xmlns:a16="http://schemas.microsoft.com/office/drawing/2014/main" id="{690ECDB9-D7E1-419B-92EF-445CC0DCD3EB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8" name="5 Marcador de número de diapositiva">
            <a:extLst>
              <a:ext uri="{FF2B5EF4-FFF2-40B4-BE49-F238E27FC236}">
                <a16:creationId xmlns:a16="http://schemas.microsoft.com/office/drawing/2014/main" id="{1540175E-3E45-41DC-B7B9-8E06988D4D59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288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9" name="12 Imagen" descr="cons_cul_edu-cor">
            <a:extLst>
              <a:ext uri="{FF2B5EF4-FFF2-40B4-BE49-F238E27FC236}">
                <a16:creationId xmlns:a16="http://schemas.microsoft.com/office/drawing/2014/main" id="{A3A7E147-C93F-4583-ADF7-1E945798A2FB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8 Imagen">
            <a:extLst>
              <a:ext uri="{FF2B5EF4-FFF2-40B4-BE49-F238E27FC236}">
                <a16:creationId xmlns:a16="http://schemas.microsoft.com/office/drawing/2014/main" id="{78E08486-910F-4CF1-B563-657F3DFC5B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681099"/>
      </p:ext>
    </p:extLst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50"/>
            <a:ext cx="4020150" cy="6883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7" y="1080750"/>
            <a:ext cx="4020151" cy="6883667"/>
          </a:xfrm>
          <a:prstGeom prst="rect">
            <a:avLst/>
          </a:prstGeom>
        </p:spPr>
      </p:pic>
      <p:pic>
        <p:nvPicPr>
          <p:cNvPr id="12" name="Picture 3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925" y="1080749"/>
            <a:ext cx="4020152" cy="6883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48"/>
            <a:ext cx="4020152" cy="6883667"/>
          </a:xfrm>
          <a:prstGeom prst="rect">
            <a:avLst/>
          </a:prstGeom>
        </p:spPr>
      </p:pic>
      <p:sp>
        <p:nvSpPr>
          <p:cNvPr id="6" name="Rectangle 11">
            <a:extLst>
              <a:ext uri="{FF2B5EF4-FFF2-40B4-BE49-F238E27FC236}">
                <a16:creationId xmlns:a16="http://schemas.microsoft.com/office/drawing/2014/main" id="{2FD5C90E-CAFD-4F59-A221-3B1001D087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sp>
        <p:nvSpPr>
          <p:cNvPr id="7" name="1 Marcador de número de diapositiva">
            <a:extLst>
              <a:ext uri="{FF2B5EF4-FFF2-40B4-BE49-F238E27FC236}">
                <a16:creationId xmlns:a16="http://schemas.microsoft.com/office/drawing/2014/main" id="{F6D05B38-1FE9-45A3-A8E1-307E896B2772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289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8" name="101 Imagen" descr="02_pie.jpg">
            <a:extLst>
              <a:ext uri="{FF2B5EF4-FFF2-40B4-BE49-F238E27FC236}">
                <a16:creationId xmlns:a16="http://schemas.microsoft.com/office/drawing/2014/main" id="{360CBCE9-A242-4A42-982C-FFE81E26C87B}"/>
              </a:ext>
            </a:extLst>
          </p:cNvPr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9C91A864-045F-40C7-A74D-3D8763E7BE55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289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" name="12 Imagen" descr="cons_cul_edu-cor">
            <a:extLst>
              <a:ext uri="{FF2B5EF4-FFF2-40B4-BE49-F238E27FC236}">
                <a16:creationId xmlns:a16="http://schemas.microsoft.com/office/drawing/2014/main" id="{0850510D-A48F-4F85-9137-E1FF89F41ACA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" name="8 Imagen">
            <a:extLst>
              <a:ext uri="{FF2B5EF4-FFF2-40B4-BE49-F238E27FC236}">
                <a16:creationId xmlns:a16="http://schemas.microsoft.com/office/drawing/2014/main" id="{F8AFD16B-95CE-48D5-BAC8-A0EB7B9CD8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7666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51384" y="138746"/>
            <a:ext cx="2969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espazoAbalar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88F4D480-9C4A-4ED1-80CB-261F32DF92D1}"/>
              </a:ext>
            </a:extLst>
          </p:cNvPr>
          <p:cNvSpPr/>
          <p:nvPr/>
        </p:nvSpPr>
        <p:spPr>
          <a:xfrm rot="16200000">
            <a:off x="-206082" y="4116774"/>
            <a:ext cx="67608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600" b="1" dirty="0">
                <a:solidFill>
                  <a:schemeClr val="tx2"/>
                </a:solidFill>
              </a:rPr>
              <a:t>www.edu.xunta.es/espazoAbalar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DC003210-F8D3-4C79-B00F-709A4A618A7C}"/>
              </a:ext>
            </a:extLst>
          </p:cNvPr>
          <p:cNvSpPr/>
          <p:nvPr/>
        </p:nvSpPr>
        <p:spPr>
          <a:xfrm>
            <a:off x="6359872" y="5868143"/>
            <a:ext cx="2160240" cy="1152129"/>
          </a:xfrm>
          <a:prstGeom prst="rect">
            <a:avLst/>
          </a:prstGeom>
          <a:noFill/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1 Marcador de número de diapositiva">
            <a:extLst>
              <a:ext uri="{FF2B5EF4-FFF2-40B4-BE49-F238E27FC236}">
                <a16:creationId xmlns:a16="http://schemas.microsoft.com/office/drawing/2014/main" id="{F13B6DD2-9E6D-4293-B02A-8FFA038EA2D0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29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9" name="101 Imagen" descr="02_pie.jpg">
            <a:extLst>
              <a:ext uri="{FF2B5EF4-FFF2-40B4-BE49-F238E27FC236}">
                <a16:creationId xmlns:a16="http://schemas.microsoft.com/office/drawing/2014/main" id="{95BB14D4-8B22-469A-8263-998B0AFA7B6B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0" name="5 Marcador de número de diapositiva">
            <a:extLst>
              <a:ext uri="{FF2B5EF4-FFF2-40B4-BE49-F238E27FC236}">
                <a16:creationId xmlns:a16="http://schemas.microsoft.com/office/drawing/2014/main" id="{897C82DF-E485-408C-A0A4-83ADCA9E381A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29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1" name="12 Imagen" descr="cons_cul_edu-cor">
            <a:extLst>
              <a:ext uri="{FF2B5EF4-FFF2-40B4-BE49-F238E27FC236}">
                <a16:creationId xmlns:a16="http://schemas.microsoft.com/office/drawing/2014/main" id="{40105990-1391-400C-B06C-390B234F92B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8 Imagen">
            <a:extLst>
              <a:ext uri="{FF2B5EF4-FFF2-40B4-BE49-F238E27FC236}">
                <a16:creationId xmlns:a16="http://schemas.microsoft.com/office/drawing/2014/main" id="{75B752A9-2735-4A49-9136-B6D9D9AEE1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7C0DE3FE-E4FB-4FDC-BCFA-582D6CDA2D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48635" y="800160"/>
            <a:ext cx="13065054" cy="760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124658"/>
      </p:ext>
    </p:extLst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3" descr="Z:\Spain\Coruna\Proyectos\Sector Público\Proyectos\012830-0018 - TIC en la escuela\03 Intermedio\Logotipos\Material para Presentaciones\AZUL VERTICAL SEPARAD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85562" y="381874"/>
            <a:ext cx="1085850" cy="357191"/>
          </a:xfrm>
          <a:prstGeom prst="rect">
            <a:avLst/>
          </a:prstGeom>
          <a:noFill/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50"/>
            <a:ext cx="4020150" cy="6883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7" y="1080750"/>
            <a:ext cx="4020151" cy="6883667"/>
          </a:xfrm>
          <a:prstGeom prst="rect">
            <a:avLst/>
          </a:prstGeom>
        </p:spPr>
      </p:pic>
      <p:pic>
        <p:nvPicPr>
          <p:cNvPr id="13" name="Picture 5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925" y="1080750"/>
            <a:ext cx="4020150" cy="6883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7" y="1080750"/>
            <a:ext cx="4020151" cy="6914211"/>
          </a:xfrm>
          <a:prstGeom prst="rect">
            <a:avLst/>
          </a:prstGeom>
        </p:spPr>
      </p:pic>
      <p:sp>
        <p:nvSpPr>
          <p:cNvPr id="14" name="Rectangle 11">
            <a:extLst>
              <a:ext uri="{FF2B5EF4-FFF2-40B4-BE49-F238E27FC236}">
                <a16:creationId xmlns:a16="http://schemas.microsoft.com/office/drawing/2014/main" id="{1A7C5401-554A-4FB4-870F-A5C6E3B796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sp>
        <p:nvSpPr>
          <p:cNvPr id="8" name="1 Marcador de número de diapositiva">
            <a:extLst>
              <a:ext uri="{FF2B5EF4-FFF2-40B4-BE49-F238E27FC236}">
                <a16:creationId xmlns:a16="http://schemas.microsoft.com/office/drawing/2014/main" id="{A0D8BB49-5700-4C00-9671-AD511368A68A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290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9" name="101 Imagen" descr="02_pie.jpg">
            <a:extLst>
              <a:ext uri="{FF2B5EF4-FFF2-40B4-BE49-F238E27FC236}">
                <a16:creationId xmlns:a16="http://schemas.microsoft.com/office/drawing/2014/main" id="{C52B44F3-2BD0-479B-822C-BBD94F1DFBF2}"/>
              </a:ext>
            </a:extLst>
          </p:cNvPr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0" name="5 Marcador de número de diapositiva">
            <a:extLst>
              <a:ext uri="{FF2B5EF4-FFF2-40B4-BE49-F238E27FC236}">
                <a16:creationId xmlns:a16="http://schemas.microsoft.com/office/drawing/2014/main" id="{44764DE9-0021-443E-AAA3-A9FA91E30BE8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290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1" name="12 Imagen" descr="cons_cul_edu-cor">
            <a:extLst>
              <a:ext uri="{FF2B5EF4-FFF2-40B4-BE49-F238E27FC236}">
                <a16:creationId xmlns:a16="http://schemas.microsoft.com/office/drawing/2014/main" id="{89F2FD06-920B-4BD7-A969-E71D87A07C16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8 Imagen">
            <a:extLst>
              <a:ext uri="{FF2B5EF4-FFF2-40B4-BE49-F238E27FC236}">
                <a16:creationId xmlns:a16="http://schemas.microsoft.com/office/drawing/2014/main" id="{804FC35D-7036-4D7C-92EB-841351ABC8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181060"/>
      </p:ext>
    </p:extLst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50"/>
            <a:ext cx="4020150" cy="6883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7" y="1080750"/>
            <a:ext cx="4020151" cy="6883667"/>
          </a:xfrm>
          <a:prstGeom prst="rect">
            <a:avLst/>
          </a:prstGeom>
        </p:spPr>
      </p:pic>
      <p:pic>
        <p:nvPicPr>
          <p:cNvPr id="12" name="Picture 3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925" y="1080749"/>
            <a:ext cx="4020152" cy="6883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48"/>
            <a:ext cx="4020152" cy="6883667"/>
          </a:xfrm>
          <a:prstGeom prst="rect">
            <a:avLst/>
          </a:prstGeom>
        </p:spPr>
      </p:pic>
      <p:sp>
        <p:nvSpPr>
          <p:cNvPr id="13" name="12 Rectángulo redondeado"/>
          <p:cNvSpPr/>
          <p:nvPr/>
        </p:nvSpPr>
        <p:spPr>
          <a:xfrm>
            <a:off x="4102682" y="2483769"/>
            <a:ext cx="3985161" cy="75247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4253ABAC-AFAE-478D-902C-7479B648C1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sp>
        <p:nvSpPr>
          <p:cNvPr id="8" name="1 Marcador de número de diapositiva">
            <a:extLst>
              <a:ext uri="{FF2B5EF4-FFF2-40B4-BE49-F238E27FC236}">
                <a16:creationId xmlns:a16="http://schemas.microsoft.com/office/drawing/2014/main" id="{2A8EFC9B-7986-44B9-B0D7-AADE24D45610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291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9" name="101 Imagen" descr="02_pie.jpg">
            <a:extLst>
              <a:ext uri="{FF2B5EF4-FFF2-40B4-BE49-F238E27FC236}">
                <a16:creationId xmlns:a16="http://schemas.microsoft.com/office/drawing/2014/main" id="{4AA089CF-C1B9-4C45-9F8F-9AC9C2A37607}"/>
              </a:ext>
            </a:extLst>
          </p:cNvPr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0" name="5 Marcador de número de diapositiva">
            <a:extLst>
              <a:ext uri="{FF2B5EF4-FFF2-40B4-BE49-F238E27FC236}">
                <a16:creationId xmlns:a16="http://schemas.microsoft.com/office/drawing/2014/main" id="{D1337E8A-F92C-4EFC-AD93-2792A2DF9FC5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291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1" name="12 Imagen" descr="cons_cul_edu-cor">
            <a:extLst>
              <a:ext uri="{FF2B5EF4-FFF2-40B4-BE49-F238E27FC236}">
                <a16:creationId xmlns:a16="http://schemas.microsoft.com/office/drawing/2014/main" id="{DB1B4A6A-2F33-4DDE-9169-7D56663673A1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4" name="8 Imagen">
            <a:extLst>
              <a:ext uri="{FF2B5EF4-FFF2-40B4-BE49-F238E27FC236}">
                <a16:creationId xmlns:a16="http://schemas.microsoft.com/office/drawing/2014/main" id="{73D07141-1989-4210-B13F-72E9B95656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673702"/>
      </p:ext>
    </p:extLst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50"/>
            <a:ext cx="4020150" cy="6883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7" y="1080750"/>
            <a:ext cx="4020151" cy="6883667"/>
          </a:xfrm>
          <a:prstGeom prst="rect">
            <a:avLst/>
          </a:prstGeom>
        </p:spPr>
      </p:pic>
      <p:pic>
        <p:nvPicPr>
          <p:cNvPr id="12" name="Picture 3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925" y="1080749"/>
            <a:ext cx="4020152" cy="6883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46"/>
            <a:ext cx="4020152" cy="6891691"/>
          </a:xfrm>
          <a:prstGeom prst="rect">
            <a:avLst/>
          </a:prstGeom>
        </p:spPr>
      </p:pic>
      <p:sp>
        <p:nvSpPr>
          <p:cNvPr id="6" name="Rectangle 11">
            <a:extLst>
              <a:ext uri="{FF2B5EF4-FFF2-40B4-BE49-F238E27FC236}">
                <a16:creationId xmlns:a16="http://schemas.microsoft.com/office/drawing/2014/main" id="{E9E37FFB-343B-4D16-9686-A050E57AD5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sp>
        <p:nvSpPr>
          <p:cNvPr id="7" name="1 Marcador de número de diapositiva">
            <a:extLst>
              <a:ext uri="{FF2B5EF4-FFF2-40B4-BE49-F238E27FC236}">
                <a16:creationId xmlns:a16="http://schemas.microsoft.com/office/drawing/2014/main" id="{F0C3742C-503B-4378-AD28-AE27F582690D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292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8" name="101 Imagen" descr="02_pie.jpg">
            <a:extLst>
              <a:ext uri="{FF2B5EF4-FFF2-40B4-BE49-F238E27FC236}">
                <a16:creationId xmlns:a16="http://schemas.microsoft.com/office/drawing/2014/main" id="{2AB75F20-6C69-44D5-A2E4-9DA6FBDD2AB4}"/>
              </a:ext>
            </a:extLst>
          </p:cNvPr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7565B15D-9276-42AA-9F83-18B1B15C81D7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292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" name="12 Imagen" descr="cons_cul_edu-cor">
            <a:extLst>
              <a:ext uri="{FF2B5EF4-FFF2-40B4-BE49-F238E27FC236}">
                <a16:creationId xmlns:a16="http://schemas.microsoft.com/office/drawing/2014/main" id="{EBA5594D-F10E-4315-891A-C92590A4725F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" name="8 Imagen">
            <a:extLst>
              <a:ext uri="{FF2B5EF4-FFF2-40B4-BE49-F238E27FC236}">
                <a16:creationId xmlns:a16="http://schemas.microsoft.com/office/drawing/2014/main" id="{8E56A967-0A79-4699-9E65-21CB1562E9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503882"/>
      </p:ext>
    </p:extLst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50"/>
            <a:ext cx="4020150" cy="6883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7" y="1080750"/>
            <a:ext cx="4020151" cy="6883667"/>
          </a:xfrm>
          <a:prstGeom prst="rect">
            <a:avLst/>
          </a:prstGeom>
        </p:spPr>
      </p:pic>
      <p:pic>
        <p:nvPicPr>
          <p:cNvPr id="12" name="Picture 3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925" y="1080749"/>
            <a:ext cx="4020152" cy="6883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46"/>
            <a:ext cx="4020152" cy="6891691"/>
          </a:xfrm>
          <a:prstGeom prst="rect">
            <a:avLst/>
          </a:prstGeom>
        </p:spPr>
      </p:pic>
      <p:sp>
        <p:nvSpPr>
          <p:cNvPr id="14" name="13 Rectángulo redondeado"/>
          <p:cNvSpPr/>
          <p:nvPr/>
        </p:nvSpPr>
        <p:spPr>
          <a:xfrm>
            <a:off x="4093155" y="2270239"/>
            <a:ext cx="3985161" cy="75568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1A0261E5-AEA0-41A1-9833-7F212CE6B0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sp>
        <p:nvSpPr>
          <p:cNvPr id="8" name="1 Marcador de número de diapositiva">
            <a:extLst>
              <a:ext uri="{FF2B5EF4-FFF2-40B4-BE49-F238E27FC236}">
                <a16:creationId xmlns:a16="http://schemas.microsoft.com/office/drawing/2014/main" id="{364C4AF9-31B6-4BDC-B984-0832B121E3EE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293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9" name="101 Imagen" descr="02_pie.jpg">
            <a:extLst>
              <a:ext uri="{FF2B5EF4-FFF2-40B4-BE49-F238E27FC236}">
                <a16:creationId xmlns:a16="http://schemas.microsoft.com/office/drawing/2014/main" id="{E0AA0D69-751D-4F1A-ACBD-B29B72A28170}"/>
              </a:ext>
            </a:extLst>
          </p:cNvPr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0" name="5 Marcador de número de diapositiva">
            <a:extLst>
              <a:ext uri="{FF2B5EF4-FFF2-40B4-BE49-F238E27FC236}">
                <a16:creationId xmlns:a16="http://schemas.microsoft.com/office/drawing/2014/main" id="{3156BF2B-53A2-4C27-B048-1B4B488F0B2C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293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1" name="12 Imagen" descr="cons_cul_edu-cor">
            <a:extLst>
              <a:ext uri="{FF2B5EF4-FFF2-40B4-BE49-F238E27FC236}">
                <a16:creationId xmlns:a16="http://schemas.microsoft.com/office/drawing/2014/main" id="{1C71C761-91AB-43DD-85B5-DAB1213BF581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3" name="8 Imagen">
            <a:extLst>
              <a:ext uri="{FF2B5EF4-FFF2-40B4-BE49-F238E27FC236}">
                <a16:creationId xmlns:a16="http://schemas.microsoft.com/office/drawing/2014/main" id="{E488C5FC-3EAD-4481-8AA1-DB8E33B9D6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FB741583-BAD4-40FA-8046-AF13734F927D}"/>
              </a:ext>
            </a:extLst>
          </p:cNvPr>
          <p:cNvSpPr/>
          <p:nvPr/>
        </p:nvSpPr>
        <p:spPr>
          <a:xfrm>
            <a:off x="4871864" y="2483768"/>
            <a:ext cx="792088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DC65EC93-6A73-4CEA-8935-772F15D94C1B}"/>
              </a:ext>
            </a:extLst>
          </p:cNvPr>
          <p:cNvSpPr/>
          <p:nvPr/>
        </p:nvSpPr>
        <p:spPr>
          <a:xfrm>
            <a:off x="4871864" y="3239455"/>
            <a:ext cx="792088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0712780"/>
      </p:ext>
    </p:extLst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50"/>
            <a:ext cx="4020150" cy="6883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7" y="1080750"/>
            <a:ext cx="4020151" cy="6883667"/>
          </a:xfrm>
          <a:prstGeom prst="rect">
            <a:avLst/>
          </a:prstGeom>
        </p:spPr>
      </p:pic>
      <p:pic>
        <p:nvPicPr>
          <p:cNvPr id="12" name="Picture 7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925" y="1080749"/>
            <a:ext cx="4020150" cy="6883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47"/>
            <a:ext cx="4042612" cy="6883668"/>
          </a:xfrm>
          <a:prstGeom prst="rect">
            <a:avLst/>
          </a:prstGeom>
        </p:spPr>
      </p:pic>
      <p:sp>
        <p:nvSpPr>
          <p:cNvPr id="6" name="Rectangle 11">
            <a:extLst>
              <a:ext uri="{FF2B5EF4-FFF2-40B4-BE49-F238E27FC236}">
                <a16:creationId xmlns:a16="http://schemas.microsoft.com/office/drawing/2014/main" id="{7716166E-EAFF-499E-8B2F-6C13E0916E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sp>
        <p:nvSpPr>
          <p:cNvPr id="7" name="1 Marcador de número de diapositiva">
            <a:extLst>
              <a:ext uri="{FF2B5EF4-FFF2-40B4-BE49-F238E27FC236}">
                <a16:creationId xmlns:a16="http://schemas.microsoft.com/office/drawing/2014/main" id="{58F25346-9248-4809-B168-5779036961E3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294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8" name="101 Imagen" descr="02_pie.jpg">
            <a:extLst>
              <a:ext uri="{FF2B5EF4-FFF2-40B4-BE49-F238E27FC236}">
                <a16:creationId xmlns:a16="http://schemas.microsoft.com/office/drawing/2014/main" id="{ABB116F7-FB7E-4932-8FCA-4B40BAEF3216}"/>
              </a:ext>
            </a:extLst>
          </p:cNvPr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E5D2ADFD-6D6D-40F7-9097-39038B5EAC2D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294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" name="12 Imagen" descr="cons_cul_edu-cor">
            <a:extLst>
              <a:ext uri="{FF2B5EF4-FFF2-40B4-BE49-F238E27FC236}">
                <a16:creationId xmlns:a16="http://schemas.microsoft.com/office/drawing/2014/main" id="{2B9A607F-4365-4961-8365-C42D72EACC85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" name="8 Imagen">
            <a:extLst>
              <a:ext uri="{FF2B5EF4-FFF2-40B4-BE49-F238E27FC236}">
                <a16:creationId xmlns:a16="http://schemas.microsoft.com/office/drawing/2014/main" id="{A17A9010-1475-4FE0-B05C-9C90021650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896070"/>
      </p:ext>
    </p:extLst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50"/>
            <a:ext cx="4020150" cy="6883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7" y="1080750"/>
            <a:ext cx="4020151" cy="6883667"/>
          </a:xfrm>
          <a:prstGeom prst="rect">
            <a:avLst/>
          </a:prstGeom>
        </p:spPr>
      </p:pic>
      <p:pic>
        <p:nvPicPr>
          <p:cNvPr id="12" name="Picture 3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925" y="1080749"/>
            <a:ext cx="4020152" cy="6883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48"/>
            <a:ext cx="4020152" cy="6883667"/>
          </a:xfrm>
          <a:prstGeom prst="rect">
            <a:avLst/>
          </a:prstGeom>
        </p:spPr>
      </p:pic>
      <p:sp>
        <p:nvSpPr>
          <p:cNvPr id="13" name="12 Rectángulo redondeado"/>
          <p:cNvSpPr/>
          <p:nvPr/>
        </p:nvSpPr>
        <p:spPr>
          <a:xfrm>
            <a:off x="4102682" y="3275857"/>
            <a:ext cx="3985161" cy="59856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8368DA13-ED3A-49CD-B376-416C7EECE9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sp>
        <p:nvSpPr>
          <p:cNvPr id="8" name="1 Marcador de número de diapositiva">
            <a:extLst>
              <a:ext uri="{FF2B5EF4-FFF2-40B4-BE49-F238E27FC236}">
                <a16:creationId xmlns:a16="http://schemas.microsoft.com/office/drawing/2014/main" id="{ADA4DBB0-4A35-4B9C-9C77-1C2074FF1555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295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9" name="101 Imagen" descr="02_pie.jpg">
            <a:extLst>
              <a:ext uri="{FF2B5EF4-FFF2-40B4-BE49-F238E27FC236}">
                <a16:creationId xmlns:a16="http://schemas.microsoft.com/office/drawing/2014/main" id="{CE728902-1E3E-4C1E-A6DE-D13FE6514F6C}"/>
              </a:ext>
            </a:extLst>
          </p:cNvPr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0" name="5 Marcador de número de diapositiva">
            <a:extLst>
              <a:ext uri="{FF2B5EF4-FFF2-40B4-BE49-F238E27FC236}">
                <a16:creationId xmlns:a16="http://schemas.microsoft.com/office/drawing/2014/main" id="{5C79E959-5D14-41A0-851F-9B4C03792275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295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1" name="12 Imagen" descr="cons_cul_edu-cor">
            <a:extLst>
              <a:ext uri="{FF2B5EF4-FFF2-40B4-BE49-F238E27FC236}">
                <a16:creationId xmlns:a16="http://schemas.microsoft.com/office/drawing/2014/main" id="{FA949AFB-8DE4-4470-87F2-2A8FB7F033A7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4" name="8 Imagen">
            <a:extLst>
              <a:ext uri="{FF2B5EF4-FFF2-40B4-BE49-F238E27FC236}">
                <a16:creationId xmlns:a16="http://schemas.microsoft.com/office/drawing/2014/main" id="{030C2C72-0A96-4608-A51B-6B7F52236D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40755"/>
      </p:ext>
    </p:extLst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49"/>
            <a:ext cx="4020150" cy="6883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6" y="1080749"/>
            <a:ext cx="4020151" cy="6883667"/>
          </a:xfrm>
          <a:prstGeom prst="rect">
            <a:avLst/>
          </a:prstGeom>
        </p:spPr>
      </p:pic>
      <p:pic>
        <p:nvPicPr>
          <p:cNvPr id="12" name="Picture 3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924" y="1080748"/>
            <a:ext cx="4020152" cy="6883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25" y="1080749"/>
            <a:ext cx="4020150" cy="6894896"/>
          </a:xfrm>
          <a:prstGeom prst="rect">
            <a:avLst/>
          </a:prstGeom>
        </p:spPr>
      </p:pic>
      <p:sp>
        <p:nvSpPr>
          <p:cNvPr id="6" name="Rectangle 11">
            <a:extLst>
              <a:ext uri="{FF2B5EF4-FFF2-40B4-BE49-F238E27FC236}">
                <a16:creationId xmlns:a16="http://schemas.microsoft.com/office/drawing/2014/main" id="{09728256-1983-43EA-B590-0AD901DD40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sp>
        <p:nvSpPr>
          <p:cNvPr id="7" name="1 Marcador de número de diapositiva">
            <a:extLst>
              <a:ext uri="{FF2B5EF4-FFF2-40B4-BE49-F238E27FC236}">
                <a16:creationId xmlns:a16="http://schemas.microsoft.com/office/drawing/2014/main" id="{A1174098-61A8-4E02-8B2D-9063FF107770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296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8" name="101 Imagen" descr="02_pie.jpg">
            <a:extLst>
              <a:ext uri="{FF2B5EF4-FFF2-40B4-BE49-F238E27FC236}">
                <a16:creationId xmlns:a16="http://schemas.microsoft.com/office/drawing/2014/main" id="{A3CCB91F-C43A-49C0-9AB3-03CAF6DA7001}"/>
              </a:ext>
            </a:extLst>
          </p:cNvPr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219030E1-720B-441C-AF3B-2E1BF796742F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296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" name="12 Imagen" descr="cons_cul_edu-cor">
            <a:extLst>
              <a:ext uri="{FF2B5EF4-FFF2-40B4-BE49-F238E27FC236}">
                <a16:creationId xmlns:a16="http://schemas.microsoft.com/office/drawing/2014/main" id="{F2A0BBA6-2AC8-4BC7-B533-D29E20A6A205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" name="8 Imagen">
            <a:extLst>
              <a:ext uri="{FF2B5EF4-FFF2-40B4-BE49-F238E27FC236}">
                <a16:creationId xmlns:a16="http://schemas.microsoft.com/office/drawing/2014/main" id="{30C9AF0C-D8F9-4446-BBE6-4D302C2AF6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907175"/>
      </p:ext>
    </p:extLst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2 Marcador de contenido"/>
          <p:cNvSpPr txBox="1">
            <a:spLocks/>
          </p:cNvSpPr>
          <p:nvPr/>
        </p:nvSpPr>
        <p:spPr>
          <a:xfrm>
            <a:off x="3308748" y="1128024"/>
            <a:ext cx="5786478" cy="4939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" name="1 Grupo"/>
          <p:cNvGrpSpPr/>
          <p:nvPr/>
        </p:nvGrpSpPr>
        <p:grpSpPr>
          <a:xfrm>
            <a:off x="4381475" y="1619672"/>
            <a:ext cx="3384376" cy="5616624"/>
            <a:chOff x="749176" y="2180628"/>
            <a:chExt cx="2302160" cy="3645835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176" y="2180628"/>
              <a:ext cx="2302160" cy="364583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2 Marcador de contenido"/>
            <p:cNvSpPr>
              <a:spLocks/>
            </p:cNvSpPr>
            <p:nvPr/>
          </p:nvSpPr>
          <p:spPr bwMode="auto">
            <a:xfrm>
              <a:off x="1099553" y="3751545"/>
              <a:ext cx="1620000" cy="252000"/>
            </a:xfrm>
            <a:prstGeom prst="roundRect">
              <a:avLst>
                <a:gd name="adj" fmla="val 11074"/>
              </a:avLst>
            </a:prstGeom>
            <a:noFill/>
            <a:ln w="25400">
              <a:solidFill>
                <a:schemeClr val="tx2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just">
                <a:lnSpc>
                  <a:spcPct val="130000"/>
                </a:lnSpc>
                <a:spcBef>
                  <a:spcPts val="800"/>
                </a:spcBef>
                <a:buClr>
                  <a:srgbClr val="92D050"/>
                </a:buClr>
              </a:pPr>
              <a:endParaRPr lang="gl-ES" sz="1400" dirty="0">
                <a:solidFill>
                  <a:prstClr val="white"/>
                </a:solidFill>
                <a:latin typeface="Swiss721BT-Roman"/>
              </a:endParaRPr>
            </a:p>
          </p:txBody>
        </p:sp>
      </p:grpSp>
      <p:pic>
        <p:nvPicPr>
          <p:cNvPr id="15" name="1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574" y="1331640"/>
            <a:ext cx="3911392" cy="6595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669" y="1343964"/>
            <a:ext cx="3901297" cy="6583051"/>
          </a:xfrm>
          <a:prstGeom prst="rect">
            <a:avLst/>
          </a:prstGeom>
        </p:spPr>
      </p:pic>
      <p:sp>
        <p:nvSpPr>
          <p:cNvPr id="4" name="3 Elipse"/>
          <p:cNvSpPr/>
          <p:nvPr/>
        </p:nvSpPr>
        <p:spPr>
          <a:xfrm>
            <a:off x="7464152" y="1128024"/>
            <a:ext cx="576064" cy="7076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7BD7F373-2732-47B5-AD24-412131D166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sp>
        <p:nvSpPr>
          <p:cNvPr id="10" name="1 Marcador de número de diapositiva">
            <a:extLst>
              <a:ext uri="{FF2B5EF4-FFF2-40B4-BE49-F238E27FC236}">
                <a16:creationId xmlns:a16="http://schemas.microsoft.com/office/drawing/2014/main" id="{8A6C37FA-BE1C-4651-AC0A-B3CC7850556B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297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11" name="101 Imagen" descr="02_pie.jpg">
            <a:extLst>
              <a:ext uri="{FF2B5EF4-FFF2-40B4-BE49-F238E27FC236}">
                <a16:creationId xmlns:a16="http://schemas.microsoft.com/office/drawing/2014/main" id="{C5C71D23-5CEF-4562-B76C-FE3A8773467D}"/>
              </a:ext>
            </a:extLst>
          </p:cNvPr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2" name="5 Marcador de número de diapositiva">
            <a:extLst>
              <a:ext uri="{FF2B5EF4-FFF2-40B4-BE49-F238E27FC236}">
                <a16:creationId xmlns:a16="http://schemas.microsoft.com/office/drawing/2014/main" id="{259526C3-D389-45C2-BF1A-C9D30036C883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297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3" name="12 Imagen" descr="cons_cul_edu-cor">
            <a:extLst>
              <a:ext uri="{FF2B5EF4-FFF2-40B4-BE49-F238E27FC236}">
                <a16:creationId xmlns:a16="http://schemas.microsoft.com/office/drawing/2014/main" id="{9D26B763-FAD3-4C61-AFC5-449079AB73CD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4" name="8 Imagen">
            <a:extLst>
              <a:ext uri="{FF2B5EF4-FFF2-40B4-BE49-F238E27FC236}">
                <a16:creationId xmlns:a16="http://schemas.microsoft.com/office/drawing/2014/main" id="{940176CE-009F-46AA-8DB3-6F2B84FAB9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54591"/>
      </p:ext>
    </p:extLst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2 Marcador de contenido"/>
          <p:cNvSpPr txBox="1">
            <a:spLocks/>
          </p:cNvSpPr>
          <p:nvPr/>
        </p:nvSpPr>
        <p:spPr>
          <a:xfrm>
            <a:off x="3308748" y="1128024"/>
            <a:ext cx="5786478" cy="4939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" name="1 Grupo"/>
          <p:cNvGrpSpPr/>
          <p:nvPr/>
        </p:nvGrpSpPr>
        <p:grpSpPr>
          <a:xfrm>
            <a:off x="4381475" y="1619672"/>
            <a:ext cx="3384376" cy="5616624"/>
            <a:chOff x="749176" y="2180628"/>
            <a:chExt cx="2302160" cy="3645835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176" y="2180628"/>
              <a:ext cx="2302160" cy="364583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2 Marcador de contenido"/>
            <p:cNvSpPr>
              <a:spLocks/>
            </p:cNvSpPr>
            <p:nvPr/>
          </p:nvSpPr>
          <p:spPr bwMode="auto">
            <a:xfrm>
              <a:off x="1099553" y="3751545"/>
              <a:ext cx="1620000" cy="252000"/>
            </a:xfrm>
            <a:prstGeom prst="roundRect">
              <a:avLst>
                <a:gd name="adj" fmla="val 11074"/>
              </a:avLst>
            </a:prstGeom>
            <a:noFill/>
            <a:ln w="25400">
              <a:solidFill>
                <a:schemeClr val="tx2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just">
                <a:lnSpc>
                  <a:spcPct val="130000"/>
                </a:lnSpc>
                <a:spcBef>
                  <a:spcPts val="800"/>
                </a:spcBef>
                <a:buClr>
                  <a:srgbClr val="92D050"/>
                </a:buClr>
              </a:pPr>
              <a:endParaRPr lang="gl-ES" sz="1400" dirty="0">
                <a:solidFill>
                  <a:prstClr val="white"/>
                </a:solidFill>
                <a:latin typeface="Swiss721BT-Roman"/>
              </a:endParaRPr>
            </a:p>
          </p:txBody>
        </p: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648" y="1331640"/>
            <a:ext cx="3898705" cy="6685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1">
            <a:extLst>
              <a:ext uri="{FF2B5EF4-FFF2-40B4-BE49-F238E27FC236}">
                <a16:creationId xmlns:a16="http://schemas.microsoft.com/office/drawing/2014/main" id="{559D4F70-F3FE-4405-BFFB-780EC4AFB4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sp>
        <p:nvSpPr>
          <p:cNvPr id="8" name="1 Marcador de número de diapositiva">
            <a:extLst>
              <a:ext uri="{FF2B5EF4-FFF2-40B4-BE49-F238E27FC236}">
                <a16:creationId xmlns:a16="http://schemas.microsoft.com/office/drawing/2014/main" id="{BD7FD6D2-2926-4B0B-A86C-5B5F4A25C4BC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298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9" name="101 Imagen" descr="02_pie.jpg">
            <a:extLst>
              <a:ext uri="{FF2B5EF4-FFF2-40B4-BE49-F238E27FC236}">
                <a16:creationId xmlns:a16="http://schemas.microsoft.com/office/drawing/2014/main" id="{1A001AA8-088F-43C7-8495-291C14526938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0" name="5 Marcador de número de diapositiva">
            <a:extLst>
              <a:ext uri="{FF2B5EF4-FFF2-40B4-BE49-F238E27FC236}">
                <a16:creationId xmlns:a16="http://schemas.microsoft.com/office/drawing/2014/main" id="{8C3E6655-8E8D-416D-9707-312E4D465BA9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298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1" name="12 Imagen" descr="cons_cul_edu-cor">
            <a:extLst>
              <a:ext uri="{FF2B5EF4-FFF2-40B4-BE49-F238E27FC236}">
                <a16:creationId xmlns:a16="http://schemas.microsoft.com/office/drawing/2014/main" id="{36DB6E25-8741-4F34-A894-FCB41A3A0964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8 Imagen">
            <a:extLst>
              <a:ext uri="{FF2B5EF4-FFF2-40B4-BE49-F238E27FC236}">
                <a16:creationId xmlns:a16="http://schemas.microsoft.com/office/drawing/2014/main" id="{8A97DFC5-0E0F-4CA9-9A1D-7AD3E97097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592154"/>
      </p:ext>
    </p:extLst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2 Marcador de contenido"/>
          <p:cNvSpPr txBox="1">
            <a:spLocks/>
          </p:cNvSpPr>
          <p:nvPr/>
        </p:nvSpPr>
        <p:spPr>
          <a:xfrm>
            <a:off x="3308748" y="1128024"/>
            <a:ext cx="5786478" cy="4939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" name="1 Grupo"/>
          <p:cNvGrpSpPr/>
          <p:nvPr/>
        </p:nvGrpSpPr>
        <p:grpSpPr>
          <a:xfrm>
            <a:off x="4381475" y="1619672"/>
            <a:ext cx="3384376" cy="5616624"/>
            <a:chOff x="749176" y="2180628"/>
            <a:chExt cx="2302160" cy="3645835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176" y="2180628"/>
              <a:ext cx="2302160" cy="364583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2 Marcador de contenido"/>
            <p:cNvSpPr>
              <a:spLocks/>
            </p:cNvSpPr>
            <p:nvPr/>
          </p:nvSpPr>
          <p:spPr bwMode="auto">
            <a:xfrm>
              <a:off x="1099553" y="3751545"/>
              <a:ext cx="1620000" cy="252000"/>
            </a:xfrm>
            <a:prstGeom prst="roundRect">
              <a:avLst>
                <a:gd name="adj" fmla="val 11074"/>
              </a:avLst>
            </a:prstGeom>
            <a:noFill/>
            <a:ln w="25400">
              <a:solidFill>
                <a:schemeClr val="tx2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just">
                <a:lnSpc>
                  <a:spcPct val="130000"/>
                </a:lnSpc>
                <a:spcBef>
                  <a:spcPts val="800"/>
                </a:spcBef>
                <a:buClr>
                  <a:srgbClr val="92D050"/>
                </a:buClr>
              </a:pPr>
              <a:endParaRPr lang="gl-ES" sz="1400" dirty="0">
                <a:solidFill>
                  <a:prstClr val="white"/>
                </a:solidFill>
                <a:latin typeface="Swiss721BT-Roman"/>
              </a:endParaRPr>
            </a:p>
          </p:txBody>
        </p: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648" y="1331640"/>
            <a:ext cx="3898705" cy="6685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3 Rectángulo redondeado"/>
          <p:cNvSpPr/>
          <p:nvPr/>
        </p:nvSpPr>
        <p:spPr>
          <a:xfrm>
            <a:off x="4511825" y="6703596"/>
            <a:ext cx="3168352" cy="65461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CCDF4A7C-C9F6-419B-8AC2-FD5D8CD839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sp>
        <p:nvSpPr>
          <p:cNvPr id="9" name="1 Marcador de número de diapositiva">
            <a:extLst>
              <a:ext uri="{FF2B5EF4-FFF2-40B4-BE49-F238E27FC236}">
                <a16:creationId xmlns:a16="http://schemas.microsoft.com/office/drawing/2014/main" id="{1DB5E74B-E19C-4BEA-89A2-B9AB6472B450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299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10" name="101 Imagen" descr="02_pie.jpg">
            <a:extLst>
              <a:ext uri="{FF2B5EF4-FFF2-40B4-BE49-F238E27FC236}">
                <a16:creationId xmlns:a16="http://schemas.microsoft.com/office/drawing/2014/main" id="{23B2C5D8-BC3F-4A88-84E8-BE9DB6927FEE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1" name="5 Marcador de número de diapositiva">
            <a:extLst>
              <a:ext uri="{FF2B5EF4-FFF2-40B4-BE49-F238E27FC236}">
                <a16:creationId xmlns:a16="http://schemas.microsoft.com/office/drawing/2014/main" id="{258054E8-1CD9-48B6-B2E1-53654DEBECEC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299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2" name="12 Imagen" descr="cons_cul_edu-cor">
            <a:extLst>
              <a:ext uri="{FF2B5EF4-FFF2-40B4-BE49-F238E27FC236}">
                <a16:creationId xmlns:a16="http://schemas.microsoft.com/office/drawing/2014/main" id="{7AD61D6C-78FE-47D7-AA13-18E0C4A4643C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3" name="8 Imagen">
            <a:extLst>
              <a:ext uri="{FF2B5EF4-FFF2-40B4-BE49-F238E27FC236}">
                <a16:creationId xmlns:a16="http://schemas.microsoft.com/office/drawing/2014/main" id="{A80B9816-A4A6-4B29-9683-B9DCAF5B57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8786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27585"/>
            <a:ext cx="12192000" cy="6552727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79376" y="191707"/>
            <a:ext cx="35655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Portal educativo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239188" y="7524328"/>
            <a:ext cx="100413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5400" b="1" dirty="0">
                <a:solidFill>
                  <a:schemeClr val="tx2"/>
                </a:solidFill>
              </a:rPr>
              <a:t>www.edu.xunta.gal/portal</a:t>
            </a:r>
          </a:p>
        </p:txBody>
      </p:sp>
    </p:spTree>
    <p:extLst>
      <p:ext uri="{BB962C8B-B14F-4D97-AF65-F5344CB8AC3E}">
        <p14:creationId xmlns:p14="http://schemas.microsoft.com/office/powerpoint/2010/main" val="11922501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51384" y="138746"/>
            <a:ext cx="2969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espazoAbalar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88F4D480-9C4A-4ED1-80CB-261F32DF92D1}"/>
              </a:ext>
            </a:extLst>
          </p:cNvPr>
          <p:cNvSpPr/>
          <p:nvPr/>
        </p:nvSpPr>
        <p:spPr>
          <a:xfrm rot="16200000">
            <a:off x="-206082" y="4116774"/>
            <a:ext cx="67608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600" b="1" dirty="0">
                <a:solidFill>
                  <a:schemeClr val="tx2"/>
                </a:solidFill>
              </a:rPr>
              <a:t>www.edu.xunta.es/espazoAbalar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32F2936-5C51-4184-A3C3-6AEAFF2D13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1887" y="887115"/>
            <a:ext cx="4848225" cy="710565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DC003210-F8D3-4C79-B00F-709A4A618A7C}"/>
              </a:ext>
            </a:extLst>
          </p:cNvPr>
          <p:cNvSpPr/>
          <p:nvPr/>
        </p:nvSpPr>
        <p:spPr>
          <a:xfrm>
            <a:off x="6359872" y="5868143"/>
            <a:ext cx="2160240" cy="1152129"/>
          </a:xfrm>
          <a:prstGeom prst="rect">
            <a:avLst/>
          </a:prstGeom>
          <a:noFill/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1 Marcador de número de diapositiva">
            <a:extLst>
              <a:ext uri="{FF2B5EF4-FFF2-40B4-BE49-F238E27FC236}">
                <a16:creationId xmlns:a16="http://schemas.microsoft.com/office/drawing/2014/main" id="{F13B6DD2-9E6D-4293-B02A-8FFA038EA2D0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30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9" name="101 Imagen" descr="02_pie.jpg">
            <a:extLst>
              <a:ext uri="{FF2B5EF4-FFF2-40B4-BE49-F238E27FC236}">
                <a16:creationId xmlns:a16="http://schemas.microsoft.com/office/drawing/2014/main" id="{95BB14D4-8B22-469A-8263-998B0AFA7B6B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0" name="5 Marcador de número de diapositiva">
            <a:extLst>
              <a:ext uri="{FF2B5EF4-FFF2-40B4-BE49-F238E27FC236}">
                <a16:creationId xmlns:a16="http://schemas.microsoft.com/office/drawing/2014/main" id="{897C82DF-E485-408C-A0A4-83ADCA9E381A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30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1" name="12 Imagen" descr="cons_cul_edu-cor">
            <a:extLst>
              <a:ext uri="{FF2B5EF4-FFF2-40B4-BE49-F238E27FC236}">
                <a16:creationId xmlns:a16="http://schemas.microsoft.com/office/drawing/2014/main" id="{40105990-1391-400C-B06C-390B234F92B9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8 Imagen">
            <a:extLst>
              <a:ext uri="{FF2B5EF4-FFF2-40B4-BE49-F238E27FC236}">
                <a16:creationId xmlns:a16="http://schemas.microsoft.com/office/drawing/2014/main" id="{75B752A9-2735-4A49-9136-B6D9D9AEE1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928947"/>
      </p:ext>
    </p:extLst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2 Marcador de contenido"/>
          <p:cNvSpPr txBox="1">
            <a:spLocks/>
          </p:cNvSpPr>
          <p:nvPr/>
        </p:nvSpPr>
        <p:spPr>
          <a:xfrm>
            <a:off x="3308748" y="1128024"/>
            <a:ext cx="5786478" cy="4939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</a:pPr>
            <a:endParaRPr lang="gl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" name="1 Grupo"/>
          <p:cNvGrpSpPr/>
          <p:nvPr/>
        </p:nvGrpSpPr>
        <p:grpSpPr>
          <a:xfrm>
            <a:off x="4381475" y="1619672"/>
            <a:ext cx="3384376" cy="5616624"/>
            <a:chOff x="749176" y="2180628"/>
            <a:chExt cx="2302160" cy="3645835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176" y="2180628"/>
              <a:ext cx="2302160" cy="364583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2 Marcador de contenido"/>
            <p:cNvSpPr>
              <a:spLocks/>
            </p:cNvSpPr>
            <p:nvPr/>
          </p:nvSpPr>
          <p:spPr bwMode="auto">
            <a:xfrm>
              <a:off x="1099553" y="3751545"/>
              <a:ext cx="1620000" cy="252000"/>
            </a:xfrm>
            <a:prstGeom prst="roundRect">
              <a:avLst>
                <a:gd name="adj" fmla="val 11074"/>
              </a:avLst>
            </a:prstGeom>
            <a:noFill/>
            <a:ln w="25400">
              <a:solidFill>
                <a:schemeClr val="tx2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just">
                <a:lnSpc>
                  <a:spcPct val="130000"/>
                </a:lnSpc>
                <a:spcBef>
                  <a:spcPts val="800"/>
                </a:spcBef>
                <a:buClr>
                  <a:srgbClr val="92D050"/>
                </a:buClr>
              </a:pPr>
              <a:endParaRPr lang="gl-ES" sz="1400" dirty="0">
                <a:solidFill>
                  <a:prstClr val="white"/>
                </a:solidFill>
                <a:latin typeface="Swiss721BT-Roman"/>
              </a:endParaRPr>
            </a:p>
          </p:txBody>
        </p:sp>
      </p:grp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475" y="1604202"/>
            <a:ext cx="3384376" cy="5803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354" y="1362482"/>
            <a:ext cx="3909486" cy="6564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01DF2BF0-D79C-4ACF-A77D-66E3A18B18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95536"/>
            <a:ext cx="1578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2400" dirty="0" err="1">
                <a:solidFill>
                  <a:srgbClr val="FFFFFF"/>
                </a:solidFill>
                <a:latin typeface="MicrogrammaDMedExt" pitchFamily="34" charset="0"/>
              </a:rPr>
              <a:t>abalarMóbil</a:t>
            </a:r>
            <a:r>
              <a:rPr lang="es-ES_tradnl" sz="24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endParaRPr lang="es-ES_tradnl" sz="2400" dirty="0"/>
          </a:p>
        </p:txBody>
      </p:sp>
      <p:sp>
        <p:nvSpPr>
          <p:cNvPr id="9" name="1 Marcador de número de diapositiva">
            <a:extLst>
              <a:ext uri="{FF2B5EF4-FFF2-40B4-BE49-F238E27FC236}">
                <a16:creationId xmlns:a16="http://schemas.microsoft.com/office/drawing/2014/main" id="{537AA163-272A-4B47-AD68-6F5D7902B82E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300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10" name="101 Imagen" descr="02_pie.jpg">
            <a:extLst>
              <a:ext uri="{FF2B5EF4-FFF2-40B4-BE49-F238E27FC236}">
                <a16:creationId xmlns:a16="http://schemas.microsoft.com/office/drawing/2014/main" id="{F5DB4687-5D1F-44E8-98BE-90FC4BB60447}"/>
              </a:ext>
            </a:extLst>
          </p:cNvPr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1" name="5 Marcador de número de diapositiva">
            <a:extLst>
              <a:ext uri="{FF2B5EF4-FFF2-40B4-BE49-F238E27FC236}">
                <a16:creationId xmlns:a16="http://schemas.microsoft.com/office/drawing/2014/main" id="{1267CA98-8FC5-4E51-9C4B-94FA22A17CE9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300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2" name="12 Imagen" descr="cons_cul_edu-cor">
            <a:extLst>
              <a:ext uri="{FF2B5EF4-FFF2-40B4-BE49-F238E27FC236}">
                <a16:creationId xmlns:a16="http://schemas.microsoft.com/office/drawing/2014/main" id="{4DB71EA7-EF3E-48FA-8033-B83B32F6C40E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3" name="8 Imagen">
            <a:extLst>
              <a:ext uri="{FF2B5EF4-FFF2-40B4-BE49-F238E27FC236}">
                <a16:creationId xmlns:a16="http://schemas.microsoft.com/office/drawing/2014/main" id="{5A944133-6E52-42EA-A452-E59E325FEE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701635"/>
      </p:ext>
    </p:extLst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51384" y="138746"/>
            <a:ext cx="2969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espazoAbalar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88F4D480-9C4A-4ED1-80CB-261F32DF92D1}"/>
              </a:ext>
            </a:extLst>
          </p:cNvPr>
          <p:cNvSpPr/>
          <p:nvPr/>
        </p:nvSpPr>
        <p:spPr>
          <a:xfrm rot="16200000">
            <a:off x="-206082" y="4116774"/>
            <a:ext cx="67608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600" b="1" dirty="0">
                <a:solidFill>
                  <a:schemeClr val="tx2"/>
                </a:solidFill>
              </a:rPr>
              <a:t>www.edu.xunta.es/espazoAbalar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32F2936-5C51-4184-A3C3-6AEAFF2D13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1887" y="887115"/>
            <a:ext cx="4848225" cy="710565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DC003210-F8D3-4C79-B00F-709A4A618A7C}"/>
              </a:ext>
            </a:extLst>
          </p:cNvPr>
          <p:cNvSpPr/>
          <p:nvPr/>
        </p:nvSpPr>
        <p:spPr>
          <a:xfrm>
            <a:off x="6359872" y="4860032"/>
            <a:ext cx="2160240" cy="1152129"/>
          </a:xfrm>
          <a:prstGeom prst="rect">
            <a:avLst/>
          </a:prstGeom>
          <a:noFill/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1 Marcador de número de diapositiva">
            <a:extLst>
              <a:ext uri="{FF2B5EF4-FFF2-40B4-BE49-F238E27FC236}">
                <a16:creationId xmlns:a16="http://schemas.microsoft.com/office/drawing/2014/main" id="{724B457B-FA23-4198-A214-787A0E70898D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301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9" name="101 Imagen" descr="02_pie.jpg">
            <a:extLst>
              <a:ext uri="{FF2B5EF4-FFF2-40B4-BE49-F238E27FC236}">
                <a16:creationId xmlns:a16="http://schemas.microsoft.com/office/drawing/2014/main" id="{A5B2E5A6-47A5-44E5-AD21-FA7775EC5F2C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0" name="5 Marcador de número de diapositiva">
            <a:extLst>
              <a:ext uri="{FF2B5EF4-FFF2-40B4-BE49-F238E27FC236}">
                <a16:creationId xmlns:a16="http://schemas.microsoft.com/office/drawing/2014/main" id="{A77110EA-3E4A-460F-BD92-CC370A677369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301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1" name="12 Imagen" descr="cons_cul_edu-cor">
            <a:extLst>
              <a:ext uri="{FF2B5EF4-FFF2-40B4-BE49-F238E27FC236}">
                <a16:creationId xmlns:a16="http://schemas.microsoft.com/office/drawing/2014/main" id="{6D319196-6509-45B5-8750-8339AE89B996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8 Imagen">
            <a:extLst>
              <a:ext uri="{FF2B5EF4-FFF2-40B4-BE49-F238E27FC236}">
                <a16:creationId xmlns:a16="http://schemas.microsoft.com/office/drawing/2014/main" id="{1E6F6822-01E1-482E-9003-35FAF309B7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516256"/>
      </p:ext>
    </p:extLst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499" y="971601"/>
            <a:ext cx="3343878" cy="56750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11"/>
          <p:cNvSpPr>
            <a:spLocks noChangeArrowheads="1"/>
          </p:cNvSpPr>
          <p:nvPr/>
        </p:nvSpPr>
        <p:spPr bwMode="auto">
          <a:xfrm rot="16200000">
            <a:off x="2101749" y="7129674"/>
            <a:ext cx="1928798" cy="276999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dirty="0">
                <a:solidFill>
                  <a:srgbClr val="0070C0"/>
                </a:solidFill>
                <a:latin typeface="MicrogrammaDMedExt" pitchFamily="34" charset="0"/>
              </a:rPr>
              <a:t>Guía para as familias</a:t>
            </a:r>
            <a:endParaRPr lang="es-ES_tradnl" dirty="0">
              <a:solidFill>
                <a:srgbClr val="0070C0"/>
              </a:solidFill>
            </a:endParaRPr>
          </a:p>
        </p:txBody>
      </p:sp>
      <p:sp>
        <p:nvSpPr>
          <p:cNvPr id="22" name="Rectangle 11"/>
          <p:cNvSpPr>
            <a:spLocks noChangeArrowheads="1"/>
          </p:cNvSpPr>
          <p:nvPr/>
        </p:nvSpPr>
        <p:spPr bwMode="auto">
          <a:xfrm rot="16200000">
            <a:off x="7391843" y="7577222"/>
            <a:ext cx="1029193" cy="276999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dirty="0">
                <a:solidFill>
                  <a:srgbClr val="0070C0"/>
                </a:solidFill>
                <a:latin typeface="MicrogrammaDMedExt" pitchFamily="34" charset="0"/>
              </a:rPr>
              <a:t>Formulario</a:t>
            </a:r>
            <a:endParaRPr lang="es-ES_tradnl" dirty="0">
              <a:solidFill>
                <a:srgbClr val="0070C0"/>
              </a:solidFill>
            </a:endParaRPr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12224" y="6434591"/>
            <a:ext cx="1224136" cy="1904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8041" y="6434591"/>
            <a:ext cx="1217740" cy="1904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29 Elipse"/>
          <p:cNvSpPr/>
          <p:nvPr/>
        </p:nvSpPr>
        <p:spPr>
          <a:xfrm>
            <a:off x="4589499" y="4528028"/>
            <a:ext cx="571504" cy="714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31" name="30 Conector recto de flecha"/>
          <p:cNvCxnSpPr>
            <a:stCxn id="30" idx="6"/>
          </p:cNvCxnSpPr>
          <p:nvPr/>
        </p:nvCxnSpPr>
        <p:spPr>
          <a:xfrm>
            <a:off x="5161004" y="4563748"/>
            <a:ext cx="3476987" cy="180613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31 Conector recto de flecha"/>
          <p:cNvCxnSpPr>
            <a:stCxn id="33" idx="2"/>
          </p:cNvCxnSpPr>
          <p:nvPr/>
        </p:nvCxnSpPr>
        <p:spPr>
          <a:xfrm flipH="1">
            <a:off x="3719737" y="4495828"/>
            <a:ext cx="869763" cy="187405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3" name="32 Elipse"/>
          <p:cNvSpPr/>
          <p:nvPr/>
        </p:nvSpPr>
        <p:spPr>
          <a:xfrm>
            <a:off x="4589499" y="4460108"/>
            <a:ext cx="571504" cy="714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0000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2297700-BBC4-42AD-935E-183C71DB878E}"/>
              </a:ext>
            </a:extLst>
          </p:cNvPr>
          <p:cNvSpPr txBox="1"/>
          <p:nvPr/>
        </p:nvSpPr>
        <p:spPr>
          <a:xfrm>
            <a:off x="1055440" y="203541"/>
            <a:ext cx="2969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espazoAbalar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12" name="1 Marcador de número de diapositiva">
            <a:extLst>
              <a:ext uri="{FF2B5EF4-FFF2-40B4-BE49-F238E27FC236}">
                <a16:creationId xmlns:a16="http://schemas.microsoft.com/office/drawing/2014/main" id="{717BE232-1CE9-4191-B676-5F631A32C44F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302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13" name="101 Imagen" descr="02_pie.jpg">
            <a:extLst>
              <a:ext uri="{FF2B5EF4-FFF2-40B4-BE49-F238E27FC236}">
                <a16:creationId xmlns:a16="http://schemas.microsoft.com/office/drawing/2014/main" id="{9F35433B-6AFF-45BB-9EFF-3B881F353B9F}"/>
              </a:ext>
            </a:extLst>
          </p:cNvPr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4" name="5 Marcador de número de diapositiva">
            <a:extLst>
              <a:ext uri="{FF2B5EF4-FFF2-40B4-BE49-F238E27FC236}">
                <a16:creationId xmlns:a16="http://schemas.microsoft.com/office/drawing/2014/main" id="{AAA095BB-F967-47EA-A3D6-009E556BEC1B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302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5" name="12 Imagen" descr="cons_cul_edu-cor">
            <a:extLst>
              <a:ext uri="{FF2B5EF4-FFF2-40B4-BE49-F238E27FC236}">
                <a16:creationId xmlns:a16="http://schemas.microsoft.com/office/drawing/2014/main" id="{44CA4BFA-CC06-47F5-B288-E60AD9D55AA3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6" name="8 Imagen">
            <a:extLst>
              <a:ext uri="{FF2B5EF4-FFF2-40B4-BE49-F238E27FC236}">
                <a16:creationId xmlns:a16="http://schemas.microsoft.com/office/drawing/2014/main" id="{E3B51BDB-47E1-4EFA-ADC8-5194F215DC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15403"/>
      </p:ext>
    </p:extLst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24232" y="1643042"/>
            <a:ext cx="4857784" cy="6620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3149792" y="1043892"/>
            <a:ext cx="102919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dirty="0">
                <a:solidFill>
                  <a:srgbClr val="0070C0"/>
                </a:solidFill>
                <a:latin typeface="MicrogrammaDMedExt" pitchFamily="34" charset="0"/>
              </a:rPr>
              <a:t>Formulario</a:t>
            </a:r>
            <a:endParaRPr lang="es-ES_tradnl" dirty="0">
              <a:solidFill>
                <a:srgbClr val="0070C0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DF43EC3-58F0-4C26-AC75-91B9091E975A}"/>
              </a:ext>
            </a:extLst>
          </p:cNvPr>
          <p:cNvSpPr txBox="1"/>
          <p:nvPr/>
        </p:nvSpPr>
        <p:spPr>
          <a:xfrm>
            <a:off x="1055440" y="172256"/>
            <a:ext cx="2969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espazoAbalar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5" name="1 Marcador de número de diapositiva">
            <a:extLst>
              <a:ext uri="{FF2B5EF4-FFF2-40B4-BE49-F238E27FC236}">
                <a16:creationId xmlns:a16="http://schemas.microsoft.com/office/drawing/2014/main" id="{C112EA12-8332-4B10-9E8C-9D23CC5569C9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303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6" name="101 Imagen" descr="02_pie.jpg">
            <a:extLst>
              <a:ext uri="{FF2B5EF4-FFF2-40B4-BE49-F238E27FC236}">
                <a16:creationId xmlns:a16="http://schemas.microsoft.com/office/drawing/2014/main" id="{C5569574-2462-4E89-952A-B07B79460A2E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A6EA250C-CA19-461D-9A90-7F0BC73D95C3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303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8" name="12 Imagen" descr="cons_cul_edu-cor">
            <a:extLst>
              <a:ext uri="{FF2B5EF4-FFF2-40B4-BE49-F238E27FC236}">
                <a16:creationId xmlns:a16="http://schemas.microsoft.com/office/drawing/2014/main" id="{E330D465-2139-4D1E-87FD-9F122D226AE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" name="8 Imagen">
            <a:extLst>
              <a:ext uri="{FF2B5EF4-FFF2-40B4-BE49-F238E27FC236}">
                <a16:creationId xmlns:a16="http://schemas.microsoft.com/office/drawing/2014/main" id="{4E3F81FF-C83A-4421-A27B-72482752CA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96396"/>
      </p:ext>
    </p:extLst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24166" y="1857356"/>
            <a:ext cx="6170954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3149791" y="1043892"/>
            <a:ext cx="192879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dirty="0">
                <a:solidFill>
                  <a:srgbClr val="0070C0"/>
                </a:solidFill>
                <a:latin typeface="MicrogrammaDMedExt" pitchFamily="34" charset="0"/>
              </a:rPr>
              <a:t>Guía para as familias</a:t>
            </a:r>
            <a:endParaRPr lang="es-ES_tradnl" dirty="0">
              <a:solidFill>
                <a:srgbClr val="0070C0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6CFCB09-27AB-4D84-9083-03B166BBE388}"/>
              </a:ext>
            </a:extLst>
          </p:cNvPr>
          <p:cNvSpPr txBox="1"/>
          <p:nvPr/>
        </p:nvSpPr>
        <p:spPr>
          <a:xfrm>
            <a:off x="1055440" y="172256"/>
            <a:ext cx="2969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espazoAbalar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5" name="1 Marcador de número de diapositiva">
            <a:extLst>
              <a:ext uri="{FF2B5EF4-FFF2-40B4-BE49-F238E27FC236}">
                <a16:creationId xmlns:a16="http://schemas.microsoft.com/office/drawing/2014/main" id="{5D384E93-6796-427C-9B8F-78FEE6758B68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304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6" name="101 Imagen" descr="02_pie.jpg">
            <a:extLst>
              <a:ext uri="{FF2B5EF4-FFF2-40B4-BE49-F238E27FC236}">
                <a16:creationId xmlns:a16="http://schemas.microsoft.com/office/drawing/2014/main" id="{CE8001CF-D897-4B29-B312-0DEEA0C651AA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A40FEFDE-220C-4FB8-A098-B100F1FFE2F7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304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8" name="12 Imagen" descr="cons_cul_edu-cor">
            <a:extLst>
              <a:ext uri="{FF2B5EF4-FFF2-40B4-BE49-F238E27FC236}">
                <a16:creationId xmlns:a16="http://schemas.microsoft.com/office/drawing/2014/main" id="{5C6C0E0D-410D-4CDE-AAA8-B90E8709108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" name="8 Imagen">
            <a:extLst>
              <a:ext uri="{FF2B5EF4-FFF2-40B4-BE49-F238E27FC236}">
                <a16:creationId xmlns:a16="http://schemas.microsoft.com/office/drawing/2014/main" id="{E066EA41-2690-469F-91B1-64BB007BC6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068295"/>
      </p:ext>
    </p:extLst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6C46C330-6EC4-4205-861E-EEDE1F8D4BD2}"/>
              </a:ext>
            </a:extLst>
          </p:cNvPr>
          <p:cNvSpPr txBox="1"/>
          <p:nvPr/>
        </p:nvSpPr>
        <p:spPr>
          <a:xfrm>
            <a:off x="1055440" y="172256"/>
            <a:ext cx="2969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espazoAbalar</a:t>
            </a:r>
            <a:endParaRPr lang="es-ES_tradnl" sz="4000" dirty="0">
              <a:solidFill>
                <a:schemeClr val="bg1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9B8967B-C345-4E90-90EB-82F272431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290370E-A6B2-4D6D-A3B8-9D36667BF8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1504" y="1907704"/>
            <a:ext cx="9001000" cy="504056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ED6C99E2-A914-4F6B-B16F-81D8870F0D2D}"/>
              </a:ext>
            </a:extLst>
          </p:cNvPr>
          <p:cNvSpPr txBox="1"/>
          <p:nvPr/>
        </p:nvSpPr>
        <p:spPr>
          <a:xfrm>
            <a:off x="2351584" y="7773224"/>
            <a:ext cx="94891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7200" dirty="0">
                <a:solidFill>
                  <a:schemeClr val="bg1"/>
                </a:solidFill>
              </a:rPr>
              <a:t>centros educativos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F3FD895C-E46D-4C8D-96EE-6854CB27729F}"/>
              </a:ext>
            </a:extLst>
          </p:cNvPr>
          <p:cNvSpPr/>
          <p:nvPr/>
        </p:nvSpPr>
        <p:spPr>
          <a:xfrm>
            <a:off x="2979153" y="3203848"/>
            <a:ext cx="1460663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F77F342-81DC-40F3-AEA9-01E53EFF1250}"/>
              </a:ext>
            </a:extLst>
          </p:cNvPr>
          <p:cNvSpPr txBox="1"/>
          <p:nvPr/>
        </p:nvSpPr>
        <p:spPr>
          <a:xfrm>
            <a:off x="191344" y="-73966"/>
            <a:ext cx="9418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200" dirty="0">
                <a:solidFill>
                  <a:schemeClr val="bg1"/>
                </a:solidFill>
              </a:rPr>
              <a:t>equipos directivos</a:t>
            </a:r>
          </a:p>
        </p:txBody>
      </p:sp>
    </p:spTree>
    <p:extLst>
      <p:ext uri="{BB962C8B-B14F-4D97-AF65-F5344CB8AC3E}">
        <p14:creationId xmlns:p14="http://schemas.microsoft.com/office/powerpoint/2010/main" val="1163803868"/>
      </p:ext>
    </p:extLst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D4E07F0-736A-4DEE-9D71-04531BF57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7584"/>
            <a:ext cx="12214831" cy="756084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C46C330-6EC4-4205-861E-EEDE1F8D4BD2}"/>
              </a:ext>
            </a:extLst>
          </p:cNvPr>
          <p:cNvSpPr txBox="1"/>
          <p:nvPr/>
        </p:nvSpPr>
        <p:spPr>
          <a:xfrm>
            <a:off x="1055440" y="172256"/>
            <a:ext cx="2969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espazoAbalar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77259FD-7A9C-43CB-B022-E35A0566070E}"/>
              </a:ext>
            </a:extLst>
          </p:cNvPr>
          <p:cNvSpPr/>
          <p:nvPr/>
        </p:nvSpPr>
        <p:spPr>
          <a:xfrm>
            <a:off x="6240016" y="918642"/>
            <a:ext cx="2448272" cy="252028"/>
          </a:xfrm>
          <a:prstGeom prst="rect">
            <a:avLst/>
          </a:prstGeom>
          <a:solidFill>
            <a:srgbClr val="346E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b="1" dirty="0"/>
              <a:t>espazo Centros</a:t>
            </a:r>
          </a:p>
        </p:txBody>
      </p:sp>
      <p:sp>
        <p:nvSpPr>
          <p:cNvPr id="5" name="1 Marcador de número de diapositiva">
            <a:extLst>
              <a:ext uri="{FF2B5EF4-FFF2-40B4-BE49-F238E27FC236}">
                <a16:creationId xmlns:a16="http://schemas.microsoft.com/office/drawing/2014/main" id="{9D149B74-0DFB-421A-A20D-8DF16DBC475F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306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7" name="101 Imagen" descr="02_pie.jpg">
            <a:extLst>
              <a:ext uri="{FF2B5EF4-FFF2-40B4-BE49-F238E27FC236}">
                <a16:creationId xmlns:a16="http://schemas.microsoft.com/office/drawing/2014/main" id="{EE9042FA-1231-48E3-975D-2A70AA1290A0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8" name="5 Marcador de número de diapositiva">
            <a:extLst>
              <a:ext uri="{FF2B5EF4-FFF2-40B4-BE49-F238E27FC236}">
                <a16:creationId xmlns:a16="http://schemas.microsoft.com/office/drawing/2014/main" id="{47108FD6-42ED-43FA-8454-934AE39D203C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306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9" name="12 Imagen" descr="cons_cul_edu-cor">
            <a:extLst>
              <a:ext uri="{FF2B5EF4-FFF2-40B4-BE49-F238E27FC236}">
                <a16:creationId xmlns:a16="http://schemas.microsoft.com/office/drawing/2014/main" id="{031E6F9D-69E2-4228-80F3-894AEA05817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8 Imagen">
            <a:extLst>
              <a:ext uri="{FF2B5EF4-FFF2-40B4-BE49-F238E27FC236}">
                <a16:creationId xmlns:a16="http://schemas.microsoft.com/office/drawing/2014/main" id="{4FC98966-26C6-4055-AC64-318E7B379E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769328"/>
      </p:ext>
    </p:extLst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D4E07F0-736A-4DEE-9D71-04531BF57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7584"/>
            <a:ext cx="12214831" cy="756084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EB76BDBF-43E3-4BEC-8F3B-98A98CA96014}"/>
              </a:ext>
            </a:extLst>
          </p:cNvPr>
          <p:cNvSpPr/>
          <p:nvPr/>
        </p:nvSpPr>
        <p:spPr>
          <a:xfrm>
            <a:off x="6240016" y="899592"/>
            <a:ext cx="2448272" cy="252028"/>
          </a:xfrm>
          <a:prstGeom prst="rect">
            <a:avLst/>
          </a:prstGeom>
          <a:solidFill>
            <a:srgbClr val="346E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b="1" dirty="0"/>
              <a:t>espazo Centros</a:t>
            </a:r>
          </a:p>
        </p:txBody>
      </p:sp>
      <p:sp>
        <p:nvSpPr>
          <p:cNvPr id="5" name="13 Rectángulo redondeado">
            <a:extLst>
              <a:ext uri="{FF2B5EF4-FFF2-40B4-BE49-F238E27FC236}">
                <a16:creationId xmlns:a16="http://schemas.microsoft.com/office/drawing/2014/main" id="{0990F136-2D32-43F7-B545-240E3A8C3FEC}"/>
              </a:ext>
            </a:extLst>
          </p:cNvPr>
          <p:cNvSpPr/>
          <p:nvPr/>
        </p:nvSpPr>
        <p:spPr>
          <a:xfrm>
            <a:off x="6107415" y="755576"/>
            <a:ext cx="1644770" cy="504056"/>
          </a:xfrm>
          <a:prstGeom prst="roundRect">
            <a:avLst/>
          </a:prstGeom>
          <a:noFill/>
          <a:ln w="1397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FE20997-131B-423F-96CD-D40DC4A971EC}"/>
              </a:ext>
            </a:extLst>
          </p:cNvPr>
          <p:cNvSpPr txBox="1"/>
          <p:nvPr/>
        </p:nvSpPr>
        <p:spPr>
          <a:xfrm>
            <a:off x="1055440" y="172256"/>
            <a:ext cx="2969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espazoAbalar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7" name="1 Marcador de número de diapositiva">
            <a:extLst>
              <a:ext uri="{FF2B5EF4-FFF2-40B4-BE49-F238E27FC236}">
                <a16:creationId xmlns:a16="http://schemas.microsoft.com/office/drawing/2014/main" id="{9DEC186A-4477-4A83-AC2E-799667D35E79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307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8" name="101 Imagen" descr="02_pie.jpg">
            <a:extLst>
              <a:ext uri="{FF2B5EF4-FFF2-40B4-BE49-F238E27FC236}">
                <a16:creationId xmlns:a16="http://schemas.microsoft.com/office/drawing/2014/main" id="{819E3150-DF89-453A-ADD9-C182D19C7D49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B4B9FB91-30EC-4BC6-B463-52A9359D7E2D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307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" name="12 Imagen" descr="cons_cul_edu-cor">
            <a:extLst>
              <a:ext uri="{FF2B5EF4-FFF2-40B4-BE49-F238E27FC236}">
                <a16:creationId xmlns:a16="http://schemas.microsoft.com/office/drawing/2014/main" id="{9E603A9C-421A-4015-A925-3218FF9276B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" name="8 Imagen">
            <a:extLst>
              <a:ext uri="{FF2B5EF4-FFF2-40B4-BE49-F238E27FC236}">
                <a16:creationId xmlns:a16="http://schemas.microsoft.com/office/drawing/2014/main" id="{3ACC8555-8FF7-4EC1-85F8-36AE8A67B3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639811"/>
      </p:ext>
    </p:extLst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D4E07F0-736A-4DEE-9D71-04531BF57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7584"/>
            <a:ext cx="12214831" cy="756084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EB76BDBF-43E3-4BEC-8F3B-98A98CA96014}"/>
              </a:ext>
            </a:extLst>
          </p:cNvPr>
          <p:cNvSpPr/>
          <p:nvPr/>
        </p:nvSpPr>
        <p:spPr>
          <a:xfrm>
            <a:off x="6240016" y="899592"/>
            <a:ext cx="2448272" cy="252028"/>
          </a:xfrm>
          <a:prstGeom prst="rect">
            <a:avLst/>
          </a:prstGeom>
          <a:solidFill>
            <a:srgbClr val="346E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b="1" dirty="0"/>
              <a:t>espazo Centros</a:t>
            </a:r>
          </a:p>
        </p:txBody>
      </p:sp>
      <p:sp>
        <p:nvSpPr>
          <p:cNvPr id="5" name="13 Rectángulo redondeado">
            <a:extLst>
              <a:ext uri="{FF2B5EF4-FFF2-40B4-BE49-F238E27FC236}">
                <a16:creationId xmlns:a16="http://schemas.microsoft.com/office/drawing/2014/main" id="{0990F136-2D32-43F7-B545-240E3A8C3FEC}"/>
              </a:ext>
            </a:extLst>
          </p:cNvPr>
          <p:cNvSpPr/>
          <p:nvPr/>
        </p:nvSpPr>
        <p:spPr>
          <a:xfrm>
            <a:off x="119336" y="2555776"/>
            <a:ext cx="2232248" cy="1425381"/>
          </a:xfrm>
          <a:prstGeom prst="roundRect">
            <a:avLst>
              <a:gd name="adj" fmla="val 12326"/>
            </a:avLst>
          </a:prstGeom>
          <a:noFill/>
          <a:ln w="1397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FE20997-131B-423F-96CD-D40DC4A971EC}"/>
              </a:ext>
            </a:extLst>
          </p:cNvPr>
          <p:cNvSpPr txBox="1"/>
          <p:nvPr/>
        </p:nvSpPr>
        <p:spPr>
          <a:xfrm>
            <a:off x="1055440" y="172256"/>
            <a:ext cx="2969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espazoAbalar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7" name="13 Rectángulo redondeado">
            <a:extLst>
              <a:ext uri="{FF2B5EF4-FFF2-40B4-BE49-F238E27FC236}">
                <a16:creationId xmlns:a16="http://schemas.microsoft.com/office/drawing/2014/main" id="{96484AED-139E-4FC2-850B-9E633343DA6E}"/>
              </a:ext>
            </a:extLst>
          </p:cNvPr>
          <p:cNvSpPr/>
          <p:nvPr/>
        </p:nvSpPr>
        <p:spPr>
          <a:xfrm>
            <a:off x="119336" y="5004048"/>
            <a:ext cx="2304256" cy="1944216"/>
          </a:xfrm>
          <a:prstGeom prst="roundRect">
            <a:avLst>
              <a:gd name="adj" fmla="val 8708"/>
            </a:avLst>
          </a:prstGeom>
          <a:noFill/>
          <a:ln w="1397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1 Marcador de número de diapositiva">
            <a:extLst>
              <a:ext uri="{FF2B5EF4-FFF2-40B4-BE49-F238E27FC236}">
                <a16:creationId xmlns:a16="http://schemas.microsoft.com/office/drawing/2014/main" id="{EA138D67-117E-4384-A102-018455113BA2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308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9" name="101 Imagen" descr="02_pie.jpg">
            <a:extLst>
              <a:ext uri="{FF2B5EF4-FFF2-40B4-BE49-F238E27FC236}">
                <a16:creationId xmlns:a16="http://schemas.microsoft.com/office/drawing/2014/main" id="{AC9F5B8C-7A43-4AC6-8F3E-A40021DD4F6C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0" name="5 Marcador de número de diapositiva">
            <a:extLst>
              <a:ext uri="{FF2B5EF4-FFF2-40B4-BE49-F238E27FC236}">
                <a16:creationId xmlns:a16="http://schemas.microsoft.com/office/drawing/2014/main" id="{1DE156A7-AD11-4790-824B-C40091D7C21F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308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1" name="12 Imagen" descr="cons_cul_edu-cor">
            <a:extLst>
              <a:ext uri="{FF2B5EF4-FFF2-40B4-BE49-F238E27FC236}">
                <a16:creationId xmlns:a16="http://schemas.microsoft.com/office/drawing/2014/main" id="{9954AABD-21E9-4945-8910-2C2144DD5B3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8 Imagen">
            <a:extLst>
              <a:ext uri="{FF2B5EF4-FFF2-40B4-BE49-F238E27FC236}">
                <a16:creationId xmlns:a16="http://schemas.microsoft.com/office/drawing/2014/main" id="{089C73FF-6A13-4B17-AD2B-B563D7C7CA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576018"/>
      </p:ext>
    </p:extLst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D4E07F0-736A-4DEE-9D71-04531BF57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7584"/>
            <a:ext cx="12214831" cy="7560840"/>
          </a:xfrm>
          <a:prstGeom prst="rect">
            <a:avLst/>
          </a:prstGeom>
        </p:spPr>
      </p:pic>
      <p:sp>
        <p:nvSpPr>
          <p:cNvPr id="4" name="13 Rectángulo redondeado">
            <a:extLst>
              <a:ext uri="{FF2B5EF4-FFF2-40B4-BE49-F238E27FC236}">
                <a16:creationId xmlns:a16="http://schemas.microsoft.com/office/drawing/2014/main" id="{E504E6DD-6053-4AC5-8ABE-D65057C537D2}"/>
              </a:ext>
            </a:extLst>
          </p:cNvPr>
          <p:cNvSpPr/>
          <p:nvPr/>
        </p:nvSpPr>
        <p:spPr>
          <a:xfrm>
            <a:off x="407368" y="5724128"/>
            <a:ext cx="1512168" cy="504056"/>
          </a:xfrm>
          <a:prstGeom prst="roundRect">
            <a:avLst/>
          </a:prstGeom>
          <a:noFill/>
          <a:ln w="1397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3D24AB87-ECBE-4B12-938A-B7409C9604A2}"/>
              </a:ext>
            </a:extLst>
          </p:cNvPr>
          <p:cNvSpPr/>
          <p:nvPr/>
        </p:nvSpPr>
        <p:spPr>
          <a:xfrm>
            <a:off x="6240016" y="918642"/>
            <a:ext cx="2448272" cy="252028"/>
          </a:xfrm>
          <a:prstGeom prst="rect">
            <a:avLst/>
          </a:prstGeom>
          <a:solidFill>
            <a:srgbClr val="346E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b="1" dirty="0"/>
              <a:t>espazo Centros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C688705-7190-4D6A-9EB2-B2845BD586FB}"/>
              </a:ext>
            </a:extLst>
          </p:cNvPr>
          <p:cNvSpPr txBox="1"/>
          <p:nvPr/>
        </p:nvSpPr>
        <p:spPr>
          <a:xfrm>
            <a:off x="1055440" y="172256"/>
            <a:ext cx="2969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espazoAbalar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7" name="1 Marcador de número de diapositiva">
            <a:extLst>
              <a:ext uri="{FF2B5EF4-FFF2-40B4-BE49-F238E27FC236}">
                <a16:creationId xmlns:a16="http://schemas.microsoft.com/office/drawing/2014/main" id="{E844B63F-48E4-411C-A167-5A6F1EB1BC58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309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8" name="101 Imagen" descr="02_pie.jpg">
            <a:extLst>
              <a:ext uri="{FF2B5EF4-FFF2-40B4-BE49-F238E27FC236}">
                <a16:creationId xmlns:a16="http://schemas.microsoft.com/office/drawing/2014/main" id="{CDD6C397-FCBB-4E11-9B40-9118EC66248F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4BB1975D-670D-43B9-B286-10CFBA25FF5F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309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" name="12 Imagen" descr="cons_cul_edu-cor">
            <a:extLst>
              <a:ext uri="{FF2B5EF4-FFF2-40B4-BE49-F238E27FC236}">
                <a16:creationId xmlns:a16="http://schemas.microsoft.com/office/drawing/2014/main" id="{0A0E955B-5965-4EA3-8AF2-DAB0E8AE84FC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" name="8 Imagen">
            <a:extLst>
              <a:ext uri="{FF2B5EF4-FFF2-40B4-BE49-F238E27FC236}">
                <a16:creationId xmlns:a16="http://schemas.microsoft.com/office/drawing/2014/main" id="{156027D9-5441-4613-B458-0411A89E6E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9352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51384" y="138746"/>
            <a:ext cx="2969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espazoAbalar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DC003210-F8D3-4C79-B00F-709A4A618A7C}"/>
              </a:ext>
            </a:extLst>
          </p:cNvPr>
          <p:cNvSpPr/>
          <p:nvPr/>
        </p:nvSpPr>
        <p:spPr>
          <a:xfrm>
            <a:off x="5859626" y="5508104"/>
            <a:ext cx="2160240" cy="1152129"/>
          </a:xfrm>
          <a:prstGeom prst="rect">
            <a:avLst/>
          </a:prstGeom>
          <a:noFill/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B3B0954-63AA-4D73-9075-F43A4C113B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46632"/>
            <a:ext cx="12192000" cy="7619204"/>
          </a:xfrm>
          <a:prstGeom prst="rect">
            <a:avLst/>
          </a:prstGeom>
        </p:spPr>
      </p:pic>
      <p:sp>
        <p:nvSpPr>
          <p:cNvPr id="7" name="1 Marcador de número de diapositiva">
            <a:extLst>
              <a:ext uri="{FF2B5EF4-FFF2-40B4-BE49-F238E27FC236}">
                <a16:creationId xmlns:a16="http://schemas.microsoft.com/office/drawing/2014/main" id="{76A445AC-E8EC-4520-A032-70C263249AB4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31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8" name="101 Imagen" descr="02_pie.jpg">
            <a:extLst>
              <a:ext uri="{FF2B5EF4-FFF2-40B4-BE49-F238E27FC236}">
                <a16:creationId xmlns:a16="http://schemas.microsoft.com/office/drawing/2014/main" id="{7000F82E-62E2-4B96-B451-5BD7A7987AF4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636313B3-E7FA-4FF4-B971-A81D50AC7D79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31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" name="12 Imagen" descr="cons_cul_edu-cor">
            <a:extLst>
              <a:ext uri="{FF2B5EF4-FFF2-40B4-BE49-F238E27FC236}">
                <a16:creationId xmlns:a16="http://schemas.microsoft.com/office/drawing/2014/main" id="{3587A491-C271-4F7D-A3BB-D2E85E77D93E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" name="8 Imagen">
            <a:extLst>
              <a:ext uri="{FF2B5EF4-FFF2-40B4-BE49-F238E27FC236}">
                <a16:creationId xmlns:a16="http://schemas.microsoft.com/office/drawing/2014/main" id="{BB8BAE54-C273-44CD-B22B-1678E4E8E1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539693"/>
      </p:ext>
    </p:extLst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3 Rectángulo redondeado">
            <a:extLst>
              <a:ext uri="{FF2B5EF4-FFF2-40B4-BE49-F238E27FC236}">
                <a16:creationId xmlns:a16="http://schemas.microsoft.com/office/drawing/2014/main" id="{E504E6DD-6053-4AC5-8ABE-D65057C537D2}"/>
              </a:ext>
            </a:extLst>
          </p:cNvPr>
          <p:cNvSpPr/>
          <p:nvPr/>
        </p:nvSpPr>
        <p:spPr>
          <a:xfrm>
            <a:off x="-2184920" y="5508104"/>
            <a:ext cx="1512168" cy="504056"/>
          </a:xfrm>
          <a:prstGeom prst="roundRect">
            <a:avLst/>
          </a:prstGeom>
          <a:noFill/>
          <a:ln w="1397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B1C2E37-D052-4B4F-9A4C-03C52D547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1739"/>
            <a:ext cx="12251083" cy="7638693"/>
          </a:xfrm>
          <a:prstGeom prst="rect">
            <a:avLst/>
          </a:prstGeom>
        </p:spPr>
      </p:pic>
      <p:sp>
        <p:nvSpPr>
          <p:cNvPr id="5" name="13 Rectángulo redondeado">
            <a:extLst>
              <a:ext uri="{FF2B5EF4-FFF2-40B4-BE49-F238E27FC236}">
                <a16:creationId xmlns:a16="http://schemas.microsoft.com/office/drawing/2014/main" id="{AF8F438C-1F3E-446F-A14B-A5D9B9D11A8D}"/>
              </a:ext>
            </a:extLst>
          </p:cNvPr>
          <p:cNvSpPr/>
          <p:nvPr/>
        </p:nvSpPr>
        <p:spPr>
          <a:xfrm>
            <a:off x="2495600" y="3707904"/>
            <a:ext cx="9696400" cy="2016224"/>
          </a:xfrm>
          <a:prstGeom prst="roundRect">
            <a:avLst>
              <a:gd name="adj" fmla="val 7158"/>
            </a:avLst>
          </a:prstGeom>
          <a:noFill/>
          <a:ln w="1397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EA6DA39-C290-49E6-A8C2-20200D4F6F76}"/>
              </a:ext>
            </a:extLst>
          </p:cNvPr>
          <p:cNvSpPr txBox="1"/>
          <p:nvPr/>
        </p:nvSpPr>
        <p:spPr>
          <a:xfrm>
            <a:off x="1055440" y="172256"/>
            <a:ext cx="2969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espazoAbalar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7" name="1 Marcador de número de diapositiva">
            <a:extLst>
              <a:ext uri="{FF2B5EF4-FFF2-40B4-BE49-F238E27FC236}">
                <a16:creationId xmlns:a16="http://schemas.microsoft.com/office/drawing/2014/main" id="{DC690BC4-FE13-4114-8ED0-596FECF30F6C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310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8" name="101 Imagen" descr="02_pie.jpg">
            <a:extLst>
              <a:ext uri="{FF2B5EF4-FFF2-40B4-BE49-F238E27FC236}">
                <a16:creationId xmlns:a16="http://schemas.microsoft.com/office/drawing/2014/main" id="{FE4B9C30-A730-43D5-A5D5-A7B5030F99BD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1F0DC2A2-4043-4B7E-80E2-6D0A94E2F83C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310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" name="12 Imagen" descr="cons_cul_edu-cor">
            <a:extLst>
              <a:ext uri="{FF2B5EF4-FFF2-40B4-BE49-F238E27FC236}">
                <a16:creationId xmlns:a16="http://schemas.microsoft.com/office/drawing/2014/main" id="{63C32D7D-DE86-48C0-84EE-F81CD259AC7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" name="8 Imagen">
            <a:extLst>
              <a:ext uri="{FF2B5EF4-FFF2-40B4-BE49-F238E27FC236}">
                <a16:creationId xmlns:a16="http://schemas.microsoft.com/office/drawing/2014/main" id="{FD07707A-52DF-4330-9445-282B7ED755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324510"/>
      </p:ext>
    </p:extLst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3 Rectángulo redondeado">
            <a:extLst>
              <a:ext uri="{FF2B5EF4-FFF2-40B4-BE49-F238E27FC236}">
                <a16:creationId xmlns:a16="http://schemas.microsoft.com/office/drawing/2014/main" id="{E504E6DD-6053-4AC5-8ABE-D65057C537D2}"/>
              </a:ext>
            </a:extLst>
          </p:cNvPr>
          <p:cNvSpPr/>
          <p:nvPr/>
        </p:nvSpPr>
        <p:spPr>
          <a:xfrm>
            <a:off x="-2184920" y="5508104"/>
            <a:ext cx="1512168" cy="504056"/>
          </a:xfrm>
          <a:prstGeom prst="roundRect">
            <a:avLst/>
          </a:prstGeom>
          <a:noFill/>
          <a:ln w="1397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B1C2E37-D052-4B4F-9A4C-03C52D547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1739"/>
            <a:ext cx="12251083" cy="7638693"/>
          </a:xfrm>
          <a:prstGeom prst="rect">
            <a:avLst/>
          </a:prstGeom>
        </p:spPr>
      </p:pic>
      <p:sp>
        <p:nvSpPr>
          <p:cNvPr id="5" name="13 Rectángulo redondeado">
            <a:extLst>
              <a:ext uri="{FF2B5EF4-FFF2-40B4-BE49-F238E27FC236}">
                <a16:creationId xmlns:a16="http://schemas.microsoft.com/office/drawing/2014/main" id="{AF8F438C-1F3E-446F-A14B-A5D9B9D11A8D}"/>
              </a:ext>
            </a:extLst>
          </p:cNvPr>
          <p:cNvSpPr/>
          <p:nvPr/>
        </p:nvSpPr>
        <p:spPr>
          <a:xfrm>
            <a:off x="2495600" y="7380312"/>
            <a:ext cx="1224136" cy="792088"/>
          </a:xfrm>
          <a:prstGeom prst="roundRect">
            <a:avLst>
              <a:gd name="adj" fmla="val 7158"/>
            </a:avLst>
          </a:prstGeom>
          <a:noFill/>
          <a:ln w="1397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3EBCEB7-91B1-4DB1-8515-1CBA11E046FB}"/>
              </a:ext>
            </a:extLst>
          </p:cNvPr>
          <p:cNvSpPr txBox="1"/>
          <p:nvPr/>
        </p:nvSpPr>
        <p:spPr>
          <a:xfrm>
            <a:off x="1055440" y="172256"/>
            <a:ext cx="2969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espazoAbalar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7" name="1 Marcador de número de diapositiva">
            <a:extLst>
              <a:ext uri="{FF2B5EF4-FFF2-40B4-BE49-F238E27FC236}">
                <a16:creationId xmlns:a16="http://schemas.microsoft.com/office/drawing/2014/main" id="{F21A0316-0274-4A6A-8AF6-6FC976997DD7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311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8" name="101 Imagen" descr="02_pie.jpg">
            <a:extLst>
              <a:ext uri="{FF2B5EF4-FFF2-40B4-BE49-F238E27FC236}">
                <a16:creationId xmlns:a16="http://schemas.microsoft.com/office/drawing/2014/main" id="{7651E749-199A-4CE5-8BE8-23796B9A7E79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50CB6ECC-5804-4D9E-B702-3A97CC2C55F4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311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" name="12 Imagen" descr="cons_cul_edu-cor">
            <a:extLst>
              <a:ext uri="{FF2B5EF4-FFF2-40B4-BE49-F238E27FC236}">
                <a16:creationId xmlns:a16="http://schemas.microsoft.com/office/drawing/2014/main" id="{75AC8FFE-7ED7-4C84-884E-1FB72F54DDF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" name="8 Imagen">
            <a:extLst>
              <a:ext uri="{FF2B5EF4-FFF2-40B4-BE49-F238E27FC236}">
                <a16:creationId xmlns:a16="http://schemas.microsoft.com/office/drawing/2014/main" id="{007BE4BE-9227-44DE-8D23-0227F62690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012904"/>
      </p:ext>
    </p:extLst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3 Rectángulo redondeado">
            <a:extLst>
              <a:ext uri="{FF2B5EF4-FFF2-40B4-BE49-F238E27FC236}">
                <a16:creationId xmlns:a16="http://schemas.microsoft.com/office/drawing/2014/main" id="{E504E6DD-6053-4AC5-8ABE-D65057C537D2}"/>
              </a:ext>
            </a:extLst>
          </p:cNvPr>
          <p:cNvSpPr/>
          <p:nvPr/>
        </p:nvSpPr>
        <p:spPr>
          <a:xfrm>
            <a:off x="-2184920" y="5508104"/>
            <a:ext cx="1512168" cy="504056"/>
          </a:xfrm>
          <a:prstGeom prst="roundRect">
            <a:avLst/>
          </a:prstGeom>
          <a:noFill/>
          <a:ln w="889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17275D6-3477-4286-B0F8-759AC1EA4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7584"/>
            <a:ext cx="12126870" cy="756084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9867407-9C7A-4973-9239-3486C894EEBE}"/>
              </a:ext>
            </a:extLst>
          </p:cNvPr>
          <p:cNvSpPr txBox="1"/>
          <p:nvPr/>
        </p:nvSpPr>
        <p:spPr>
          <a:xfrm>
            <a:off x="1055440" y="172256"/>
            <a:ext cx="2969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espazoAbalar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7" name="1 Marcador de número de diapositiva">
            <a:extLst>
              <a:ext uri="{FF2B5EF4-FFF2-40B4-BE49-F238E27FC236}">
                <a16:creationId xmlns:a16="http://schemas.microsoft.com/office/drawing/2014/main" id="{6BE3F1B5-77C6-4EB8-8DF5-5E2845322079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312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8" name="101 Imagen" descr="02_pie.jpg">
            <a:extLst>
              <a:ext uri="{FF2B5EF4-FFF2-40B4-BE49-F238E27FC236}">
                <a16:creationId xmlns:a16="http://schemas.microsoft.com/office/drawing/2014/main" id="{3122471C-F257-4149-8EE5-BEDDD546BA23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3677BB34-B327-4396-AF68-43251CDFF59D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312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" name="12 Imagen" descr="cons_cul_edu-cor">
            <a:extLst>
              <a:ext uri="{FF2B5EF4-FFF2-40B4-BE49-F238E27FC236}">
                <a16:creationId xmlns:a16="http://schemas.microsoft.com/office/drawing/2014/main" id="{7EEB7D10-5C0F-4313-8FD5-C5093E87550A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" name="8 Imagen">
            <a:extLst>
              <a:ext uri="{FF2B5EF4-FFF2-40B4-BE49-F238E27FC236}">
                <a16:creationId xmlns:a16="http://schemas.microsoft.com/office/drawing/2014/main" id="{C47335FD-01AA-4401-ACE6-F2F7FD4B62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982642"/>
      </p:ext>
    </p:extLst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3 Rectángulo redondeado">
            <a:extLst>
              <a:ext uri="{FF2B5EF4-FFF2-40B4-BE49-F238E27FC236}">
                <a16:creationId xmlns:a16="http://schemas.microsoft.com/office/drawing/2014/main" id="{E504E6DD-6053-4AC5-8ABE-D65057C537D2}"/>
              </a:ext>
            </a:extLst>
          </p:cNvPr>
          <p:cNvSpPr/>
          <p:nvPr/>
        </p:nvSpPr>
        <p:spPr>
          <a:xfrm>
            <a:off x="-3409056" y="4060151"/>
            <a:ext cx="1512168" cy="504056"/>
          </a:xfrm>
          <a:prstGeom prst="roundRect">
            <a:avLst/>
          </a:prstGeom>
          <a:noFill/>
          <a:ln w="889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17275D6-3477-4286-B0F8-759AC1EA4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7584"/>
            <a:ext cx="12126870" cy="7560840"/>
          </a:xfrm>
          <a:prstGeom prst="rect">
            <a:avLst/>
          </a:prstGeom>
        </p:spPr>
      </p:pic>
      <p:sp>
        <p:nvSpPr>
          <p:cNvPr id="7" name="13 Rectángulo redondeado">
            <a:extLst>
              <a:ext uri="{FF2B5EF4-FFF2-40B4-BE49-F238E27FC236}">
                <a16:creationId xmlns:a16="http://schemas.microsoft.com/office/drawing/2014/main" id="{B2ACEB26-4606-4BE3-A663-068550CE783D}"/>
              </a:ext>
            </a:extLst>
          </p:cNvPr>
          <p:cNvSpPr/>
          <p:nvPr/>
        </p:nvSpPr>
        <p:spPr>
          <a:xfrm>
            <a:off x="4727848" y="3203847"/>
            <a:ext cx="2520280" cy="856303"/>
          </a:xfrm>
          <a:prstGeom prst="roundRect">
            <a:avLst/>
          </a:prstGeom>
          <a:noFill/>
          <a:ln w="889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B27E637-FC35-47D1-A201-5FAA98FC9CF4}"/>
              </a:ext>
            </a:extLst>
          </p:cNvPr>
          <p:cNvSpPr txBox="1"/>
          <p:nvPr/>
        </p:nvSpPr>
        <p:spPr>
          <a:xfrm>
            <a:off x="1055440" y="172256"/>
            <a:ext cx="2969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espazoAbalar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8" name="1 Marcador de número de diapositiva">
            <a:extLst>
              <a:ext uri="{FF2B5EF4-FFF2-40B4-BE49-F238E27FC236}">
                <a16:creationId xmlns:a16="http://schemas.microsoft.com/office/drawing/2014/main" id="{6A356195-B988-4C70-B36A-603ECB1A733E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313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9" name="101 Imagen" descr="02_pie.jpg">
            <a:extLst>
              <a:ext uri="{FF2B5EF4-FFF2-40B4-BE49-F238E27FC236}">
                <a16:creationId xmlns:a16="http://schemas.microsoft.com/office/drawing/2014/main" id="{ABEAB2C1-AB0F-46F6-83DD-98023848BCD3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0" name="5 Marcador de número de diapositiva">
            <a:extLst>
              <a:ext uri="{FF2B5EF4-FFF2-40B4-BE49-F238E27FC236}">
                <a16:creationId xmlns:a16="http://schemas.microsoft.com/office/drawing/2014/main" id="{AC17C6F7-FD42-4AFC-A7B7-3B7AAB3A5D16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313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1" name="12 Imagen" descr="cons_cul_edu-cor">
            <a:extLst>
              <a:ext uri="{FF2B5EF4-FFF2-40B4-BE49-F238E27FC236}">
                <a16:creationId xmlns:a16="http://schemas.microsoft.com/office/drawing/2014/main" id="{5D46D28A-B408-4A92-8950-A1C27E8F35DB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8 Imagen">
            <a:extLst>
              <a:ext uri="{FF2B5EF4-FFF2-40B4-BE49-F238E27FC236}">
                <a16:creationId xmlns:a16="http://schemas.microsoft.com/office/drawing/2014/main" id="{38E91931-B9AB-4498-9913-E30DEFA64A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39497"/>
      </p:ext>
    </p:extLst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3 Rectángulo redondeado">
            <a:extLst>
              <a:ext uri="{FF2B5EF4-FFF2-40B4-BE49-F238E27FC236}">
                <a16:creationId xmlns:a16="http://schemas.microsoft.com/office/drawing/2014/main" id="{E504E6DD-6053-4AC5-8ABE-D65057C537D2}"/>
              </a:ext>
            </a:extLst>
          </p:cNvPr>
          <p:cNvSpPr/>
          <p:nvPr/>
        </p:nvSpPr>
        <p:spPr>
          <a:xfrm>
            <a:off x="-3409056" y="4060151"/>
            <a:ext cx="1512168" cy="504056"/>
          </a:xfrm>
          <a:prstGeom prst="roundRect">
            <a:avLst/>
          </a:prstGeom>
          <a:noFill/>
          <a:ln w="889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17275D6-3477-4286-B0F8-759AC1EA4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7584"/>
            <a:ext cx="12126870" cy="7560840"/>
          </a:xfrm>
          <a:prstGeom prst="rect">
            <a:avLst/>
          </a:prstGeom>
        </p:spPr>
      </p:pic>
      <p:sp>
        <p:nvSpPr>
          <p:cNvPr id="7" name="13 Rectángulo redondeado">
            <a:extLst>
              <a:ext uri="{FF2B5EF4-FFF2-40B4-BE49-F238E27FC236}">
                <a16:creationId xmlns:a16="http://schemas.microsoft.com/office/drawing/2014/main" id="{B2ACEB26-4606-4BE3-A663-068550CE783D}"/>
              </a:ext>
            </a:extLst>
          </p:cNvPr>
          <p:cNvSpPr/>
          <p:nvPr/>
        </p:nvSpPr>
        <p:spPr>
          <a:xfrm>
            <a:off x="2567608" y="4060151"/>
            <a:ext cx="4104456" cy="856303"/>
          </a:xfrm>
          <a:prstGeom prst="roundRect">
            <a:avLst/>
          </a:prstGeom>
          <a:noFill/>
          <a:ln w="889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E838266-8E9F-4453-B958-C38683D36CE5}"/>
              </a:ext>
            </a:extLst>
          </p:cNvPr>
          <p:cNvSpPr txBox="1"/>
          <p:nvPr/>
        </p:nvSpPr>
        <p:spPr>
          <a:xfrm>
            <a:off x="1055440" y="172256"/>
            <a:ext cx="2969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espazoAbalar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8" name="1 Marcador de número de diapositiva">
            <a:extLst>
              <a:ext uri="{FF2B5EF4-FFF2-40B4-BE49-F238E27FC236}">
                <a16:creationId xmlns:a16="http://schemas.microsoft.com/office/drawing/2014/main" id="{D88AE1EE-0F77-407E-AB9B-15C07E5AD33F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314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9" name="101 Imagen" descr="02_pie.jpg">
            <a:extLst>
              <a:ext uri="{FF2B5EF4-FFF2-40B4-BE49-F238E27FC236}">
                <a16:creationId xmlns:a16="http://schemas.microsoft.com/office/drawing/2014/main" id="{A65E0991-78E1-473A-8311-B0B043426095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0" name="5 Marcador de número de diapositiva">
            <a:extLst>
              <a:ext uri="{FF2B5EF4-FFF2-40B4-BE49-F238E27FC236}">
                <a16:creationId xmlns:a16="http://schemas.microsoft.com/office/drawing/2014/main" id="{33F5E15A-C7C9-442E-9FF0-8FEFBD5A2274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314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1" name="12 Imagen" descr="cons_cul_edu-cor">
            <a:extLst>
              <a:ext uri="{FF2B5EF4-FFF2-40B4-BE49-F238E27FC236}">
                <a16:creationId xmlns:a16="http://schemas.microsoft.com/office/drawing/2014/main" id="{5D8057E1-4688-4DE3-8875-1D286BAAE0EB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8 Imagen">
            <a:extLst>
              <a:ext uri="{FF2B5EF4-FFF2-40B4-BE49-F238E27FC236}">
                <a16:creationId xmlns:a16="http://schemas.microsoft.com/office/drawing/2014/main" id="{ECF6DEAD-75CD-4BC5-A150-486DCECEA4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713061"/>
      </p:ext>
    </p:extLst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3 Rectángulo redondeado">
            <a:extLst>
              <a:ext uri="{FF2B5EF4-FFF2-40B4-BE49-F238E27FC236}">
                <a16:creationId xmlns:a16="http://schemas.microsoft.com/office/drawing/2014/main" id="{E504E6DD-6053-4AC5-8ABE-D65057C537D2}"/>
              </a:ext>
            </a:extLst>
          </p:cNvPr>
          <p:cNvSpPr/>
          <p:nvPr/>
        </p:nvSpPr>
        <p:spPr>
          <a:xfrm>
            <a:off x="-2184920" y="5508104"/>
            <a:ext cx="1512168" cy="504056"/>
          </a:xfrm>
          <a:prstGeom prst="roundRect">
            <a:avLst/>
          </a:prstGeom>
          <a:noFill/>
          <a:ln w="1397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62D230E-05CA-4466-9F3E-20DB16D75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7" y="873806"/>
            <a:ext cx="12184493" cy="751461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7898506-4BA6-4A92-8AAF-901E9D074805}"/>
              </a:ext>
            </a:extLst>
          </p:cNvPr>
          <p:cNvSpPr txBox="1"/>
          <p:nvPr/>
        </p:nvSpPr>
        <p:spPr>
          <a:xfrm>
            <a:off x="1055440" y="172256"/>
            <a:ext cx="2969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espazoAbalar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6" name="1 Marcador de número de diapositiva">
            <a:extLst>
              <a:ext uri="{FF2B5EF4-FFF2-40B4-BE49-F238E27FC236}">
                <a16:creationId xmlns:a16="http://schemas.microsoft.com/office/drawing/2014/main" id="{5929409A-C52C-41D9-BA2D-C003FD586CC1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315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7" name="101 Imagen" descr="02_pie.jpg">
            <a:extLst>
              <a:ext uri="{FF2B5EF4-FFF2-40B4-BE49-F238E27FC236}">
                <a16:creationId xmlns:a16="http://schemas.microsoft.com/office/drawing/2014/main" id="{8DDCB5A3-EF60-424D-BB08-93B6F7E734EC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8" name="5 Marcador de número de diapositiva">
            <a:extLst>
              <a:ext uri="{FF2B5EF4-FFF2-40B4-BE49-F238E27FC236}">
                <a16:creationId xmlns:a16="http://schemas.microsoft.com/office/drawing/2014/main" id="{2455F171-86B3-4D27-A96B-49C01E4151B3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315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9" name="12 Imagen" descr="cons_cul_edu-cor">
            <a:extLst>
              <a:ext uri="{FF2B5EF4-FFF2-40B4-BE49-F238E27FC236}">
                <a16:creationId xmlns:a16="http://schemas.microsoft.com/office/drawing/2014/main" id="{02D26131-279C-4951-9233-98900903572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8 Imagen">
            <a:extLst>
              <a:ext uri="{FF2B5EF4-FFF2-40B4-BE49-F238E27FC236}">
                <a16:creationId xmlns:a16="http://schemas.microsoft.com/office/drawing/2014/main" id="{AA5C52D2-B863-43D9-B045-8819B851C2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164195"/>
      </p:ext>
    </p:extLst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62D230E-05CA-4466-9F3E-20DB16D75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7" y="873806"/>
            <a:ext cx="12184493" cy="7514617"/>
          </a:xfrm>
          <a:prstGeom prst="rect">
            <a:avLst/>
          </a:prstGeom>
        </p:spPr>
      </p:pic>
      <p:sp>
        <p:nvSpPr>
          <p:cNvPr id="5" name="13 Rectángulo redondeado">
            <a:extLst>
              <a:ext uri="{FF2B5EF4-FFF2-40B4-BE49-F238E27FC236}">
                <a16:creationId xmlns:a16="http://schemas.microsoft.com/office/drawing/2014/main" id="{059EBC94-D40C-4D72-ABE2-248742ECD87A}"/>
              </a:ext>
            </a:extLst>
          </p:cNvPr>
          <p:cNvSpPr/>
          <p:nvPr/>
        </p:nvSpPr>
        <p:spPr>
          <a:xfrm>
            <a:off x="8400256" y="6228184"/>
            <a:ext cx="2649095" cy="1872208"/>
          </a:xfrm>
          <a:prstGeom prst="roundRect">
            <a:avLst/>
          </a:prstGeom>
          <a:noFill/>
          <a:ln w="1397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3913B96-CB35-4BE2-90ED-D44B425EBB96}"/>
              </a:ext>
            </a:extLst>
          </p:cNvPr>
          <p:cNvSpPr txBox="1"/>
          <p:nvPr/>
        </p:nvSpPr>
        <p:spPr>
          <a:xfrm>
            <a:off x="1055440" y="172256"/>
            <a:ext cx="2969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espazoAbalar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6" name="1 Marcador de número de diapositiva">
            <a:extLst>
              <a:ext uri="{FF2B5EF4-FFF2-40B4-BE49-F238E27FC236}">
                <a16:creationId xmlns:a16="http://schemas.microsoft.com/office/drawing/2014/main" id="{9A8C703F-77B7-4D36-87B3-632D78362F7F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316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7" name="101 Imagen" descr="02_pie.jpg">
            <a:extLst>
              <a:ext uri="{FF2B5EF4-FFF2-40B4-BE49-F238E27FC236}">
                <a16:creationId xmlns:a16="http://schemas.microsoft.com/office/drawing/2014/main" id="{F85082DD-DE3F-400E-BD29-00650BA48E26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8" name="5 Marcador de número de diapositiva">
            <a:extLst>
              <a:ext uri="{FF2B5EF4-FFF2-40B4-BE49-F238E27FC236}">
                <a16:creationId xmlns:a16="http://schemas.microsoft.com/office/drawing/2014/main" id="{16E25BD6-081A-4578-A718-68EA347000E4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316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9" name="12 Imagen" descr="cons_cul_edu-cor">
            <a:extLst>
              <a:ext uri="{FF2B5EF4-FFF2-40B4-BE49-F238E27FC236}">
                <a16:creationId xmlns:a16="http://schemas.microsoft.com/office/drawing/2014/main" id="{964A2FF9-A256-4B53-959D-C05E0246BFC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8 Imagen">
            <a:extLst>
              <a:ext uri="{FF2B5EF4-FFF2-40B4-BE49-F238E27FC236}">
                <a16:creationId xmlns:a16="http://schemas.microsoft.com/office/drawing/2014/main" id="{C281B979-AA0C-4216-8909-0B6F4E31CC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606329"/>
      </p:ext>
    </p:extLst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D4E07F0-736A-4DEE-9D71-04531BF57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7584"/>
            <a:ext cx="12214831" cy="7560840"/>
          </a:xfrm>
          <a:prstGeom prst="rect">
            <a:avLst/>
          </a:prstGeom>
        </p:spPr>
      </p:pic>
      <p:sp>
        <p:nvSpPr>
          <p:cNvPr id="4" name="13 Rectángulo redondeado">
            <a:extLst>
              <a:ext uri="{FF2B5EF4-FFF2-40B4-BE49-F238E27FC236}">
                <a16:creationId xmlns:a16="http://schemas.microsoft.com/office/drawing/2014/main" id="{E504E6DD-6053-4AC5-8ABE-D65057C537D2}"/>
              </a:ext>
            </a:extLst>
          </p:cNvPr>
          <p:cNvSpPr/>
          <p:nvPr/>
        </p:nvSpPr>
        <p:spPr>
          <a:xfrm>
            <a:off x="191344" y="2771800"/>
            <a:ext cx="1656184" cy="504056"/>
          </a:xfrm>
          <a:prstGeom prst="roundRect">
            <a:avLst/>
          </a:prstGeom>
          <a:noFill/>
          <a:ln w="1397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68C02E5-FF3B-4977-8530-48B6C9182B79}"/>
              </a:ext>
            </a:extLst>
          </p:cNvPr>
          <p:cNvSpPr txBox="1"/>
          <p:nvPr/>
        </p:nvSpPr>
        <p:spPr>
          <a:xfrm>
            <a:off x="1055440" y="172256"/>
            <a:ext cx="2969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espazoAbalar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81A82B36-9BAD-425C-9694-AC32516A0355}"/>
              </a:ext>
            </a:extLst>
          </p:cNvPr>
          <p:cNvSpPr/>
          <p:nvPr/>
        </p:nvSpPr>
        <p:spPr>
          <a:xfrm>
            <a:off x="6240016" y="918642"/>
            <a:ext cx="2448272" cy="252028"/>
          </a:xfrm>
          <a:prstGeom prst="rect">
            <a:avLst/>
          </a:prstGeom>
          <a:solidFill>
            <a:srgbClr val="346E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b="1" dirty="0"/>
              <a:t>espazo Centros</a:t>
            </a:r>
          </a:p>
        </p:txBody>
      </p:sp>
      <p:sp>
        <p:nvSpPr>
          <p:cNvPr id="7" name="1 Marcador de número de diapositiva">
            <a:extLst>
              <a:ext uri="{FF2B5EF4-FFF2-40B4-BE49-F238E27FC236}">
                <a16:creationId xmlns:a16="http://schemas.microsoft.com/office/drawing/2014/main" id="{139C6157-9804-4EE1-AA5B-B16D0BDB84FA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317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8" name="101 Imagen" descr="02_pie.jpg">
            <a:extLst>
              <a:ext uri="{FF2B5EF4-FFF2-40B4-BE49-F238E27FC236}">
                <a16:creationId xmlns:a16="http://schemas.microsoft.com/office/drawing/2014/main" id="{B86B5D9A-5B8C-4947-8C9A-D8116D270F15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CF702DED-5A0B-49BB-83E8-AAB01482668D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317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" name="12 Imagen" descr="cons_cul_edu-cor">
            <a:extLst>
              <a:ext uri="{FF2B5EF4-FFF2-40B4-BE49-F238E27FC236}">
                <a16:creationId xmlns:a16="http://schemas.microsoft.com/office/drawing/2014/main" id="{9B8DA7D7-1078-472A-9431-80226FF5397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" name="8 Imagen">
            <a:extLst>
              <a:ext uri="{FF2B5EF4-FFF2-40B4-BE49-F238E27FC236}">
                <a16:creationId xmlns:a16="http://schemas.microsoft.com/office/drawing/2014/main" id="{0305C101-9176-4346-900D-034FA99D74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654456"/>
      </p:ext>
    </p:extLst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48885E8-EB93-48EA-887A-538E2CE874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76" y="899592"/>
            <a:ext cx="12758333" cy="7488832"/>
          </a:xfrm>
          <a:prstGeom prst="rect">
            <a:avLst/>
          </a:prstGeom>
        </p:spPr>
      </p:pic>
      <p:sp>
        <p:nvSpPr>
          <p:cNvPr id="5" name="13 Rectángulo redondeado">
            <a:extLst>
              <a:ext uri="{FF2B5EF4-FFF2-40B4-BE49-F238E27FC236}">
                <a16:creationId xmlns:a16="http://schemas.microsoft.com/office/drawing/2014/main" id="{583656B2-5D87-46B7-A907-4F8BDBA17ADD}"/>
              </a:ext>
            </a:extLst>
          </p:cNvPr>
          <p:cNvSpPr/>
          <p:nvPr/>
        </p:nvSpPr>
        <p:spPr>
          <a:xfrm>
            <a:off x="2639616" y="4283968"/>
            <a:ext cx="1728192" cy="720080"/>
          </a:xfrm>
          <a:prstGeom prst="roundRect">
            <a:avLst>
              <a:gd name="adj" fmla="val 10598"/>
            </a:avLst>
          </a:prstGeom>
          <a:noFill/>
          <a:ln w="1397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D9B905D-21A2-4CF8-A46A-7EF6E99CCB3B}"/>
              </a:ext>
            </a:extLst>
          </p:cNvPr>
          <p:cNvSpPr txBox="1"/>
          <p:nvPr/>
        </p:nvSpPr>
        <p:spPr>
          <a:xfrm>
            <a:off x="1055440" y="172256"/>
            <a:ext cx="2969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espazoAbalar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6" name="1 Marcador de número de diapositiva">
            <a:extLst>
              <a:ext uri="{FF2B5EF4-FFF2-40B4-BE49-F238E27FC236}">
                <a16:creationId xmlns:a16="http://schemas.microsoft.com/office/drawing/2014/main" id="{E394CB27-2365-4524-91BD-96170D2CF0A3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318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7" name="101 Imagen" descr="02_pie.jpg">
            <a:extLst>
              <a:ext uri="{FF2B5EF4-FFF2-40B4-BE49-F238E27FC236}">
                <a16:creationId xmlns:a16="http://schemas.microsoft.com/office/drawing/2014/main" id="{C7585B53-3508-4F53-8D5F-4F01E04883C4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8" name="5 Marcador de número de diapositiva">
            <a:extLst>
              <a:ext uri="{FF2B5EF4-FFF2-40B4-BE49-F238E27FC236}">
                <a16:creationId xmlns:a16="http://schemas.microsoft.com/office/drawing/2014/main" id="{9385BC8E-1024-4073-A3C3-0CCF1A43950A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318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9" name="12 Imagen" descr="cons_cul_edu-cor">
            <a:extLst>
              <a:ext uri="{FF2B5EF4-FFF2-40B4-BE49-F238E27FC236}">
                <a16:creationId xmlns:a16="http://schemas.microsoft.com/office/drawing/2014/main" id="{C5D289AA-9B4C-40D2-941A-A5FD3353C364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8 Imagen">
            <a:extLst>
              <a:ext uri="{FF2B5EF4-FFF2-40B4-BE49-F238E27FC236}">
                <a16:creationId xmlns:a16="http://schemas.microsoft.com/office/drawing/2014/main" id="{376A1242-B6D4-4E45-8CCD-68F992FBE6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049642"/>
      </p:ext>
    </p:extLst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5FBAFEB-5E79-44C2-9055-CC43F80202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7584"/>
            <a:ext cx="12192000" cy="7649609"/>
          </a:xfrm>
          <a:prstGeom prst="rect">
            <a:avLst/>
          </a:prstGeom>
        </p:spPr>
      </p:pic>
      <p:sp>
        <p:nvSpPr>
          <p:cNvPr id="5" name="13 Rectángulo redondeado">
            <a:extLst>
              <a:ext uri="{FF2B5EF4-FFF2-40B4-BE49-F238E27FC236}">
                <a16:creationId xmlns:a16="http://schemas.microsoft.com/office/drawing/2014/main" id="{7148D1C8-A7CD-4127-8E08-931DDC8762AB}"/>
              </a:ext>
            </a:extLst>
          </p:cNvPr>
          <p:cNvSpPr/>
          <p:nvPr/>
        </p:nvSpPr>
        <p:spPr>
          <a:xfrm>
            <a:off x="2495600" y="3209580"/>
            <a:ext cx="4392488" cy="714348"/>
          </a:xfrm>
          <a:prstGeom prst="roundRect">
            <a:avLst>
              <a:gd name="adj" fmla="val 4890"/>
            </a:avLst>
          </a:prstGeom>
          <a:noFill/>
          <a:ln w="1397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80FF229-4A90-4A00-B577-B8259035FFAD}"/>
              </a:ext>
            </a:extLst>
          </p:cNvPr>
          <p:cNvSpPr txBox="1"/>
          <p:nvPr/>
        </p:nvSpPr>
        <p:spPr>
          <a:xfrm>
            <a:off x="1055440" y="172256"/>
            <a:ext cx="2969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espazoAbalar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6" name="1 Marcador de número de diapositiva">
            <a:extLst>
              <a:ext uri="{FF2B5EF4-FFF2-40B4-BE49-F238E27FC236}">
                <a16:creationId xmlns:a16="http://schemas.microsoft.com/office/drawing/2014/main" id="{078F023A-BE8F-42AE-B538-1E04BC2B0FD7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319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7" name="101 Imagen" descr="02_pie.jpg">
            <a:extLst>
              <a:ext uri="{FF2B5EF4-FFF2-40B4-BE49-F238E27FC236}">
                <a16:creationId xmlns:a16="http://schemas.microsoft.com/office/drawing/2014/main" id="{81A1B0B8-6148-42B8-A6B9-6F4A2479631D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8" name="5 Marcador de número de diapositiva">
            <a:extLst>
              <a:ext uri="{FF2B5EF4-FFF2-40B4-BE49-F238E27FC236}">
                <a16:creationId xmlns:a16="http://schemas.microsoft.com/office/drawing/2014/main" id="{22E92ED2-927F-4F74-B9EF-053336A6F6DE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319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9" name="12 Imagen" descr="cons_cul_edu-cor">
            <a:extLst>
              <a:ext uri="{FF2B5EF4-FFF2-40B4-BE49-F238E27FC236}">
                <a16:creationId xmlns:a16="http://schemas.microsoft.com/office/drawing/2014/main" id="{41AC9CAB-EB8D-4CEE-8A4B-E44A7385A2F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8 Imagen">
            <a:extLst>
              <a:ext uri="{FF2B5EF4-FFF2-40B4-BE49-F238E27FC236}">
                <a16:creationId xmlns:a16="http://schemas.microsoft.com/office/drawing/2014/main" id="{29A0BD00-201F-46FF-9321-7031879312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1083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487488" y="7304528"/>
            <a:ext cx="92170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6000" b="1" dirty="0">
                <a:solidFill>
                  <a:srgbClr val="145F9B"/>
                </a:solidFill>
              </a:rPr>
              <a:t>www.edu.xunta.es/</a:t>
            </a:r>
            <a:r>
              <a:rPr lang="es-ES_tradnl" sz="6000" b="1" dirty="0">
                <a:solidFill>
                  <a:srgbClr val="C00000"/>
                </a:solidFill>
              </a:rPr>
              <a:t>webmail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9536" y="1331640"/>
            <a:ext cx="7961204" cy="489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uadroTexto 5"/>
          <p:cNvSpPr txBox="1"/>
          <p:nvPr/>
        </p:nvSpPr>
        <p:spPr>
          <a:xfrm>
            <a:off x="479376" y="154484"/>
            <a:ext cx="40495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Correo electrónico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7" name="1 Marcador de número de diapositiva">
            <a:extLst>
              <a:ext uri="{FF2B5EF4-FFF2-40B4-BE49-F238E27FC236}">
                <a16:creationId xmlns:a16="http://schemas.microsoft.com/office/drawing/2014/main" id="{E6B3EC70-6F2F-4DA2-9708-4C735CBE61C3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32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8" name="101 Imagen" descr="02_pie.jpg">
            <a:extLst>
              <a:ext uri="{FF2B5EF4-FFF2-40B4-BE49-F238E27FC236}">
                <a16:creationId xmlns:a16="http://schemas.microsoft.com/office/drawing/2014/main" id="{F057DD2C-B163-4357-9016-880775E358EC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7563A062-6E8C-4F5A-AF76-846A2C03422E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32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" name="12 Imagen" descr="cons_cul_edu-cor">
            <a:extLst>
              <a:ext uri="{FF2B5EF4-FFF2-40B4-BE49-F238E27FC236}">
                <a16:creationId xmlns:a16="http://schemas.microsoft.com/office/drawing/2014/main" id="{B69D36BF-8BAB-41F4-A62F-7140338DDE69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" name="8 Imagen">
            <a:extLst>
              <a:ext uri="{FF2B5EF4-FFF2-40B4-BE49-F238E27FC236}">
                <a16:creationId xmlns:a16="http://schemas.microsoft.com/office/drawing/2014/main" id="{9CC3E1E9-CE70-4798-B4F1-45FC262FC5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350562"/>
      </p:ext>
    </p:extLst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5FBAFEB-5E79-44C2-9055-CC43F80202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7584"/>
            <a:ext cx="12192000" cy="7649609"/>
          </a:xfrm>
          <a:prstGeom prst="rect">
            <a:avLst/>
          </a:prstGeom>
        </p:spPr>
      </p:pic>
      <p:sp>
        <p:nvSpPr>
          <p:cNvPr id="5" name="13 Rectángulo redondeado">
            <a:extLst>
              <a:ext uri="{FF2B5EF4-FFF2-40B4-BE49-F238E27FC236}">
                <a16:creationId xmlns:a16="http://schemas.microsoft.com/office/drawing/2014/main" id="{7148D1C8-A7CD-4127-8E08-931DDC8762AB}"/>
              </a:ext>
            </a:extLst>
          </p:cNvPr>
          <p:cNvSpPr/>
          <p:nvPr/>
        </p:nvSpPr>
        <p:spPr>
          <a:xfrm>
            <a:off x="2509795" y="3831588"/>
            <a:ext cx="4392488" cy="4270399"/>
          </a:xfrm>
          <a:prstGeom prst="roundRect">
            <a:avLst>
              <a:gd name="adj" fmla="val 4890"/>
            </a:avLst>
          </a:prstGeom>
          <a:noFill/>
          <a:ln w="1397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80FF229-4A90-4A00-B577-B8259035FFAD}"/>
              </a:ext>
            </a:extLst>
          </p:cNvPr>
          <p:cNvSpPr txBox="1"/>
          <p:nvPr/>
        </p:nvSpPr>
        <p:spPr>
          <a:xfrm>
            <a:off x="1055440" y="172256"/>
            <a:ext cx="2969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espazoAbalar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6" name="1 Marcador de número de diapositiva">
            <a:extLst>
              <a:ext uri="{FF2B5EF4-FFF2-40B4-BE49-F238E27FC236}">
                <a16:creationId xmlns:a16="http://schemas.microsoft.com/office/drawing/2014/main" id="{078F023A-BE8F-42AE-B538-1E04BC2B0FD7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320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7" name="101 Imagen" descr="02_pie.jpg">
            <a:extLst>
              <a:ext uri="{FF2B5EF4-FFF2-40B4-BE49-F238E27FC236}">
                <a16:creationId xmlns:a16="http://schemas.microsoft.com/office/drawing/2014/main" id="{81A1B0B8-6148-42B8-A6B9-6F4A2479631D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8" name="5 Marcador de número de diapositiva">
            <a:extLst>
              <a:ext uri="{FF2B5EF4-FFF2-40B4-BE49-F238E27FC236}">
                <a16:creationId xmlns:a16="http://schemas.microsoft.com/office/drawing/2014/main" id="{22E92ED2-927F-4F74-B9EF-053336A6F6DE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320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9" name="12 Imagen" descr="cons_cul_edu-cor">
            <a:extLst>
              <a:ext uri="{FF2B5EF4-FFF2-40B4-BE49-F238E27FC236}">
                <a16:creationId xmlns:a16="http://schemas.microsoft.com/office/drawing/2014/main" id="{41AC9CAB-EB8D-4CEE-8A4B-E44A7385A2F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8 Imagen">
            <a:extLst>
              <a:ext uri="{FF2B5EF4-FFF2-40B4-BE49-F238E27FC236}">
                <a16:creationId xmlns:a16="http://schemas.microsoft.com/office/drawing/2014/main" id="{29A0BD00-201F-46FF-9321-7031879312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60080"/>
      </p:ext>
    </p:extLst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48885E8-EB93-48EA-887A-538E2CE874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76" y="899592"/>
            <a:ext cx="12758333" cy="7488832"/>
          </a:xfrm>
          <a:prstGeom prst="rect">
            <a:avLst/>
          </a:prstGeom>
        </p:spPr>
      </p:pic>
      <p:sp>
        <p:nvSpPr>
          <p:cNvPr id="5" name="13 Rectángulo redondeado">
            <a:extLst>
              <a:ext uri="{FF2B5EF4-FFF2-40B4-BE49-F238E27FC236}">
                <a16:creationId xmlns:a16="http://schemas.microsoft.com/office/drawing/2014/main" id="{583656B2-5D87-46B7-A907-4F8BDBA17ADD}"/>
              </a:ext>
            </a:extLst>
          </p:cNvPr>
          <p:cNvSpPr/>
          <p:nvPr/>
        </p:nvSpPr>
        <p:spPr>
          <a:xfrm>
            <a:off x="2639616" y="2627784"/>
            <a:ext cx="4032448" cy="720080"/>
          </a:xfrm>
          <a:prstGeom prst="roundRect">
            <a:avLst>
              <a:gd name="adj" fmla="val 10598"/>
            </a:avLst>
          </a:prstGeom>
          <a:noFill/>
          <a:ln w="1397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13DD31A-AB17-4C53-B116-444D4AB872EC}"/>
              </a:ext>
            </a:extLst>
          </p:cNvPr>
          <p:cNvSpPr txBox="1"/>
          <p:nvPr/>
        </p:nvSpPr>
        <p:spPr>
          <a:xfrm>
            <a:off x="1055440" y="172256"/>
            <a:ext cx="2969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espazoAbalar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6" name="1 Marcador de número de diapositiva">
            <a:extLst>
              <a:ext uri="{FF2B5EF4-FFF2-40B4-BE49-F238E27FC236}">
                <a16:creationId xmlns:a16="http://schemas.microsoft.com/office/drawing/2014/main" id="{3F815DC1-E701-4DA1-B713-4E0F17A4FE0D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321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7" name="101 Imagen" descr="02_pie.jpg">
            <a:extLst>
              <a:ext uri="{FF2B5EF4-FFF2-40B4-BE49-F238E27FC236}">
                <a16:creationId xmlns:a16="http://schemas.microsoft.com/office/drawing/2014/main" id="{A355E3E0-CE78-4659-8BED-3CC063498EF4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8" name="5 Marcador de número de diapositiva">
            <a:extLst>
              <a:ext uri="{FF2B5EF4-FFF2-40B4-BE49-F238E27FC236}">
                <a16:creationId xmlns:a16="http://schemas.microsoft.com/office/drawing/2014/main" id="{C7E4938A-4A56-41BE-94BF-5442C5A6398D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321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9" name="12 Imagen" descr="cons_cul_edu-cor">
            <a:extLst>
              <a:ext uri="{FF2B5EF4-FFF2-40B4-BE49-F238E27FC236}">
                <a16:creationId xmlns:a16="http://schemas.microsoft.com/office/drawing/2014/main" id="{79829375-2D65-4FB6-9FB8-160D388F2E7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8 Imagen">
            <a:extLst>
              <a:ext uri="{FF2B5EF4-FFF2-40B4-BE49-F238E27FC236}">
                <a16:creationId xmlns:a16="http://schemas.microsoft.com/office/drawing/2014/main" id="{85A8B344-6351-4AF9-9BE1-A32C5D0F6B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343188"/>
      </p:ext>
    </p:extLst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3 Rectángulo redondeado">
            <a:extLst>
              <a:ext uri="{FF2B5EF4-FFF2-40B4-BE49-F238E27FC236}">
                <a16:creationId xmlns:a16="http://schemas.microsoft.com/office/drawing/2014/main" id="{A433C38B-0BAB-4885-BB5E-0F715057E8ED}"/>
              </a:ext>
            </a:extLst>
          </p:cNvPr>
          <p:cNvSpPr/>
          <p:nvPr/>
        </p:nvSpPr>
        <p:spPr>
          <a:xfrm>
            <a:off x="-1176808" y="3059832"/>
            <a:ext cx="3960440" cy="1944216"/>
          </a:xfrm>
          <a:prstGeom prst="roundRect">
            <a:avLst>
              <a:gd name="adj" fmla="val 10598"/>
            </a:avLst>
          </a:prstGeom>
          <a:noFill/>
          <a:ln w="1397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CEAB806-3C4D-4C3F-AC53-7C56EDCC9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975" y="827584"/>
            <a:ext cx="12200975" cy="763284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F6A85F9-1744-44FB-8DFB-0C08342D3789}"/>
              </a:ext>
            </a:extLst>
          </p:cNvPr>
          <p:cNvSpPr txBox="1"/>
          <p:nvPr/>
        </p:nvSpPr>
        <p:spPr>
          <a:xfrm>
            <a:off x="1055440" y="172256"/>
            <a:ext cx="2969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espazoAbalar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6" name="1 Marcador de número de diapositiva">
            <a:extLst>
              <a:ext uri="{FF2B5EF4-FFF2-40B4-BE49-F238E27FC236}">
                <a16:creationId xmlns:a16="http://schemas.microsoft.com/office/drawing/2014/main" id="{38D99331-8A1A-4761-AE7D-7CB403F12429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322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7" name="101 Imagen" descr="02_pie.jpg">
            <a:extLst>
              <a:ext uri="{FF2B5EF4-FFF2-40B4-BE49-F238E27FC236}">
                <a16:creationId xmlns:a16="http://schemas.microsoft.com/office/drawing/2014/main" id="{8686544E-C93C-49F2-9FDD-573D6E9D246D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8" name="5 Marcador de número de diapositiva">
            <a:extLst>
              <a:ext uri="{FF2B5EF4-FFF2-40B4-BE49-F238E27FC236}">
                <a16:creationId xmlns:a16="http://schemas.microsoft.com/office/drawing/2014/main" id="{6F202255-2511-4A67-B564-33217A551B77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322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9" name="12 Imagen" descr="cons_cul_edu-cor">
            <a:extLst>
              <a:ext uri="{FF2B5EF4-FFF2-40B4-BE49-F238E27FC236}">
                <a16:creationId xmlns:a16="http://schemas.microsoft.com/office/drawing/2014/main" id="{BC997EA0-4CE1-4A5D-9D42-CC37BC6A458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8 Imagen">
            <a:extLst>
              <a:ext uri="{FF2B5EF4-FFF2-40B4-BE49-F238E27FC236}">
                <a16:creationId xmlns:a16="http://schemas.microsoft.com/office/drawing/2014/main" id="{F20141D3-AD47-46F3-8D2E-6304B2409A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040556"/>
      </p:ext>
    </p:extLst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CEAB806-3C4D-4C3F-AC53-7C56EDCC9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975" y="827584"/>
            <a:ext cx="12200975" cy="7632848"/>
          </a:xfrm>
          <a:prstGeom prst="rect">
            <a:avLst/>
          </a:prstGeom>
        </p:spPr>
      </p:pic>
      <p:sp>
        <p:nvSpPr>
          <p:cNvPr id="5" name="13 Rectángulo redondeado">
            <a:extLst>
              <a:ext uri="{FF2B5EF4-FFF2-40B4-BE49-F238E27FC236}">
                <a16:creationId xmlns:a16="http://schemas.microsoft.com/office/drawing/2014/main" id="{7F950BCF-6511-4C17-B6EC-ADF3472C33FA}"/>
              </a:ext>
            </a:extLst>
          </p:cNvPr>
          <p:cNvSpPr/>
          <p:nvPr/>
        </p:nvSpPr>
        <p:spPr>
          <a:xfrm>
            <a:off x="2639616" y="2915816"/>
            <a:ext cx="9433048" cy="360040"/>
          </a:xfrm>
          <a:prstGeom prst="roundRect">
            <a:avLst>
              <a:gd name="adj" fmla="val 10598"/>
            </a:avLst>
          </a:prstGeom>
          <a:noFill/>
          <a:ln w="1397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CFE981F-7F7B-4946-ABA6-A3E9BC378F74}"/>
              </a:ext>
            </a:extLst>
          </p:cNvPr>
          <p:cNvSpPr txBox="1"/>
          <p:nvPr/>
        </p:nvSpPr>
        <p:spPr>
          <a:xfrm>
            <a:off x="1055440" y="172256"/>
            <a:ext cx="2969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espazoAbalar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6" name="1 Marcador de número de diapositiva">
            <a:extLst>
              <a:ext uri="{FF2B5EF4-FFF2-40B4-BE49-F238E27FC236}">
                <a16:creationId xmlns:a16="http://schemas.microsoft.com/office/drawing/2014/main" id="{9BF4264C-CF34-4FCF-B6B0-551F1550A347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323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7" name="101 Imagen" descr="02_pie.jpg">
            <a:extLst>
              <a:ext uri="{FF2B5EF4-FFF2-40B4-BE49-F238E27FC236}">
                <a16:creationId xmlns:a16="http://schemas.microsoft.com/office/drawing/2014/main" id="{8BD3BAF7-EE48-4CC2-84F8-2F0DC8D58FC2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8" name="5 Marcador de número de diapositiva">
            <a:extLst>
              <a:ext uri="{FF2B5EF4-FFF2-40B4-BE49-F238E27FC236}">
                <a16:creationId xmlns:a16="http://schemas.microsoft.com/office/drawing/2014/main" id="{FE306CE3-EF89-4AF0-9526-BBD5649BB0E7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323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9" name="12 Imagen" descr="cons_cul_edu-cor">
            <a:extLst>
              <a:ext uri="{FF2B5EF4-FFF2-40B4-BE49-F238E27FC236}">
                <a16:creationId xmlns:a16="http://schemas.microsoft.com/office/drawing/2014/main" id="{3260841A-E837-49FE-87CF-C4AE5951A7A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8 Imagen">
            <a:extLst>
              <a:ext uri="{FF2B5EF4-FFF2-40B4-BE49-F238E27FC236}">
                <a16:creationId xmlns:a16="http://schemas.microsoft.com/office/drawing/2014/main" id="{4E34D32F-A950-4EC0-81BE-841908EC9C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775173"/>
      </p:ext>
    </p:extLst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CEAB806-3C4D-4C3F-AC53-7C56EDCC9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975" y="827584"/>
            <a:ext cx="12200975" cy="7632848"/>
          </a:xfrm>
          <a:prstGeom prst="rect">
            <a:avLst/>
          </a:prstGeom>
        </p:spPr>
      </p:pic>
      <p:sp>
        <p:nvSpPr>
          <p:cNvPr id="5" name="13 Rectángulo redondeado">
            <a:extLst>
              <a:ext uri="{FF2B5EF4-FFF2-40B4-BE49-F238E27FC236}">
                <a16:creationId xmlns:a16="http://schemas.microsoft.com/office/drawing/2014/main" id="{7F950BCF-6511-4C17-B6EC-ADF3472C33FA}"/>
              </a:ext>
            </a:extLst>
          </p:cNvPr>
          <p:cNvSpPr/>
          <p:nvPr/>
        </p:nvSpPr>
        <p:spPr>
          <a:xfrm>
            <a:off x="10200456" y="2915816"/>
            <a:ext cx="936104" cy="360040"/>
          </a:xfrm>
          <a:prstGeom prst="roundRect">
            <a:avLst>
              <a:gd name="adj" fmla="val 10598"/>
            </a:avLst>
          </a:prstGeom>
          <a:noFill/>
          <a:ln w="1397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E6478EC-A202-45CC-99CB-4B1A04F58C25}"/>
              </a:ext>
            </a:extLst>
          </p:cNvPr>
          <p:cNvSpPr txBox="1"/>
          <p:nvPr/>
        </p:nvSpPr>
        <p:spPr>
          <a:xfrm>
            <a:off x="1055440" y="172256"/>
            <a:ext cx="2969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espazoAbalar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6" name="1 Marcador de número de diapositiva">
            <a:extLst>
              <a:ext uri="{FF2B5EF4-FFF2-40B4-BE49-F238E27FC236}">
                <a16:creationId xmlns:a16="http://schemas.microsoft.com/office/drawing/2014/main" id="{BA4C1A2C-3424-4EDE-AF98-3CD3041A01A9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324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7" name="101 Imagen" descr="02_pie.jpg">
            <a:extLst>
              <a:ext uri="{FF2B5EF4-FFF2-40B4-BE49-F238E27FC236}">
                <a16:creationId xmlns:a16="http://schemas.microsoft.com/office/drawing/2014/main" id="{073F87E6-D4F6-478D-A4D8-9DE843412720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8" name="5 Marcador de número de diapositiva">
            <a:extLst>
              <a:ext uri="{FF2B5EF4-FFF2-40B4-BE49-F238E27FC236}">
                <a16:creationId xmlns:a16="http://schemas.microsoft.com/office/drawing/2014/main" id="{0BECA3CF-447B-43A2-A005-80F2B82BE54E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324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9" name="12 Imagen" descr="cons_cul_edu-cor">
            <a:extLst>
              <a:ext uri="{FF2B5EF4-FFF2-40B4-BE49-F238E27FC236}">
                <a16:creationId xmlns:a16="http://schemas.microsoft.com/office/drawing/2014/main" id="{8AE0D72B-F903-45FE-892C-500FE3F4838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8 Imagen">
            <a:extLst>
              <a:ext uri="{FF2B5EF4-FFF2-40B4-BE49-F238E27FC236}">
                <a16:creationId xmlns:a16="http://schemas.microsoft.com/office/drawing/2014/main" id="{9A21C775-6ECF-43A4-860A-49A0F081D7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333320"/>
      </p:ext>
    </p:extLst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2 Rectángulo redondeado">
            <a:extLst>
              <a:ext uri="{FF2B5EF4-FFF2-40B4-BE49-F238E27FC236}">
                <a16:creationId xmlns:a16="http://schemas.microsoft.com/office/drawing/2014/main" id="{E574D679-9113-4B93-9E90-E49BB00169BC}"/>
              </a:ext>
            </a:extLst>
          </p:cNvPr>
          <p:cNvSpPr/>
          <p:nvPr/>
        </p:nvSpPr>
        <p:spPr>
          <a:xfrm>
            <a:off x="13440816" y="1979712"/>
            <a:ext cx="1080120" cy="360040"/>
          </a:xfrm>
          <a:prstGeom prst="roundRect">
            <a:avLst>
              <a:gd name="adj" fmla="val 4470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F1A8116-3ED7-4F7E-86AD-82B3EBB92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640" y="827584"/>
            <a:ext cx="12222639" cy="763284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653620C-9D51-44EE-A21B-4E3C915B3FC3}"/>
              </a:ext>
            </a:extLst>
          </p:cNvPr>
          <p:cNvSpPr txBox="1"/>
          <p:nvPr/>
        </p:nvSpPr>
        <p:spPr>
          <a:xfrm>
            <a:off x="1055440" y="172256"/>
            <a:ext cx="2969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espazoAbalar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5" name="1 Marcador de número de diapositiva">
            <a:extLst>
              <a:ext uri="{FF2B5EF4-FFF2-40B4-BE49-F238E27FC236}">
                <a16:creationId xmlns:a16="http://schemas.microsoft.com/office/drawing/2014/main" id="{2D1FBEFB-20E4-4953-8416-7F128CDAB868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325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6" name="101 Imagen" descr="02_pie.jpg">
            <a:extLst>
              <a:ext uri="{FF2B5EF4-FFF2-40B4-BE49-F238E27FC236}">
                <a16:creationId xmlns:a16="http://schemas.microsoft.com/office/drawing/2014/main" id="{7C210E90-F062-4173-9C30-87C99C571BEF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8" name="5 Marcador de número de diapositiva">
            <a:extLst>
              <a:ext uri="{FF2B5EF4-FFF2-40B4-BE49-F238E27FC236}">
                <a16:creationId xmlns:a16="http://schemas.microsoft.com/office/drawing/2014/main" id="{BE3BC653-D7CF-452B-A9AE-9ED914DD6971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325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9" name="12 Imagen" descr="cons_cul_edu-cor">
            <a:extLst>
              <a:ext uri="{FF2B5EF4-FFF2-40B4-BE49-F238E27FC236}">
                <a16:creationId xmlns:a16="http://schemas.microsoft.com/office/drawing/2014/main" id="{60C1B6A3-4A4B-4AEE-8565-CB7F61264FF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8 Imagen">
            <a:extLst>
              <a:ext uri="{FF2B5EF4-FFF2-40B4-BE49-F238E27FC236}">
                <a16:creationId xmlns:a16="http://schemas.microsoft.com/office/drawing/2014/main" id="{64903B62-C542-420E-9EB8-139E25CB29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6166188B-9551-408B-BD9F-D917A67B93EF}"/>
              </a:ext>
            </a:extLst>
          </p:cNvPr>
          <p:cNvSpPr/>
          <p:nvPr/>
        </p:nvSpPr>
        <p:spPr>
          <a:xfrm>
            <a:off x="2855640" y="3059832"/>
            <a:ext cx="1656184" cy="446449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  <a:alpha val="51000"/>
                </a:schemeClr>
              </a:gs>
              <a:gs pos="0">
                <a:schemeClr val="bg1">
                  <a:lumMod val="95000"/>
                  <a:shade val="67500"/>
                  <a:satMod val="115000"/>
                </a:schemeClr>
              </a:gs>
              <a:gs pos="93000">
                <a:schemeClr val="bg1">
                  <a:lumMod val="9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51296825"/>
      </p:ext>
    </p:extLst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F1A8116-3ED7-4F7E-86AD-82B3EBB92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640" y="827584"/>
            <a:ext cx="12222639" cy="7632848"/>
          </a:xfrm>
          <a:prstGeom prst="rect">
            <a:avLst/>
          </a:prstGeom>
        </p:spPr>
      </p:pic>
      <p:sp>
        <p:nvSpPr>
          <p:cNvPr id="4" name="22 Rectángulo redondeado">
            <a:extLst>
              <a:ext uri="{FF2B5EF4-FFF2-40B4-BE49-F238E27FC236}">
                <a16:creationId xmlns:a16="http://schemas.microsoft.com/office/drawing/2014/main" id="{FAD72DCA-6608-4923-98DE-40B80FDFFD22}"/>
              </a:ext>
            </a:extLst>
          </p:cNvPr>
          <p:cNvSpPr/>
          <p:nvPr/>
        </p:nvSpPr>
        <p:spPr>
          <a:xfrm>
            <a:off x="9984432" y="2915816"/>
            <a:ext cx="1008112" cy="4824536"/>
          </a:xfrm>
          <a:prstGeom prst="roundRect">
            <a:avLst>
              <a:gd name="adj" fmla="val 4470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5E1E5FC-615F-427D-A224-71AFCD448BAB}"/>
              </a:ext>
            </a:extLst>
          </p:cNvPr>
          <p:cNvSpPr txBox="1"/>
          <p:nvPr/>
        </p:nvSpPr>
        <p:spPr>
          <a:xfrm>
            <a:off x="1055440" y="172256"/>
            <a:ext cx="2969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espazoAbalar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6" name="1 Marcador de número de diapositiva">
            <a:extLst>
              <a:ext uri="{FF2B5EF4-FFF2-40B4-BE49-F238E27FC236}">
                <a16:creationId xmlns:a16="http://schemas.microsoft.com/office/drawing/2014/main" id="{E4AD3455-81CD-4258-A344-397A5AC83AD2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326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7" name="101 Imagen" descr="02_pie.jpg">
            <a:extLst>
              <a:ext uri="{FF2B5EF4-FFF2-40B4-BE49-F238E27FC236}">
                <a16:creationId xmlns:a16="http://schemas.microsoft.com/office/drawing/2014/main" id="{6ACBE995-9710-442B-BF7E-B71619473A93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8" name="5 Marcador de número de diapositiva">
            <a:extLst>
              <a:ext uri="{FF2B5EF4-FFF2-40B4-BE49-F238E27FC236}">
                <a16:creationId xmlns:a16="http://schemas.microsoft.com/office/drawing/2014/main" id="{8E7BF2F9-2D21-4717-9F6A-BD491113AD74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326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9" name="12 Imagen" descr="cons_cul_edu-cor">
            <a:extLst>
              <a:ext uri="{FF2B5EF4-FFF2-40B4-BE49-F238E27FC236}">
                <a16:creationId xmlns:a16="http://schemas.microsoft.com/office/drawing/2014/main" id="{75B2BD4D-5F0C-417B-B896-3567BCCEA79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8 Imagen">
            <a:extLst>
              <a:ext uri="{FF2B5EF4-FFF2-40B4-BE49-F238E27FC236}">
                <a16:creationId xmlns:a16="http://schemas.microsoft.com/office/drawing/2014/main" id="{9B9FC37E-9A88-445F-9D0D-913B103D84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07C64C2A-9DD9-41D6-879F-1BE7625CB2D7}"/>
              </a:ext>
            </a:extLst>
          </p:cNvPr>
          <p:cNvSpPr/>
          <p:nvPr/>
        </p:nvSpPr>
        <p:spPr>
          <a:xfrm>
            <a:off x="2855640" y="3059832"/>
            <a:ext cx="1656184" cy="446449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  <a:alpha val="51000"/>
                </a:schemeClr>
              </a:gs>
              <a:gs pos="0">
                <a:schemeClr val="bg1">
                  <a:lumMod val="95000"/>
                  <a:shade val="67500"/>
                  <a:satMod val="115000"/>
                </a:schemeClr>
              </a:gs>
              <a:gs pos="93000">
                <a:schemeClr val="bg1">
                  <a:lumMod val="9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07280628"/>
      </p:ext>
    </p:extLst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D4E07F0-736A-4DEE-9D71-04531BF57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7584"/>
            <a:ext cx="12214831" cy="7560840"/>
          </a:xfrm>
          <a:prstGeom prst="rect">
            <a:avLst/>
          </a:prstGeom>
        </p:spPr>
      </p:pic>
      <p:sp>
        <p:nvSpPr>
          <p:cNvPr id="4" name="13 Rectángulo redondeado">
            <a:extLst>
              <a:ext uri="{FF2B5EF4-FFF2-40B4-BE49-F238E27FC236}">
                <a16:creationId xmlns:a16="http://schemas.microsoft.com/office/drawing/2014/main" id="{E504E6DD-6053-4AC5-8ABE-D65057C537D2}"/>
              </a:ext>
            </a:extLst>
          </p:cNvPr>
          <p:cNvSpPr/>
          <p:nvPr/>
        </p:nvSpPr>
        <p:spPr>
          <a:xfrm>
            <a:off x="119336" y="3131840"/>
            <a:ext cx="1656184" cy="504056"/>
          </a:xfrm>
          <a:prstGeom prst="roundRect">
            <a:avLst/>
          </a:prstGeom>
          <a:noFill/>
          <a:ln w="1397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338F9A2-B9EA-4260-8B7A-851D3BBDABBF}"/>
              </a:ext>
            </a:extLst>
          </p:cNvPr>
          <p:cNvSpPr txBox="1"/>
          <p:nvPr/>
        </p:nvSpPr>
        <p:spPr>
          <a:xfrm>
            <a:off x="1055440" y="172256"/>
            <a:ext cx="2969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espazoAbalar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37E611E4-6B24-4795-BF02-700E007FB01F}"/>
              </a:ext>
            </a:extLst>
          </p:cNvPr>
          <p:cNvSpPr/>
          <p:nvPr/>
        </p:nvSpPr>
        <p:spPr>
          <a:xfrm>
            <a:off x="6240016" y="918642"/>
            <a:ext cx="2448272" cy="252028"/>
          </a:xfrm>
          <a:prstGeom prst="rect">
            <a:avLst/>
          </a:prstGeom>
          <a:solidFill>
            <a:srgbClr val="346E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b="1" dirty="0"/>
              <a:t>espazo Centros</a:t>
            </a:r>
          </a:p>
        </p:txBody>
      </p:sp>
      <p:sp>
        <p:nvSpPr>
          <p:cNvPr id="7" name="1 Marcador de número de diapositiva">
            <a:extLst>
              <a:ext uri="{FF2B5EF4-FFF2-40B4-BE49-F238E27FC236}">
                <a16:creationId xmlns:a16="http://schemas.microsoft.com/office/drawing/2014/main" id="{9C3E390A-61BD-4DB8-8DCF-0914DC623DF1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327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8" name="101 Imagen" descr="02_pie.jpg">
            <a:extLst>
              <a:ext uri="{FF2B5EF4-FFF2-40B4-BE49-F238E27FC236}">
                <a16:creationId xmlns:a16="http://schemas.microsoft.com/office/drawing/2014/main" id="{8BE06C13-8144-46AB-9FDE-D6416DF28F91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B7EACEB4-9656-4DA8-AEB9-92901204107F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327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" name="12 Imagen" descr="cons_cul_edu-cor">
            <a:extLst>
              <a:ext uri="{FF2B5EF4-FFF2-40B4-BE49-F238E27FC236}">
                <a16:creationId xmlns:a16="http://schemas.microsoft.com/office/drawing/2014/main" id="{1B282CCB-E198-4371-9232-69E223C24FBA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" name="8 Imagen">
            <a:extLst>
              <a:ext uri="{FF2B5EF4-FFF2-40B4-BE49-F238E27FC236}">
                <a16:creationId xmlns:a16="http://schemas.microsoft.com/office/drawing/2014/main" id="{581BC555-3839-4E61-B03D-A5F3AC8649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775374"/>
      </p:ext>
    </p:extLst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3 Rectángulo redondeado">
            <a:extLst>
              <a:ext uri="{FF2B5EF4-FFF2-40B4-BE49-F238E27FC236}">
                <a16:creationId xmlns:a16="http://schemas.microsoft.com/office/drawing/2014/main" id="{A433C38B-0BAB-4885-BB5E-0F715057E8ED}"/>
              </a:ext>
            </a:extLst>
          </p:cNvPr>
          <p:cNvSpPr/>
          <p:nvPr/>
        </p:nvSpPr>
        <p:spPr>
          <a:xfrm>
            <a:off x="-1176808" y="3059832"/>
            <a:ext cx="3960440" cy="1944216"/>
          </a:xfrm>
          <a:prstGeom prst="roundRect">
            <a:avLst>
              <a:gd name="adj" fmla="val 10598"/>
            </a:avLst>
          </a:prstGeom>
          <a:noFill/>
          <a:ln w="1397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916172C-7A57-4884-A137-25FF78AA4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7584"/>
            <a:ext cx="12192000" cy="763284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057EA8C-E681-400B-898C-A804023EC1F1}"/>
              </a:ext>
            </a:extLst>
          </p:cNvPr>
          <p:cNvSpPr txBox="1"/>
          <p:nvPr/>
        </p:nvSpPr>
        <p:spPr>
          <a:xfrm>
            <a:off x="1055440" y="172256"/>
            <a:ext cx="2969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espazoAbalar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6" name="1 Marcador de número de diapositiva">
            <a:extLst>
              <a:ext uri="{FF2B5EF4-FFF2-40B4-BE49-F238E27FC236}">
                <a16:creationId xmlns:a16="http://schemas.microsoft.com/office/drawing/2014/main" id="{E726AF37-3A0C-4F74-AE90-6F2BB4F84C9F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328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7" name="101 Imagen" descr="02_pie.jpg">
            <a:extLst>
              <a:ext uri="{FF2B5EF4-FFF2-40B4-BE49-F238E27FC236}">
                <a16:creationId xmlns:a16="http://schemas.microsoft.com/office/drawing/2014/main" id="{520F5721-D517-4E38-80CA-C23546088D93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8" name="5 Marcador de número de diapositiva">
            <a:extLst>
              <a:ext uri="{FF2B5EF4-FFF2-40B4-BE49-F238E27FC236}">
                <a16:creationId xmlns:a16="http://schemas.microsoft.com/office/drawing/2014/main" id="{AE19908E-48A7-4459-9DFA-D076033F1E79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328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9" name="12 Imagen" descr="cons_cul_edu-cor">
            <a:extLst>
              <a:ext uri="{FF2B5EF4-FFF2-40B4-BE49-F238E27FC236}">
                <a16:creationId xmlns:a16="http://schemas.microsoft.com/office/drawing/2014/main" id="{88B173BB-7396-4C2A-A6FF-A737E8CF07E6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8 Imagen">
            <a:extLst>
              <a:ext uri="{FF2B5EF4-FFF2-40B4-BE49-F238E27FC236}">
                <a16:creationId xmlns:a16="http://schemas.microsoft.com/office/drawing/2014/main" id="{833548CB-1BEA-4777-B9E6-85F7DA66A1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058401"/>
      </p:ext>
    </p:extLst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916172C-7A57-4884-A137-25FF78AA4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7584"/>
            <a:ext cx="12192000" cy="7632848"/>
          </a:xfrm>
          <a:prstGeom prst="rect">
            <a:avLst/>
          </a:prstGeom>
        </p:spPr>
      </p:pic>
      <p:sp>
        <p:nvSpPr>
          <p:cNvPr id="5" name="13 Rectángulo redondeado">
            <a:extLst>
              <a:ext uri="{FF2B5EF4-FFF2-40B4-BE49-F238E27FC236}">
                <a16:creationId xmlns:a16="http://schemas.microsoft.com/office/drawing/2014/main" id="{299D67AC-7CB3-442D-B0CC-2EE6EB3FDEAB}"/>
              </a:ext>
            </a:extLst>
          </p:cNvPr>
          <p:cNvSpPr/>
          <p:nvPr/>
        </p:nvSpPr>
        <p:spPr>
          <a:xfrm>
            <a:off x="2567608" y="7979816"/>
            <a:ext cx="1512168" cy="525720"/>
          </a:xfrm>
          <a:prstGeom prst="roundRect">
            <a:avLst>
              <a:gd name="adj" fmla="val 10598"/>
            </a:avLst>
          </a:prstGeom>
          <a:noFill/>
          <a:ln w="1397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14755E2-0873-43D0-BB54-D3C9986AB06B}"/>
              </a:ext>
            </a:extLst>
          </p:cNvPr>
          <p:cNvSpPr txBox="1"/>
          <p:nvPr/>
        </p:nvSpPr>
        <p:spPr>
          <a:xfrm>
            <a:off x="1055440" y="172256"/>
            <a:ext cx="2969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espazoAbalar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6" name="1 Marcador de número de diapositiva">
            <a:extLst>
              <a:ext uri="{FF2B5EF4-FFF2-40B4-BE49-F238E27FC236}">
                <a16:creationId xmlns:a16="http://schemas.microsoft.com/office/drawing/2014/main" id="{278C0794-0B6C-4E80-BDB3-E18D66E71BDE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329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7" name="101 Imagen" descr="02_pie.jpg">
            <a:extLst>
              <a:ext uri="{FF2B5EF4-FFF2-40B4-BE49-F238E27FC236}">
                <a16:creationId xmlns:a16="http://schemas.microsoft.com/office/drawing/2014/main" id="{79928AAD-1507-4A38-B0AD-C4C2AD5ED7DD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8" name="5 Marcador de número de diapositiva">
            <a:extLst>
              <a:ext uri="{FF2B5EF4-FFF2-40B4-BE49-F238E27FC236}">
                <a16:creationId xmlns:a16="http://schemas.microsoft.com/office/drawing/2014/main" id="{B6670A51-174E-444D-B620-698EC459E155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329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9" name="12 Imagen" descr="cons_cul_edu-cor">
            <a:extLst>
              <a:ext uri="{FF2B5EF4-FFF2-40B4-BE49-F238E27FC236}">
                <a16:creationId xmlns:a16="http://schemas.microsoft.com/office/drawing/2014/main" id="{6B1FB704-749C-4D6B-BA78-8CECDCAAF04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8 Imagen">
            <a:extLst>
              <a:ext uri="{FF2B5EF4-FFF2-40B4-BE49-F238E27FC236}">
                <a16:creationId xmlns:a16="http://schemas.microsoft.com/office/drawing/2014/main" id="{5018CDD1-7EA7-405D-8FE8-EA006B819E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1922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127448" y="7236296"/>
            <a:ext cx="994041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5400" dirty="0">
                <a:hlinkClick r:id="rId4"/>
              </a:rPr>
              <a:t>https://www.edu.xunta.es/correo/</a:t>
            </a:r>
            <a:endParaRPr lang="es-ES_tradnl" sz="5400" dirty="0"/>
          </a:p>
        </p:txBody>
      </p:sp>
      <p:pic>
        <p:nvPicPr>
          <p:cNvPr id="4100" name="Picture 4" descr="En, Correo, Correo Electrónico, Enviar, Irradia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C5976C93-FF4E-40B7-8B8D-3501DFC7EE61}"/>
              </a:ext>
            </a:extLst>
          </p:cNvPr>
          <p:cNvSpPr/>
          <p:nvPr/>
        </p:nvSpPr>
        <p:spPr>
          <a:xfrm>
            <a:off x="5951984" y="7934455"/>
            <a:ext cx="596246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7200" b="1" dirty="0">
                <a:solidFill>
                  <a:schemeClr val="tx2"/>
                </a:solidFill>
              </a:rPr>
              <a:t>@edu.xunta.es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FF5D5B5-929C-4B61-8AE8-C329D7E18D78}"/>
              </a:ext>
            </a:extLst>
          </p:cNvPr>
          <p:cNvSpPr/>
          <p:nvPr/>
        </p:nvSpPr>
        <p:spPr>
          <a:xfrm>
            <a:off x="191344" y="9216"/>
            <a:ext cx="741478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7200" b="1" dirty="0">
                <a:solidFill>
                  <a:schemeClr val="tx2"/>
                </a:solidFill>
              </a:rPr>
              <a:t>Correo corporativo</a:t>
            </a:r>
          </a:p>
        </p:txBody>
      </p:sp>
    </p:spTree>
    <p:extLst>
      <p:ext uri="{BB962C8B-B14F-4D97-AF65-F5344CB8AC3E}">
        <p14:creationId xmlns:p14="http://schemas.microsoft.com/office/powerpoint/2010/main" val="1079362593"/>
      </p:ext>
    </p:extLst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3 Rectángulo redondeado">
            <a:extLst>
              <a:ext uri="{FF2B5EF4-FFF2-40B4-BE49-F238E27FC236}">
                <a16:creationId xmlns:a16="http://schemas.microsoft.com/office/drawing/2014/main" id="{A433C38B-0BAB-4885-BB5E-0F715057E8ED}"/>
              </a:ext>
            </a:extLst>
          </p:cNvPr>
          <p:cNvSpPr/>
          <p:nvPr/>
        </p:nvSpPr>
        <p:spPr>
          <a:xfrm>
            <a:off x="-1176808" y="3059832"/>
            <a:ext cx="3960440" cy="1944216"/>
          </a:xfrm>
          <a:prstGeom prst="roundRect">
            <a:avLst>
              <a:gd name="adj" fmla="val 10598"/>
            </a:avLst>
          </a:prstGeom>
          <a:noFill/>
          <a:ln w="1397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D36B878-50C4-4575-BD2D-9897E8659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7584"/>
            <a:ext cx="12192000" cy="763284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C35E059-5FBD-429F-95B9-E2C710050A71}"/>
              </a:ext>
            </a:extLst>
          </p:cNvPr>
          <p:cNvSpPr txBox="1"/>
          <p:nvPr/>
        </p:nvSpPr>
        <p:spPr>
          <a:xfrm>
            <a:off x="1055440" y="172256"/>
            <a:ext cx="2969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espazoAbalar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6" name="1 Marcador de número de diapositiva">
            <a:extLst>
              <a:ext uri="{FF2B5EF4-FFF2-40B4-BE49-F238E27FC236}">
                <a16:creationId xmlns:a16="http://schemas.microsoft.com/office/drawing/2014/main" id="{B0C79B45-0A93-4D29-BCBB-847F88678F0D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330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7" name="101 Imagen" descr="02_pie.jpg">
            <a:extLst>
              <a:ext uri="{FF2B5EF4-FFF2-40B4-BE49-F238E27FC236}">
                <a16:creationId xmlns:a16="http://schemas.microsoft.com/office/drawing/2014/main" id="{D114328D-2A72-4110-8060-B9D0C7E08211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8" name="5 Marcador de número de diapositiva">
            <a:extLst>
              <a:ext uri="{FF2B5EF4-FFF2-40B4-BE49-F238E27FC236}">
                <a16:creationId xmlns:a16="http://schemas.microsoft.com/office/drawing/2014/main" id="{CD0911A7-4B28-4128-89CD-BA680A1693B5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330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9" name="12 Imagen" descr="cons_cul_edu-cor">
            <a:extLst>
              <a:ext uri="{FF2B5EF4-FFF2-40B4-BE49-F238E27FC236}">
                <a16:creationId xmlns:a16="http://schemas.microsoft.com/office/drawing/2014/main" id="{C231FA0F-7C1D-4930-B5A1-6282AF70C25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8 Imagen">
            <a:extLst>
              <a:ext uri="{FF2B5EF4-FFF2-40B4-BE49-F238E27FC236}">
                <a16:creationId xmlns:a16="http://schemas.microsoft.com/office/drawing/2014/main" id="{6F0F0240-7FC4-4E68-ABA7-8557CDAECC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476892"/>
      </p:ext>
    </p:extLst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D36B878-50C4-4575-BD2D-9897E8659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7584"/>
            <a:ext cx="12192000" cy="7632848"/>
          </a:xfrm>
          <a:prstGeom prst="rect">
            <a:avLst/>
          </a:prstGeom>
        </p:spPr>
      </p:pic>
      <p:sp>
        <p:nvSpPr>
          <p:cNvPr id="5" name="13 Rectángulo redondeado">
            <a:extLst>
              <a:ext uri="{FF2B5EF4-FFF2-40B4-BE49-F238E27FC236}">
                <a16:creationId xmlns:a16="http://schemas.microsoft.com/office/drawing/2014/main" id="{1F0E1C5B-9226-4D54-8588-A09AAA3829C2}"/>
              </a:ext>
            </a:extLst>
          </p:cNvPr>
          <p:cNvSpPr/>
          <p:nvPr/>
        </p:nvSpPr>
        <p:spPr>
          <a:xfrm>
            <a:off x="2567608" y="2915816"/>
            <a:ext cx="2160240" cy="360040"/>
          </a:xfrm>
          <a:prstGeom prst="roundRect">
            <a:avLst>
              <a:gd name="adj" fmla="val 10598"/>
            </a:avLst>
          </a:prstGeom>
          <a:noFill/>
          <a:ln w="1397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13 Rectángulo redondeado">
            <a:extLst>
              <a:ext uri="{FF2B5EF4-FFF2-40B4-BE49-F238E27FC236}">
                <a16:creationId xmlns:a16="http://schemas.microsoft.com/office/drawing/2014/main" id="{6F44883C-B1D1-4FB2-8BE2-8E2DA38FD1FF}"/>
              </a:ext>
            </a:extLst>
          </p:cNvPr>
          <p:cNvSpPr/>
          <p:nvPr/>
        </p:nvSpPr>
        <p:spPr>
          <a:xfrm>
            <a:off x="2711624" y="4788024"/>
            <a:ext cx="2160240" cy="360040"/>
          </a:xfrm>
          <a:prstGeom prst="roundRect">
            <a:avLst>
              <a:gd name="adj" fmla="val 10598"/>
            </a:avLst>
          </a:prstGeom>
          <a:noFill/>
          <a:ln w="1397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A61ED0C-E4E9-46E6-9D05-98E79912BB89}"/>
              </a:ext>
            </a:extLst>
          </p:cNvPr>
          <p:cNvSpPr txBox="1"/>
          <p:nvPr/>
        </p:nvSpPr>
        <p:spPr>
          <a:xfrm>
            <a:off x="1055440" y="172256"/>
            <a:ext cx="2969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espazoAbalar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7" name="1 Marcador de número de diapositiva">
            <a:extLst>
              <a:ext uri="{FF2B5EF4-FFF2-40B4-BE49-F238E27FC236}">
                <a16:creationId xmlns:a16="http://schemas.microsoft.com/office/drawing/2014/main" id="{39A3F4BC-7206-4756-852B-D6F221443B8E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331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8" name="101 Imagen" descr="02_pie.jpg">
            <a:extLst>
              <a:ext uri="{FF2B5EF4-FFF2-40B4-BE49-F238E27FC236}">
                <a16:creationId xmlns:a16="http://schemas.microsoft.com/office/drawing/2014/main" id="{BCD17F4C-78B9-43D3-A61F-A39D94AF2D88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64A5DB17-4149-4653-A262-0886E6B3B7F0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331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" name="12 Imagen" descr="cons_cul_edu-cor">
            <a:extLst>
              <a:ext uri="{FF2B5EF4-FFF2-40B4-BE49-F238E27FC236}">
                <a16:creationId xmlns:a16="http://schemas.microsoft.com/office/drawing/2014/main" id="{C63B36A5-3CA9-426F-B548-F09BC019CBC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" name="8 Imagen">
            <a:extLst>
              <a:ext uri="{FF2B5EF4-FFF2-40B4-BE49-F238E27FC236}">
                <a16:creationId xmlns:a16="http://schemas.microsoft.com/office/drawing/2014/main" id="{4EA1A505-FC75-4941-8EB1-61C45331EB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  <p:sp>
        <p:nvSpPr>
          <p:cNvPr id="12" name="1 Marcador de número de diapositiva">
            <a:extLst>
              <a:ext uri="{FF2B5EF4-FFF2-40B4-BE49-F238E27FC236}">
                <a16:creationId xmlns:a16="http://schemas.microsoft.com/office/drawing/2014/main" id="{F2D7EE3C-12A2-4CCA-9C0D-78D22D268FEE}"/>
              </a:ext>
            </a:extLst>
          </p:cNvPr>
          <p:cNvSpPr txBox="1">
            <a:spLocks/>
          </p:cNvSpPr>
          <p:nvPr/>
        </p:nvSpPr>
        <p:spPr>
          <a:xfrm>
            <a:off x="8890000" y="86190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331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13" name="101 Imagen" descr="02_pie.jpg">
            <a:extLst>
              <a:ext uri="{FF2B5EF4-FFF2-40B4-BE49-F238E27FC236}">
                <a16:creationId xmlns:a16="http://schemas.microsoft.com/office/drawing/2014/main" id="{2EA472DD-CC44-46D3-8361-84D7FFD576C0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52400" y="8582051"/>
            <a:ext cx="12192000" cy="714348"/>
          </a:xfrm>
          <a:prstGeom prst="rect">
            <a:avLst/>
          </a:prstGeom>
        </p:spPr>
      </p:pic>
      <p:sp>
        <p:nvSpPr>
          <p:cNvPr id="14" name="5 Marcador de número de diapositiva">
            <a:extLst>
              <a:ext uri="{FF2B5EF4-FFF2-40B4-BE49-F238E27FC236}">
                <a16:creationId xmlns:a16="http://schemas.microsoft.com/office/drawing/2014/main" id="{29605F07-3F96-473A-9C20-0D24A414369D}"/>
              </a:ext>
            </a:extLst>
          </p:cNvPr>
          <p:cNvSpPr txBox="1">
            <a:spLocks/>
          </p:cNvSpPr>
          <p:nvPr/>
        </p:nvSpPr>
        <p:spPr>
          <a:xfrm>
            <a:off x="8952523" y="86658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331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5" name="12 Imagen" descr="cons_cul_edu-cor">
            <a:extLst>
              <a:ext uri="{FF2B5EF4-FFF2-40B4-BE49-F238E27FC236}">
                <a16:creationId xmlns:a16="http://schemas.microsoft.com/office/drawing/2014/main" id="{54FC7A5F-DF7A-4C31-A801-A50EB092B0EC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76" y="87439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6" name="8 Imagen">
            <a:extLst>
              <a:ext uri="{FF2B5EF4-FFF2-40B4-BE49-F238E27FC236}">
                <a16:creationId xmlns:a16="http://schemas.microsoft.com/office/drawing/2014/main" id="{9FCE92F2-47F7-40E5-AAD3-BE01D41485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571" y="86729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851390"/>
      </p:ext>
    </p:extLst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D4E07F0-736A-4DEE-9D71-04531BF57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7584"/>
            <a:ext cx="12214831" cy="7560840"/>
          </a:xfrm>
          <a:prstGeom prst="rect">
            <a:avLst/>
          </a:prstGeom>
        </p:spPr>
      </p:pic>
      <p:sp>
        <p:nvSpPr>
          <p:cNvPr id="4" name="13 Rectángulo redondeado">
            <a:extLst>
              <a:ext uri="{FF2B5EF4-FFF2-40B4-BE49-F238E27FC236}">
                <a16:creationId xmlns:a16="http://schemas.microsoft.com/office/drawing/2014/main" id="{E504E6DD-6053-4AC5-8ABE-D65057C537D2}"/>
              </a:ext>
            </a:extLst>
          </p:cNvPr>
          <p:cNvSpPr/>
          <p:nvPr/>
        </p:nvSpPr>
        <p:spPr>
          <a:xfrm>
            <a:off x="119336" y="3131840"/>
            <a:ext cx="1656184" cy="504056"/>
          </a:xfrm>
          <a:prstGeom prst="roundRect">
            <a:avLst/>
          </a:prstGeom>
          <a:noFill/>
          <a:ln w="1397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2BD719D-857E-4C92-8F44-7EEDB03F8DEE}"/>
              </a:ext>
            </a:extLst>
          </p:cNvPr>
          <p:cNvSpPr txBox="1"/>
          <p:nvPr/>
        </p:nvSpPr>
        <p:spPr>
          <a:xfrm>
            <a:off x="1055440" y="172256"/>
            <a:ext cx="2969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espazoAbalar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80C34CDE-59B8-4C5C-9146-BE3A5715D121}"/>
              </a:ext>
            </a:extLst>
          </p:cNvPr>
          <p:cNvSpPr/>
          <p:nvPr/>
        </p:nvSpPr>
        <p:spPr>
          <a:xfrm>
            <a:off x="6240016" y="918642"/>
            <a:ext cx="2448272" cy="252028"/>
          </a:xfrm>
          <a:prstGeom prst="rect">
            <a:avLst/>
          </a:prstGeom>
          <a:solidFill>
            <a:srgbClr val="346E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b="1" dirty="0"/>
              <a:t>espazo Centros</a:t>
            </a:r>
          </a:p>
        </p:txBody>
      </p:sp>
    </p:spTree>
    <p:extLst>
      <p:ext uri="{BB962C8B-B14F-4D97-AF65-F5344CB8AC3E}">
        <p14:creationId xmlns:p14="http://schemas.microsoft.com/office/powerpoint/2010/main" val="2912013815"/>
      </p:ext>
    </p:extLst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3 Rectángulo redondeado">
            <a:extLst>
              <a:ext uri="{FF2B5EF4-FFF2-40B4-BE49-F238E27FC236}">
                <a16:creationId xmlns:a16="http://schemas.microsoft.com/office/drawing/2014/main" id="{A433C38B-0BAB-4885-BB5E-0F715057E8ED}"/>
              </a:ext>
            </a:extLst>
          </p:cNvPr>
          <p:cNvSpPr/>
          <p:nvPr/>
        </p:nvSpPr>
        <p:spPr>
          <a:xfrm>
            <a:off x="-1176808" y="3059832"/>
            <a:ext cx="3960440" cy="1944216"/>
          </a:xfrm>
          <a:prstGeom prst="roundRect">
            <a:avLst>
              <a:gd name="adj" fmla="val 10598"/>
            </a:avLst>
          </a:prstGeom>
          <a:noFill/>
          <a:ln w="1397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916172C-7A57-4884-A137-25FF78AA4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7584"/>
            <a:ext cx="12192000" cy="763284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B5561EA-2584-46A6-AEEF-FE467CFC7131}"/>
              </a:ext>
            </a:extLst>
          </p:cNvPr>
          <p:cNvSpPr txBox="1"/>
          <p:nvPr/>
        </p:nvSpPr>
        <p:spPr>
          <a:xfrm>
            <a:off x="1055440" y="172256"/>
            <a:ext cx="2969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espazoAbalar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6" name="1 Marcador de número de diapositiva">
            <a:extLst>
              <a:ext uri="{FF2B5EF4-FFF2-40B4-BE49-F238E27FC236}">
                <a16:creationId xmlns:a16="http://schemas.microsoft.com/office/drawing/2014/main" id="{5A64B35D-E26B-4197-AE48-C6DAD0DA3C72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333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7" name="101 Imagen" descr="02_pie.jpg">
            <a:extLst>
              <a:ext uri="{FF2B5EF4-FFF2-40B4-BE49-F238E27FC236}">
                <a16:creationId xmlns:a16="http://schemas.microsoft.com/office/drawing/2014/main" id="{9A82ADD0-A681-4868-8086-06302547A30E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8" name="5 Marcador de número de diapositiva">
            <a:extLst>
              <a:ext uri="{FF2B5EF4-FFF2-40B4-BE49-F238E27FC236}">
                <a16:creationId xmlns:a16="http://schemas.microsoft.com/office/drawing/2014/main" id="{FC66FCE2-74C6-49A7-A5EB-54BA2E33660B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333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9" name="12 Imagen" descr="cons_cul_edu-cor">
            <a:extLst>
              <a:ext uri="{FF2B5EF4-FFF2-40B4-BE49-F238E27FC236}">
                <a16:creationId xmlns:a16="http://schemas.microsoft.com/office/drawing/2014/main" id="{14C30EA4-72B3-46DD-9D1A-1B210A6F11F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8 Imagen">
            <a:extLst>
              <a:ext uri="{FF2B5EF4-FFF2-40B4-BE49-F238E27FC236}">
                <a16:creationId xmlns:a16="http://schemas.microsoft.com/office/drawing/2014/main" id="{AEFC070D-C9DA-42B0-BDDD-0EBE93AF2D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935547"/>
      </p:ext>
    </p:extLst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916172C-7A57-4884-A137-25FF78AA4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7584"/>
            <a:ext cx="12192000" cy="7632848"/>
          </a:xfrm>
          <a:prstGeom prst="rect">
            <a:avLst/>
          </a:prstGeom>
        </p:spPr>
      </p:pic>
      <p:sp>
        <p:nvSpPr>
          <p:cNvPr id="5" name="13 Rectángulo redondeado">
            <a:extLst>
              <a:ext uri="{FF2B5EF4-FFF2-40B4-BE49-F238E27FC236}">
                <a16:creationId xmlns:a16="http://schemas.microsoft.com/office/drawing/2014/main" id="{299D67AC-7CB3-442D-B0CC-2EE6EB3FDEAB}"/>
              </a:ext>
            </a:extLst>
          </p:cNvPr>
          <p:cNvSpPr/>
          <p:nvPr/>
        </p:nvSpPr>
        <p:spPr>
          <a:xfrm>
            <a:off x="2711624" y="1619672"/>
            <a:ext cx="9217024" cy="525720"/>
          </a:xfrm>
          <a:prstGeom prst="roundRect">
            <a:avLst>
              <a:gd name="adj" fmla="val 10598"/>
            </a:avLst>
          </a:prstGeom>
          <a:noFill/>
          <a:ln w="1397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B336DA4-972F-48D1-A696-C8BA82392FA4}"/>
              </a:ext>
            </a:extLst>
          </p:cNvPr>
          <p:cNvSpPr txBox="1"/>
          <p:nvPr/>
        </p:nvSpPr>
        <p:spPr>
          <a:xfrm>
            <a:off x="1055440" y="172256"/>
            <a:ext cx="2969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espazoAbalar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6" name="1 Marcador de número de diapositiva">
            <a:extLst>
              <a:ext uri="{FF2B5EF4-FFF2-40B4-BE49-F238E27FC236}">
                <a16:creationId xmlns:a16="http://schemas.microsoft.com/office/drawing/2014/main" id="{BB3257F4-7211-48FC-A6DF-1488C8812275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334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7" name="101 Imagen" descr="02_pie.jpg">
            <a:extLst>
              <a:ext uri="{FF2B5EF4-FFF2-40B4-BE49-F238E27FC236}">
                <a16:creationId xmlns:a16="http://schemas.microsoft.com/office/drawing/2014/main" id="{BB9787A4-C740-4541-B9D7-D866A9EDC313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8" name="5 Marcador de número de diapositiva">
            <a:extLst>
              <a:ext uri="{FF2B5EF4-FFF2-40B4-BE49-F238E27FC236}">
                <a16:creationId xmlns:a16="http://schemas.microsoft.com/office/drawing/2014/main" id="{29040D65-9C92-42D8-A401-22AC167B472B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334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9" name="12 Imagen" descr="cons_cul_edu-cor">
            <a:extLst>
              <a:ext uri="{FF2B5EF4-FFF2-40B4-BE49-F238E27FC236}">
                <a16:creationId xmlns:a16="http://schemas.microsoft.com/office/drawing/2014/main" id="{3750078A-F9E4-48D8-90BB-E030F8ADDCD6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8 Imagen">
            <a:extLst>
              <a:ext uri="{FF2B5EF4-FFF2-40B4-BE49-F238E27FC236}">
                <a16:creationId xmlns:a16="http://schemas.microsoft.com/office/drawing/2014/main" id="{9C4D2468-463F-421B-9C18-BB7CB84ABE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174003"/>
      </p:ext>
    </p:extLst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916172C-7A57-4884-A137-25FF78AA4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7584"/>
            <a:ext cx="12192000" cy="7632848"/>
          </a:xfrm>
          <a:prstGeom prst="rect">
            <a:avLst/>
          </a:prstGeom>
        </p:spPr>
      </p:pic>
      <p:sp>
        <p:nvSpPr>
          <p:cNvPr id="5" name="13 Rectángulo redondeado">
            <a:extLst>
              <a:ext uri="{FF2B5EF4-FFF2-40B4-BE49-F238E27FC236}">
                <a16:creationId xmlns:a16="http://schemas.microsoft.com/office/drawing/2014/main" id="{299D67AC-7CB3-442D-B0CC-2EE6EB3FDEAB}"/>
              </a:ext>
            </a:extLst>
          </p:cNvPr>
          <p:cNvSpPr/>
          <p:nvPr/>
        </p:nvSpPr>
        <p:spPr>
          <a:xfrm>
            <a:off x="9696400" y="1619672"/>
            <a:ext cx="1152128" cy="525720"/>
          </a:xfrm>
          <a:prstGeom prst="roundRect">
            <a:avLst>
              <a:gd name="adj" fmla="val 10598"/>
            </a:avLst>
          </a:prstGeom>
          <a:noFill/>
          <a:ln w="1397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C8F633C-24CA-4CF8-9CA6-F9B0A3284E41}"/>
              </a:ext>
            </a:extLst>
          </p:cNvPr>
          <p:cNvSpPr txBox="1"/>
          <p:nvPr/>
        </p:nvSpPr>
        <p:spPr>
          <a:xfrm>
            <a:off x="1055440" y="172256"/>
            <a:ext cx="2969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espazoAbalar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6" name="1 Marcador de número de diapositiva">
            <a:extLst>
              <a:ext uri="{FF2B5EF4-FFF2-40B4-BE49-F238E27FC236}">
                <a16:creationId xmlns:a16="http://schemas.microsoft.com/office/drawing/2014/main" id="{709A78A3-C31E-4AB7-B8CF-C49D826F4B6B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335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7" name="101 Imagen" descr="02_pie.jpg">
            <a:extLst>
              <a:ext uri="{FF2B5EF4-FFF2-40B4-BE49-F238E27FC236}">
                <a16:creationId xmlns:a16="http://schemas.microsoft.com/office/drawing/2014/main" id="{85AAC9C1-F8EA-4DAD-BC77-972EE5AA1715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8" name="5 Marcador de número de diapositiva">
            <a:extLst>
              <a:ext uri="{FF2B5EF4-FFF2-40B4-BE49-F238E27FC236}">
                <a16:creationId xmlns:a16="http://schemas.microsoft.com/office/drawing/2014/main" id="{4AD206AA-C249-4835-8D25-8445A72717FD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335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9" name="12 Imagen" descr="cons_cul_edu-cor">
            <a:extLst>
              <a:ext uri="{FF2B5EF4-FFF2-40B4-BE49-F238E27FC236}">
                <a16:creationId xmlns:a16="http://schemas.microsoft.com/office/drawing/2014/main" id="{14A8C761-09F9-4D82-9631-47783F2F982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8 Imagen">
            <a:extLst>
              <a:ext uri="{FF2B5EF4-FFF2-40B4-BE49-F238E27FC236}">
                <a16:creationId xmlns:a16="http://schemas.microsoft.com/office/drawing/2014/main" id="{18D227CE-F50E-4497-AACA-9C65D61235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577774"/>
      </p:ext>
    </p:extLst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2 Rectángulo redondeado">
            <a:extLst>
              <a:ext uri="{FF2B5EF4-FFF2-40B4-BE49-F238E27FC236}">
                <a16:creationId xmlns:a16="http://schemas.microsoft.com/office/drawing/2014/main" id="{E574D679-9113-4B93-9E90-E49BB00169BC}"/>
              </a:ext>
            </a:extLst>
          </p:cNvPr>
          <p:cNvSpPr/>
          <p:nvPr/>
        </p:nvSpPr>
        <p:spPr>
          <a:xfrm>
            <a:off x="13440816" y="1979712"/>
            <a:ext cx="1080120" cy="360040"/>
          </a:xfrm>
          <a:prstGeom prst="roundRect">
            <a:avLst>
              <a:gd name="adj" fmla="val 4470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F1A8116-3ED7-4F7E-86AD-82B3EBB92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640" y="827584"/>
            <a:ext cx="12222639" cy="763284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F76F0F7-76A7-4E06-A060-6C6A4C7D9EFC}"/>
              </a:ext>
            </a:extLst>
          </p:cNvPr>
          <p:cNvSpPr txBox="1"/>
          <p:nvPr/>
        </p:nvSpPr>
        <p:spPr>
          <a:xfrm>
            <a:off x="1055440" y="172256"/>
            <a:ext cx="2969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espazoAbalar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5" name="1 Marcador de número de diapositiva">
            <a:extLst>
              <a:ext uri="{FF2B5EF4-FFF2-40B4-BE49-F238E27FC236}">
                <a16:creationId xmlns:a16="http://schemas.microsoft.com/office/drawing/2014/main" id="{F8FB52CE-AD48-437F-A9A3-91D6607E8833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336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6" name="101 Imagen" descr="02_pie.jpg">
            <a:extLst>
              <a:ext uri="{FF2B5EF4-FFF2-40B4-BE49-F238E27FC236}">
                <a16:creationId xmlns:a16="http://schemas.microsoft.com/office/drawing/2014/main" id="{1DE75A7A-E4FF-4684-8DC9-9194510804DD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8" name="5 Marcador de número de diapositiva">
            <a:extLst>
              <a:ext uri="{FF2B5EF4-FFF2-40B4-BE49-F238E27FC236}">
                <a16:creationId xmlns:a16="http://schemas.microsoft.com/office/drawing/2014/main" id="{478FD4E4-D7F5-4D8D-AF91-5BFD973D3C34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336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9" name="12 Imagen" descr="cons_cul_edu-cor">
            <a:extLst>
              <a:ext uri="{FF2B5EF4-FFF2-40B4-BE49-F238E27FC236}">
                <a16:creationId xmlns:a16="http://schemas.microsoft.com/office/drawing/2014/main" id="{A36BFAEE-5964-4138-ACD9-7F0DBCE0ED4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8 Imagen">
            <a:extLst>
              <a:ext uri="{FF2B5EF4-FFF2-40B4-BE49-F238E27FC236}">
                <a16:creationId xmlns:a16="http://schemas.microsoft.com/office/drawing/2014/main" id="{9E40891A-57ED-4106-AA24-FE18A7774C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167E4D69-2A48-4B2B-AD58-5FECB52CCDDA}"/>
              </a:ext>
            </a:extLst>
          </p:cNvPr>
          <p:cNvSpPr/>
          <p:nvPr/>
        </p:nvSpPr>
        <p:spPr>
          <a:xfrm>
            <a:off x="2855640" y="3059832"/>
            <a:ext cx="1656184" cy="446449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  <a:alpha val="51000"/>
                </a:schemeClr>
              </a:gs>
              <a:gs pos="0">
                <a:schemeClr val="bg1">
                  <a:lumMod val="95000"/>
                  <a:shade val="67500"/>
                  <a:satMod val="115000"/>
                </a:schemeClr>
              </a:gs>
              <a:gs pos="93000">
                <a:schemeClr val="bg1">
                  <a:lumMod val="9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44409963"/>
      </p:ext>
    </p:extLst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F1A8116-3ED7-4F7E-86AD-82B3EBB92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640" y="827584"/>
            <a:ext cx="12222639" cy="7632848"/>
          </a:xfrm>
          <a:prstGeom prst="rect">
            <a:avLst/>
          </a:prstGeom>
        </p:spPr>
      </p:pic>
      <p:sp>
        <p:nvSpPr>
          <p:cNvPr id="4" name="22 Rectángulo redondeado">
            <a:extLst>
              <a:ext uri="{FF2B5EF4-FFF2-40B4-BE49-F238E27FC236}">
                <a16:creationId xmlns:a16="http://schemas.microsoft.com/office/drawing/2014/main" id="{FAD72DCA-6608-4923-98DE-40B80FDFFD22}"/>
              </a:ext>
            </a:extLst>
          </p:cNvPr>
          <p:cNvSpPr/>
          <p:nvPr/>
        </p:nvSpPr>
        <p:spPr>
          <a:xfrm>
            <a:off x="9984432" y="2915816"/>
            <a:ext cx="1008112" cy="4824536"/>
          </a:xfrm>
          <a:prstGeom prst="roundRect">
            <a:avLst>
              <a:gd name="adj" fmla="val 4470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B645599-0F84-4836-B46B-116FA4E642A9}"/>
              </a:ext>
            </a:extLst>
          </p:cNvPr>
          <p:cNvSpPr txBox="1"/>
          <p:nvPr/>
        </p:nvSpPr>
        <p:spPr>
          <a:xfrm>
            <a:off x="1055440" y="172256"/>
            <a:ext cx="2969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espazoAbalar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6" name="1 Marcador de número de diapositiva">
            <a:extLst>
              <a:ext uri="{FF2B5EF4-FFF2-40B4-BE49-F238E27FC236}">
                <a16:creationId xmlns:a16="http://schemas.microsoft.com/office/drawing/2014/main" id="{EFCA1E59-D24C-41E0-BF84-7F21BC27BABE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337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7" name="101 Imagen" descr="02_pie.jpg">
            <a:extLst>
              <a:ext uri="{FF2B5EF4-FFF2-40B4-BE49-F238E27FC236}">
                <a16:creationId xmlns:a16="http://schemas.microsoft.com/office/drawing/2014/main" id="{09CFADAC-68BC-46EF-8D90-A4E615494B70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8" name="5 Marcador de número de diapositiva">
            <a:extLst>
              <a:ext uri="{FF2B5EF4-FFF2-40B4-BE49-F238E27FC236}">
                <a16:creationId xmlns:a16="http://schemas.microsoft.com/office/drawing/2014/main" id="{BDD472F2-61B7-4B99-A9C6-F4495432DCC3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337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9" name="12 Imagen" descr="cons_cul_edu-cor">
            <a:extLst>
              <a:ext uri="{FF2B5EF4-FFF2-40B4-BE49-F238E27FC236}">
                <a16:creationId xmlns:a16="http://schemas.microsoft.com/office/drawing/2014/main" id="{4F45DD50-738A-4D16-AF14-645A627B719B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8 Imagen">
            <a:extLst>
              <a:ext uri="{FF2B5EF4-FFF2-40B4-BE49-F238E27FC236}">
                <a16:creationId xmlns:a16="http://schemas.microsoft.com/office/drawing/2014/main" id="{F8894FCC-9B46-4CC1-B22F-18ECFC9CC5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6F43C2DF-D01C-4066-B5D9-ED59CB900773}"/>
              </a:ext>
            </a:extLst>
          </p:cNvPr>
          <p:cNvSpPr/>
          <p:nvPr/>
        </p:nvSpPr>
        <p:spPr>
          <a:xfrm>
            <a:off x="2855640" y="3059832"/>
            <a:ext cx="1656184" cy="446449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  <a:alpha val="51000"/>
                </a:schemeClr>
              </a:gs>
              <a:gs pos="0">
                <a:schemeClr val="bg1">
                  <a:lumMod val="95000"/>
                  <a:shade val="67500"/>
                  <a:satMod val="115000"/>
                </a:schemeClr>
              </a:gs>
              <a:gs pos="93000">
                <a:schemeClr val="bg1">
                  <a:lumMod val="9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60940465"/>
      </p:ext>
    </p:extLst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D4E07F0-736A-4DEE-9D71-04531BF57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7584"/>
            <a:ext cx="12214831" cy="7560840"/>
          </a:xfrm>
          <a:prstGeom prst="rect">
            <a:avLst/>
          </a:prstGeom>
        </p:spPr>
      </p:pic>
      <p:sp>
        <p:nvSpPr>
          <p:cNvPr id="4" name="13 Rectángulo redondeado">
            <a:extLst>
              <a:ext uri="{FF2B5EF4-FFF2-40B4-BE49-F238E27FC236}">
                <a16:creationId xmlns:a16="http://schemas.microsoft.com/office/drawing/2014/main" id="{E504E6DD-6053-4AC5-8ABE-D65057C537D2}"/>
              </a:ext>
            </a:extLst>
          </p:cNvPr>
          <p:cNvSpPr/>
          <p:nvPr/>
        </p:nvSpPr>
        <p:spPr>
          <a:xfrm>
            <a:off x="119336" y="3419872"/>
            <a:ext cx="1656184" cy="504056"/>
          </a:xfrm>
          <a:prstGeom prst="roundRect">
            <a:avLst/>
          </a:prstGeom>
          <a:noFill/>
          <a:ln w="1397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E924ADFD-5B06-44A4-BBD9-A4E9A2075B17}"/>
              </a:ext>
            </a:extLst>
          </p:cNvPr>
          <p:cNvSpPr/>
          <p:nvPr/>
        </p:nvSpPr>
        <p:spPr>
          <a:xfrm>
            <a:off x="6240016" y="918642"/>
            <a:ext cx="2448272" cy="252028"/>
          </a:xfrm>
          <a:prstGeom prst="rect">
            <a:avLst/>
          </a:prstGeom>
          <a:solidFill>
            <a:srgbClr val="346E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b="1" dirty="0"/>
              <a:t>espazo Centros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D6BBFA4-0DBE-4A82-90D1-6223A536A734}"/>
              </a:ext>
            </a:extLst>
          </p:cNvPr>
          <p:cNvSpPr txBox="1"/>
          <p:nvPr/>
        </p:nvSpPr>
        <p:spPr>
          <a:xfrm>
            <a:off x="1055440" y="172256"/>
            <a:ext cx="2969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espazoAbalar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7" name="1 Marcador de número de diapositiva">
            <a:extLst>
              <a:ext uri="{FF2B5EF4-FFF2-40B4-BE49-F238E27FC236}">
                <a16:creationId xmlns:a16="http://schemas.microsoft.com/office/drawing/2014/main" id="{5E32A49F-C4A7-48B7-AFE4-16BD55654706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338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8" name="101 Imagen" descr="02_pie.jpg">
            <a:extLst>
              <a:ext uri="{FF2B5EF4-FFF2-40B4-BE49-F238E27FC236}">
                <a16:creationId xmlns:a16="http://schemas.microsoft.com/office/drawing/2014/main" id="{DFB8737D-22BC-4F38-BC02-F9121884FA1D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67FA31E2-BDCF-4289-BD95-95CF156B5C0E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338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" name="12 Imagen" descr="cons_cul_edu-cor">
            <a:extLst>
              <a:ext uri="{FF2B5EF4-FFF2-40B4-BE49-F238E27FC236}">
                <a16:creationId xmlns:a16="http://schemas.microsoft.com/office/drawing/2014/main" id="{86D2DEB0-A375-4687-B60C-D82B6CB9942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" name="8 Imagen">
            <a:extLst>
              <a:ext uri="{FF2B5EF4-FFF2-40B4-BE49-F238E27FC236}">
                <a16:creationId xmlns:a16="http://schemas.microsoft.com/office/drawing/2014/main" id="{4B6ED023-3085-432C-91F5-9DB7057EE9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944786"/>
      </p:ext>
    </p:extLst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3 Rectángulo redondeado">
            <a:extLst>
              <a:ext uri="{FF2B5EF4-FFF2-40B4-BE49-F238E27FC236}">
                <a16:creationId xmlns:a16="http://schemas.microsoft.com/office/drawing/2014/main" id="{A433C38B-0BAB-4885-BB5E-0F715057E8ED}"/>
              </a:ext>
            </a:extLst>
          </p:cNvPr>
          <p:cNvSpPr/>
          <p:nvPr/>
        </p:nvSpPr>
        <p:spPr>
          <a:xfrm>
            <a:off x="-1176808" y="3059832"/>
            <a:ext cx="3960440" cy="1944216"/>
          </a:xfrm>
          <a:prstGeom prst="roundRect">
            <a:avLst>
              <a:gd name="adj" fmla="val 10598"/>
            </a:avLst>
          </a:prstGeom>
          <a:noFill/>
          <a:ln w="1397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99F5863-7382-48FF-9F55-16F650CA53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7584"/>
            <a:ext cx="12192000" cy="763284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1AA6D03-89A6-456A-8478-F6E1F5142AE8}"/>
              </a:ext>
            </a:extLst>
          </p:cNvPr>
          <p:cNvSpPr txBox="1"/>
          <p:nvPr/>
        </p:nvSpPr>
        <p:spPr>
          <a:xfrm>
            <a:off x="1055440" y="172256"/>
            <a:ext cx="2969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espazoAbalar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6" name="1 Marcador de número de diapositiva">
            <a:extLst>
              <a:ext uri="{FF2B5EF4-FFF2-40B4-BE49-F238E27FC236}">
                <a16:creationId xmlns:a16="http://schemas.microsoft.com/office/drawing/2014/main" id="{F1E1EBA3-E560-4775-833A-0C325DA2B1CA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339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7" name="101 Imagen" descr="02_pie.jpg">
            <a:extLst>
              <a:ext uri="{FF2B5EF4-FFF2-40B4-BE49-F238E27FC236}">
                <a16:creationId xmlns:a16="http://schemas.microsoft.com/office/drawing/2014/main" id="{99F2BFCC-F9ED-4F92-930E-0E37D1E5FA4A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8" name="5 Marcador de número de diapositiva">
            <a:extLst>
              <a:ext uri="{FF2B5EF4-FFF2-40B4-BE49-F238E27FC236}">
                <a16:creationId xmlns:a16="http://schemas.microsoft.com/office/drawing/2014/main" id="{6DE802FC-C41C-46FA-8026-77C2780BFFB9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339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9" name="12 Imagen" descr="cons_cul_edu-cor">
            <a:extLst>
              <a:ext uri="{FF2B5EF4-FFF2-40B4-BE49-F238E27FC236}">
                <a16:creationId xmlns:a16="http://schemas.microsoft.com/office/drawing/2014/main" id="{499B17C6-00C2-4B55-B154-F8ED21BC8AFC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8 Imagen">
            <a:extLst>
              <a:ext uri="{FF2B5EF4-FFF2-40B4-BE49-F238E27FC236}">
                <a16:creationId xmlns:a16="http://schemas.microsoft.com/office/drawing/2014/main" id="{CE6266B5-EFF2-48B9-A76E-E9D44C993C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89D8064D-2081-4B17-BB8F-42515F6EEAFB}"/>
              </a:ext>
            </a:extLst>
          </p:cNvPr>
          <p:cNvSpPr/>
          <p:nvPr/>
        </p:nvSpPr>
        <p:spPr>
          <a:xfrm>
            <a:off x="4458079" y="2627784"/>
            <a:ext cx="1656184" cy="446449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  <a:alpha val="51000"/>
                </a:schemeClr>
              </a:gs>
              <a:gs pos="0">
                <a:schemeClr val="bg1">
                  <a:lumMod val="95000"/>
                  <a:shade val="67500"/>
                  <a:satMod val="115000"/>
                </a:schemeClr>
              </a:gs>
              <a:gs pos="93000">
                <a:schemeClr val="bg1">
                  <a:lumMod val="9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482237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95647"/>
            <a:ext cx="12192000" cy="7324725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0" y="5796136"/>
            <a:ext cx="2279576" cy="252423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010F34B-7989-4FD8-9D39-1A37A70C532D}"/>
              </a:ext>
            </a:extLst>
          </p:cNvPr>
          <p:cNvSpPr txBox="1"/>
          <p:nvPr/>
        </p:nvSpPr>
        <p:spPr>
          <a:xfrm>
            <a:off x="479376" y="154484"/>
            <a:ext cx="40495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Correo electrónico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EEC18349-9FA6-4E1E-8335-58D634EE919F}"/>
              </a:ext>
            </a:extLst>
          </p:cNvPr>
          <p:cNvSpPr/>
          <p:nvPr/>
        </p:nvSpPr>
        <p:spPr>
          <a:xfrm>
            <a:off x="4799856" y="1259632"/>
            <a:ext cx="5817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CCO</a:t>
            </a:r>
          </a:p>
        </p:txBody>
      </p:sp>
      <p:sp>
        <p:nvSpPr>
          <p:cNvPr id="7" name="1 Marcador de número de diapositiva">
            <a:extLst>
              <a:ext uri="{FF2B5EF4-FFF2-40B4-BE49-F238E27FC236}">
                <a16:creationId xmlns:a16="http://schemas.microsoft.com/office/drawing/2014/main" id="{EB37E361-E44C-4659-A469-DE942B0CA101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34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8" name="101 Imagen" descr="02_pie.jpg">
            <a:extLst>
              <a:ext uri="{FF2B5EF4-FFF2-40B4-BE49-F238E27FC236}">
                <a16:creationId xmlns:a16="http://schemas.microsoft.com/office/drawing/2014/main" id="{0E5B7B42-7887-45EE-BFAF-3FABFBF35D2C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28B109F3-4FBD-4FF0-8329-CA5750F5C3D2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34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" name="12 Imagen" descr="cons_cul_edu-cor">
            <a:extLst>
              <a:ext uri="{FF2B5EF4-FFF2-40B4-BE49-F238E27FC236}">
                <a16:creationId xmlns:a16="http://schemas.microsoft.com/office/drawing/2014/main" id="{94328CCF-BDB6-4AAF-B37D-C6995354E3E5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" name="8 Imagen">
            <a:extLst>
              <a:ext uri="{FF2B5EF4-FFF2-40B4-BE49-F238E27FC236}">
                <a16:creationId xmlns:a16="http://schemas.microsoft.com/office/drawing/2014/main" id="{81A6B254-A6DE-4739-A9AF-63F3FE96C3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9DF59928-C5B4-42A7-84F5-CB554739CE88}"/>
              </a:ext>
            </a:extLst>
          </p:cNvPr>
          <p:cNvSpPr/>
          <p:nvPr/>
        </p:nvSpPr>
        <p:spPr>
          <a:xfrm>
            <a:off x="3791744" y="2339752"/>
            <a:ext cx="8064896" cy="2376264"/>
          </a:xfrm>
          <a:prstGeom prst="rect">
            <a:avLst/>
          </a:prstGeom>
          <a:gradFill flip="none" rotWithShape="1">
            <a:gsLst>
              <a:gs pos="43000">
                <a:srgbClr val="BBCCEB"/>
              </a:gs>
              <a:gs pos="0">
                <a:schemeClr val="accent1">
                  <a:tint val="66000"/>
                  <a:satMod val="160000"/>
                </a:schemeClr>
              </a:gs>
              <a:gs pos="49000">
                <a:schemeClr val="accent1">
                  <a:tint val="44500"/>
                  <a:satMod val="160000"/>
                  <a:alpha val="78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2334965"/>
      </p:ext>
    </p:extLst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99F5863-7382-48FF-9F55-16F650CA53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7584"/>
            <a:ext cx="12192000" cy="7632848"/>
          </a:xfrm>
          <a:prstGeom prst="rect">
            <a:avLst/>
          </a:prstGeom>
        </p:spPr>
      </p:pic>
      <p:sp>
        <p:nvSpPr>
          <p:cNvPr id="5" name="13 Rectángulo redondeado">
            <a:extLst>
              <a:ext uri="{FF2B5EF4-FFF2-40B4-BE49-F238E27FC236}">
                <a16:creationId xmlns:a16="http://schemas.microsoft.com/office/drawing/2014/main" id="{8646B87B-67CB-48C5-8168-ACA65D16D9C3}"/>
              </a:ext>
            </a:extLst>
          </p:cNvPr>
          <p:cNvSpPr/>
          <p:nvPr/>
        </p:nvSpPr>
        <p:spPr>
          <a:xfrm>
            <a:off x="2495600" y="7956376"/>
            <a:ext cx="1944216" cy="648072"/>
          </a:xfrm>
          <a:prstGeom prst="roundRect">
            <a:avLst>
              <a:gd name="adj" fmla="val 10598"/>
            </a:avLst>
          </a:prstGeom>
          <a:noFill/>
          <a:ln w="1397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1C5CAFB-FF07-4115-91E3-2B3E57744D42}"/>
              </a:ext>
            </a:extLst>
          </p:cNvPr>
          <p:cNvSpPr txBox="1"/>
          <p:nvPr/>
        </p:nvSpPr>
        <p:spPr>
          <a:xfrm>
            <a:off x="1055440" y="172256"/>
            <a:ext cx="2969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espazoAbalar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6" name="1 Marcador de número de diapositiva">
            <a:extLst>
              <a:ext uri="{FF2B5EF4-FFF2-40B4-BE49-F238E27FC236}">
                <a16:creationId xmlns:a16="http://schemas.microsoft.com/office/drawing/2014/main" id="{B269C3CC-6AB4-42A4-85A9-A83CFFB9D62C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340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7" name="101 Imagen" descr="02_pie.jpg">
            <a:extLst>
              <a:ext uri="{FF2B5EF4-FFF2-40B4-BE49-F238E27FC236}">
                <a16:creationId xmlns:a16="http://schemas.microsoft.com/office/drawing/2014/main" id="{EA052FCC-2FD5-41AD-BFE4-FF22227567C5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8" name="5 Marcador de número de diapositiva">
            <a:extLst>
              <a:ext uri="{FF2B5EF4-FFF2-40B4-BE49-F238E27FC236}">
                <a16:creationId xmlns:a16="http://schemas.microsoft.com/office/drawing/2014/main" id="{4C4153E8-F580-47E2-BADC-9169184AFD3B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340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9" name="12 Imagen" descr="cons_cul_edu-cor">
            <a:extLst>
              <a:ext uri="{FF2B5EF4-FFF2-40B4-BE49-F238E27FC236}">
                <a16:creationId xmlns:a16="http://schemas.microsoft.com/office/drawing/2014/main" id="{30C9A38A-8F82-4113-A362-E696498BE02C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8 Imagen">
            <a:extLst>
              <a:ext uri="{FF2B5EF4-FFF2-40B4-BE49-F238E27FC236}">
                <a16:creationId xmlns:a16="http://schemas.microsoft.com/office/drawing/2014/main" id="{BA7CD845-3C8E-4A04-B634-5B7BEF65C8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30316AC7-3416-4B36-9AFE-22DA6DCB5A6F}"/>
              </a:ext>
            </a:extLst>
          </p:cNvPr>
          <p:cNvSpPr/>
          <p:nvPr/>
        </p:nvSpPr>
        <p:spPr>
          <a:xfrm>
            <a:off x="4583832" y="2519263"/>
            <a:ext cx="1656184" cy="446449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  <a:alpha val="51000"/>
                </a:schemeClr>
              </a:gs>
              <a:gs pos="0">
                <a:schemeClr val="bg1">
                  <a:lumMod val="95000"/>
                  <a:shade val="67500"/>
                  <a:satMod val="115000"/>
                </a:schemeClr>
              </a:gs>
              <a:gs pos="93000">
                <a:schemeClr val="bg1">
                  <a:lumMod val="9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79848602"/>
      </p:ext>
    </p:extLst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FDFDE82-9052-4997-9AA4-5FB669ACF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9592"/>
            <a:ext cx="12614469" cy="7560840"/>
          </a:xfrm>
          <a:prstGeom prst="rect">
            <a:avLst/>
          </a:prstGeom>
        </p:spPr>
      </p:pic>
      <p:sp>
        <p:nvSpPr>
          <p:cNvPr id="5" name="13 Rectángulo redondeado">
            <a:extLst>
              <a:ext uri="{FF2B5EF4-FFF2-40B4-BE49-F238E27FC236}">
                <a16:creationId xmlns:a16="http://schemas.microsoft.com/office/drawing/2014/main" id="{D2C7F640-5806-4B84-B41E-E27F917B390D}"/>
              </a:ext>
            </a:extLst>
          </p:cNvPr>
          <p:cNvSpPr/>
          <p:nvPr/>
        </p:nvSpPr>
        <p:spPr>
          <a:xfrm>
            <a:off x="2567608" y="2483768"/>
            <a:ext cx="2952328" cy="1728192"/>
          </a:xfrm>
          <a:prstGeom prst="roundRect">
            <a:avLst>
              <a:gd name="adj" fmla="val 10598"/>
            </a:avLst>
          </a:prstGeom>
          <a:noFill/>
          <a:ln w="1397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C817B4F-5E85-4D83-A81E-1A0E9BC664E0}"/>
              </a:ext>
            </a:extLst>
          </p:cNvPr>
          <p:cNvSpPr txBox="1"/>
          <p:nvPr/>
        </p:nvSpPr>
        <p:spPr>
          <a:xfrm>
            <a:off x="1055440" y="172256"/>
            <a:ext cx="2969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espazoAbalar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6" name="1 Marcador de número de diapositiva">
            <a:extLst>
              <a:ext uri="{FF2B5EF4-FFF2-40B4-BE49-F238E27FC236}">
                <a16:creationId xmlns:a16="http://schemas.microsoft.com/office/drawing/2014/main" id="{CE24F382-CCE4-4BE5-B114-0E3982624CF2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341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7" name="101 Imagen" descr="02_pie.jpg">
            <a:extLst>
              <a:ext uri="{FF2B5EF4-FFF2-40B4-BE49-F238E27FC236}">
                <a16:creationId xmlns:a16="http://schemas.microsoft.com/office/drawing/2014/main" id="{EBBFAFEB-1552-412D-AD25-7D32FBE1BDA3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8" name="5 Marcador de número de diapositiva">
            <a:extLst>
              <a:ext uri="{FF2B5EF4-FFF2-40B4-BE49-F238E27FC236}">
                <a16:creationId xmlns:a16="http://schemas.microsoft.com/office/drawing/2014/main" id="{DFBB9AA1-62A0-4624-9BF1-40A98CC8AA73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341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9" name="12 Imagen" descr="cons_cul_edu-cor">
            <a:extLst>
              <a:ext uri="{FF2B5EF4-FFF2-40B4-BE49-F238E27FC236}">
                <a16:creationId xmlns:a16="http://schemas.microsoft.com/office/drawing/2014/main" id="{7B38511E-D66E-4419-A4EC-0EECB34F6B7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8 Imagen">
            <a:extLst>
              <a:ext uri="{FF2B5EF4-FFF2-40B4-BE49-F238E27FC236}">
                <a16:creationId xmlns:a16="http://schemas.microsoft.com/office/drawing/2014/main" id="{89C64BC9-617D-464B-BA6B-A6978D13AF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68020"/>
      </p:ext>
    </p:extLst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DF08FC6-BE57-4A4B-A8E2-693293B20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7584"/>
            <a:ext cx="12190585" cy="7632848"/>
          </a:xfrm>
          <a:prstGeom prst="rect">
            <a:avLst/>
          </a:prstGeom>
        </p:spPr>
      </p:pic>
      <p:sp>
        <p:nvSpPr>
          <p:cNvPr id="6" name="13 Rectángulo redondeado">
            <a:extLst>
              <a:ext uri="{FF2B5EF4-FFF2-40B4-BE49-F238E27FC236}">
                <a16:creationId xmlns:a16="http://schemas.microsoft.com/office/drawing/2014/main" id="{5BE5FB25-22F0-48BD-A497-C73EC65794E8}"/>
              </a:ext>
            </a:extLst>
          </p:cNvPr>
          <p:cNvSpPr/>
          <p:nvPr/>
        </p:nvSpPr>
        <p:spPr>
          <a:xfrm>
            <a:off x="2495600" y="2843808"/>
            <a:ext cx="2736304" cy="5616624"/>
          </a:xfrm>
          <a:prstGeom prst="roundRect">
            <a:avLst>
              <a:gd name="adj" fmla="val 9520"/>
            </a:avLst>
          </a:prstGeom>
          <a:noFill/>
          <a:ln w="1397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600A45E-B3B9-4A2B-8A94-0657455E2C73}"/>
              </a:ext>
            </a:extLst>
          </p:cNvPr>
          <p:cNvSpPr txBox="1"/>
          <p:nvPr/>
        </p:nvSpPr>
        <p:spPr>
          <a:xfrm>
            <a:off x="1055440" y="172256"/>
            <a:ext cx="2969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espazoAbalar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5" name="1 Marcador de número de diapositiva">
            <a:extLst>
              <a:ext uri="{FF2B5EF4-FFF2-40B4-BE49-F238E27FC236}">
                <a16:creationId xmlns:a16="http://schemas.microsoft.com/office/drawing/2014/main" id="{64D7578B-8F3A-4DA8-98D4-4CE5D97375E6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342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7" name="101 Imagen" descr="02_pie.jpg">
            <a:extLst>
              <a:ext uri="{FF2B5EF4-FFF2-40B4-BE49-F238E27FC236}">
                <a16:creationId xmlns:a16="http://schemas.microsoft.com/office/drawing/2014/main" id="{B7D2517B-3FCA-45C7-B84D-A5D9157E73A0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8" name="5 Marcador de número de diapositiva">
            <a:extLst>
              <a:ext uri="{FF2B5EF4-FFF2-40B4-BE49-F238E27FC236}">
                <a16:creationId xmlns:a16="http://schemas.microsoft.com/office/drawing/2014/main" id="{AC82CDF4-5C6F-46EF-B53A-CBFB8E7AEE5D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342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9" name="12 Imagen" descr="cons_cul_edu-cor">
            <a:extLst>
              <a:ext uri="{FF2B5EF4-FFF2-40B4-BE49-F238E27FC236}">
                <a16:creationId xmlns:a16="http://schemas.microsoft.com/office/drawing/2014/main" id="{B818BCE2-F8E8-4E7E-82E9-774C4A1246FA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8 Imagen">
            <a:extLst>
              <a:ext uri="{FF2B5EF4-FFF2-40B4-BE49-F238E27FC236}">
                <a16:creationId xmlns:a16="http://schemas.microsoft.com/office/drawing/2014/main" id="{2B5E8C7D-875E-4DED-887E-B0B5EF905E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560297"/>
      </p:ext>
    </p:extLst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B10FE7C-8384-48CE-9768-E0A05C6BAB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7584"/>
            <a:ext cx="12192000" cy="7632848"/>
          </a:xfrm>
          <a:prstGeom prst="rect">
            <a:avLst/>
          </a:prstGeom>
        </p:spPr>
      </p:pic>
      <p:sp>
        <p:nvSpPr>
          <p:cNvPr id="5" name="22 Rectángulo redondeado">
            <a:extLst>
              <a:ext uri="{FF2B5EF4-FFF2-40B4-BE49-F238E27FC236}">
                <a16:creationId xmlns:a16="http://schemas.microsoft.com/office/drawing/2014/main" id="{F4BDBE20-572A-4B43-9764-78503A2EE975}"/>
              </a:ext>
            </a:extLst>
          </p:cNvPr>
          <p:cNvSpPr/>
          <p:nvPr/>
        </p:nvSpPr>
        <p:spPr>
          <a:xfrm>
            <a:off x="-2544960" y="5860066"/>
            <a:ext cx="1872208" cy="28803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22 Rectángulo redondeado">
            <a:extLst>
              <a:ext uri="{FF2B5EF4-FFF2-40B4-BE49-F238E27FC236}">
                <a16:creationId xmlns:a16="http://schemas.microsoft.com/office/drawing/2014/main" id="{96033494-3BDA-4596-88E8-DB39B082658D}"/>
              </a:ext>
            </a:extLst>
          </p:cNvPr>
          <p:cNvSpPr/>
          <p:nvPr/>
        </p:nvSpPr>
        <p:spPr>
          <a:xfrm>
            <a:off x="10488488" y="2339752"/>
            <a:ext cx="1703512" cy="6120680"/>
          </a:xfrm>
          <a:prstGeom prst="roundRect">
            <a:avLst>
              <a:gd name="adj" fmla="val 8009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7CE9EB1-DF67-47C4-9E7F-6D14368C1DD9}"/>
              </a:ext>
            </a:extLst>
          </p:cNvPr>
          <p:cNvSpPr txBox="1"/>
          <p:nvPr/>
        </p:nvSpPr>
        <p:spPr>
          <a:xfrm>
            <a:off x="1055440" y="172256"/>
            <a:ext cx="2969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espazoAbalar</a:t>
            </a:r>
            <a:endParaRPr lang="es-ES_tradnl" sz="4000" dirty="0">
              <a:solidFill>
                <a:schemeClr val="bg1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91DAA77-F52A-4C04-B729-B153E7B8C2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44" y="942279"/>
            <a:ext cx="2088232" cy="389361"/>
          </a:xfrm>
          <a:prstGeom prst="rect">
            <a:avLst/>
          </a:prstGeom>
        </p:spPr>
      </p:pic>
      <p:sp>
        <p:nvSpPr>
          <p:cNvPr id="8" name="1 Marcador de número de diapositiva">
            <a:extLst>
              <a:ext uri="{FF2B5EF4-FFF2-40B4-BE49-F238E27FC236}">
                <a16:creationId xmlns:a16="http://schemas.microsoft.com/office/drawing/2014/main" id="{867F4138-79EF-409A-BE92-B143BA0A526A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343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9" name="101 Imagen" descr="02_pie.jpg">
            <a:extLst>
              <a:ext uri="{FF2B5EF4-FFF2-40B4-BE49-F238E27FC236}">
                <a16:creationId xmlns:a16="http://schemas.microsoft.com/office/drawing/2014/main" id="{E5AD220D-6C61-4581-A02D-8F486E5C1519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0" name="5 Marcador de número de diapositiva">
            <a:extLst>
              <a:ext uri="{FF2B5EF4-FFF2-40B4-BE49-F238E27FC236}">
                <a16:creationId xmlns:a16="http://schemas.microsoft.com/office/drawing/2014/main" id="{AE536BFB-C014-409A-AB5E-E26112D61FF6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343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1" name="12 Imagen" descr="cons_cul_edu-cor">
            <a:extLst>
              <a:ext uri="{FF2B5EF4-FFF2-40B4-BE49-F238E27FC236}">
                <a16:creationId xmlns:a16="http://schemas.microsoft.com/office/drawing/2014/main" id="{D5325CF9-748E-4248-9CD8-DB2355063E13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8 Imagen">
            <a:extLst>
              <a:ext uri="{FF2B5EF4-FFF2-40B4-BE49-F238E27FC236}">
                <a16:creationId xmlns:a16="http://schemas.microsoft.com/office/drawing/2014/main" id="{4D55B13B-C3A4-4FF9-AF71-4F517466A4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C469134D-DAAC-42AE-9DD6-93B0663E8658}"/>
              </a:ext>
            </a:extLst>
          </p:cNvPr>
          <p:cNvSpPr/>
          <p:nvPr/>
        </p:nvSpPr>
        <p:spPr>
          <a:xfrm>
            <a:off x="2743668" y="1880766"/>
            <a:ext cx="1120084" cy="641779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  <a:alpha val="51000"/>
                </a:schemeClr>
              </a:gs>
              <a:gs pos="0">
                <a:schemeClr val="bg1">
                  <a:lumMod val="95000"/>
                  <a:shade val="67500"/>
                  <a:satMod val="115000"/>
                </a:schemeClr>
              </a:gs>
              <a:gs pos="93000">
                <a:schemeClr val="bg1">
                  <a:lumMod val="9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BDB1CBF1-42D4-4A6F-814F-75A45F53C423}"/>
              </a:ext>
            </a:extLst>
          </p:cNvPr>
          <p:cNvSpPr/>
          <p:nvPr/>
        </p:nvSpPr>
        <p:spPr>
          <a:xfrm>
            <a:off x="5391942" y="1880766"/>
            <a:ext cx="1496146" cy="641779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  <a:alpha val="51000"/>
                </a:schemeClr>
              </a:gs>
              <a:gs pos="0">
                <a:schemeClr val="bg1">
                  <a:lumMod val="95000"/>
                  <a:shade val="67500"/>
                  <a:satMod val="115000"/>
                </a:schemeClr>
              </a:gs>
              <a:gs pos="93000">
                <a:schemeClr val="bg1">
                  <a:lumMod val="9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27420157"/>
      </p:ext>
    </p:extLst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B10FE7C-8384-48CE-9768-E0A05C6BAB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7584"/>
            <a:ext cx="12192000" cy="7632848"/>
          </a:xfrm>
          <a:prstGeom prst="rect">
            <a:avLst/>
          </a:prstGeom>
        </p:spPr>
      </p:pic>
      <p:sp>
        <p:nvSpPr>
          <p:cNvPr id="5" name="22 Rectángulo redondeado">
            <a:extLst>
              <a:ext uri="{FF2B5EF4-FFF2-40B4-BE49-F238E27FC236}">
                <a16:creationId xmlns:a16="http://schemas.microsoft.com/office/drawing/2014/main" id="{F4BDBE20-572A-4B43-9764-78503A2EE975}"/>
              </a:ext>
            </a:extLst>
          </p:cNvPr>
          <p:cNvSpPr/>
          <p:nvPr/>
        </p:nvSpPr>
        <p:spPr>
          <a:xfrm>
            <a:off x="-2544960" y="5860066"/>
            <a:ext cx="1872208" cy="28803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22 Rectángulo redondeado">
            <a:extLst>
              <a:ext uri="{FF2B5EF4-FFF2-40B4-BE49-F238E27FC236}">
                <a16:creationId xmlns:a16="http://schemas.microsoft.com/office/drawing/2014/main" id="{96033494-3BDA-4596-88E8-DB39B082658D}"/>
              </a:ext>
            </a:extLst>
          </p:cNvPr>
          <p:cNvSpPr/>
          <p:nvPr/>
        </p:nvSpPr>
        <p:spPr>
          <a:xfrm>
            <a:off x="10488488" y="3851920"/>
            <a:ext cx="1703512" cy="504056"/>
          </a:xfrm>
          <a:prstGeom prst="roundRect">
            <a:avLst>
              <a:gd name="adj" fmla="val 8009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620D456-0623-49BE-A848-5AA5BCAA2BB9}"/>
              </a:ext>
            </a:extLst>
          </p:cNvPr>
          <p:cNvSpPr txBox="1"/>
          <p:nvPr/>
        </p:nvSpPr>
        <p:spPr>
          <a:xfrm>
            <a:off x="1055440" y="172256"/>
            <a:ext cx="2969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espazoAbalar</a:t>
            </a:r>
            <a:endParaRPr lang="es-ES_tradnl" sz="4000" dirty="0">
              <a:solidFill>
                <a:schemeClr val="bg1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A3E5CAF-3C56-4A33-9883-A13782EF84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44" y="942279"/>
            <a:ext cx="2088232" cy="389361"/>
          </a:xfrm>
          <a:prstGeom prst="rect">
            <a:avLst/>
          </a:prstGeom>
        </p:spPr>
      </p:pic>
      <p:sp>
        <p:nvSpPr>
          <p:cNvPr id="9" name="1 Marcador de número de diapositiva">
            <a:extLst>
              <a:ext uri="{FF2B5EF4-FFF2-40B4-BE49-F238E27FC236}">
                <a16:creationId xmlns:a16="http://schemas.microsoft.com/office/drawing/2014/main" id="{D048EC6C-3765-421F-8CC0-C9E1DA8176A7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344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10" name="101 Imagen" descr="02_pie.jpg">
            <a:extLst>
              <a:ext uri="{FF2B5EF4-FFF2-40B4-BE49-F238E27FC236}">
                <a16:creationId xmlns:a16="http://schemas.microsoft.com/office/drawing/2014/main" id="{7C74F08C-8B60-4CAF-8027-711D0686050C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1" name="5 Marcador de número de diapositiva">
            <a:extLst>
              <a:ext uri="{FF2B5EF4-FFF2-40B4-BE49-F238E27FC236}">
                <a16:creationId xmlns:a16="http://schemas.microsoft.com/office/drawing/2014/main" id="{A6C7DCC2-8D48-4807-AFD3-5D7671B02A75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344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2" name="12 Imagen" descr="cons_cul_edu-cor">
            <a:extLst>
              <a:ext uri="{FF2B5EF4-FFF2-40B4-BE49-F238E27FC236}">
                <a16:creationId xmlns:a16="http://schemas.microsoft.com/office/drawing/2014/main" id="{4F742E78-C958-4B40-9443-CCCDF3CED60C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3" name="8 Imagen">
            <a:extLst>
              <a:ext uri="{FF2B5EF4-FFF2-40B4-BE49-F238E27FC236}">
                <a16:creationId xmlns:a16="http://schemas.microsoft.com/office/drawing/2014/main" id="{E6F8C56C-8387-4C7F-AB08-46298B22C3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C1E348CE-DD01-4B48-BA06-EFABBC11819F}"/>
              </a:ext>
            </a:extLst>
          </p:cNvPr>
          <p:cNvSpPr/>
          <p:nvPr/>
        </p:nvSpPr>
        <p:spPr>
          <a:xfrm>
            <a:off x="2743668" y="1880766"/>
            <a:ext cx="1120084" cy="641779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  <a:alpha val="51000"/>
                </a:schemeClr>
              </a:gs>
              <a:gs pos="0">
                <a:schemeClr val="bg1">
                  <a:lumMod val="95000"/>
                  <a:shade val="67500"/>
                  <a:satMod val="115000"/>
                </a:schemeClr>
              </a:gs>
              <a:gs pos="93000">
                <a:schemeClr val="bg1">
                  <a:lumMod val="9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55AA7ED2-EDC4-4C55-84E6-A630870A99D7}"/>
              </a:ext>
            </a:extLst>
          </p:cNvPr>
          <p:cNvSpPr/>
          <p:nvPr/>
        </p:nvSpPr>
        <p:spPr>
          <a:xfrm>
            <a:off x="5391942" y="1880766"/>
            <a:ext cx="1496146" cy="641779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  <a:alpha val="51000"/>
                </a:schemeClr>
              </a:gs>
              <a:gs pos="0">
                <a:schemeClr val="bg1">
                  <a:lumMod val="95000"/>
                  <a:shade val="67500"/>
                  <a:satMod val="115000"/>
                </a:schemeClr>
              </a:gs>
              <a:gs pos="93000">
                <a:schemeClr val="bg1">
                  <a:lumMod val="9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88506162"/>
      </p:ext>
    </p:extLst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2 Rectángulo redondeado">
            <a:extLst>
              <a:ext uri="{FF2B5EF4-FFF2-40B4-BE49-F238E27FC236}">
                <a16:creationId xmlns:a16="http://schemas.microsoft.com/office/drawing/2014/main" id="{F4BDBE20-572A-4B43-9764-78503A2EE975}"/>
              </a:ext>
            </a:extLst>
          </p:cNvPr>
          <p:cNvSpPr/>
          <p:nvPr/>
        </p:nvSpPr>
        <p:spPr>
          <a:xfrm>
            <a:off x="-2544960" y="5860066"/>
            <a:ext cx="1872208" cy="28803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430E930-3ECF-4BD8-8453-00A93B9C7A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4407"/>
            <a:ext cx="12192000" cy="752133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E111833-60FD-41F9-A3B2-685CF7297C82}"/>
              </a:ext>
            </a:extLst>
          </p:cNvPr>
          <p:cNvSpPr txBox="1"/>
          <p:nvPr/>
        </p:nvSpPr>
        <p:spPr>
          <a:xfrm>
            <a:off x="1055440" y="172256"/>
            <a:ext cx="2969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espazoAbalar</a:t>
            </a:r>
            <a:endParaRPr lang="es-ES_tradnl" sz="4000" dirty="0">
              <a:solidFill>
                <a:schemeClr val="bg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5ABF0A5-05F2-42FE-9EDD-9E99148F5F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36" y="1907704"/>
            <a:ext cx="2088232" cy="576064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E80BDEC0-10C4-49BB-8046-AF74250E9CBA}"/>
              </a:ext>
            </a:extLst>
          </p:cNvPr>
          <p:cNvSpPr/>
          <p:nvPr/>
        </p:nvSpPr>
        <p:spPr>
          <a:xfrm>
            <a:off x="3359696" y="4283968"/>
            <a:ext cx="1512168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B9EB5BF-EAF3-4048-99EF-5123DD986E4A}"/>
              </a:ext>
            </a:extLst>
          </p:cNvPr>
          <p:cNvSpPr/>
          <p:nvPr/>
        </p:nvSpPr>
        <p:spPr>
          <a:xfrm>
            <a:off x="3359696" y="4655073"/>
            <a:ext cx="1512168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1 Marcador de número de diapositiva">
            <a:extLst>
              <a:ext uri="{FF2B5EF4-FFF2-40B4-BE49-F238E27FC236}">
                <a16:creationId xmlns:a16="http://schemas.microsoft.com/office/drawing/2014/main" id="{E53007A8-CC0F-413A-A092-7F02DB7E4AEE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345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9" name="101 Imagen" descr="02_pie.jpg">
            <a:extLst>
              <a:ext uri="{FF2B5EF4-FFF2-40B4-BE49-F238E27FC236}">
                <a16:creationId xmlns:a16="http://schemas.microsoft.com/office/drawing/2014/main" id="{E51ED941-4166-4699-B7EC-F7EA07260C1C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0" name="5 Marcador de número de diapositiva">
            <a:extLst>
              <a:ext uri="{FF2B5EF4-FFF2-40B4-BE49-F238E27FC236}">
                <a16:creationId xmlns:a16="http://schemas.microsoft.com/office/drawing/2014/main" id="{E499EED4-BC18-4F6E-9790-E2C6982BD734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345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1" name="12 Imagen" descr="cons_cul_edu-cor">
            <a:extLst>
              <a:ext uri="{FF2B5EF4-FFF2-40B4-BE49-F238E27FC236}">
                <a16:creationId xmlns:a16="http://schemas.microsoft.com/office/drawing/2014/main" id="{00095FEE-808F-41C4-98A8-263F33FA1BBC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8 Imagen">
            <a:extLst>
              <a:ext uri="{FF2B5EF4-FFF2-40B4-BE49-F238E27FC236}">
                <a16:creationId xmlns:a16="http://schemas.microsoft.com/office/drawing/2014/main" id="{8B9ABD50-7668-40EC-A713-F59D544AD1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707637"/>
      </p:ext>
    </p:extLst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2 Rectángulo redondeado">
            <a:extLst>
              <a:ext uri="{FF2B5EF4-FFF2-40B4-BE49-F238E27FC236}">
                <a16:creationId xmlns:a16="http://schemas.microsoft.com/office/drawing/2014/main" id="{F4BDBE20-572A-4B43-9764-78503A2EE975}"/>
              </a:ext>
            </a:extLst>
          </p:cNvPr>
          <p:cNvSpPr/>
          <p:nvPr/>
        </p:nvSpPr>
        <p:spPr>
          <a:xfrm>
            <a:off x="-2544960" y="5860066"/>
            <a:ext cx="1872208" cy="28803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430E930-3ECF-4BD8-8453-00A93B9C7A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4407"/>
            <a:ext cx="12192000" cy="7521332"/>
          </a:xfrm>
          <a:prstGeom prst="rect">
            <a:avLst/>
          </a:prstGeom>
        </p:spPr>
      </p:pic>
      <p:sp>
        <p:nvSpPr>
          <p:cNvPr id="4" name="22 Rectángulo redondeado">
            <a:extLst>
              <a:ext uri="{FF2B5EF4-FFF2-40B4-BE49-F238E27FC236}">
                <a16:creationId xmlns:a16="http://schemas.microsoft.com/office/drawing/2014/main" id="{DE3C3753-15D0-42B2-9416-4279FEDF3321}"/>
              </a:ext>
            </a:extLst>
          </p:cNvPr>
          <p:cNvSpPr/>
          <p:nvPr/>
        </p:nvSpPr>
        <p:spPr>
          <a:xfrm>
            <a:off x="2567608" y="1979712"/>
            <a:ext cx="3960440" cy="2160240"/>
          </a:xfrm>
          <a:prstGeom prst="roundRect">
            <a:avLst>
              <a:gd name="adj" fmla="val 7109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21F2F5F-89B1-4579-BEFF-45D63FE484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89" y="1954509"/>
            <a:ext cx="2297055" cy="554462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1262BDDC-5B62-4BDA-B5DB-31113A16200F}"/>
              </a:ext>
            </a:extLst>
          </p:cNvPr>
          <p:cNvSpPr/>
          <p:nvPr/>
        </p:nvSpPr>
        <p:spPr>
          <a:xfrm>
            <a:off x="3359696" y="4283968"/>
            <a:ext cx="1512168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26C20A47-7AE0-4CF5-A506-4ED0F9890DEC}"/>
              </a:ext>
            </a:extLst>
          </p:cNvPr>
          <p:cNvSpPr/>
          <p:nvPr/>
        </p:nvSpPr>
        <p:spPr>
          <a:xfrm>
            <a:off x="3359696" y="4655073"/>
            <a:ext cx="1512168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1 Marcador de número de diapositiva">
            <a:extLst>
              <a:ext uri="{FF2B5EF4-FFF2-40B4-BE49-F238E27FC236}">
                <a16:creationId xmlns:a16="http://schemas.microsoft.com/office/drawing/2014/main" id="{15C97FC4-3AA7-485B-821E-D008CDFB181D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346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10" name="101 Imagen" descr="02_pie.jpg">
            <a:extLst>
              <a:ext uri="{FF2B5EF4-FFF2-40B4-BE49-F238E27FC236}">
                <a16:creationId xmlns:a16="http://schemas.microsoft.com/office/drawing/2014/main" id="{B711EC62-9AB4-4FF3-8E77-99F6A2D09CF9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1" name="5 Marcador de número de diapositiva">
            <a:extLst>
              <a:ext uri="{FF2B5EF4-FFF2-40B4-BE49-F238E27FC236}">
                <a16:creationId xmlns:a16="http://schemas.microsoft.com/office/drawing/2014/main" id="{2C0F25FC-E8BB-4EEB-8BB4-219C8B133BDF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346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2" name="12 Imagen" descr="cons_cul_edu-cor">
            <a:extLst>
              <a:ext uri="{FF2B5EF4-FFF2-40B4-BE49-F238E27FC236}">
                <a16:creationId xmlns:a16="http://schemas.microsoft.com/office/drawing/2014/main" id="{5D4E5242-58E6-48B7-8F4C-CC3C48493F47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3" name="8 Imagen">
            <a:extLst>
              <a:ext uri="{FF2B5EF4-FFF2-40B4-BE49-F238E27FC236}">
                <a16:creationId xmlns:a16="http://schemas.microsoft.com/office/drawing/2014/main" id="{05F18EEB-55FA-44A6-8EBE-070FEE73E2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556688"/>
      </p:ext>
    </p:extLst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2 Rectángulo redondeado">
            <a:extLst>
              <a:ext uri="{FF2B5EF4-FFF2-40B4-BE49-F238E27FC236}">
                <a16:creationId xmlns:a16="http://schemas.microsoft.com/office/drawing/2014/main" id="{F4BDBE20-572A-4B43-9764-78503A2EE975}"/>
              </a:ext>
            </a:extLst>
          </p:cNvPr>
          <p:cNvSpPr/>
          <p:nvPr/>
        </p:nvSpPr>
        <p:spPr>
          <a:xfrm>
            <a:off x="-2544960" y="5860066"/>
            <a:ext cx="1872208" cy="28803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430E930-3ECF-4BD8-8453-00A93B9C7A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4407"/>
            <a:ext cx="12192000" cy="7521332"/>
          </a:xfrm>
          <a:prstGeom prst="rect">
            <a:avLst/>
          </a:prstGeom>
        </p:spPr>
      </p:pic>
      <p:sp>
        <p:nvSpPr>
          <p:cNvPr id="4" name="22 Rectángulo redondeado">
            <a:extLst>
              <a:ext uri="{FF2B5EF4-FFF2-40B4-BE49-F238E27FC236}">
                <a16:creationId xmlns:a16="http://schemas.microsoft.com/office/drawing/2014/main" id="{DE3C3753-15D0-42B2-9416-4279FEDF3321}"/>
              </a:ext>
            </a:extLst>
          </p:cNvPr>
          <p:cNvSpPr/>
          <p:nvPr/>
        </p:nvSpPr>
        <p:spPr>
          <a:xfrm flipV="1">
            <a:off x="2567608" y="4139952"/>
            <a:ext cx="3960440" cy="792088"/>
          </a:xfrm>
          <a:prstGeom prst="roundRect">
            <a:avLst>
              <a:gd name="adj" fmla="val 7109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4C3E65F-32E0-432A-8717-FDD5E71400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36" y="1907704"/>
            <a:ext cx="2088232" cy="57606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4C81690-661A-4BE8-9825-F25396615F7E}"/>
              </a:ext>
            </a:extLst>
          </p:cNvPr>
          <p:cNvSpPr txBox="1"/>
          <p:nvPr/>
        </p:nvSpPr>
        <p:spPr>
          <a:xfrm>
            <a:off x="1055440" y="172256"/>
            <a:ext cx="2969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espazoAbalar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54BF6335-EEE0-459C-8A35-039306F73692}"/>
              </a:ext>
            </a:extLst>
          </p:cNvPr>
          <p:cNvSpPr/>
          <p:nvPr/>
        </p:nvSpPr>
        <p:spPr>
          <a:xfrm>
            <a:off x="3359696" y="4283968"/>
            <a:ext cx="1512168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EAB095DD-4373-4DD8-8136-C013EE60DC98}"/>
              </a:ext>
            </a:extLst>
          </p:cNvPr>
          <p:cNvSpPr/>
          <p:nvPr/>
        </p:nvSpPr>
        <p:spPr>
          <a:xfrm>
            <a:off x="3359696" y="4655073"/>
            <a:ext cx="1512168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1 Marcador de número de diapositiva">
            <a:extLst>
              <a:ext uri="{FF2B5EF4-FFF2-40B4-BE49-F238E27FC236}">
                <a16:creationId xmlns:a16="http://schemas.microsoft.com/office/drawing/2014/main" id="{DF6D7ADE-53F9-4F75-BC9A-2C984E43055A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347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11" name="101 Imagen" descr="02_pie.jpg">
            <a:extLst>
              <a:ext uri="{FF2B5EF4-FFF2-40B4-BE49-F238E27FC236}">
                <a16:creationId xmlns:a16="http://schemas.microsoft.com/office/drawing/2014/main" id="{8ED184A6-DA64-41A6-B011-E54CC1FBED02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2" name="5 Marcador de número de diapositiva">
            <a:extLst>
              <a:ext uri="{FF2B5EF4-FFF2-40B4-BE49-F238E27FC236}">
                <a16:creationId xmlns:a16="http://schemas.microsoft.com/office/drawing/2014/main" id="{A4144612-C15A-45A1-8301-6ECF86FF5A6D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347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3" name="12 Imagen" descr="cons_cul_edu-cor">
            <a:extLst>
              <a:ext uri="{FF2B5EF4-FFF2-40B4-BE49-F238E27FC236}">
                <a16:creationId xmlns:a16="http://schemas.microsoft.com/office/drawing/2014/main" id="{9811FAA2-FF3B-4E85-904F-24FA7753DEED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4" name="8 Imagen">
            <a:extLst>
              <a:ext uri="{FF2B5EF4-FFF2-40B4-BE49-F238E27FC236}">
                <a16:creationId xmlns:a16="http://schemas.microsoft.com/office/drawing/2014/main" id="{932B2356-BFFD-4E3F-B745-125C2B6F88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857360"/>
      </p:ext>
    </p:extLst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D4E07F0-736A-4DEE-9D71-04531BF57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7584"/>
            <a:ext cx="12214831" cy="7560840"/>
          </a:xfrm>
          <a:prstGeom prst="rect">
            <a:avLst/>
          </a:prstGeom>
        </p:spPr>
      </p:pic>
      <p:sp>
        <p:nvSpPr>
          <p:cNvPr id="4" name="13 Rectángulo redondeado">
            <a:extLst>
              <a:ext uri="{FF2B5EF4-FFF2-40B4-BE49-F238E27FC236}">
                <a16:creationId xmlns:a16="http://schemas.microsoft.com/office/drawing/2014/main" id="{E504E6DD-6053-4AC5-8ABE-D65057C537D2}"/>
              </a:ext>
            </a:extLst>
          </p:cNvPr>
          <p:cNvSpPr/>
          <p:nvPr/>
        </p:nvSpPr>
        <p:spPr>
          <a:xfrm>
            <a:off x="119336" y="3419872"/>
            <a:ext cx="1656184" cy="504056"/>
          </a:xfrm>
          <a:prstGeom prst="roundRect">
            <a:avLst/>
          </a:prstGeom>
          <a:noFill/>
          <a:ln w="1397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7FF4C9E-C91B-4BA2-98B6-EA2E4D8675AC}"/>
              </a:ext>
            </a:extLst>
          </p:cNvPr>
          <p:cNvSpPr txBox="1"/>
          <p:nvPr/>
        </p:nvSpPr>
        <p:spPr>
          <a:xfrm>
            <a:off x="1055440" y="172256"/>
            <a:ext cx="2969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espazoAbalar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7AA208F-EACE-4AA4-90A1-920BE3A7421A}"/>
              </a:ext>
            </a:extLst>
          </p:cNvPr>
          <p:cNvSpPr/>
          <p:nvPr/>
        </p:nvSpPr>
        <p:spPr>
          <a:xfrm>
            <a:off x="6240016" y="918642"/>
            <a:ext cx="2448272" cy="252028"/>
          </a:xfrm>
          <a:prstGeom prst="rect">
            <a:avLst/>
          </a:prstGeom>
          <a:solidFill>
            <a:srgbClr val="346E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b="1" dirty="0"/>
              <a:t>espazo Centros</a:t>
            </a:r>
          </a:p>
        </p:txBody>
      </p:sp>
      <p:sp>
        <p:nvSpPr>
          <p:cNvPr id="7" name="1 Marcador de número de diapositiva">
            <a:extLst>
              <a:ext uri="{FF2B5EF4-FFF2-40B4-BE49-F238E27FC236}">
                <a16:creationId xmlns:a16="http://schemas.microsoft.com/office/drawing/2014/main" id="{30FE7F13-3D4B-4D00-92B9-508FC9E90079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348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8" name="101 Imagen" descr="02_pie.jpg">
            <a:extLst>
              <a:ext uri="{FF2B5EF4-FFF2-40B4-BE49-F238E27FC236}">
                <a16:creationId xmlns:a16="http://schemas.microsoft.com/office/drawing/2014/main" id="{AF2CC7E2-BE38-4CDB-9329-940DBC154D8A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19396802-DA3C-4FDC-ADE8-3C7CDF1A97B8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348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" name="12 Imagen" descr="cons_cul_edu-cor">
            <a:extLst>
              <a:ext uri="{FF2B5EF4-FFF2-40B4-BE49-F238E27FC236}">
                <a16:creationId xmlns:a16="http://schemas.microsoft.com/office/drawing/2014/main" id="{7E1BE7BF-A7AC-48AA-9B3F-FB1B944EF8E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" name="8 Imagen">
            <a:extLst>
              <a:ext uri="{FF2B5EF4-FFF2-40B4-BE49-F238E27FC236}">
                <a16:creationId xmlns:a16="http://schemas.microsoft.com/office/drawing/2014/main" id="{BB0F570F-EAAB-4405-95F6-408315C4A5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461965"/>
      </p:ext>
    </p:extLst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3 Rectángulo redondeado">
            <a:extLst>
              <a:ext uri="{FF2B5EF4-FFF2-40B4-BE49-F238E27FC236}">
                <a16:creationId xmlns:a16="http://schemas.microsoft.com/office/drawing/2014/main" id="{A433C38B-0BAB-4885-BB5E-0F715057E8ED}"/>
              </a:ext>
            </a:extLst>
          </p:cNvPr>
          <p:cNvSpPr/>
          <p:nvPr/>
        </p:nvSpPr>
        <p:spPr>
          <a:xfrm>
            <a:off x="-1176808" y="3059832"/>
            <a:ext cx="3960440" cy="1944216"/>
          </a:xfrm>
          <a:prstGeom prst="roundRect">
            <a:avLst>
              <a:gd name="adj" fmla="val 10598"/>
            </a:avLst>
          </a:prstGeom>
          <a:noFill/>
          <a:ln w="1397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99F5863-7382-48FF-9F55-16F650CA53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7584"/>
            <a:ext cx="12192000" cy="763284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C4DEC4D-4C7C-4E1C-AEEF-D1B9956E429A}"/>
              </a:ext>
            </a:extLst>
          </p:cNvPr>
          <p:cNvSpPr txBox="1"/>
          <p:nvPr/>
        </p:nvSpPr>
        <p:spPr>
          <a:xfrm>
            <a:off x="1055440" y="172256"/>
            <a:ext cx="2969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espazoAbalar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6" name="1 Marcador de número de diapositiva">
            <a:extLst>
              <a:ext uri="{FF2B5EF4-FFF2-40B4-BE49-F238E27FC236}">
                <a16:creationId xmlns:a16="http://schemas.microsoft.com/office/drawing/2014/main" id="{CB0BEF97-F60A-4771-A7A6-BA26D569B943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349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7" name="101 Imagen" descr="02_pie.jpg">
            <a:extLst>
              <a:ext uri="{FF2B5EF4-FFF2-40B4-BE49-F238E27FC236}">
                <a16:creationId xmlns:a16="http://schemas.microsoft.com/office/drawing/2014/main" id="{3DD1F722-A7A9-47A2-AA48-4BB000076221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8" name="5 Marcador de número de diapositiva">
            <a:extLst>
              <a:ext uri="{FF2B5EF4-FFF2-40B4-BE49-F238E27FC236}">
                <a16:creationId xmlns:a16="http://schemas.microsoft.com/office/drawing/2014/main" id="{281B5546-168A-43DA-B5E8-F02368783437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349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9" name="12 Imagen" descr="cons_cul_edu-cor">
            <a:extLst>
              <a:ext uri="{FF2B5EF4-FFF2-40B4-BE49-F238E27FC236}">
                <a16:creationId xmlns:a16="http://schemas.microsoft.com/office/drawing/2014/main" id="{6EFF2258-6A26-4CFA-AE57-02BBB8CE029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8 Imagen">
            <a:extLst>
              <a:ext uri="{FF2B5EF4-FFF2-40B4-BE49-F238E27FC236}">
                <a16:creationId xmlns:a16="http://schemas.microsoft.com/office/drawing/2014/main" id="{503FEF1B-4E52-479C-B440-DC283124ED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126696EE-C253-4B1C-86CB-1C8BAA20FA59}"/>
              </a:ext>
            </a:extLst>
          </p:cNvPr>
          <p:cNvSpPr/>
          <p:nvPr/>
        </p:nvSpPr>
        <p:spPr>
          <a:xfrm>
            <a:off x="4568060" y="2674125"/>
            <a:ext cx="1023884" cy="430262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  <a:alpha val="51000"/>
                </a:schemeClr>
              </a:gs>
              <a:gs pos="0">
                <a:schemeClr val="bg1">
                  <a:lumMod val="95000"/>
                  <a:shade val="67500"/>
                  <a:satMod val="115000"/>
                </a:schemeClr>
              </a:gs>
              <a:gs pos="93000">
                <a:schemeClr val="bg1">
                  <a:lumMod val="9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409604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95647"/>
            <a:ext cx="12192000" cy="7324725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0" y="4686391"/>
            <a:ext cx="2279576" cy="89372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CCA2DF9-96F5-4B9A-84C0-C43250043BEE}"/>
              </a:ext>
            </a:extLst>
          </p:cNvPr>
          <p:cNvSpPr txBox="1"/>
          <p:nvPr/>
        </p:nvSpPr>
        <p:spPr>
          <a:xfrm>
            <a:off x="479376" y="154484"/>
            <a:ext cx="40495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Correo electrónico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7" name="1 Marcador de número de diapositiva">
            <a:extLst>
              <a:ext uri="{FF2B5EF4-FFF2-40B4-BE49-F238E27FC236}">
                <a16:creationId xmlns:a16="http://schemas.microsoft.com/office/drawing/2014/main" id="{C466FCAC-E37F-4771-BF01-82EB47C34465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35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8" name="101 Imagen" descr="02_pie.jpg">
            <a:extLst>
              <a:ext uri="{FF2B5EF4-FFF2-40B4-BE49-F238E27FC236}">
                <a16:creationId xmlns:a16="http://schemas.microsoft.com/office/drawing/2014/main" id="{24C95494-EB4E-4AB9-B25D-BF6DFBD938CF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832519A0-0312-4795-9217-555A801A174D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35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" name="12 Imagen" descr="cons_cul_edu-cor">
            <a:extLst>
              <a:ext uri="{FF2B5EF4-FFF2-40B4-BE49-F238E27FC236}">
                <a16:creationId xmlns:a16="http://schemas.microsoft.com/office/drawing/2014/main" id="{FA8D7952-8F6C-4D70-92C8-12EFD96947B3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" name="8 Imagen">
            <a:extLst>
              <a:ext uri="{FF2B5EF4-FFF2-40B4-BE49-F238E27FC236}">
                <a16:creationId xmlns:a16="http://schemas.microsoft.com/office/drawing/2014/main" id="{E9AEF298-2C9F-4491-9D3E-DD5506FAB6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55A0035D-9786-4B34-BB85-5E59C2AF5B74}"/>
              </a:ext>
            </a:extLst>
          </p:cNvPr>
          <p:cNvSpPr/>
          <p:nvPr/>
        </p:nvSpPr>
        <p:spPr>
          <a:xfrm>
            <a:off x="3791744" y="2339751"/>
            <a:ext cx="8064896" cy="2346640"/>
          </a:xfrm>
          <a:prstGeom prst="rect">
            <a:avLst/>
          </a:prstGeom>
          <a:gradFill flip="none" rotWithShape="1">
            <a:gsLst>
              <a:gs pos="43000">
                <a:srgbClr val="BBCCEB"/>
              </a:gs>
              <a:gs pos="0">
                <a:schemeClr val="accent1">
                  <a:tint val="66000"/>
                  <a:satMod val="160000"/>
                </a:schemeClr>
              </a:gs>
              <a:gs pos="49000">
                <a:schemeClr val="accent1">
                  <a:tint val="44500"/>
                  <a:satMod val="160000"/>
                  <a:alpha val="78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73365572"/>
      </p:ext>
    </p:extLst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99F5863-7382-48FF-9F55-16F650CA53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7584"/>
            <a:ext cx="12192000" cy="7632848"/>
          </a:xfrm>
          <a:prstGeom prst="rect">
            <a:avLst/>
          </a:prstGeom>
        </p:spPr>
      </p:pic>
      <p:sp>
        <p:nvSpPr>
          <p:cNvPr id="5" name="13 Rectángulo redondeado">
            <a:extLst>
              <a:ext uri="{FF2B5EF4-FFF2-40B4-BE49-F238E27FC236}">
                <a16:creationId xmlns:a16="http://schemas.microsoft.com/office/drawing/2014/main" id="{A9AAE1BD-D800-471F-9480-70EE27937E00}"/>
              </a:ext>
            </a:extLst>
          </p:cNvPr>
          <p:cNvSpPr/>
          <p:nvPr/>
        </p:nvSpPr>
        <p:spPr>
          <a:xfrm>
            <a:off x="2567608" y="2555776"/>
            <a:ext cx="9217024" cy="360040"/>
          </a:xfrm>
          <a:prstGeom prst="roundRect">
            <a:avLst>
              <a:gd name="adj" fmla="val 10598"/>
            </a:avLst>
          </a:prstGeom>
          <a:noFill/>
          <a:ln w="1397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3DE37A6-97FF-431C-ABB1-F84BEB2E4768}"/>
              </a:ext>
            </a:extLst>
          </p:cNvPr>
          <p:cNvSpPr txBox="1"/>
          <p:nvPr/>
        </p:nvSpPr>
        <p:spPr>
          <a:xfrm>
            <a:off x="1055440" y="172256"/>
            <a:ext cx="2969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espazoAbalar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6" name="1 Marcador de número de diapositiva">
            <a:extLst>
              <a:ext uri="{FF2B5EF4-FFF2-40B4-BE49-F238E27FC236}">
                <a16:creationId xmlns:a16="http://schemas.microsoft.com/office/drawing/2014/main" id="{BEDEE58D-EFA2-4E20-A160-A6E85A8AC82A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350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7" name="101 Imagen" descr="02_pie.jpg">
            <a:extLst>
              <a:ext uri="{FF2B5EF4-FFF2-40B4-BE49-F238E27FC236}">
                <a16:creationId xmlns:a16="http://schemas.microsoft.com/office/drawing/2014/main" id="{C3BA3FEA-A68F-46A4-AA24-2FB97554B7A1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8" name="5 Marcador de número de diapositiva">
            <a:extLst>
              <a:ext uri="{FF2B5EF4-FFF2-40B4-BE49-F238E27FC236}">
                <a16:creationId xmlns:a16="http://schemas.microsoft.com/office/drawing/2014/main" id="{B13B50D8-FB70-4E7E-9ECD-D50450D0EF88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350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9" name="12 Imagen" descr="cons_cul_edu-cor">
            <a:extLst>
              <a:ext uri="{FF2B5EF4-FFF2-40B4-BE49-F238E27FC236}">
                <a16:creationId xmlns:a16="http://schemas.microsoft.com/office/drawing/2014/main" id="{04D02601-7883-403F-949A-129D45C6477F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8 Imagen">
            <a:extLst>
              <a:ext uri="{FF2B5EF4-FFF2-40B4-BE49-F238E27FC236}">
                <a16:creationId xmlns:a16="http://schemas.microsoft.com/office/drawing/2014/main" id="{3BDC613E-C97D-4065-A2B4-61E15F22B9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BD1147FA-1D32-46F9-B5B7-92A0A8ABD4BF}"/>
              </a:ext>
            </a:extLst>
          </p:cNvPr>
          <p:cNvSpPr/>
          <p:nvPr/>
        </p:nvSpPr>
        <p:spPr>
          <a:xfrm>
            <a:off x="4568060" y="2674125"/>
            <a:ext cx="1023884" cy="430262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  <a:alpha val="51000"/>
                </a:schemeClr>
              </a:gs>
              <a:gs pos="0">
                <a:schemeClr val="bg1">
                  <a:lumMod val="95000"/>
                  <a:shade val="67500"/>
                  <a:satMod val="115000"/>
                </a:schemeClr>
              </a:gs>
              <a:gs pos="93000">
                <a:schemeClr val="bg1">
                  <a:lumMod val="9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8222649"/>
      </p:ext>
    </p:extLst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99F5863-7382-48FF-9F55-16F650CA53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7584"/>
            <a:ext cx="12192000" cy="7632848"/>
          </a:xfrm>
          <a:prstGeom prst="rect">
            <a:avLst/>
          </a:prstGeom>
        </p:spPr>
      </p:pic>
      <p:sp>
        <p:nvSpPr>
          <p:cNvPr id="5" name="13 Rectángulo redondeado">
            <a:extLst>
              <a:ext uri="{FF2B5EF4-FFF2-40B4-BE49-F238E27FC236}">
                <a16:creationId xmlns:a16="http://schemas.microsoft.com/office/drawing/2014/main" id="{A9AAE1BD-D800-471F-9480-70EE27937E00}"/>
              </a:ext>
            </a:extLst>
          </p:cNvPr>
          <p:cNvSpPr/>
          <p:nvPr/>
        </p:nvSpPr>
        <p:spPr>
          <a:xfrm>
            <a:off x="10128448" y="2555776"/>
            <a:ext cx="1512168" cy="360040"/>
          </a:xfrm>
          <a:prstGeom prst="roundRect">
            <a:avLst>
              <a:gd name="adj" fmla="val 10598"/>
            </a:avLst>
          </a:prstGeom>
          <a:noFill/>
          <a:ln w="1397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C439E37-13B0-46D5-9D23-C199C245A1B9}"/>
              </a:ext>
            </a:extLst>
          </p:cNvPr>
          <p:cNvSpPr txBox="1"/>
          <p:nvPr/>
        </p:nvSpPr>
        <p:spPr>
          <a:xfrm>
            <a:off x="1055440" y="172256"/>
            <a:ext cx="2969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espazoAbalar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6" name="1 Marcador de número de diapositiva">
            <a:extLst>
              <a:ext uri="{FF2B5EF4-FFF2-40B4-BE49-F238E27FC236}">
                <a16:creationId xmlns:a16="http://schemas.microsoft.com/office/drawing/2014/main" id="{029DBCF2-7323-4AD7-BDA1-104890FCECC2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351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7" name="101 Imagen" descr="02_pie.jpg">
            <a:extLst>
              <a:ext uri="{FF2B5EF4-FFF2-40B4-BE49-F238E27FC236}">
                <a16:creationId xmlns:a16="http://schemas.microsoft.com/office/drawing/2014/main" id="{5B4CAD47-76AA-429B-8C5B-F6905B838FC4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8" name="5 Marcador de número de diapositiva">
            <a:extLst>
              <a:ext uri="{FF2B5EF4-FFF2-40B4-BE49-F238E27FC236}">
                <a16:creationId xmlns:a16="http://schemas.microsoft.com/office/drawing/2014/main" id="{9956A14F-2FC3-4F5E-9310-ECC813AF2E9C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351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9" name="12 Imagen" descr="cons_cul_edu-cor">
            <a:extLst>
              <a:ext uri="{FF2B5EF4-FFF2-40B4-BE49-F238E27FC236}">
                <a16:creationId xmlns:a16="http://schemas.microsoft.com/office/drawing/2014/main" id="{3BD8EB1E-675A-47E5-8B54-2249B4F43DBC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8 Imagen">
            <a:extLst>
              <a:ext uri="{FF2B5EF4-FFF2-40B4-BE49-F238E27FC236}">
                <a16:creationId xmlns:a16="http://schemas.microsoft.com/office/drawing/2014/main" id="{E53BB10F-CD60-42D2-8F4B-3ECC1B4031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A214754F-EADF-4D2B-927A-88555CAA0E0E}"/>
              </a:ext>
            </a:extLst>
          </p:cNvPr>
          <p:cNvSpPr/>
          <p:nvPr/>
        </p:nvSpPr>
        <p:spPr>
          <a:xfrm>
            <a:off x="4568060" y="2674125"/>
            <a:ext cx="1023884" cy="430262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  <a:alpha val="51000"/>
                </a:schemeClr>
              </a:gs>
              <a:gs pos="0">
                <a:schemeClr val="bg1">
                  <a:lumMod val="95000"/>
                  <a:shade val="67500"/>
                  <a:satMod val="115000"/>
                </a:schemeClr>
              </a:gs>
              <a:gs pos="93000">
                <a:schemeClr val="bg1">
                  <a:lumMod val="9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27737878"/>
      </p:ext>
    </p:extLst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2 Rectángulo redondeado">
            <a:extLst>
              <a:ext uri="{FF2B5EF4-FFF2-40B4-BE49-F238E27FC236}">
                <a16:creationId xmlns:a16="http://schemas.microsoft.com/office/drawing/2014/main" id="{73A4D343-A7F6-4741-994C-8AEA19C98961}"/>
              </a:ext>
            </a:extLst>
          </p:cNvPr>
          <p:cNvSpPr/>
          <p:nvPr/>
        </p:nvSpPr>
        <p:spPr>
          <a:xfrm>
            <a:off x="-2040904" y="5724128"/>
            <a:ext cx="1872208" cy="28803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22 Rectángulo redondeado">
            <a:extLst>
              <a:ext uri="{FF2B5EF4-FFF2-40B4-BE49-F238E27FC236}">
                <a16:creationId xmlns:a16="http://schemas.microsoft.com/office/drawing/2014/main" id="{F4BDBE20-572A-4B43-9764-78503A2EE975}"/>
              </a:ext>
            </a:extLst>
          </p:cNvPr>
          <p:cNvSpPr/>
          <p:nvPr/>
        </p:nvSpPr>
        <p:spPr>
          <a:xfrm>
            <a:off x="-2544960" y="5860066"/>
            <a:ext cx="1872208" cy="28803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22 Rectángulo redondeado">
            <a:extLst>
              <a:ext uri="{FF2B5EF4-FFF2-40B4-BE49-F238E27FC236}">
                <a16:creationId xmlns:a16="http://schemas.microsoft.com/office/drawing/2014/main" id="{50FABF08-B6AA-4EA6-AE49-83F5AFA5FDEE}"/>
              </a:ext>
            </a:extLst>
          </p:cNvPr>
          <p:cNvSpPr/>
          <p:nvPr/>
        </p:nvSpPr>
        <p:spPr>
          <a:xfrm>
            <a:off x="2567608" y="971600"/>
            <a:ext cx="1872208" cy="28803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22 Rectángulo redondeado">
            <a:extLst>
              <a:ext uri="{FF2B5EF4-FFF2-40B4-BE49-F238E27FC236}">
                <a16:creationId xmlns:a16="http://schemas.microsoft.com/office/drawing/2014/main" id="{67B357D4-8CC3-4AB9-957E-039FD0CE7084}"/>
              </a:ext>
            </a:extLst>
          </p:cNvPr>
          <p:cNvSpPr/>
          <p:nvPr/>
        </p:nvSpPr>
        <p:spPr>
          <a:xfrm>
            <a:off x="10128448" y="2483768"/>
            <a:ext cx="936104" cy="28803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F4BFCEB-1C98-4094-93B3-33E7AEB76A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7584"/>
            <a:ext cx="12192000" cy="7653738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9087D35-39E2-4F80-84F8-BA1D374CE75D}"/>
              </a:ext>
            </a:extLst>
          </p:cNvPr>
          <p:cNvSpPr txBox="1"/>
          <p:nvPr/>
        </p:nvSpPr>
        <p:spPr>
          <a:xfrm>
            <a:off x="1055440" y="172256"/>
            <a:ext cx="2969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espazoAbalar</a:t>
            </a:r>
            <a:endParaRPr lang="es-ES_tradnl" sz="4000" dirty="0">
              <a:solidFill>
                <a:schemeClr val="bg1"/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62AD3D10-AC2E-476A-BD56-DD4BEED985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89" y="1801085"/>
            <a:ext cx="2297055" cy="707886"/>
          </a:xfrm>
          <a:prstGeom prst="rect">
            <a:avLst/>
          </a:prstGeom>
        </p:spPr>
      </p:pic>
      <p:sp>
        <p:nvSpPr>
          <p:cNvPr id="10" name="1 Marcador de número de diapositiva">
            <a:extLst>
              <a:ext uri="{FF2B5EF4-FFF2-40B4-BE49-F238E27FC236}">
                <a16:creationId xmlns:a16="http://schemas.microsoft.com/office/drawing/2014/main" id="{F0366217-360F-46F3-9C63-8686CA80B934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352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11" name="101 Imagen" descr="02_pie.jpg">
            <a:extLst>
              <a:ext uri="{FF2B5EF4-FFF2-40B4-BE49-F238E27FC236}">
                <a16:creationId xmlns:a16="http://schemas.microsoft.com/office/drawing/2014/main" id="{B733C7B4-CB67-430D-9566-CF58ACEAB7DE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2" name="5 Marcador de número de diapositiva">
            <a:extLst>
              <a:ext uri="{FF2B5EF4-FFF2-40B4-BE49-F238E27FC236}">
                <a16:creationId xmlns:a16="http://schemas.microsoft.com/office/drawing/2014/main" id="{23513013-08CA-4336-8F85-E8BDE923370E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352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3" name="12 Imagen" descr="cons_cul_edu-cor">
            <a:extLst>
              <a:ext uri="{FF2B5EF4-FFF2-40B4-BE49-F238E27FC236}">
                <a16:creationId xmlns:a16="http://schemas.microsoft.com/office/drawing/2014/main" id="{C82EBD17-8202-445C-8008-25FA7112F29B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4" name="8 Imagen">
            <a:extLst>
              <a:ext uri="{FF2B5EF4-FFF2-40B4-BE49-F238E27FC236}">
                <a16:creationId xmlns:a16="http://schemas.microsoft.com/office/drawing/2014/main" id="{BB2BC082-062E-4E54-8549-B0B0EEC381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42D73B62-BC9D-47FF-8112-4921C8630D13}"/>
              </a:ext>
            </a:extLst>
          </p:cNvPr>
          <p:cNvSpPr/>
          <p:nvPr/>
        </p:nvSpPr>
        <p:spPr>
          <a:xfrm>
            <a:off x="2783632" y="3203848"/>
            <a:ext cx="1656184" cy="21602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  <a:alpha val="51000"/>
                </a:schemeClr>
              </a:gs>
              <a:gs pos="0">
                <a:schemeClr val="bg1">
                  <a:lumMod val="95000"/>
                  <a:shade val="67500"/>
                  <a:satMod val="115000"/>
                </a:schemeClr>
              </a:gs>
              <a:gs pos="93000">
                <a:schemeClr val="bg1">
                  <a:lumMod val="9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50888283"/>
      </p:ext>
    </p:extLst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2 Rectángulo redondeado">
            <a:extLst>
              <a:ext uri="{FF2B5EF4-FFF2-40B4-BE49-F238E27FC236}">
                <a16:creationId xmlns:a16="http://schemas.microsoft.com/office/drawing/2014/main" id="{F4BDBE20-572A-4B43-9764-78503A2EE975}"/>
              </a:ext>
            </a:extLst>
          </p:cNvPr>
          <p:cNvSpPr/>
          <p:nvPr/>
        </p:nvSpPr>
        <p:spPr>
          <a:xfrm>
            <a:off x="-2544960" y="5860066"/>
            <a:ext cx="1872208" cy="28803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22 Rectángulo redondeado">
            <a:extLst>
              <a:ext uri="{FF2B5EF4-FFF2-40B4-BE49-F238E27FC236}">
                <a16:creationId xmlns:a16="http://schemas.microsoft.com/office/drawing/2014/main" id="{50FABF08-B6AA-4EA6-AE49-83F5AFA5FDEE}"/>
              </a:ext>
            </a:extLst>
          </p:cNvPr>
          <p:cNvSpPr/>
          <p:nvPr/>
        </p:nvSpPr>
        <p:spPr>
          <a:xfrm>
            <a:off x="2567608" y="971600"/>
            <a:ext cx="1872208" cy="28803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22 Rectángulo redondeado">
            <a:extLst>
              <a:ext uri="{FF2B5EF4-FFF2-40B4-BE49-F238E27FC236}">
                <a16:creationId xmlns:a16="http://schemas.microsoft.com/office/drawing/2014/main" id="{67B357D4-8CC3-4AB9-957E-039FD0CE7084}"/>
              </a:ext>
            </a:extLst>
          </p:cNvPr>
          <p:cNvSpPr/>
          <p:nvPr/>
        </p:nvSpPr>
        <p:spPr>
          <a:xfrm>
            <a:off x="10128448" y="2483768"/>
            <a:ext cx="936104" cy="28803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F4BFCEB-1C98-4094-93B3-33E7AEB76A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7584"/>
            <a:ext cx="12192000" cy="7653738"/>
          </a:xfrm>
          <a:prstGeom prst="rect">
            <a:avLst/>
          </a:prstGeom>
        </p:spPr>
      </p:pic>
      <p:sp>
        <p:nvSpPr>
          <p:cNvPr id="8" name="22 Rectángulo redondeado">
            <a:extLst>
              <a:ext uri="{FF2B5EF4-FFF2-40B4-BE49-F238E27FC236}">
                <a16:creationId xmlns:a16="http://schemas.microsoft.com/office/drawing/2014/main" id="{CBB84C41-3308-489A-B4B4-B979A3545744}"/>
              </a:ext>
            </a:extLst>
          </p:cNvPr>
          <p:cNvSpPr/>
          <p:nvPr/>
        </p:nvSpPr>
        <p:spPr>
          <a:xfrm>
            <a:off x="8040216" y="6444208"/>
            <a:ext cx="2088232" cy="79208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E160BAA-0D17-44F0-8989-CFDFCF5410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36" y="1835696"/>
            <a:ext cx="2297055" cy="554462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7696A846-6D93-4779-8013-CAFB856C0836}"/>
              </a:ext>
            </a:extLst>
          </p:cNvPr>
          <p:cNvSpPr txBox="1"/>
          <p:nvPr/>
        </p:nvSpPr>
        <p:spPr>
          <a:xfrm>
            <a:off x="1055440" y="172256"/>
            <a:ext cx="2969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espazoAbalar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11" name="1 Marcador de número de diapositiva">
            <a:extLst>
              <a:ext uri="{FF2B5EF4-FFF2-40B4-BE49-F238E27FC236}">
                <a16:creationId xmlns:a16="http://schemas.microsoft.com/office/drawing/2014/main" id="{4DD228CE-417A-4240-8986-268F507CC10A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353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12" name="101 Imagen" descr="02_pie.jpg">
            <a:extLst>
              <a:ext uri="{FF2B5EF4-FFF2-40B4-BE49-F238E27FC236}">
                <a16:creationId xmlns:a16="http://schemas.microsoft.com/office/drawing/2014/main" id="{5341C246-B124-4191-99A2-3188EA902CEE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3" name="5 Marcador de número de diapositiva">
            <a:extLst>
              <a:ext uri="{FF2B5EF4-FFF2-40B4-BE49-F238E27FC236}">
                <a16:creationId xmlns:a16="http://schemas.microsoft.com/office/drawing/2014/main" id="{98473AAE-2D8D-4C5C-A07A-B80FCE03C1A5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353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4" name="12 Imagen" descr="cons_cul_edu-cor">
            <a:extLst>
              <a:ext uri="{FF2B5EF4-FFF2-40B4-BE49-F238E27FC236}">
                <a16:creationId xmlns:a16="http://schemas.microsoft.com/office/drawing/2014/main" id="{2C03952A-7CE0-43D1-92E8-E47A593A8083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5" name="8 Imagen">
            <a:extLst>
              <a:ext uri="{FF2B5EF4-FFF2-40B4-BE49-F238E27FC236}">
                <a16:creationId xmlns:a16="http://schemas.microsoft.com/office/drawing/2014/main" id="{C7A80BE3-718F-4CE3-89C6-10C4C86952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A5B32051-11FB-4A10-A9CF-A25C0D665554}"/>
              </a:ext>
            </a:extLst>
          </p:cNvPr>
          <p:cNvSpPr/>
          <p:nvPr/>
        </p:nvSpPr>
        <p:spPr>
          <a:xfrm>
            <a:off x="2783632" y="3203848"/>
            <a:ext cx="1656184" cy="21602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  <a:alpha val="51000"/>
                </a:schemeClr>
              </a:gs>
              <a:gs pos="0">
                <a:schemeClr val="bg1">
                  <a:lumMod val="95000"/>
                  <a:shade val="67500"/>
                  <a:satMod val="115000"/>
                </a:schemeClr>
              </a:gs>
              <a:gs pos="93000">
                <a:schemeClr val="bg1">
                  <a:lumMod val="9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87531658"/>
      </p:ext>
    </p:extLst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D4E07F0-736A-4DEE-9D71-04531BF57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7584"/>
            <a:ext cx="12214831" cy="7560840"/>
          </a:xfrm>
          <a:prstGeom prst="rect">
            <a:avLst/>
          </a:prstGeom>
        </p:spPr>
      </p:pic>
      <p:sp>
        <p:nvSpPr>
          <p:cNvPr id="4" name="13 Rectángulo redondeado">
            <a:extLst>
              <a:ext uri="{FF2B5EF4-FFF2-40B4-BE49-F238E27FC236}">
                <a16:creationId xmlns:a16="http://schemas.microsoft.com/office/drawing/2014/main" id="{E504E6DD-6053-4AC5-8ABE-D65057C537D2}"/>
              </a:ext>
            </a:extLst>
          </p:cNvPr>
          <p:cNvSpPr/>
          <p:nvPr/>
        </p:nvSpPr>
        <p:spPr>
          <a:xfrm>
            <a:off x="479376" y="6012160"/>
            <a:ext cx="1656184" cy="504056"/>
          </a:xfrm>
          <a:prstGeom prst="roundRect">
            <a:avLst/>
          </a:prstGeom>
          <a:noFill/>
          <a:ln w="1397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4BF58E2-135F-48E2-B14A-EB49BC75F1E0}"/>
              </a:ext>
            </a:extLst>
          </p:cNvPr>
          <p:cNvSpPr txBox="1"/>
          <p:nvPr/>
        </p:nvSpPr>
        <p:spPr>
          <a:xfrm>
            <a:off x="1055440" y="172256"/>
            <a:ext cx="2969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espazoAbalar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1AB538AD-63EF-4C84-A5AF-C7BB40A37537}"/>
              </a:ext>
            </a:extLst>
          </p:cNvPr>
          <p:cNvSpPr/>
          <p:nvPr/>
        </p:nvSpPr>
        <p:spPr>
          <a:xfrm>
            <a:off x="6240016" y="918642"/>
            <a:ext cx="2448272" cy="252028"/>
          </a:xfrm>
          <a:prstGeom prst="rect">
            <a:avLst/>
          </a:prstGeom>
          <a:solidFill>
            <a:srgbClr val="346E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b="1" dirty="0"/>
              <a:t>espazo Centros</a:t>
            </a:r>
          </a:p>
        </p:txBody>
      </p:sp>
      <p:sp>
        <p:nvSpPr>
          <p:cNvPr id="8" name="1 Marcador de número de diapositiva">
            <a:extLst>
              <a:ext uri="{FF2B5EF4-FFF2-40B4-BE49-F238E27FC236}">
                <a16:creationId xmlns:a16="http://schemas.microsoft.com/office/drawing/2014/main" id="{1A432ADF-FF91-4597-92B2-DA6A29A4FEC7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354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9" name="101 Imagen" descr="02_pie.jpg">
            <a:extLst>
              <a:ext uri="{FF2B5EF4-FFF2-40B4-BE49-F238E27FC236}">
                <a16:creationId xmlns:a16="http://schemas.microsoft.com/office/drawing/2014/main" id="{4A303958-ECAA-4B3A-BB8B-7F5FDDB648B5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0" name="5 Marcador de número de diapositiva">
            <a:extLst>
              <a:ext uri="{FF2B5EF4-FFF2-40B4-BE49-F238E27FC236}">
                <a16:creationId xmlns:a16="http://schemas.microsoft.com/office/drawing/2014/main" id="{5959BB63-880A-4826-AE86-096B584F1478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354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1" name="12 Imagen" descr="cons_cul_edu-cor">
            <a:extLst>
              <a:ext uri="{FF2B5EF4-FFF2-40B4-BE49-F238E27FC236}">
                <a16:creationId xmlns:a16="http://schemas.microsoft.com/office/drawing/2014/main" id="{0412E646-164F-47E3-B1AA-42BFC7AE830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8 Imagen">
            <a:extLst>
              <a:ext uri="{FF2B5EF4-FFF2-40B4-BE49-F238E27FC236}">
                <a16:creationId xmlns:a16="http://schemas.microsoft.com/office/drawing/2014/main" id="{F4A5D490-9632-4F32-B711-187BF0378A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084550"/>
      </p:ext>
    </p:extLst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3 Rectángulo redondeado">
            <a:extLst>
              <a:ext uri="{FF2B5EF4-FFF2-40B4-BE49-F238E27FC236}">
                <a16:creationId xmlns:a16="http://schemas.microsoft.com/office/drawing/2014/main" id="{E504E6DD-6053-4AC5-8ABE-D65057C537D2}"/>
              </a:ext>
            </a:extLst>
          </p:cNvPr>
          <p:cNvSpPr/>
          <p:nvPr/>
        </p:nvSpPr>
        <p:spPr>
          <a:xfrm>
            <a:off x="479376" y="6012160"/>
            <a:ext cx="1656184" cy="504056"/>
          </a:xfrm>
          <a:prstGeom prst="roundRect">
            <a:avLst/>
          </a:prstGeom>
          <a:noFill/>
          <a:ln w="1397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502C57E-98A3-4597-8F88-BE5EFC35DB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68595"/>
            <a:ext cx="12192000" cy="7591837"/>
          </a:xfrm>
          <a:prstGeom prst="rect">
            <a:avLst/>
          </a:prstGeom>
        </p:spPr>
      </p:pic>
      <p:sp>
        <p:nvSpPr>
          <p:cNvPr id="5" name="13 Rectángulo redondeado">
            <a:extLst>
              <a:ext uri="{FF2B5EF4-FFF2-40B4-BE49-F238E27FC236}">
                <a16:creationId xmlns:a16="http://schemas.microsoft.com/office/drawing/2014/main" id="{520FFB16-D2DC-4118-B9D6-5A3EEDA63014}"/>
              </a:ext>
            </a:extLst>
          </p:cNvPr>
          <p:cNvSpPr/>
          <p:nvPr/>
        </p:nvSpPr>
        <p:spPr>
          <a:xfrm>
            <a:off x="2495600" y="2339752"/>
            <a:ext cx="4896544" cy="3456384"/>
          </a:xfrm>
          <a:prstGeom prst="roundRect">
            <a:avLst>
              <a:gd name="adj" fmla="val 2980"/>
            </a:avLst>
          </a:prstGeom>
          <a:noFill/>
          <a:ln w="1397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D8C7A1D-7CBE-4D3D-9F4D-AF543A07960B}"/>
              </a:ext>
            </a:extLst>
          </p:cNvPr>
          <p:cNvSpPr txBox="1"/>
          <p:nvPr/>
        </p:nvSpPr>
        <p:spPr>
          <a:xfrm>
            <a:off x="1055440" y="172256"/>
            <a:ext cx="2969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espazoAbalar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7" name="1 Marcador de número de diapositiva">
            <a:extLst>
              <a:ext uri="{FF2B5EF4-FFF2-40B4-BE49-F238E27FC236}">
                <a16:creationId xmlns:a16="http://schemas.microsoft.com/office/drawing/2014/main" id="{6FA8EB87-9CA6-41CB-AA8B-F2706F77A963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355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8" name="101 Imagen" descr="02_pie.jpg">
            <a:extLst>
              <a:ext uri="{FF2B5EF4-FFF2-40B4-BE49-F238E27FC236}">
                <a16:creationId xmlns:a16="http://schemas.microsoft.com/office/drawing/2014/main" id="{30E1B62E-C49B-43C8-90D3-37D3BEF3906C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ACBFFCE1-1A38-46D2-80A1-DDBDD4BB0F97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355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" name="12 Imagen" descr="cons_cul_edu-cor">
            <a:extLst>
              <a:ext uri="{FF2B5EF4-FFF2-40B4-BE49-F238E27FC236}">
                <a16:creationId xmlns:a16="http://schemas.microsoft.com/office/drawing/2014/main" id="{31839F7F-7B5E-4F1A-8A5E-7A0DEE49C1CC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" name="8 Imagen">
            <a:extLst>
              <a:ext uri="{FF2B5EF4-FFF2-40B4-BE49-F238E27FC236}">
                <a16:creationId xmlns:a16="http://schemas.microsoft.com/office/drawing/2014/main" id="{C7521429-EEA8-4C9B-BE8D-50E711D3B8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396663"/>
      </p:ext>
    </p:extLst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D4E07F0-736A-4DEE-9D71-04531BF57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7584"/>
            <a:ext cx="12214831" cy="7560840"/>
          </a:xfrm>
          <a:prstGeom prst="rect">
            <a:avLst/>
          </a:prstGeom>
        </p:spPr>
      </p:pic>
      <p:sp>
        <p:nvSpPr>
          <p:cNvPr id="4" name="13 Rectángulo redondeado">
            <a:extLst>
              <a:ext uri="{FF2B5EF4-FFF2-40B4-BE49-F238E27FC236}">
                <a16:creationId xmlns:a16="http://schemas.microsoft.com/office/drawing/2014/main" id="{E504E6DD-6053-4AC5-8ABE-D65057C537D2}"/>
              </a:ext>
            </a:extLst>
          </p:cNvPr>
          <p:cNvSpPr/>
          <p:nvPr/>
        </p:nvSpPr>
        <p:spPr>
          <a:xfrm>
            <a:off x="407368" y="6300192"/>
            <a:ext cx="1656184" cy="504056"/>
          </a:xfrm>
          <a:prstGeom prst="roundRect">
            <a:avLst/>
          </a:prstGeom>
          <a:noFill/>
          <a:ln w="1397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407E947-C4EC-41FB-9F03-DF9F9B1145B4}"/>
              </a:ext>
            </a:extLst>
          </p:cNvPr>
          <p:cNvSpPr txBox="1"/>
          <p:nvPr/>
        </p:nvSpPr>
        <p:spPr>
          <a:xfrm>
            <a:off x="1055440" y="172256"/>
            <a:ext cx="2969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espazoAbalar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6" name="1 Marcador de número de diapositiva">
            <a:extLst>
              <a:ext uri="{FF2B5EF4-FFF2-40B4-BE49-F238E27FC236}">
                <a16:creationId xmlns:a16="http://schemas.microsoft.com/office/drawing/2014/main" id="{B25D575C-09EA-4268-A9CC-8CCA05C4B25E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356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7" name="101 Imagen" descr="02_pie.jpg">
            <a:extLst>
              <a:ext uri="{FF2B5EF4-FFF2-40B4-BE49-F238E27FC236}">
                <a16:creationId xmlns:a16="http://schemas.microsoft.com/office/drawing/2014/main" id="{41A99616-C6E8-4A8C-A19A-EDF060DA5BF7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8" name="5 Marcador de número de diapositiva">
            <a:extLst>
              <a:ext uri="{FF2B5EF4-FFF2-40B4-BE49-F238E27FC236}">
                <a16:creationId xmlns:a16="http://schemas.microsoft.com/office/drawing/2014/main" id="{795E0B87-FFB8-43E6-9DD2-48EC7359A08E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356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9" name="12 Imagen" descr="cons_cul_edu-cor">
            <a:extLst>
              <a:ext uri="{FF2B5EF4-FFF2-40B4-BE49-F238E27FC236}">
                <a16:creationId xmlns:a16="http://schemas.microsoft.com/office/drawing/2014/main" id="{B93A40F1-D8F7-4B98-AB08-5B2E00004D3C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8 Imagen">
            <a:extLst>
              <a:ext uri="{FF2B5EF4-FFF2-40B4-BE49-F238E27FC236}">
                <a16:creationId xmlns:a16="http://schemas.microsoft.com/office/drawing/2014/main" id="{82B8583F-5634-4434-83DD-4D1E590D9D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356023"/>
      </p:ext>
    </p:extLst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34DE827-C754-4068-BE7B-F9E5312521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7584"/>
            <a:ext cx="12259665" cy="7704856"/>
          </a:xfrm>
          <a:prstGeom prst="rect">
            <a:avLst/>
          </a:prstGeom>
        </p:spPr>
      </p:pic>
      <p:sp>
        <p:nvSpPr>
          <p:cNvPr id="3" name="13 Rectángulo redondeado">
            <a:extLst>
              <a:ext uri="{FF2B5EF4-FFF2-40B4-BE49-F238E27FC236}">
                <a16:creationId xmlns:a16="http://schemas.microsoft.com/office/drawing/2014/main" id="{CD07A3EF-7B0B-4BEC-BF13-93F15AEAE69D}"/>
              </a:ext>
            </a:extLst>
          </p:cNvPr>
          <p:cNvSpPr/>
          <p:nvPr/>
        </p:nvSpPr>
        <p:spPr>
          <a:xfrm>
            <a:off x="2711624" y="2483768"/>
            <a:ext cx="3672408" cy="1368152"/>
          </a:xfrm>
          <a:prstGeom prst="roundRect">
            <a:avLst/>
          </a:prstGeom>
          <a:noFill/>
          <a:ln w="1397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B0426F0-6A37-472F-A6D6-A24F0CA2D2AB}"/>
              </a:ext>
            </a:extLst>
          </p:cNvPr>
          <p:cNvSpPr txBox="1"/>
          <p:nvPr/>
        </p:nvSpPr>
        <p:spPr>
          <a:xfrm>
            <a:off x="1055440" y="172256"/>
            <a:ext cx="2969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espazoAbalar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5" name="1 Marcador de número de diapositiva">
            <a:extLst>
              <a:ext uri="{FF2B5EF4-FFF2-40B4-BE49-F238E27FC236}">
                <a16:creationId xmlns:a16="http://schemas.microsoft.com/office/drawing/2014/main" id="{BE2981B6-7C3B-4FE0-8A38-79F2854DADD3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357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6" name="101 Imagen" descr="02_pie.jpg">
            <a:extLst>
              <a:ext uri="{FF2B5EF4-FFF2-40B4-BE49-F238E27FC236}">
                <a16:creationId xmlns:a16="http://schemas.microsoft.com/office/drawing/2014/main" id="{1775466B-6EA1-407B-B0DC-7D7939E242C9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A4864481-E000-41CB-A269-FC23F40F25A1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357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8" name="12 Imagen" descr="cons_cul_edu-cor">
            <a:extLst>
              <a:ext uri="{FF2B5EF4-FFF2-40B4-BE49-F238E27FC236}">
                <a16:creationId xmlns:a16="http://schemas.microsoft.com/office/drawing/2014/main" id="{872C3CB4-165C-4982-9E06-E7A42F0E9EC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" name="8 Imagen">
            <a:extLst>
              <a:ext uri="{FF2B5EF4-FFF2-40B4-BE49-F238E27FC236}">
                <a16:creationId xmlns:a16="http://schemas.microsoft.com/office/drawing/2014/main" id="{2BA8B7FF-6D76-4D16-A1D7-C33E468D4C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766606"/>
      </p:ext>
    </p:extLst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34DE827-C754-4068-BE7B-F9E5312521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7584"/>
            <a:ext cx="12259665" cy="7704856"/>
          </a:xfrm>
          <a:prstGeom prst="rect">
            <a:avLst/>
          </a:prstGeom>
        </p:spPr>
      </p:pic>
      <p:sp>
        <p:nvSpPr>
          <p:cNvPr id="5" name="13 Rectángulo redondeado">
            <a:extLst>
              <a:ext uri="{FF2B5EF4-FFF2-40B4-BE49-F238E27FC236}">
                <a16:creationId xmlns:a16="http://schemas.microsoft.com/office/drawing/2014/main" id="{5B8E240D-FBD4-44E6-9B63-D36E0BEB20CD}"/>
              </a:ext>
            </a:extLst>
          </p:cNvPr>
          <p:cNvSpPr/>
          <p:nvPr/>
        </p:nvSpPr>
        <p:spPr>
          <a:xfrm>
            <a:off x="2711624" y="2483768"/>
            <a:ext cx="3672408" cy="504056"/>
          </a:xfrm>
          <a:prstGeom prst="roundRect">
            <a:avLst/>
          </a:prstGeom>
          <a:noFill/>
          <a:ln w="1397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44BB3A5-063E-431A-98CC-77370F83A832}"/>
              </a:ext>
            </a:extLst>
          </p:cNvPr>
          <p:cNvSpPr txBox="1"/>
          <p:nvPr/>
        </p:nvSpPr>
        <p:spPr>
          <a:xfrm>
            <a:off x="1055440" y="172256"/>
            <a:ext cx="2969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espazoAbalar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6" name="1 Marcador de número de diapositiva">
            <a:extLst>
              <a:ext uri="{FF2B5EF4-FFF2-40B4-BE49-F238E27FC236}">
                <a16:creationId xmlns:a16="http://schemas.microsoft.com/office/drawing/2014/main" id="{68A0EA7B-D4DA-4E6F-9503-37B31A5B4B0E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358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7" name="101 Imagen" descr="02_pie.jpg">
            <a:extLst>
              <a:ext uri="{FF2B5EF4-FFF2-40B4-BE49-F238E27FC236}">
                <a16:creationId xmlns:a16="http://schemas.microsoft.com/office/drawing/2014/main" id="{B0346F34-E383-4A9C-89AC-3A4619905068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8" name="5 Marcador de número de diapositiva">
            <a:extLst>
              <a:ext uri="{FF2B5EF4-FFF2-40B4-BE49-F238E27FC236}">
                <a16:creationId xmlns:a16="http://schemas.microsoft.com/office/drawing/2014/main" id="{AAC1DB20-E06C-4EF1-9C62-8452EFDF6948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358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9" name="12 Imagen" descr="cons_cul_edu-cor">
            <a:extLst>
              <a:ext uri="{FF2B5EF4-FFF2-40B4-BE49-F238E27FC236}">
                <a16:creationId xmlns:a16="http://schemas.microsoft.com/office/drawing/2014/main" id="{2943BA78-A132-4CE5-81D6-22030C8BDA34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8 Imagen">
            <a:extLst>
              <a:ext uri="{FF2B5EF4-FFF2-40B4-BE49-F238E27FC236}">
                <a16:creationId xmlns:a16="http://schemas.microsoft.com/office/drawing/2014/main" id="{80729F2D-3BFC-40F6-9386-9FB8C8192A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662773"/>
      </p:ext>
    </p:extLst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3 Rectángulo redondeado">
            <a:extLst>
              <a:ext uri="{FF2B5EF4-FFF2-40B4-BE49-F238E27FC236}">
                <a16:creationId xmlns:a16="http://schemas.microsoft.com/office/drawing/2014/main" id="{5B8E240D-FBD4-44E6-9B63-D36E0BEB20CD}"/>
              </a:ext>
            </a:extLst>
          </p:cNvPr>
          <p:cNvSpPr/>
          <p:nvPr/>
        </p:nvSpPr>
        <p:spPr>
          <a:xfrm>
            <a:off x="2711624" y="2483768"/>
            <a:ext cx="3672408" cy="504056"/>
          </a:xfrm>
          <a:prstGeom prst="roundRect">
            <a:avLst/>
          </a:prstGeom>
          <a:noFill/>
          <a:ln w="1397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FC8EA36-7782-45B5-AEE8-29AC11AEBC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7584"/>
            <a:ext cx="12155253" cy="763284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0092D56-5AEF-4346-90AE-6C469EEFEEC2}"/>
              </a:ext>
            </a:extLst>
          </p:cNvPr>
          <p:cNvSpPr txBox="1"/>
          <p:nvPr/>
        </p:nvSpPr>
        <p:spPr>
          <a:xfrm>
            <a:off x="1055440" y="172256"/>
            <a:ext cx="2969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espazoAbalar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6" name="1 Marcador de número de diapositiva">
            <a:extLst>
              <a:ext uri="{FF2B5EF4-FFF2-40B4-BE49-F238E27FC236}">
                <a16:creationId xmlns:a16="http://schemas.microsoft.com/office/drawing/2014/main" id="{1EC7C9A2-AA74-4F4D-81BB-4B138D186A57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359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7" name="101 Imagen" descr="02_pie.jpg">
            <a:extLst>
              <a:ext uri="{FF2B5EF4-FFF2-40B4-BE49-F238E27FC236}">
                <a16:creationId xmlns:a16="http://schemas.microsoft.com/office/drawing/2014/main" id="{2E880933-D349-468C-8178-9B7026D7B470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8" name="5 Marcador de número de diapositiva">
            <a:extLst>
              <a:ext uri="{FF2B5EF4-FFF2-40B4-BE49-F238E27FC236}">
                <a16:creationId xmlns:a16="http://schemas.microsoft.com/office/drawing/2014/main" id="{99F71DE1-0997-4C65-9047-B6D12D09D007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359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9" name="12 Imagen" descr="cons_cul_edu-cor">
            <a:extLst>
              <a:ext uri="{FF2B5EF4-FFF2-40B4-BE49-F238E27FC236}">
                <a16:creationId xmlns:a16="http://schemas.microsoft.com/office/drawing/2014/main" id="{27251084-60EB-414B-8932-D08D5A7B820C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8 Imagen">
            <a:extLst>
              <a:ext uri="{FF2B5EF4-FFF2-40B4-BE49-F238E27FC236}">
                <a16:creationId xmlns:a16="http://schemas.microsoft.com/office/drawing/2014/main" id="{BDEBA9CD-1056-4368-B99E-C788E96230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CCF9DB54-4E3D-4A2C-AB26-3B74320C2D64}"/>
              </a:ext>
            </a:extLst>
          </p:cNvPr>
          <p:cNvSpPr/>
          <p:nvPr/>
        </p:nvSpPr>
        <p:spPr>
          <a:xfrm>
            <a:off x="3691803" y="4013795"/>
            <a:ext cx="1023884" cy="430262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  <a:alpha val="51000"/>
                </a:schemeClr>
              </a:gs>
              <a:gs pos="0">
                <a:schemeClr val="bg1">
                  <a:lumMod val="95000"/>
                  <a:shade val="67500"/>
                  <a:satMod val="115000"/>
                </a:schemeClr>
              </a:gs>
              <a:gs pos="93000">
                <a:schemeClr val="bg1">
                  <a:lumMod val="9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8A92A210-E4F3-4948-B978-D40B68480FBB}"/>
              </a:ext>
            </a:extLst>
          </p:cNvPr>
          <p:cNvSpPr/>
          <p:nvPr/>
        </p:nvSpPr>
        <p:spPr>
          <a:xfrm>
            <a:off x="1530525" y="4017364"/>
            <a:ext cx="1023884" cy="430262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  <a:alpha val="51000"/>
                </a:schemeClr>
              </a:gs>
              <a:gs pos="0">
                <a:schemeClr val="bg1">
                  <a:lumMod val="95000"/>
                  <a:shade val="67500"/>
                  <a:satMod val="115000"/>
                </a:schemeClr>
              </a:gs>
              <a:gs pos="93000">
                <a:schemeClr val="bg1">
                  <a:lumMod val="9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D54C15A6-28E2-44E3-81D7-9926682D1E48}"/>
              </a:ext>
            </a:extLst>
          </p:cNvPr>
          <p:cNvSpPr/>
          <p:nvPr/>
        </p:nvSpPr>
        <p:spPr>
          <a:xfrm>
            <a:off x="385131" y="3993113"/>
            <a:ext cx="1023884" cy="430262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  <a:alpha val="51000"/>
                </a:schemeClr>
              </a:gs>
              <a:gs pos="0">
                <a:schemeClr val="bg1">
                  <a:lumMod val="95000"/>
                  <a:shade val="67500"/>
                  <a:satMod val="115000"/>
                </a:schemeClr>
              </a:gs>
              <a:gs pos="93000">
                <a:schemeClr val="bg1">
                  <a:lumMod val="9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A7BC5643-2843-4747-B05E-868B4EEFDA73}"/>
              </a:ext>
            </a:extLst>
          </p:cNvPr>
          <p:cNvSpPr/>
          <p:nvPr/>
        </p:nvSpPr>
        <p:spPr>
          <a:xfrm>
            <a:off x="5702896" y="3998833"/>
            <a:ext cx="1023884" cy="430262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  <a:alpha val="51000"/>
                </a:schemeClr>
              </a:gs>
              <a:gs pos="0">
                <a:schemeClr val="bg1">
                  <a:lumMod val="95000"/>
                  <a:shade val="67500"/>
                  <a:satMod val="115000"/>
                </a:schemeClr>
              </a:gs>
              <a:gs pos="93000">
                <a:schemeClr val="bg1">
                  <a:lumMod val="9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60931E21-08A1-4287-961E-86E6B36EF5C4}"/>
              </a:ext>
            </a:extLst>
          </p:cNvPr>
          <p:cNvSpPr/>
          <p:nvPr/>
        </p:nvSpPr>
        <p:spPr>
          <a:xfrm>
            <a:off x="7713716" y="4013795"/>
            <a:ext cx="1023884" cy="430262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  <a:alpha val="51000"/>
                </a:schemeClr>
              </a:gs>
              <a:gs pos="0">
                <a:schemeClr val="bg1">
                  <a:lumMod val="95000"/>
                  <a:shade val="67500"/>
                  <a:satMod val="115000"/>
                </a:schemeClr>
              </a:gs>
              <a:gs pos="93000">
                <a:schemeClr val="bg1">
                  <a:lumMod val="9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359526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31640"/>
            <a:ext cx="12269485" cy="613858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A3C2EC1-E58E-4260-BDF1-0E031C07F462}"/>
              </a:ext>
            </a:extLst>
          </p:cNvPr>
          <p:cNvSpPr txBox="1"/>
          <p:nvPr/>
        </p:nvSpPr>
        <p:spPr>
          <a:xfrm>
            <a:off x="479376" y="154484"/>
            <a:ext cx="40495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Correo electrónico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6" name="1 Marcador de número de diapositiva">
            <a:extLst>
              <a:ext uri="{FF2B5EF4-FFF2-40B4-BE49-F238E27FC236}">
                <a16:creationId xmlns:a16="http://schemas.microsoft.com/office/drawing/2014/main" id="{4D58A1EA-72D9-4F31-86A7-85BA49EF8161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36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7" name="101 Imagen" descr="02_pie.jpg">
            <a:extLst>
              <a:ext uri="{FF2B5EF4-FFF2-40B4-BE49-F238E27FC236}">
                <a16:creationId xmlns:a16="http://schemas.microsoft.com/office/drawing/2014/main" id="{39266C80-6F53-4347-9A48-3C0A7B98F9EB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8" name="5 Marcador de número de diapositiva">
            <a:extLst>
              <a:ext uri="{FF2B5EF4-FFF2-40B4-BE49-F238E27FC236}">
                <a16:creationId xmlns:a16="http://schemas.microsoft.com/office/drawing/2014/main" id="{3328D4C5-8245-40A0-8121-E97FBA2AB0B6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36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9" name="12 Imagen" descr="cons_cul_edu-cor">
            <a:extLst>
              <a:ext uri="{FF2B5EF4-FFF2-40B4-BE49-F238E27FC236}">
                <a16:creationId xmlns:a16="http://schemas.microsoft.com/office/drawing/2014/main" id="{096104E5-40EC-4CF0-82FE-3EF109DF6728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8 Imagen">
            <a:extLst>
              <a:ext uri="{FF2B5EF4-FFF2-40B4-BE49-F238E27FC236}">
                <a16:creationId xmlns:a16="http://schemas.microsoft.com/office/drawing/2014/main" id="{5136F051-5A69-4BC8-BEFF-667D1839B7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905328"/>
      </p:ext>
    </p:extLst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34DE827-C754-4068-BE7B-F9E5312521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7584"/>
            <a:ext cx="12259665" cy="7704856"/>
          </a:xfrm>
          <a:prstGeom prst="rect">
            <a:avLst/>
          </a:prstGeom>
        </p:spPr>
      </p:pic>
      <p:sp>
        <p:nvSpPr>
          <p:cNvPr id="5" name="13 Rectángulo redondeado">
            <a:extLst>
              <a:ext uri="{FF2B5EF4-FFF2-40B4-BE49-F238E27FC236}">
                <a16:creationId xmlns:a16="http://schemas.microsoft.com/office/drawing/2014/main" id="{5B8E240D-FBD4-44E6-9B63-D36E0BEB20CD}"/>
              </a:ext>
            </a:extLst>
          </p:cNvPr>
          <p:cNvSpPr/>
          <p:nvPr/>
        </p:nvSpPr>
        <p:spPr>
          <a:xfrm>
            <a:off x="2711624" y="2843808"/>
            <a:ext cx="3672408" cy="504056"/>
          </a:xfrm>
          <a:prstGeom prst="roundRect">
            <a:avLst/>
          </a:prstGeom>
          <a:noFill/>
          <a:ln w="1397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58FB64D-572C-4408-B2F8-3056894E8341}"/>
              </a:ext>
            </a:extLst>
          </p:cNvPr>
          <p:cNvSpPr txBox="1"/>
          <p:nvPr/>
        </p:nvSpPr>
        <p:spPr>
          <a:xfrm>
            <a:off x="1055440" y="172256"/>
            <a:ext cx="2969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espazoAbalar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6" name="1 Marcador de número de diapositiva">
            <a:extLst>
              <a:ext uri="{FF2B5EF4-FFF2-40B4-BE49-F238E27FC236}">
                <a16:creationId xmlns:a16="http://schemas.microsoft.com/office/drawing/2014/main" id="{C93A7252-800B-46FD-BF48-CAAEA3AA68D0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360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7" name="101 Imagen" descr="02_pie.jpg">
            <a:extLst>
              <a:ext uri="{FF2B5EF4-FFF2-40B4-BE49-F238E27FC236}">
                <a16:creationId xmlns:a16="http://schemas.microsoft.com/office/drawing/2014/main" id="{2DEF978F-CAC3-4D51-85E3-46207C37B92D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8" name="5 Marcador de número de diapositiva">
            <a:extLst>
              <a:ext uri="{FF2B5EF4-FFF2-40B4-BE49-F238E27FC236}">
                <a16:creationId xmlns:a16="http://schemas.microsoft.com/office/drawing/2014/main" id="{3E205043-0830-4053-8BB1-E6B1E26B7E32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360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9" name="12 Imagen" descr="cons_cul_edu-cor">
            <a:extLst>
              <a:ext uri="{FF2B5EF4-FFF2-40B4-BE49-F238E27FC236}">
                <a16:creationId xmlns:a16="http://schemas.microsoft.com/office/drawing/2014/main" id="{E5181114-861B-4F10-87F8-2672840D9486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8 Imagen">
            <a:extLst>
              <a:ext uri="{FF2B5EF4-FFF2-40B4-BE49-F238E27FC236}">
                <a16:creationId xmlns:a16="http://schemas.microsoft.com/office/drawing/2014/main" id="{A6820035-15C8-4C30-9278-E67D132A22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077911"/>
      </p:ext>
    </p:extLst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3 Rectángulo redondeado">
            <a:extLst>
              <a:ext uri="{FF2B5EF4-FFF2-40B4-BE49-F238E27FC236}">
                <a16:creationId xmlns:a16="http://schemas.microsoft.com/office/drawing/2014/main" id="{5B8E240D-FBD4-44E6-9B63-D36E0BEB20CD}"/>
              </a:ext>
            </a:extLst>
          </p:cNvPr>
          <p:cNvSpPr/>
          <p:nvPr/>
        </p:nvSpPr>
        <p:spPr>
          <a:xfrm>
            <a:off x="2711624" y="2843808"/>
            <a:ext cx="3672408" cy="504056"/>
          </a:xfrm>
          <a:prstGeom prst="roundRect">
            <a:avLst/>
          </a:prstGeom>
          <a:noFill/>
          <a:ln w="1397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005912B-F523-44DA-8705-F36489E8C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7584"/>
            <a:ext cx="12202156" cy="756084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B608145-60DE-4207-BB3E-66A2072F4269}"/>
              </a:ext>
            </a:extLst>
          </p:cNvPr>
          <p:cNvSpPr txBox="1"/>
          <p:nvPr/>
        </p:nvSpPr>
        <p:spPr>
          <a:xfrm>
            <a:off x="1055440" y="172256"/>
            <a:ext cx="2969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espazoAbalar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6" name="1 Marcador de número de diapositiva">
            <a:extLst>
              <a:ext uri="{FF2B5EF4-FFF2-40B4-BE49-F238E27FC236}">
                <a16:creationId xmlns:a16="http://schemas.microsoft.com/office/drawing/2014/main" id="{247EBB94-FF7B-4114-9418-5053F5F442B7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361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7" name="101 Imagen" descr="02_pie.jpg">
            <a:extLst>
              <a:ext uri="{FF2B5EF4-FFF2-40B4-BE49-F238E27FC236}">
                <a16:creationId xmlns:a16="http://schemas.microsoft.com/office/drawing/2014/main" id="{EF85D9F1-8E72-4B6F-8160-F06727C7C5AE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8" name="5 Marcador de número de diapositiva">
            <a:extLst>
              <a:ext uri="{FF2B5EF4-FFF2-40B4-BE49-F238E27FC236}">
                <a16:creationId xmlns:a16="http://schemas.microsoft.com/office/drawing/2014/main" id="{507D91FE-3257-4AFE-B036-2ECB3145D0AD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361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9" name="12 Imagen" descr="cons_cul_edu-cor">
            <a:extLst>
              <a:ext uri="{FF2B5EF4-FFF2-40B4-BE49-F238E27FC236}">
                <a16:creationId xmlns:a16="http://schemas.microsoft.com/office/drawing/2014/main" id="{AE7236EB-FB74-4C32-9F48-55F3F96FBAC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8 Imagen">
            <a:extLst>
              <a:ext uri="{FF2B5EF4-FFF2-40B4-BE49-F238E27FC236}">
                <a16:creationId xmlns:a16="http://schemas.microsoft.com/office/drawing/2014/main" id="{7FEA8E6F-8427-446A-97D6-A2B2C8FEFC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39E944E2-2825-491B-AEE1-2698ADA30670}"/>
              </a:ext>
            </a:extLst>
          </p:cNvPr>
          <p:cNvSpPr/>
          <p:nvPr/>
        </p:nvSpPr>
        <p:spPr>
          <a:xfrm>
            <a:off x="3691803" y="3578851"/>
            <a:ext cx="1023884" cy="473756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  <a:alpha val="51000"/>
                </a:schemeClr>
              </a:gs>
              <a:gs pos="0">
                <a:schemeClr val="bg1">
                  <a:lumMod val="95000"/>
                  <a:shade val="67500"/>
                  <a:satMod val="115000"/>
                </a:schemeClr>
              </a:gs>
              <a:gs pos="93000">
                <a:schemeClr val="bg1">
                  <a:lumMod val="9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1EADDE76-EF69-4820-B5B3-D21AB8522E8B}"/>
              </a:ext>
            </a:extLst>
          </p:cNvPr>
          <p:cNvSpPr/>
          <p:nvPr/>
        </p:nvSpPr>
        <p:spPr>
          <a:xfrm>
            <a:off x="1530525" y="3582420"/>
            <a:ext cx="1023884" cy="473756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  <a:alpha val="51000"/>
                </a:schemeClr>
              </a:gs>
              <a:gs pos="0">
                <a:schemeClr val="bg1">
                  <a:lumMod val="95000"/>
                  <a:shade val="67500"/>
                  <a:satMod val="115000"/>
                </a:schemeClr>
              </a:gs>
              <a:gs pos="93000">
                <a:schemeClr val="bg1">
                  <a:lumMod val="9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E5518451-E5F6-426C-9089-66E8D51425F0}"/>
              </a:ext>
            </a:extLst>
          </p:cNvPr>
          <p:cNvSpPr/>
          <p:nvPr/>
        </p:nvSpPr>
        <p:spPr>
          <a:xfrm>
            <a:off x="385131" y="3558169"/>
            <a:ext cx="1023884" cy="473756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  <a:alpha val="51000"/>
                </a:schemeClr>
              </a:gs>
              <a:gs pos="0">
                <a:schemeClr val="bg1">
                  <a:lumMod val="95000"/>
                  <a:shade val="67500"/>
                  <a:satMod val="115000"/>
                </a:schemeClr>
              </a:gs>
              <a:gs pos="93000">
                <a:schemeClr val="bg1">
                  <a:lumMod val="9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D6AC077B-E9C4-4FAF-A861-4108FB725BFF}"/>
              </a:ext>
            </a:extLst>
          </p:cNvPr>
          <p:cNvSpPr/>
          <p:nvPr/>
        </p:nvSpPr>
        <p:spPr>
          <a:xfrm>
            <a:off x="5702896" y="3563889"/>
            <a:ext cx="1023884" cy="473756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  <a:alpha val="51000"/>
                </a:schemeClr>
              </a:gs>
              <a:gs pos="0">
                <a:schemeClr val="bg1">
                  <a:lumMod val="95000"/>
                  <a:shade val="67500"/>
                  <a:satMod val="115000"/>
                </a:schemeClr>
              </a:gs>
              <a:gs pos="93000">
                <a:schemeClr val="bg1">
                  <a:lumMod val="9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8688FF2A-2315-4000-B763-45C349A896E3}"/>
              </a:ext>
            </a:extLst>
          </p:cNvPr>
          <p:cNvSpPr/>
          <p:nvPr/>
        </p:nvSpPr>
        <p:spPr>
          <a:xfrm>
            <a:off x="7713716" y="3578851"/>
            <a:ext cx="1023884" cy="473756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  <a:alpha val="51000"/>
                </a:schemeClr>
              </a:gs>
              <a:gs pos="0">
                <a:schemeClr val="bg1">
                  <a:lumMod val="95000"/>
                  <a:shade val="67500"/>
                  <a:satMod val="115000"/>
                </a:schemeClr>
              </a:gs>
              <a:gs pos="93000">
                <a:schemeClr val="bg1">
                  <a:lumMod val="9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95764303"/>
      </p:ext>
    </p:extLst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34DE827-C754-4068-BE7B-F9E5312521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7584"/>
            <a:ext cx="12259665" cy="7704856"/>
          </a:xfrm>
          <a:prstGeom prst="rect">
            <a:avLst/>
          </a:prstGeom>
        </p:spPr>
      </p:pic>
      <p:sp>
        <p:nvSpPr>
          <p:cNvPr id="5" name="13 Rectángulo redondeado">
            <a:extLst>
              <a:ext uri="{FF2B5EF4-FFF2-40B4-BE49-F238E27FC236}">
                <a16:creationId xmlns:a16="http://schemas.microsoft.com/office/drawing/2014/main" id="{5B8E240D-FBD4-44E6-9B63-D36E0BEB20CD}"/>
              </a:ext>
            </a:extLst>
          </p:cNvPr>
          <p:cNvSpPr/>
          <p:nvPr/>
        </p:nvSpPr>
        <p:spPr>
          <a:xfrm>
            <a:off x="2711624" y="3275856"/>
            <a:ext cx="3672408" cy="504056"/>
          </a:xfrm>
          <a:prstGeom prst="roundRect">
            <a:avLst/>
          </a:prstGeom>
          <a:noFill/>
          <a:ln w="1397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FFCFC46-6B48-4CA0-BB66-DDEA6076CCD5}"/>
              </a:ext>
            </a:extLst>
          </p:cNvPr>
          <p:cNvSpPr txBox="1"/>
          <p:nvPr/>
        </p:nvSpPr>
        <p:spPr>
          <a:xfrm>
            <a:off x="1055440" y="172256"/>
            <a:ext cx="2969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espazoAbalar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6" name="1 Marcador de número de diapositiva">
            <a:extLst>
              <a:ext uri="{FF2B5EF4-FFF2-40B4-BE49-F238E27FC236}">
                <a16:creationId xmlns:a16="http://schemas.microsoft.com/office/drawing/2014/main" id="{9C9AC0AE-E188-4BCA-AEF8-C8059E62E710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362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7" name="101 Imagen" descr="02_pie.jpg">
            <a:extLst>
              <a:ext uri="{FF2B5EF4-FFF2-40B4-BE49-F238E27FC236}">
                <a16:creationId xmlns:a16="http://schemas.microsoft.com/office/drawing/2014/main" id="{072C4DFB-04F0-45CC-A210-5F304BFC3713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8" name="5 Marcador de número de diapositiva">
            <a:extLst>
              <a:ext uri="{FF2B5EF4-FFF2-40B4-BE49-F238E27FC236}">
                <a16:creationId xmlns:a16="http://schemas.microsoft.com/office/drawing/2014/main" id="{CC5315DD-FAAB-4DEC-8005-383A3D442AEF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362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9" name="12 Imagen" descr="cons_cul_edu-cor">
            <a:extLst>
              <a:ext uri="{FF2B5EF4-FFF2-40B4-BE49-F238E27FC236}">
                <a16:creationId xmlns:a16="http://schemas.microsoft.com/office/drawing/2014/main" id="{BCE1DA35-9FE7-4DB6-959F-4848B88E9BB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8 Imagen">
            <a:extLst>
              <a:ext uri="{FF2B5EF4-FFF2-40B4-BE49-F238E27FC236}">
                <a16:creationId xmlns:a16="http://schemas.microsoft.com/office/drawing/2014/main" id="{16682C5D-A310-469A-B41F-F8085AA185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7056"/>
      </p:ext>
    </p:extLst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3 Rectángulo redondeado">
            <a:extLst>
              <a:ext uri="{FF2B5EF4-FFF2-40B4-BE49-F238E27FC236}">
                <a16:creationId xmlns:a16="http://schemas.microsoft.com/office/drawing/2014/main" id="{5B8E240D-FBD4-44E6-9B63-D36E0BEB20CD}"/>
              </a:ext>
            </a:extLst>
          </p:cNvPr>
          <p:cNvSpPr/>
          <p:nvPr/>
        </p:nvSpPr>
        <p:spPr>
          <a:xfrm>
            <a:off x="2711624" y="3275856"/>
            <a:ext cx="3672408" cy="504056"/>
          </a:xfrm>
          <a:prstGeom prst="roundRect">
            <a:avLst/>
          </a:prstGeom>
          <a:noFill/>
          <a:ln w="1397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F66E795-9736-4D77-B923-182FC9ABB0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7584"/>
            <a:ext cx="12232924" cy="756084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5D88ED0-B83E-431A-B86D-FD0677EE166C}"/>
              </a:ext>
            </a:extLst>
          </p:cNvPr>
          <p:cNvSpPr txBox="1"/>
          <p:nvPr/>
        </p:nvSpPr>
        <p:spPr>
          <a:xfrm>
            <a:off x="1055440" y="172256"/>
            <a:ext cx="2969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espazoAbalar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6" name="1 Marcador de número de diapositiva">
            <a:extLst>
              <a:ext uri="{FF2B5EF4-FFF2-40B4-BE49-F238E27FC236}">
                <a16:creationId xmlns:a16="http://schemas.microsoft.com/office/drawing/2014/main" id="{5DFCF1CE-8BD3-481B-BF20-ECCB01345372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363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7" name="101 Imagen" descr="02_pie.jpg">
            <a:extLst>
              <a:ext uri="{FF2B5EF4-FFF2-40B4-BE49-F238E27FC236}">
                <a16:creationId xmlns:a16="http://schemas.microsoft.com/office/drawing/2014/main" id="{C319FC7C-B703-4E11-9CBC-8CFD4DF33A1F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8" name="5 Marcador de número de diapositiva">
            <a:extLst>
              <a:ext uri="{FF2B5EF4-FFF2-40B4-BE49-F238E27FC236}">
                <a16:creationId xmlns:a16="http://schemas.microsoft.com/office/drawing/2014/main" id="{E4A1B046-1F15-4142-925C-8E1282C8DD93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363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9" name="12 Imagen" descr="cons_cul_edu-cor">
            <a:extLst>
              <a:ext uri="{FF2B5EF4-FFF2-40B4-BE49-F238E27FC236}">
                <a16:creationId xmlns:a16="http://schemas.microsoft.com/office/drawing/2014/main" id="{247DAEBD-1F55-4322-958B-74A7B02A099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8 Imagen">
            <a:extLst>
              <a:ext uri="{FF2B5EF4-FFF2-40B4-BE49-F238E27FC236}">
                <a16:creationId xmlns:a16="http://schemas.microsoft.com/office/drawing/2014/main" id="{75027AD2-57DC-444B-98BF-673B44DB24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29D51425-00B2-4694-8321-06F191CC3CCD}"/>
              </a:ext>
            </a:extLst>
          </p:cNvPr>
          <p:cNvSpPr/>
          <p:nvPr/>
        </p:nvSpPr>
        <p:spPr>
          <a:xfrm>
            <a:off x="1530525" y="3779912"/>
            <a:ext cx="1023884" cy="454007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  <a:alpha val="51000"/>
                </a:schemeClr>
              </a:gs>
              <a:gs pos="0">
                <a:schemeClr val="bg1">
                  <a:lumMod val="95000"/>
                  <a:shade val="67500"/>
                  <a:satMod val="115000"/>
                </a:schemeClr>
              </a:gs>
              <a:gs pos="93000">
                <a:schemeClr val="bg1">
                  <a:lumMod val="9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92081D55-9D20-4D93-A953-145BB92A5451}"/>
              </a:ext>
            </a:extLst>
          </p:cNvPr>
          <p:cNvSpPr/>
          <p:nvPr/>
        </p:nvSpPr>
        <p:spPr>
          <a:xfrm>
            <a:off x="463376" y="3789218"/>
            <a:ext cx="885861" cy="454007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  <a:alpha val="51000"/>
                </a:schemeClr>
              </a:gs>
              <a:gs pos="0">
                <a:schemeClr val="bg1">
                  <a:lumMod val="95000"/>
                  <a:shade val="67500"/>
                  <a:satMod val="115000"/>
                </a:schemeClr>
              </a:gs>
              <a:gs pos="93000">
                <a:schemeClr val="bg1">
                  <a:lumMod val="9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CFC3DCBC-4CA8-4A9D-A313-B3A3511C04D1}"/>
              </a:ext>
            </a:extLst>
          </p:cNvPr>
          <p:cNvSpPr/>
          <p:nvPr/>
        </p:nvSpPr>
        <p:spPr>
          <a:xfrm>
            <a:off x="4535014" y="3821139"/>
            <a:ext cx="1023884" cy="454007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  <a:alpha val="51000"/>
                </a:schemeClr>
              </a:gs>
              <a:gs pos="0">
                <a:schemeClr val="bg1">
                  <a:lumMod val="95000"/>
                  <a:shade val="67500"/>
                  <a:satMod val="115000"/>
                </a:schemeClr>
              </a:gs>
              <a:gs pos="93000">
                <a:schemeClr val="bg1">
                  <a:lumMod val="9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05683866-D877-4033-895B-A9014159F15D}"/>
              </a:ext>
            </a:extLst>
          </p:cNvPr>
          <p:cNvSpPr/>
          <p:nvPr/>
        </p:nvSpPr>
        <p:spPr>
          <a:xfrm>
            <a:off x="6240016" y="3821139"/>
            <a:ext cx="1023884" cy="454007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  <a:alpha val="51000"/>
                </a:schemeClr>
              </a:gs>
              <a:gs pos="0">
                <a:schemeClr val="bg1">
                  <a:lumMod val="95000"/>
                  <a:shade val="67500"/>
                  <a:satMod val="115000"/>
                </a:schemeClr>
              </a:gs>
              <a:gs pos="93000">
                <a:schemeClr val="bg1">
                  <a:lumMod val="9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96383393"/>
      </p:ext>
    </p:extLst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3 Rectángulo redondeado">
            <a:extLst>
              <a:ext uri="{FF2B5EF4-FFF2-40B4-BE49-F238E27FC236}">
                <a16:creationId xmlns:a16="http://schemas.microsoft.com/office/drawing/2014/main" id="{5B8E240D-FBD4-44E6-9B63-D36E0BEB20CD}"/>
              </a:ext>
            </a:extLst>
          </p:cNvPr>
          <p:cNvSpPr/>
          <p:nvPr/>
        </p:nvSpPr>
        <p:spPr>
          <a:xfrm>
            <a:off x="2711624" y="3275856"/>
            <a:ext cx="3672408" cy="504056"/>
          </a:xfrm>
          <a:prstGeom prst="roundRect">
            <a:avLst/>
          </a:prstGeom>
          <a:noFill/>
          <a:ln w="1397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5F0F76E-45D9-4FD5-A700-445C08226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7584"/>
            <a:ext cx="12192000" cy="765655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DC61747-3B91-4CD4-A659-A450526F1094}"/>
              </a:ext>
            </a:extLst>
          </p:cNvPr>
          <p:cNvSpPr txBox="1"/>
          <p:nvPr/>
        </p:nvSpPr>
        <p:spPr>
          <a:xfrm>
            <a:off x="1055440" y="172256"/>
            <a:ext cx="13356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Xade</a:t>
            </a:r>
            <a:r>
              <a:rPr lang="es-ES" sz="4000" dirty="0">
                <a:solidFill>
                  <a:schemeClr val="bg1"/>
                </a:solidFill>
              </a:rPr>
              <a:t> 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7" name="13 Rectángulo redondeado">
            <a:extLst>
              <a:ext uri="{FF2B5EF4-FFF2-40B4-BE49-F238E27FC236}">
                <a16:creationId xmlns:a16="http://schemas.microsoft.com/office/drawing/2014/main" id="{3F75E974-1D73-45E6-830B-868354C51A3C}"/>
              </a:ext>
            </a:extLst>
          </p:cNvPr>
          <p:cNvSpPr/>
          <p:nvPr/>
        </p:nvSpPr>
        <p:spPr>
          <a:xfrm>
            <a:off x="6410632" y="643360"/>
            <a:ext cx="1125528" cy="504056"/>
          </a:xfrm>
          <a:prstGeom prst="roundRect">
            <a:avLst/>
          </a:prstGeom>
          <a:noFill/>
          <a:ln w="1397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13 Rectángulo redondeado">
            <a:extLst>
              <a:ext uri="{FF2B5EF4-FFF2-40B4-BE49-F238E27FC236}">
                <a16:creationId xmlns:a16="http://schemas.microsoft.com/office/drawing/2014/main" id="{64918755-1C3C-4E85-BE6A-92B2BC6A7ED3}"/>
              </a:ext>
            </a:extLst>
          </p:cNvPr>
          <p:cNvSpPr/>
          <p:nvPr/>
        </p:nvSpPr>
        <p:spPr>
          <a:xfrm>
            <a:off x="2495600" y="1001894"/>
            <a:ext cx="1125528" cy="504056"/>
          </a:xfrm>
          <a:prstGeom prst="roundRect">
            <a:avLst/>
          </a:prstGeom>
          <a:noFill/>
          <a:ln w="1397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1 Marcador de número de diapositiva">
            <a:extLst>
              <a:ext uri="{FF2B5EF4-FFF2-40B4-BE49-F238E27FC236}">
                <a16:creationId xmlns:a16="http://schemas.microsoft.com/office/drawing/2014/main" id="{5970BD35-A22F-4D0A-AC6E-B34C7B1353D3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364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10" name="101 Imagen" descr="02_pie.jpg">
            <a:extLst>
              <a:ext uri="{FF2B5EF4-FFF2-40B4-BE49-F238E27FC236}">
                <a16:creationId xmlns:a16="http://schemas.microsoft.com/office/drawing/2014/main" id="{586D7CE1-8CEE-4B76-A9CB-B52339134FF3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1" name="5 Marcador de número de diapositiva">
            <a:extLst>
              <a:ext uri="{FF2B5EF4-FFF2-40B4-BE49-F238E27FC236}">
                <a16:creationId xmlns:a16="http://schemas.microsoft.com/office/drawing/2014/main" id="{43464F11-2D24-4C82-8D1D-59C784D7A830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364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2" name="12 Imagen" descr="cons_cul_edu-cor">
            <a:extLst>
              <a:ext uri="{FF2B5EF4-FFF2-40B4-BE49-F238E27FC236}">
                <a16:creationId xmlns:a16="http://schemas.microsoft.com/office/drawing/2014/main" id="{3B0731CA-298F-4343-A48D-E513CE63032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3" name="8 Imagen">
            <a:extLst>
              <a:ext uri="{FF2B5EF4-FFF2-40B4-BE49-F238E27FC236}">
                <a16:creationId xmlns:a16="http://schemas.microsoft.com/office/drawing/2014/main" id="{73A5629C-7E69-4164-A221-23CDE9A5BC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439794"/>
      </p:ext>
    </p:extLst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3 Rectángulo redondeado">
            <a:extLst>
              <a:ext uri="{FF2B5EF4-FFF2-40B4-BE49-F238E27FC236}">
                <a16:creationId xmlns:a16="http://schemas.microsoft.com/office/drawing/2014/main" id="{5B8E240D-FBD4-44E6-9B63-D36E0BEB20CD}"/>
              </a:ext>
            </a:extLst>
          </p:cNvPr>
          <p:cNvSpPr/>
          <p:nvPr/>
        </p:nvSpPr>
        <p:spPr>
          <a:xfrm>
            <a:off x="2711624" y="3275856"/>
            <a:ext cx="3672408" cy="504056"/>
          </a:xfrm>
          <a:prstGeom prst="roundRect">
            <a:avLst/>
          </a:prstGeom>
          <a:noFill/>
          <a:ln w="1397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5F0F76E-45D9-4FD5-A700-445C08226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7584"/>
            <a:ext cx="12192000" cy="7656554"/>
          </a:xfrm>
          <a:prstGeom prst="rect">
            <a:avLst/>
          </a:prstGeom>
        </p:spPr>
      </p:pic>
      <p:sp>
        <p:nvSpPr>
          <p:cNvPr id="8" name="13 Rectángulo redondeado">
            <a:extLst>
              <a:ext uri="{FF2B5EF4-FFF2-40B4-BE49-F238E27FC236}">
                <a16:creationId xmlns:a16="http://schemas.microsoft.com/office/drawing/2014/main" id="{C893487D-E5CA-4F48-8E93-68162AF4D415}"/>
              </a:ext>
            </a:extLst>
          </p:cNvPr>
          <p:cNvSpPr/>
          <p:nvPr/>
        </p:nvSpPr>
        <p:spPr>
          <a:xfrm>
            <a:off x="-96688" y="5364088"/>
            <a:ext cx="2592288" cy="504056"/>
          </a:xfrm>
          <a:prstGeom prst="roundRect">
            <a:avLst/>
          </a:prstGeom>
          <a:noFill/>
          <a:ln w="1397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1 Marcador de número de diapositiva">
            <a:extLst>
              <a:ext uri="{FF2B5EF4-FFF2-40B4-BE49-F238E27FC236}">
                <a16:creationId xmlns:a16="http://schemas.microsoft.com/office/drawing/2014/main" id="{BF0CC6CC-9A33-4618-B6A5-97AD846B4145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365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7" name="101 Imagen" descr="02_pie.jpg">
            <a:extLst>
              <a:ext uri="{FF2B5EF4-FFF2-40B4-BE49-F238E27FC236}">
                <a16:creationId xmlns:a16="http://schemas.microsoft.com/office/drawing/2014/main" id="{6A10643D-92BD-49BE-8FCF-A2082E7DB1FA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B1815806-7ABE-4CAB-876D-95DC43A490C5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365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" name="12 Imagen" descr="cons_cul_edu-cor">
            <a:extLst>
              <a:ext uri="{FF2B5EF4-FFF2-40B4-BE49-F238E27FC236}">
                <a16:creationId xmlns:a16="http://schemas.microsoft.com/office/drawing/2014/main" id="{FDC50D11-245B-4EF3-BACE-C30EF043463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" name="8 Imagen">
            <a:extLst>
              <a:ext uri="{FF2B5EF4-FFF2-40B4-BE49-F238E27FC236}">
                <a16:creationId xmlns:a16="http://schemas.microsoft.com/office/drawing/2014/main" id="{1A126A49-6487-49EE-ACEE-D457E98B11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588337"/>
      </p:ext>
    </p:extLst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3 Rectángulo redondeado">
            <a:extLst>
              <a:ext uri="{FF2B5EF4-FFF2-40B4-BE49-F238E27FC236}">
                <a16:creationId xmlns:a16="http://schemas.microsoft.com/office/drawing/2014/main" id="{5B8E240D-FBD4-44E6-9B63-D36E0BEB20CD}"/>
              </a:ext>
            </a:extLst>
          </p:cNvPr>
          <p:cNvSpPr/>
          <p:nvPr/>
        </p:nvSpPr>
        <p:spPr>
          <a:xfrm>
            <a:off x="2711624" y="3275856"/>
            <a:ext cx="3672408" cy="504056"/>
          </a:xfrm>
          <a:prstGeom prst="roundRect">
            <a:avLst/>
          </a:prstGeom>
          <a:noFill/>
          <a:ln w="1397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13 Rectángulo redondeado">
            <a:extLst>
              <a:ext uri="{FF2B5EF4-FFF2-40B4-BE49-F238E27FC236}">
                <a16:creationId xmlns:a16="http://schemas.microsoft.com/office/drawing/2014/main" id="{CD25BC0B-A578-4788-8862-BEF497D2C1CC}"/>
              </a:ext>
            </a:extLst>
          </p:cNvPr>
          <p:cNvSpPr/>
          <p:nvPr/>
        </p:nvSpPr>
        <p:spPr>
          <a:xfrm>
            <a:off x="6381155" y="1886847"/>
            <a:ext cx="1125528" cy="504056"/>
          </a:xfrm>
          <a:prstGeom prst="roundRect">
            <a:avLst/>
          </a:prstGeom>
          <a:noFill/>
          <a:ln w="1397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13 Rectángulo redondeado">
            <a:extLst>
              <a:ext uri="{FF2B5EF4-FFF2-40B4-BE49-F238E27FC236}">
                <a16:creationId xmlns:a16="http://schemas.microsoft.com/office/drawing/2014/main" id="{B7C0DDA5-D3C6-4936-8FC2-9EB4B1BE338B}"/>
              </a:ext>
            </a:extLst>
          </p:cNvPr>
          <p:cNvSpPr/>
          <p:nvPr/>
        </p:nvSpPr>
        <p:spPr>
          <a:xfrm>
            <a:off x="2495600" y="1001894"/>
            <a:ext cx="1125528" cy="504056"/>
          </a:xfrm>
          <a:prstGeom prst="roundRect">
            <a:avLst/>
          </a:prstGeom>
          <a:noFill/>
          <a:ln w="1397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13 Rectángulo redondeado">
            <a:extLst>
              <a:ext uri="{FF2B5EF4-FFF2-40B4-BE49-F238E27FC236}">
                <a16:creationId xmlns:a16="http://schemas.microsoft.com/office/drawing/2014/main" id="{C893487D-E5CA-4F48-8E93-68162AF4D415}"/>
              </a:ext>
            </a:extLst>
          </p:cNvPr>
          <p:cNvSpPr/>
          <p:nvPr/>
        </p:nvSpPr>
        <p:spPr>
          <a:xfrm>
            <a:off x="-3193032" y="5364088"/>
            <a:ext cx="2592288" cy="504056"/>
          </a:xfrm>
          <a:prstGeom prst="roundRect">
            <a:avLst/>
          </a:prstGeom>
          <a:noFill/>
          <a:ln w="1397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D3E6158-A8C6-4E34-80D5-35F78D3DB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7" y="827584"/>
            <a:ext cx="12184473" cy="756084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E4FC7510-5A02-42EC-8995-1E549F8A8601}"/>
              </a:ext>
            </a:extLst>
          </p:cNvPr>
          <p:cNvSpPr txBox="1"/>
          <p:nvPr/>
        </p:nvSpPr>
        <p:spPr>
          <a:xfrm>
            <a:off x="1055440" y="172256"/>
            <a:ext cx="13356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Xade</a:t>
            </a:r>
            <a:r>
              <a:rPr lang="es-ES" sz="4000" dirty="0">
                <a:solidFill>
                  <a:schemeClr val="bg1"/>
                </a:solidFill>
              </a:rPr>
              <a:t> 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10" name="1 Marcador de número de diapositiva">
            <a:extLst>
              <a:ext uri="{FF2B5EF4-FFF2-40B4-BE49-F238E27FC236}">
                <a16:creationId xmlns:a16="http://schemas.microsoft.com/office/drawing/2014/main" id="{03F1BF84-EDBD-415F-9F22-A041FA2C6A79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366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11" name="101 Imagen" descr="02_pie.jpg">
            <a:extLst>
              <a:ext uri="{FF2B5EF4-FFF2-40B4-BE49-F238E27FC236}">
                <a16:creationId xmlns:a16="http://schemas.microsoft.com/office/drawing/2014/main" id="{F755CA13-39F6-4B7B-90E0-7A38A216AE08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2" name="5 Marcador de número de diapositiva">
            <a:extLst>
              <a:ext uri="{FF2B5EF4-FFF2-40B4-BE49-F238E27FC236}">
                <a16:creationId xmlns:a16="http://schemas.microsoft.com/office/drawing/2014/main" id="{4D7A8117-FDCA-4C4D-978E-752A75C0CF17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366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3" name="12 Imagen" descr="cons_cul_edu-cor">
            <a:extLst>
              <a:ext uri="{FF2B5EF4-FFF2-40B4-BE49-F238E27FC236}">
                <a16:creationId xmlns:a16="http://schemas.microsoft.com/office/drawing/2014/main" id="{67620549-CBA6-432B-A52D-DCA648911C8A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4" name="8 Imagen">
            <a:extLst>
              <a:ext uri="{FF2B5EF4-FFF2-40B4-BE49-F238E27FC236}">
                <a16:creationId xmlns:a16="http://schemas.microsoft.com/office/drawing/2014/main" id="{6147F9E4-38CF-4810-A44A-76C9945F0D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12C80B42-C974-4821-BC51-00605FD44559}"/>
              </a:ext>
            </a:extLst>
          </p:cNvPr>
          <p:cNvSpPr/>
          <p:nvPr/>
        </p:nvSpPr>
        <p:spPr>
          <a:xfrm>
            <a:off x="463376" y="1628601"/>
            <a:ext cx="736080" cy="666713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  <a:alpha val="51000"/>
                </a:schemeClr>
              </a:gs>
              <a:gs pos="0">
                <a:schemeClr val="bg1">
                  <a:lumMod val="95000"/>
                  <a:shade val="67500"/>
                  <a:satMod val="115000"/>
                </a:schemeClr>
              </a:gs>
              <a:gs pos="93000">
                <a:schemeClr val="bg1">
                  <a:lumMod val="9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E965BBF1-8E0E-4D02-AC87-88CF0E016C24}"/>
              </a:ext>
            </a:extLst>
          </p:cNvPr>
          <p:cNvSpPr/>
          <p:nvPr/>
        </p:nvSpPr>
        <p:spPr>
          <a:xfrm>
            <a:off x="1904089" y="1582146"/>
            <a:ext cx="736080" cy="666713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  <a:alpha val="51000"/>
                </a:schemeClr>
              </a:gs>
              <a:gs pos="0">
                <a:schemeClr val="bg1">
                  <a:lumMod val="95000"/>
                  <a:shade val="67500"/>
                  <a:satMod val="115000"/>
                </a:schemeClr>
              </a:gs>
              <a:gs pos="93000">
                <a:schemeClr val="bg1">
                  <a:lumMod val="9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58977255"/>
      </p:ext>
    </p:extLst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3 Rectángulo redondeado">
            <a:extLst>
              <a:ext uri="{FF2B5EF4-FFF2-40B4-BE49-F238E27FC236}">
                <a16:creationId xmlns:a16="http://schemas.microsoft.com/office/drawing/2014/main" id="{C893487D-E5CA-4F48-8E93-68162AF4D415}"/>
              </a:ext>
            </a:extLst>
          </p:cNvPr>
          <p:cNvSpPr/>
          <p:nvPr/>
        </p:nvSpPr>
        <p:spPr>
          <a:xfrm>
            <a:off x="-3193032" y="5364088"/>
            <a:ext cx="2592288" cy="504056"/>
          </a:xfrm>
          <a:prstGeom prst="roundRect">
            <a:avLst/>
          </a:prstGeom>
          <a:noFill/>
          <a:ln w="1397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4FC7510-5A02-42EC-8995-1E549F8A8601}"/>
              </a:ext>
            </a:extLst>
          </p:cNvPr>
          <p:cNvSpPr txBox="1"/>
          <p:nvPr/>
        </p:nvSpPr>
        <p:spPr>
          <a:xfrm>
            <a:off x="1055440" y="172256"/>
            <a:ext cx="26997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abalarMóbil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10" name="1 Marcador de número de diapositiva">
            <a:extLst>
              <a:ext uri="{FF2B5EF4-FFF2-40B4-BE49-F238E27FC236}">
                <a16:creationId xmlns:a16="http://schemas.microsoft.com/office/drawing/2014/main" id="{03F1BF84-EDBD-415F-9F22-A041FA2C6A79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367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11" name="101 Imagen" descr="02_pie.jpg">
            <a:extLst>
              <a:ext uri="{FF2B5EF4-FFF2-40B4-BE49-F238E27FC236}">
                <a16:creationId xmlns:a16="http://schemas.microsoft.com/office/drawing/2014/main" id="{F755CA13-39F6-4B7B-90E0-7A38A216AE08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2" name="5 Marcador de número de diapositiva">
            <a:extLst>
              <a:ext uri="{FF2B5EF4-FFF2-40B4-BE49-F238E27FC236}">
                <a16:creationId xmlns:a16="http://schemas.microsoft.com/office/drawing/2014/main" id="{4D7A8117-FDCA-4C4D-978E-752A75C0CF17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367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3" name="12 Imagen" descr="cons_cul_edu-cor">
            <a:extLst>
              <a:ext uri="{FF2B5EF4-FFF2-40B4-BE49-F238E27FC236}">
                <a16:creationId xmlns:a16="http://schemas.microsoft.com/office/drawing/2014/main" id="{67620549-CBA6-432B-A52D-DCA648911C8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4" name="8 Imagen">
            <a:extLst>
              <a:ext uri="{FF2B5EF4-FFF2-40B4-BE49-F238E27FC236}">
                <a16:creationId xmlns:a16="http://schemas.microsoft.com/office/drawing/2014/main" id="{6147F9E4-38CF-4810-A44A-76C9945F0D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EFADE2B-376C-4C01-8CB5-6F5D650DE22E}"/>
              </a:ext>
            </a:extLst>
          </p:cNvPr>
          <p:cNvSpPr txBox="1"/>
          <p:nvPr/>
        </p:nvSpPr>
        <p:spPr>
          <a:xfrm>
            <a:off x="5091082" y="4932040"/>
            <a:ext cx="6057364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6600" b="1" dirty="0" err="1">
                <a:solidFill>
                  <a:srgbClr val="5B9FD9"/>
                </a:solidFill>
              </a:rPr>
              <a:t>Novidades</a:t>
            </a:r>
            <a:r>
              <a:rPr lang="es-ES" sz="6600" b="1" dirty="0">
                <a:solidFill>
                  <a:srgbClr val="5B9FD9"/>
                </a:solidFill>
              </a:rPr>
              <a:t> </a:t>
            </a:r>
            <a:br>
              <a:rPr lang="es-ES" sz="6600" b="1" dirty="0">
                <a:solidFill>
                  <a:srgbClr val="5B9FD9"/>
                </a:solidFill>
              </a:rPr>
            </a:br>
            <a:r>
              <a:rPr lang="es-ES" sz="6600" b="1" dirty="0">
                <a:solidFill>
                  <a:srgbClr val="5B9FD9"/>
                </a:solidFill>
              </a:rPr>
              <a:t>curso 2018-2019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ECB7462-85B2-42EA-A41A-7964AB3FC5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1208" y="1407910"/>
            <a:ext cx="8280920" cy="542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558355"/>
      </p:ext>
    </p:extLst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3 Rectángulo redondeado">
            <a:extLst>
              <a:ext uri="{FF2B5EF4-FFF2-40B4-BE49-F238E27FC236}">
                <a16:creationId xmlns:a16="http://schemas.microsoft.com/office/drawing/2014/main" id="{C893487D-E5CA-4F48-8E93-68162AF4D415}"/>
              </a:ext>
            </a:extLst>
          </p:cNvPr>
          <p:cNvSpPr/>
          <p:nvPr/>
        </p:nvSpPr>
        <p:spPr>
          <a:xfrm>
            <a:off x="-3193032" y="5364088"/>
            <a:ext cx="2592288" cy="504056"/>
          </a:xfrm>
          <a:prstGeom prst="roundRect">
            <a:avLst/>
          </a:prstGeom>
          <a:noFill/>
          <a:ln w="1397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4FC7510-5A02-42EC-8995-1E549F8A8601}"/>
              </a:ext>
            </a:extLst>
          </p:cNvPr>
          <p:cNvSpPr txBox="1"/>
          <p:nvPr/>
        </p:nvSpPr>
        <p:spPr>
          <a:xfrm>
            <a:off x="1055440" y="172256"/>
            <a:ext cx="26997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abalarMóbil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10" name="1 Marcador de número de diapositiva">
            <a:extLst>
              <a:ext uri="{FF2B5EF4-FFF2-40B4-BE49-F238E27FC236}">
                <a16:creationId xmlns:a16="http://schemas.microsoft.com/office/drawing/2014/main" id="{03F1BF84-EDBD-415F-9F22-A041FA2C6A79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368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11" name="101 Imagen" descr="02_pie.jpg">
            <a:extLst>
              <a:ext uri="{FF2B5EF4-FFF2-40B4-BE49-F238E27FC236}">
                <a16:creationId xmlns:a16="http://schemas.microsoft.com/office/drawing/2014/main" id="{F755CA13-39F6-4B7B-90E0-7A38A216AE08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2" name="5 Marcador de número de diapositiva">
            <a:extLst>
              <a:ext uri="{FF2B5EF4-FFF2-40B4-BE49-F238E27FC236}">
                <a16:creationId xmlns:a16="http://schemas.microsoft.com/office/drawing/2014/main" id="{4D7A8117-FDCA-4C4D-978E-752A75C0CF17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368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3" name="12 Imagen" descr="cons_cul_edu-cor">
            <a:extLst>
              <a:ext uri="{FF2B5EF4-FFF2-40B4-BE49-F238E27FC236}">
                <a16:creationId xmlns:a16="http://schemas.microsoft.com/office/drawing/2014/main" id="{67620549-CBA6-432B-A52D-DCA648911C8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4" name="8 Imagen">
            <a:extLst>
              <a:ext uri="{FF2B5EF4-FFF2-40B4-BE49-F238E27FC236}">
                <a16:creationId xmlns:a16="http://schemas.microsoft.com/office/drawing/2014/main" id="{6147F9E4-38CF-4810-A44A-76C9945F0D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23E82D6-08E5-4463-A7BC-1E10E4E4D0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495" y="1065351"/>
            <a:ext cx="3943009" cy="7013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8525534"/>
      </p:ext>
    </p:extLst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3 Rectángulo redondeado">
            <a:extLst>
              <a:ext uri="{FF2B5EF4-FFF2-40B4-BE49-F238E27FC236}">
                <a16:creationId xmlns:a16="http://schemas.microsoft.com/office/drawing/2014/main" id="{C893487D-E5CA-4F48-8E93-68162AF4D415}"/>
              </a:ext>
            </a:extLst>
          </p:cNvPr>
          <p:cNvSpPr/>
          <p:nvPr/>
        </p:nvSpPr>
        <p:spPr>
          <a:xfrm>
            <a:off x="-3193032" y="5364088"/>
            <a:ext cx="2592288" cy="504056"/>
          </a:xfrm>
          <a:prstGeom prst="roundRect">
            <a:avLst/>
          </a:prstGeom>
          <a:noFill/>
          <a:ln w="1397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4FC7510-5A02-42EC-8995-1E549F8A8601}"/>
              </a:ext>
            </a:extLst>
          </p:cNvPr>
          <p:cNvSpPr txBox="1"/>
          <p:nvPr/>
        </p:nvSpPr>
        <p:spPr>
          <a:xfrm>
            <a:off x="1055440" y="172256"/>
            <a:ext cx="26997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abalarMóbil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10" name="1 Marcador de número de diapositiva">
            <a:extLst>
              <a:ext uri="{FF2B5EF4-FFF2-40B4-BE49-F238E27FC236}">
                <a16:creationId xmlns:a16="http://schemas.microsoft.com/office/drawing/2014/main" id="{03F1BF84-EDBD-415F-9F22-A041FA2C6A79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369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11" name="101 Imagen" descr="02_pie.jpg">
            <a:extLst>
              <a:ext uri="{FF2B5EF4-FFF2-40B4-BE49-F238E27FC236}">
                <a16:creationId xmlns:a16="http://schemas.microsoft.com/office/drawing/2014/main" id="{F755CA13-39F6-4B7B-90E0-7A38A216AE08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2" name="5 Marcador de número de diapositiva">
            <a:extLst>
              <a:ext uri="{FF2B5EF4-FFF2-40B4-BE49-F238E27FC236}">
                <a16:creationId xmlns:a16="http://schemas.microsoft.com/office/drawing/2014/main" id="{4D7A8117-FDCA-4C4D-978E-752A75C0CF17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369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3" name="12 Imagen" descr="cons_cul_edu-cor">
            <a:extLst>
              <a:ext uri="{FF2B5EF4-FFF2-40B4-BE49-F238E27FC236}">
                <a16:creationId xmlns:a16="http://schemas.microsoft.com/office/drawing/2014/main" id="{67620549-CBA6-432B-A52D-DCA648911C8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4" name="8 Imagen">
            <a:extLst>
              <a:ext uri="{FF2B5EF4-FFF2-40B4-BE49-F238E27FC236}">
                <a16:creationId xmlns:a16="http://schemas.microsoft.com/office/drawing/2014/main" id="{6147F9E4-38CF-4810-A44A-76C9945F0D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23E82D6-08E5-4463-A7BC-1E10E4E4D0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4992" y="638479"/>
            <a:ext cx="3943009" cy="701329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D65F6D38-C767-48F9-9A46-7D60C18FB9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3163" y="788479"/>
            <a:ext cx="3948266" cy="7013298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D85F854D-8F4C-41D4-B946-C1943F3E90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495" y="1065351"/>
            <a:ext cx="3943009" cy="7013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08716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554" y="827585"/>
            <a:ext cx="12202554" cy="7498242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FC5E849-DFBF-455C-AB41-73672E486552}"/>
              </a:ext>
            </a:extLst>
          </p:cNvPr>
          <p:cNvSpPr txBox="1"/>
          <p:nvPr/>
        </p:nvSpPr>
        <p:spPr>
          <a:xfrm>
            <a:off x="479376" y="154484"/>
            <a:ext cx="40495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Correo electrónico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6" name="1 Marcador de número de diapositiva">
            <a:extLst>
              <a:ext uri="{FF2B5EF4-FFF2-40B4-BE49-F238E27FC236}">
                <a16:creationId xmlns:a16="http://schemas.microsoft.com/office/drawing/2014/main" id="{11FC4072-BBEE-46A4-9B05-D932C7C643C5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37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7" name="101 Imagen" descr="02_pie.jpg">
            <a:extLst>
              <a:ext uri="{FF2B5EF4-FFF2-40B4-BE49-F238E27FC236}">
                <a16:creationId xmlns:a16="http://schemas.microsoft.com/office/drawing/2014/main" id="{D322F957-6C09-4248-AFAE-586F5AF1FC86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8" name="5 Marcador de número de diapositiva">
            <a:extLst>
              <a:ext uri="{FF2B5EF4-FFF2-40B4-BE49-F238E27FC236}">
                <a16:creationId xmlns:a16="http://schemas.microsoft.com/office/drawing/2014/main" id="{F8C3F99C-5B7E-4EA5-A638-728C8B9193F4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37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9" name="12 Imagen" descr="cons_cul_edu-cor">
            <a:extLst>
              <a:ext uri="{FF2B5EF4-FFF2-40B4-BE49-F238E27FC236}">
                <a16:creationId xmlns:a16="http://schemas.microsoft.com/office/drawing/2014/main" id="{53E5FA0C-CC65-4143-A5D0-38CEF6F988F7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8 Imagen">
            <a:extLst>
              <a:ext uri="{FF2B5EF4-FFF2-40B4-BE49-F238E27FC236}">
                <a16:creationId xmlns:a16="http://schemas.microsoft.com/office/drawing/2014/main" id="{30D7F51D-56B4-442C-A658-A8D6AD6174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650111"/>
      </p:ext>
    </p:extLst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3 Rectángulo redondeado">
            <a:extLst>
              <a:ext uri="{FF2B5EF4-FFF2-40B4-BE49-F238E27FC236}">
                <a16:creationId xmlns:a16="http://schemas.microsoft.com/office/drawing/2014/main" id="{C893487D-E5CA-4F48-8E93-68162AF4D415}"/>
              </a:ext>
            </a:extLst>
          </p:cNvPr>
          <p:cNvSpPr/>
          <p:nvPr/>
        </p:nvSpPr>
        <p:spPr>
          <a:xfrm>
            <a:off x="-3193032" y="5364088"/>
            <a:ext cx="2592288" cy="504056"/>
          </a:xfrm>
          <a:prstGeom prst="roundRect">
            <a:avLst/>
          </a:prstGeom>
          <a:noFill/>
          <a:ln w="1397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4FC7510-5A02-42EC-8995-1E549F8A8601}"/>
              </a:ext>
            </a:extLst>
          </p:cNvPr>
          <p:cNvSpPr txBox="1"/>
          <p:nvPr/>
        </p:nvSpPr>
        <p:spPr>
          <a:xfrm>
            <a:off x="1055440" y="172256"/>
            <a:ext cx="26997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abalarMóbil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10" name="1 Marcador de número de diapositiva">
            <a:extLst>
              <a:ext uri="{FF2B5EF4-FFF2-40B4-BE49-F238E27FC236}">
                <a16:creationId xmlns:a16="http://schemas.microsoft.com/office/drawing/2014/main" id="{03F1BF84-EDBD-415F-9F22-A041FA2C6A79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370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11" name="101 Imagen" descr="02_pie.jpg">
            <a:extLst>
              <a:ext uri="{FF2B5EF4-FFF2-40B4-BE49-F238E27FC236}">
                <a16:creationId xmlns:a16="http://schemas.microsoft.com/office/drawing/2014/main" id="{F755CA13-39F6-4B7B-90E0-7A38A216AE08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2" name="5 Marcador de número de diapositiva">
            <a:extLst>
              <a:ext uri="{FF2B5EF4-FFF2-40B4-BE49-F238E27FC236}">
                <a16:creationId xmlns:a16="http://schemas.microsoft.com/office/drawing/2014/main" id="{4D7A8117-FDCA-4C4D-978E-752A75C0CF17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370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3" name="12 Imagen" descr="cons_cul_edu-cor">
            <a:extLst>
              <a:ext uri="{FF2B5EF4-FFF2-40B4-BE49-F238E27FC236}">
                <a16:creationId xmlns:a16="http://schemas.microsoft.com/office/drawing/2014/main" id="{67620549-CBA6-432B-A52D-DCA648911C8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4" name="8 Imagen">
            <a:extLst>
              <a:ext uri="{FF2B5EF4-FFF2-40B4-BE49-F238E27FC236}">
                <a16:creationId xmlns:a16="http://schemas.microsoft.com/office/drawing/2014/main" id="{6147F9E4-38CF-4810-A44A-76C9945F0D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23E82D6-08E5-4463-A7BC-1E10E4E4D0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4992" y="638479"/>
            <a:ext cx="3943009" cy="701329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D65F6D38-C767-48F9-9A46-7D60C18FB9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3163" y="788479"/>
            <a:ext cx="3948266" cy="7013298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D85F854D-8F4C-41D4-B946-C1943F3E90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4992" y="938479"/>
            <a:ext cx="3943009" cy="7013298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F0607957-9497-4AB6-9696-947495704D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495" y="1065351"/>
            <a:ext cx="3943009" cy="7013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7931714"/>
      </p:ext>
    </p:extLst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3 Rectángulo redondeado">
            <a:extLst>
              <a:ext uri="{FF2B5EF4-FFF2-40B4-BE49-F238E27FC236}">
                <a16:creationId xmlns:a16="http://schemas.microsoft.com/office/drawing/2014/main" id="{C893487D-E5CA-4F48-8E93-68162AF4D415}"/>
              </a:ext>
            </a:extLst>
          </p:cNvPr>
          <p:cNvSpPr/>
          <p:nvPr/>
        </p:nvSpPr>
        <p:spPr>
          <a:xfrm>
            <a:off x="-3193032" y="5364088"/>
            <a:ext cx="2592288" cy="504056"/>
          </a:xfrm>
          <a:prstGeom prst="roundRect">
            <a:avLst/>
          </a:prstGeom>
          <a:noFill/>
          <a:ln w="1397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4FC7510-5A02-42EC-8995-1E549F8A8601}"/>
              </a:ext>
            </a:extLst>
          </p:cNvPr>
          <p:cNvSpPr txBox="1"/>
          <p:nvPr/>
        </p:nvSpPr>
        <p:spPr>
          <a:xfrm>
            <a:off x="1055440" y="172256"/>
            <a:ext cx="26997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abalarMóbil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10" name="1 Marcador de número de diapositiva">
            <a:extLst>
              <a:ext uri="{FF2B5EF4-FFF2-40B4-BE49-F238E27FC236}">
                <a16:creationId xmlns:a16="http://schemas.microsoft.com/office/drawing/2014/main" id="{03F1BF84-EDBD-415F-9F22-A041FA2C6A79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371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11" name="101 Imagen" descr="02_pie.jpg">
            <a:extLst>
              <a:ext uri="{FF2B5EF4-FFF2-40B4-BE49-F238E27FC236}">
                <a16:creationId xmlns:a16="http://schemas.microsoft.com/office/drawing/2014/main" id="{F755CA13-39F6-4B7B-90E0-7A38A216AE08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2" name="5 Marcador de número de diapositiva">
            <a:extLst>
              <a:ext uri="{FF2B5EF4-FFF2-40B4-BE49-F238E27FC236}">
                <a16:creationId xmlns:a16="http://schemas.microsoft.com/office/drawing/2014/main" id="{4D7A8117-FDCA-4C4D-978E-752A75C0CF17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371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3" name="12 Imagen" descr="cons_cul_edu-cor">
            <a:extLst>
              <a:ext uri="{FF2B5EF4-FFF2-40B4-BE49-F238E27FC236}">
                <a16:creationId xmlns:a16="http://schemas.microsoft.com/office/drawing/2014/main" id="{67620549-CBA6-432B-A52D-DCA648911C8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4" name="8 Imagen">
            <a:extLst>
              <a:ext uri="{FF2B5EF4-FFF2-40B4-BE49-F238E27FC236}">
                <a16:creationId xmlns:a16="http://schemas.microsoft.com/office/drawing/2014/main" id="{6147F9E4-38CF-4810-A44A-76C9945F0D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23E82D6-08E5-4463-A7BC-1E10E4E4D0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4992" y="638479"/>
            <a:ext cx="3943009" cy="701329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D65F6D38-C767-48F9-9A46-7D60C18FB9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3163" y="788479"/>
            <a:ext cx="3948266" cy="7013298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D85F854D-8F4C-41D4-B946-C1943F3E90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4992" y="938479"/>
            <a:ext cx="3943009" cy="7013298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F0607957-9497-4AB6-9696-947495704D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4992" y="1088479"/>
            <a:ext cx="3943009" cy="7013298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8C3917DA-B93D-4CF5-8878-0F9F40BFE7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992" y="1238479"/>
            <a:ext cx="3943009" cy="7013298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B2277E84-FE14-4E2F-8269-C301A10DDC4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4992" y="1388479"/>
            <a:ext cx="3943009" cy="7013298"/>
          </a:xfrm>
          <a:prstGeom prst="rect">
            <a:avLst/>
          </a:prstGeom>
        </p:spPr>
      </p:pic>
      <p:pic>
        <p:nvPicPr>
          <p:cNvPr id="15" name="Image1">
            <a:extLst>
              <a:ext uri="{FF2B5EF4-FFF2-40B4-BE49-F238E27FC236}">
                <a16:creationId xmlns:a16="http://schemas.microsoft.com/office/drawing/2014/main" id="{191BB40E-9FA6-4885-9B68-BB160862301E}"/>
              </a:ext>
            </a:extLst>
          </p:cNvPr>
          <p:cNvPicPr/>
          <p:nvPr/>
        </p:nvPicPr>
        <p:blipFill>
          <a:blip r:embed="rId12">
            <a:lum/>
            <a:alphaModFix/>
          </a:blip>
          <a:srcRect/>
          <a:stretch>
            <a:fillRect/>
          </a:stretch>
        </p:blipFill>
        <p:spPr>
          <a:xfrm>
            <a:off x="4029805" y="1088479"/>
            <a:ext cx="4132389" cy="7011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2556798"/>
      </p:ext>
    </p:extLst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3 Rectángulo redondeado">
            <a:extLst>
              <a:ext uri="{FF2B5EF4-FFF2-40B4-BE49-F238E27FC236}">
                <a16:creationId xmlns:a16="http://schemas.microsoft.com/office/drawing/2014/main" id="{C893487D-E5CA-4F48-8E93-68162AF4D415}"/>
              </a:ext>
            </a:extLst>
          </p:cNvPr>
          <p:cNvSpPr/>
          <p:nvPr/>
        </p:nvSpPr>
        <p:spPr>
          <a:xfrm>
            <a:off x="-3193032" y="5364088"/>
            <a:ext cx="2592288" cy="504056"/>
          </a:xfrm>
          <a:prstGeom prst="roundRect">
            <a:avLst/>
          </a:prstGeom>
          <a:noFill/>
          <a:ln w="1397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4FC7510-5A02-42EC-8995-1E549F8A8601}"/>
              </a:ext>
            </a:extLst>
          </p:cNvPr>
          <p:cNvSpPr txBox="1"/>
          <p:nvPr/>
        </p:nvSpPr>
        <p:spPr>
          <a:xfrm>
            <a:off x="1055440" y="172256"/>
            <a:ext cx="26997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abalarMóbil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10" name="1 Marcador de número de diapositiva">
            <a:extLst>
              <a:ext uri="{FF2B5EF4-FFF2-40B4-BE49-F238E27FC236}">
                <a16:creationId xmlns:a16="http://schemas.microsoft.com/office/drawing/2014/main" id="{03F1BF84-EDBD-415F-9F22-A041FA2C6A79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372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11" name="101 Imagen" descr="02_pie.jpg">
            <a:extLst>
              <a:ext uri="{FF2B5EF4-FFF2-40B4-BE49-F238E27FC236}">
                <a16:creationId xmlns:a16="http://schemas.microsoft.com/office/drawing/2014/main" id="{F755CA13-39F6-4B7B-90E0-7A38A216AE08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2" name="5 Marcador de número de diapositiva">
            <a:extLst>
              <a:ext uri="{FF2B5EF4-FFF2-40B4-BE49-F238E27FC236}">
                <a16:creationId xmlns:a16="http://schemas.microsoft.com/office/drawing/2014/main" id="{4D7A8117-FDCA-4C4D-978E-752A75C0CF17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372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3" name="12 Imagen" descr="cons_cul_edu-cor">
            <a:extLst>
              <a:ext uri="{FF2B5EF4-FFF2-40B4-BE49-F238E27FC236}">
                <a16:creationId xmlns:a16="http://schemas.microsoft.com/office/drawing/2014/main" id="{67620549-CBA6-432B-A52D-DCA648911C8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4" name="8 Imagen">
            <a:extLst>
              <a:ext uri="{FF2B5EF4-FFF2-40B4-BE49-F238E27FC236}">
                <a16:creationId xmlns:a16="http://schemas.microsoft.com/office/drawing/2014/main" id="{6147F9E4-38CF-4810-A44A-76C9945F0D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23E82D6-08E5-4463-A7BC-1E10E4E4D0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4992" y="638479"/>
            <a:ext cx="3943009" cy="701329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D65F6D38-C767-48F9-9A46-7D60C18FB9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3163" y="788479"/>
            <a:ext cx="3948266" cy="7013298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D85F854D-8F4C-41D4-B946-C1943F3E90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4992" y="938479"/>
            <a:ext cx="3943009" cy="7013298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F0607957-9497-4AB6-9696-947495704D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4992" y="1088479"/>
            <a:ext cx="3943009" cy="7013298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8C3917DA-B93D-4CF5-8878-0F9F40BFE7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992" y="1238479"/>
            <a:ext cx="3943009" cy="7013298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B2277E84-FE14-4E2F-8269-C301A10DDC4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4992" y="1388479"/>
            <a:ext cx="3943009" cy="7013298"/>
          </a:xfrm>
          <a:prstGeom prst="rect">
            <a:avLst/>
          </a:prstGeom>
        </p:spPr>
      </p:pic>
      <p:pic>
        <p:nvPicPr>
          <p:cNvPr id="15" name="Image7">
            <a:extLst>
              <a:ext uri="{FF2B5EF4-FFF2-40B4-BE49-F238E27FC236}">
                <a16:creationId xmlns:a16="http://schemas.microsoft.com/office/drawing/2014/main" id="{425BC248-B083-44B0-9CE7-C562CA7A7395}"/>
              </a:ext>
            </a:extLst>
          </p:cNvPr>
          <p:cNvPicPr/>
          <p:nvPr/>
        </p:nvPicPr>
        <p:blipFill>
          <a:blip r:embed="rId12">
            <a:lum/>
            <a:alphaModFix/>
          </a:blip>
          <a:srcRect/>
          <a:stretch>
            <a:fillRect/>
          </a:stretch>
        </p:blipFill>
        <p:spPr>
          <a:xfrm>
            <a:off x="4004372" y="938479"/>
            <a:ext cx="4183256" cy="7097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8587576"/>
      </p:ext>
    </p:extLst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3 Rectángulo redondeado">
            <a:extLst>
              <a:ext uri="{FF2B5EF4-FFF2-40B4-BE49-F238E27FC236}">
                <a16:creationId xmlns:a16="http://schemas.microsoft.com/office/drawing/2014/main" id="{C893487D-E5CA-4F48-8E93-68162AF4D415}"/>
              </a:ext>
            </a:extLst>
          </p:cNvPr>
          <p:cNvSpPr/>
          <p:nvPr/>
        </p:nvSpPr>
        <p:spPr>
          <a:xfrm>
            <a:off x="-3193032" y="5364088"/>
            <a:ext cx="2592288" cy="504056"/>
          </a:xfrm>
          <a:prstGeom prst="roundRect">
            <a:avLst/>
          </a:prstGeom>
          <a:noFill/>
          <a:ln w="1397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4FC7510-5A02-42EC-8995-1E549F8A8601}"/>
              </a:ext>
            </a:extLst>
          </p:cNvPr>
          <p:cNvSpPr txBox="1"/>
          <p:nvPr/>
        </p:nvSpPr>
        <p:spPr>
          <a:xfrm>
            <a:off x="1055440" y="172256"/>
            <a:ext cx="26997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abalarMóbil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10" name="1 Marcador de número de diapositiva">
            <a:extLst>
              <a:ext uri="{FF2B5EF4-FFF2-40B4-BE49-F238E27FC236}">
                <a16:creationId xmlns:a16="http://schemas.microsoft.com/office/drawing/2014/main" id="{03F1BF84-EDBD-415F-9F22-A041FA2C6A79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373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11" name="101 Imagen" descr="02_pie.jpg">
            <a:extLst>
              <a:ext uri="{FF2B5EF4-FFF2-40B4-BE49-F238E27FC236}">
                <a16:creationId xmlns:a16="http://schemas.microsoft.com/office/drawing/2014/main" id="{F755CA13-39F6-4B7B-90E0-7A38A216AE08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2" name="5 Marcador de número de diapositiva">
            <a:extLst>
              <a:ext uri="{FF2B5EF4-FFF2-40B4-BE49-F238E27FC236}">
                <a16:creationId xmlns:a16="http://schemas.microsoft.com/office/drawing/2014/main" id="{4D7A8117-FDCA-4C4D-978E-752A75C0CF17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373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3" name="12 Imagen" descr="cons_cul_edu-cor">
            <a:extLst>
              <a:ext uri="{FF2B5EF4-FFF2-40B4-BE49-F238E27FC236}">
                <a16:creationId xmlns:a16="http://schemas.microsoft.com/office/drawing/2014/main" id="{67620549-CBA6-432B-A52D-DCA648911C8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4" name="8 Imagen">
            <a:extLst>
              <a:ext uri="{FF2B5EF4-FFF2-40B4-BE49-F238E27FC236}">
                <a16:creationId xmlns:a16="http://schemas.microsoft.com/office/drawing/2014/main" id="{6147F9E4-38CF-4810-A44A-76C9945F0D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23E82D6-08E5-4463-A7BC-1E10E4E4D0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4992" y="638479"/>
            <a:ext cx="3943009" cy="701329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D65F6D38-C767-48F9-9A46-7D60C18FB9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3163" y="788479"/>
            <a:ext cx="3948266" cy="7013298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D85F854D-8F4C-41D4-B946-C1943F3E90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4992" y="938479"/>
            <a:ext cx="3943009" cy="7013298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F0607957-9497-4AB6-9696-947495704D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4992" y="1088479"/>
            <a:ext cx="3943009" cy="7013298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8C3917DA-B93D-4CF5-8878-0F9F40BFE7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992" y="1238479"/>
            <a:ext cx="3943009" cy="7013298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B2277E84-FE14-4E2F-8269-C301A10DDC4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4992" y="1388479"/>
            <a:ext cx="3943009" cy="7013298"/>
          </a:xfrm>
          <a:prstGeom prst="rect">
            <a:avLst/>
          </a:prstGeom>
        </p:spPr>
      </p:pic>
      <p:pic>
        <p:nvPicPr>
          <p:cNvPr id="15" name="Image6">
            <a:extLst>
              <a:ext uri="{FF2B5EF4-FFF2-40B4-BE49-F238E27FC236}">
                <a16:creationId xmlns:a16="http://schemas.microsoft.com/office/drawing/2014/main" id="{B63B675D-ED8E-4D8C-962F-B65472940E9D}"/>
              </a:ext>
            </a:extLst>
          </p:cNvPr>
          <p:cNvPicPr/>
          <p:nvPr/>
        </p:nvPicPr>
        <p:blipFill>
          <a:blip r:embed="rId12">
            <a:lum/>
            <a:alphaModFix/>
          </a:blip>
          <a:srcRect/>
          <a:stretch>
            <a:fillRect/>
          </a:stretch>
        </p:blipFill>
        <p:spPr>
          <a:xfrm>
            <a:off x="4029805" y="1023850"/>
            <a:ext cx="4132389" cy="7096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0577310"/>
      </p:ext>
    </p:extLst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3 Rectángulo redondeado">
            <a:extLst>
              <a:ext uri="{FF2B5EF4-FFF2-40B4-BE49-F238E27FC236}">
                <a16:creationId xmlns:a16="http://schemas.microsoft.com/office/drawing/2014/main" id="{C893487D-E5CA-4F48-8E93-68162AF4D415}"/>
              </a:ext>
            </a:extLst>
          </p:cNvPr>
          <p:cNvSpPr/>
          <p:nvPr/>
        </p:nvSpPr>
        <p:spPr>
          <a:xfrm>
            <a:off x="-3193032" y="5364088"/>
            <a:ext cx="2592288" cy="504056"/>
          </a:xfrm>
          <a:prstGeom prst="roundRect">
            <a:avLst/>
          </a:prstGeom>
          <a:noFill/>
          <a:ln w="1397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4FC7510-5A02-42EC-8995-1E549F8A8601}"/>
              </a:ext>
            </a:extLst>
          </p:cNvPr>
          <p:cNvSpPr txBox="1"/>
          <p:nvPr/>
        </p:nvSpPr>
        <p:spPr>
          <a:xfrm>
            <a:off x="1055440" y="172256"/>
            <a:ext cx="26997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abalarMóbil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10" name="1 Marcador de número de diapositiva">
            <a:extLst>
              <a:ext uri="{FF2B5EF4-FFF2-40B4-BE49-F238E27FC236}">
                <a16:creationId xmlns:a16="http://schemas.microsoft.com/office/drawing/2014/main" id="{03F1BF84-EDBD-415F-9F22-A041FA2C6A79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374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11" name="101 Imagen" descr="02_pie.jpg">
            <a:extLst>
              <a:ext uri="{FF2B5EF4-FFF2-40B4-BE49-F238E27FC236}">
                <a16:creationId xmlns:a16="http://schemas.microsoft.com/office/drawing/2014/main" id="{F755CA13-39F6-4B7B-90E0-7A38A216AE08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2" name="5 Marcador de número de diapositiva">
            <a:extLst>
              <a:ext uri="{FF2B5EF4-FFF2-40B4-BE49-F238E27FC236}">
                <a16:creationId xmlns:a16="http://schemas.microsoft.com/office/drawing/2014/main" id="{4D7A8117-FDCA-4C4D-978E-752A75C0CF17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374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3" name="12 Imagen" descr="cons_cul_edu-cor">
            <a:extLst>
              <a:ext uri="{FF2B5EF4-FFF2-40B4-BE49-F238E27FC236}">
                <a16:creationId xmlns:a16="http://schemas.microsoft.com/office/drawing/2014/main" id="{67620549-CBA6-432B-A52D-DCA648911C8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4" name="8 Imagen">
            <a:extLst>
              <a:ext uri="{FF2B5EF4-FFF2-40B4-BE49-F238E27FC236}">
                <a16:creationId xmlns:a16="http://schemas.microsoft.com/office/drawing/2014/main" id="{6147F9E4-38CF-4810-A44A-76C9945F0D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23E82D6-08E5-4463-A7BC-1E10E4E4D0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4992" y="638479"/>
            <a:ext cx="3943009" cy="701329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D65F6D38-C767-48F9-9A46-7D60C18FB9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3163" y="788479"/>
            <a:ext cx="3948266" cy="7013298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D85F854D-8F4C-41D4-B946-C1943F3E90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4992" y="938479"/>
            <a:ext cx="3943009" cy="7013298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F0607957-9497-4AB6-9696-947495704D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4992" y="1088479"/>
            <a:ext cx="3943009" cy="7013298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8C3917DA-B93D-4CF5-8878-0F9F40BFE7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992" y="1238479"/>
            <a:ext cx="3943009" cy="7013298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B2277E84-FE14-4E2F-8269-C301A10DDC4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4992" y="1388479"/>
            <a:ext cx="3943009" cy="7013298"/>
          </a:xfrm>
          <a:prstGeom prst="rect">
            <a:avLst/>
          </a:prstGeom>
        </p:spPr>
      </p:pic>
      <p:pic>
        <p:nvPicPr>
          <p:cNvPr id="15" name="Image8">
            <a:extLst>
              <a:ext uri="{FF2B5EF4-FFF2-40B4-BE49-F238E27FC236}">
                <a16:creationId xmlns:a16="http://schemas.microsoft.com/office/drawing/2014/main" id="{C25E57B3-C0A4-4CA1-81E9-CD96CC097728}"/>
              </a:ext>
            </a:extLst>
          </p:cNvPr>
          <p:cNvPicPr/>
          <p:nvPr/>
        </p:nvPicPr>
        <p:blipFill>
          <a:blip r:embed="rId12">
            <a:lum/>
            <a:alphaModFix/>
          </a:blip>
          <a:srcRect/>
          <a:stretch>
            <a:fillRect/>
          </a:stretch>
        </p:blipFill>
        <p:spPr>
          <a:xfrm>
            <a:off x="4196727" y="1024433"/>
            <a:ext cx="3798545" cy="7013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0894793"/>
      </p:ext>
    </p:extLst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3 Rectángulo redondeado">
            <a:extLst>
              <a:ext uri="{FF2B5EF4-FFF2-40B4-BE49-F238E27FC236}">
                <a16:creationId xmlns:a16="http://schemas.microsoft.com/office/drawing/2014/main" id="{C893487D-E5CA-4F48-8E93-68162AF4D415}"/>
              </a:ext>
            </a:extLst>
          </p:cNvPr>
          <p:cNvSpPr/>
          <p:nvPr/>
        </p:nvSpPr>
        <p:spPr>
          <a:xfrm>
            <a:off x="-3193032" y="5364088"/>
            <a:ext cx="2592288" cy="504056"/>
          </a:xfrm>
          <a:prstGeom prst="roundRect">
            <a:avLst/>
          </a:prstGeom>
          <a:noFill/>
          <a:ln w="1397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4FC7510-5A02-42EC-8995-1E549F8A8601}"/>
              </a:ext>
            </a:extLst>
          </p:cNvPr>
          <p:cNvSpPr txBox="1"/>
          <p:nvPr/>
        </p:nvSpPr>
        <p:spPr>
          <a:xfrm>
            <a:off x="1055440" y="172256"/>
            <a:ext cx="26997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abalarMóbil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10" name="1 Marcador de número de diapositiva">
            <a:extLst>
              <a:ext uri="{FF2B5EF4-FFF2-40B4-BE49-F238E27FC236}">
                <a16:creationId xmlns:a16="http://schemas.microsoft.com/office/drawing/2014/main" id="{03F1BF84-EDBD-415F-9F22-A041FA2C6A79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375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11" name="101 Imagen" descr="02_pie.jpg">
            <a:extLst>
              <a:ext uri="{FF2B5EF4-FFF2-40B4-BE49-F238E27FC236}">
                <a16:creationId xmlns:a16="http://schemas.microsoft.com/office/drawing/2014/main" id="{F755CA13-39F6-4B7B-90E0-7A38A216AE08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2" name="5 Marcador de número de diapositiva">
            <a:extLst>
              <a:ext uri="{FF2B5EF4-FFF2-40B4-BE49-F238E27FC236}">
                <a16:creationId xmlns:a16="http://schemas.microsoft.com/office/drawing/2014/main" id="{4D7A8117-FDCA-4C4D-978E-752A75C0CF17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375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3" name="12 Imagen" descr="cons_cul_edu-cor">
            <a:extLst>
              <a:ext uri="{FF2B5EF4-FFF2-40B4-BE49-F238E27FC236}">
                <a16:creationId xmlns:a16="http://schemas.microsoft.com/office/drawing/2014/main" id="{67620549-CBA6-432B-A52D-DCA648911C8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4" name="8 Imagen">
            <a:extLst>
              <a:ext uri="{FF2B5EF4-FFF2-40B4-BE49-F238E27FC236}">
                <a16:creationId xmlns:a16="http://schemas.microsoft.com/office/drawing/2014/main" id="{6147F9E4-38CF-4810-A44A-76C9945F0D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23E82D6-08E5-4463-A7BC-1E10E4E4D0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4992" y="638479"/>
            <a:ext cx="3943009" cy="701329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D65F6D38-C767-48F9-9A46-7D60C18FB9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3163" y="788479"/>
            <a:ext cx="3948266" cy="7013298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D85F854D-8F4C-41D4-B946-C1943F3E90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4992" y="938479"/>
            <a:ext cx="3943009" cy="7013298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F0607957-9497-4AB6-9696-947495704D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4992" y="1088479"/>
            <a:ext cx="3943009" cy="7013298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8C3917DA-B93D-4CF5-8878-0F9F40BFE7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992" y="1238479"/>
            <a:ext cx="3943009" cy="7013298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B2277E84-FE14-4E2F-8269-C301A10DDC4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495" y="938479"/>
            <a:ext cx="3943009" cy="7013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188903"/>
      </p:ext>
    </p:extLst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3 Rectángulo redondeado">
            <a:extLst>
              <a:ext uri="{FF2B5EF4-FFF2-40B4-BE49-F238E27FC236}">
                <a16:creationId xmlns:a16="http://schemas.microsoft.com/office/drawing/2014/main" id="{C893487D-E5CA-4F48-8E93-68162AF4D415}"/>
              </a:ext>
            </a:extLst>
          </p:cNvPr>
          <p:cNvSpPr/>
          <p:nvPr/>
        </p:nvSpPr>
        <p:spPr>
          <a:xfrm>
            <a:off x="-3193032" y="5364088"/>
            <a:ext cx="2592288" cy="504056"/>
          </a:xfrm>
          <a:prstGeom prst="roundRect">
            <a:avLst/>
          </a:prstGeom>
          <a:noFill/>
          <a:ln w="1397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4FC7510-5A02-42EC-8995-1E549F8A8601}"/>
              </a:ext>
            </a:extLst>
          </p:cNvPr>
          <p:cNvSpPr txBox="1"/>
          <p:nvPr/>
        </p:nvSpPr>
        <p:spPr>
          <a:xfrm>
            <a:off x="1055440" y="172256"/>
            <a:ext cx="26997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abalarMóbil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10" name="1 Marcador de número de diapositiva">
            <a:extLst>
              <a:ext uri="{FF2B5EF4-FFF2-40B4-BE49-F238E27FC236}">
                <a16:creationId xmlns:a16="http://schemas.microsoft.com/office/drawing/2014/main" id="{03F1BF84-EDBD-415F-9F22-A041FA2C6A79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376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11" name="101 Imagen" descr="02_pie.jpg">
            <a:extLst>
              <a:ext uri="{FF2B5EF4-FFF2-40B4-BE49-F238E27FC236}">
                <a16:creationId xmlns:a16="http://schemas.microsoft.com/office/drawing/2014/main" id="{F755CA13-39F6-4B7B-90E0-7A38A216AE08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2" name="5 Marcador de número de diapositiva">
            <a:extLst>
              <a:ext uri="{FF2B5EF4-FFF2-40B4-BE49-F238E27FC236}">
                <a16:creationId xmlns:a16="http://schemas.microsoft.com/office/drawing/2014/main" id="{4D7A8117-FDCA-4C4D-978E-752A75C0CF17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376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3" name="12 Imagen" descr="cons_cul_edu-cor">
            <a:extLst>
              <a:ext uri="{FF2B5EF4-FFF2-40B4-BE49-F238E27FC236}">
                <a16:creationId xmlns:a16="http://schemas.microsoft.com/office/drawing/2014/main" id="{67620549-CBA6-432B-A52D-DCA648911C8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4" name="8 Imagen">
            <a:extLst>
              <a:ext uri="{FF2B5EF4-FFF2-40B4-BE49-F238E27FC236}">
                <a16:creationId xmlns:a16="http://schemas.microsoft.com/office/drawing/2014/main" id="{6147F9E4-38CF-4810-A44A-76C9945F0D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23E82D6-08E5-4463-A7BC-1E10E4E4D0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4992" y="638479"/>
            <a:ext cx="3943009" cy="701329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D65F6D38-C767-48F9-9A46-7D60C18FB9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3163" y="788479"/>
            <a:ext cx="3948266" cy="7013298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D85F854D-8F4C-41D4-B946-C1943F3E90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4992" y="938479"/>
            <a:ext cx="3943009" cy="7013298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F0607957-9497-4AB6-9696-947495704D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4992" y="1088479"/>
            <a:ext cx="3943009" cy="7013298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8C3917DA-B93D-4CF5-8878-0F9F40BFE7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495" y="1065351"/>
            <a:ext cx="3943009" cy="7013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8624030"/>
      </p:ext>
    </p:extLst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3 Rectángulo redondeado">
            <a:extLst>
              <a:ext uri="{FF2B5EF4-FFF2-40B4-BE49-F238E27FC236}">
                <a16:creationId xmlns:a16="http://schemas.microsoft.com/office/drawing/2014/main" id="{C893487D-E5CA-4F48-8E93-68162AF4D415}"/>
              </a:ext>
            </a:extLst>
          </p:cNvPr>
          <p:cNvSpPr/>
          <p:nvPr/>
        </p:nvSpPr>
        <p:spPr>
          <a:xfrm>
            <a:off x="-3193032" y="5364088"/>
            <a:ext cx="2592288" cy="504056"/>
          </a:xfrm>
          <a:prstGeom prst="roundRect">
            <a:avLst/>
          </a:prstGeom>
          <a:noFill/>
          <a:ln w="1397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4FC7510-5A02-42EC-8995-1E549F8A8601}"/>
              </a:ext>
            </a:extLst>
          </p:cNvPr>
          <p:cNvSpPr txBox="1"/>
          <p:nvPr/>
        </p:nvSpPr>
        <p:spPr>
          <a:xfrm>
            <a:off x="1055440" y="172256"/>
            <a:ext cx="26997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abalarMóbil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10" name="1 Marcador de número de diapositiva">
            <a:extLst>
              <a:ext uri="{FF2B5EF4-FFF2-40B4-BE49-F238E27FC236}">
                <a16:creationId xmlns:a16="http://schemas.microsoft.com/office/drawing/2014/main" id="{03F1BF84-EDBD-415F-9F22-A041FA2C6A79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377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11" name="101 Imagen" descr="02_pie.jpg">
            <a:extLst>
              <a:ext uri="{FF2B5EF4-FFF2-40B4-BE49-F238E27FC236}">
                <a16:creationId xmlns:a16="http://schemas.microsoft.com/office/drawing/2014/main" id="{F755CA13-39F6-4B7B-90E0-7A38A216AE08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2" name="5 Marcador de número de diapositiva">
            <a:extLst>
              <a:ext uri="{FF2B5EF4-FFF2-40B4-BE49-F238E27FC236}">
                <a16:creationId xmlns:a16="http://schemas.microsoft.com/office/drawing/2014/main" id="{4D7A8117-FDCA-4C4D-978E-752A75C0CF17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377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3" name="12 Imagen" descr="cons_cul_edu-cor">
            <a:extLst>
              <a:ext uri="{FF2B5EF4-FFF2-40B4-BE49-F238E27FC236}">
                <a16:creationId xmlns:a16="http://schemas.microsoft.com/office/drawing/2014/main" id="{67620549-CBA6-432B-A52D-DCA648911C8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4" name="8 Imagen">
            <a:extLst>
              <a:ext uri="{FF2B5EF4-FFF2-40B4-BE49-F238E27FC236}">
                <a16:creationId xmlns:a16="http://schemas.microsoft.com/office/drawing/2014/main" id="{6147F9E4-38CF-4810-A44A-76C9945F0D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23E82D6-08E5-4463-A7BC-1E10E4E4D0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4992" y="638479"/>
            <a:ext cx="3943009" cy="701329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D65F6D38-C767-48F9-9A46-7D60C18FB9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867" y="1065351"/>
            <a:ext cx="3948266" cy="7013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7268170"/>
      </p:ext>
    </p:extLst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3 Rectángulo redondeado">
            <a:extLst>
              <a:ext uri="{FF2B5EF4-FFF2-40B4-BE49-F238E27FC236}">
                <a16:creationId xmlns:a16="http://schemas.microsoft.com/office/drawing/2014/main" id="{C893487D-E5CA-4F48-8E93-68162AF4D415}"/>
              </a:ext>
            </a:extLst>
          </p:cNvPr>
          <p:cNvSpPr/>
          <p:nvPr/>
        </p:nvSpPr>
        <p:spPr>
          <a:xfrm>
            <a:off x="-3193032" y="5364088"/>
            <a:ext cx="2592288" cy="504056"/>
          </a:xfrm>
          <a:prstGeom prst="roundRect">
            <a:avLst/>
          </a:prstGeom>
          <a:noFill/>
          <a:ln w="1397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4FC7510-5A02-42EC-8995-1E549F8A8601}"/>
              </a:ext>
            </a:extLst>
          </p:cNvPr>
          <p:cNvSpPr txBox="1"/>
          <p:nvPr/>
        </p:nvSpPr>
        <p:spPr>
          <a:xfrm>
            <a:off x="1055440" y="172256"/>
            <a:ext cx="26997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abalarMóbil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10" name="1 Marcador de número de diapositiva">
            <a:extLst>
              <a:ext uri="{FF2B5EF4-FFF2-40B4-BE49-F238E27FC236}">
                <a16:creationId xmlns:a16="http://schemas.microsoft.com/office/drawing/2014/main" id="{03F1BF84-EDBD-415F-9F22-A041FA2C6A79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378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11" name="101 Imagen" descr="02_pie.jpg">
            <a:extLst>
              <a:ext uri="{FF2B5EF4-FFF2-40B4-BE49-F238E27FC236}">
                <a16:creationId xmlns:a16="http://schemas.microsoft.com/office/drawing/2014/main" id="{F755CA13-39F6-4B7B-90E0-7A38A216AE08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2" name="5 Marcador de número de diapositiva">
            <a:extLst>
              <a:ext uri="{FF2B5EF4-FFF2-40B4-BE49-F238E27FC236}">
                <a16:creationId xmlns:a16="http://schemas.microsoft.com/office/drawing/2014/main" id="{4D7A8117-FDCA-4C4D-978E-752A75C0CF17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378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3" name="12 Imagen" descr="cons_cul_edu-cor">
            <a:extLst>
              <a:ext uri="{FF2B5EF4-FFF2-40B4-BE49-F238E27FC236}">
                <a16:creationId xmlns:a16="http://schemas.microsoft.com/office/drawing/2014/main" id="{67620549-CBA6-432B-A52D-DCA648911C8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4" name="8 Imagen">
            <a:extLst>
              <a:ext uri="{FF2B5EF4-FFF2-40B4-BE49-F238E27FC236}">
                <a16:creationId xmlns:a16="http://schemas.microsoft.com/office/drawing/2014/main" id="{6147F9E4-38CF-4810-A44A-76C9945F0D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23E82D6-08E5-4463-A7BC-1E10E4E4D0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4992" y="638479"/>
            <a:ext cx="3943009" cy="701329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D65F6D38-C767-48F9-9A46-7D60C18FB9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3163" y="788479"/>
            <a:ext cx="3948266" cy="7013298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D85F854D-8F4C-41D4-B946-C1943F3E90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4992" y="938479"/>
            <a:ext cx="3943009" cy="7013298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F0607957-9497-4AB6-9696-947495704D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4992" y="1088479"/>
            <a:ext cx="3943009" cy="7013298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8C3917DA-B93D-4CF5-8878-0F9F40BFE7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992" y="1238479"/>
            <a:ext cx="3943009" cy="7013298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B2277E84-FE14-4E2F-8269-C301A10DDC4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4992" y="1388479"/>
            <a:ext cx="3943009" cy="7013298"/>
          </a:xfrm>
          <a:prstGeom prst="rect">
            <a:avLst/>
          </a:prstGeom>
        </p:spPr>
      </p:pic>
      <p:pic>
        <p:nvPicPr>
          <p:cNvPr id="15" name="Image6">
            <a:extLst>
              <a:ext uri="{FF2B5EF4-FFF2-40B4-BE49-F238E27FC236}">
                <a16:creationId xmlns:a16="http://schemas.microsoft.com/office/drawing/2014/main" id="{502C611B-908C-4CD8-8E32-C11BF595A93B}"/>
              </a:ext>
            </a:extLst>
          </p:cNvPr>
          <p:cNvPicPr/>
          <p:nvPr/>
        </p:nvPicPr>
        <p:blipFill>
          <a:blip r:embed="rId12">
            <a:lum/>
            <a:alphaModFix/>
          </a:blip>
          <a:srcRect/>
          <a:stretch>
            <a:fillRect/>
          </a:stretch>
        </p:blipFill>
        <p:spPr>
          <a:xfrm>
            <a:off x="3431704" y="971027"/>
            <a:ext cx="4634997" cy="7160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9388575"/>
      </p:ext>
    </p:extLst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3 Rectángulo redondeado">
            <a:extLst>
              <a:ext uri="{FF2B5EF4-FFF2-40B4-BE49-F238E27FC236}">
                <a16:creationId xmlns:a16="http://schemas.microsoft.com/office/drawing/2014/main" id="{C893487D-E5CA-4F48-8E93-68162AF4D415}"/>
              </a:ext>
            </a:extLst>
          </p:cNvPr>
          <p:cNvSpPr/>
          <p:nvPr/>
        </p:nvSpPr>
        <p:spPr>
          <a:xfrm>
            <a:off x="-3193032" y="5364088"/>
            <a:ext cx="2592288" cy="504056"/>
          </a:xfrm>
          <a:prstGeom prst="roundRect">
            <a:avLst/>
          </a:prstGeom>
          <a:noFill/>
          <a:ln w="1397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4FC7510-5A02-42EC-8995-1E549F8A8601}"/>
              </a:ext>
            </a:extLst>
          </p:cNvPr>
          <p:cNvSpPr txBox="1"/>
          <p:nvPr/>
        </p:nvSpPr>
        <p:spPr>
          <a:xfrm>
            <a:off x="1055440" y="172256"/>
            <a:ext cx="26997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abalarMóbil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10" name="1 Marcador de número de diapositiva">
            <a:extLst>
              <a:ext uri="{FF2B5EF4-FFF2-40B4-BE49-F238E27FC236}">
                <a16:creationId xmlns:a16="http://schemas.microsoft.com/office/drawing/2014/main" id="{03F1BF84-EDBD-415F-9F22-A041FA2C6A79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379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11" name="101 Imagen" descr="02_pie.jpg">
            <a:extLst>
              <a:ext uri="{FF2B5EF4-FFF2-40B4-BE49-F238E27FC236}">
                <a16:creationId xmlns:a16="http://schemas.microsoft.com/office/drawing/2014/main" id="{F755CA13-39F6-4B7B-90E0-7A38A216AE08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2" name="5 Marcador de número de diapositiva">
            <a:extLst>
              <a:ext uri="{FF2B5EF4-FFF2-40B4-BE49-F238E27FC236}">
                <a16:creationId xmlns:a16="http://schemas.microsoft.com/office/drawing/2014/main" id="{4D7A8117-FDCA-4C4D-978E-752A75C0CF17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379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3" name="12 Imagen" descr="cons_cul_edu-cor">
            <a:extLst>
              <a:ext uri="{FF2B5EF4-FFF2-40B4-BE49-F238E27FC236}">
                <a16:creationId xmlns:a16="http://schemas.microsoft.com/office/drawing/2014/main" id="{67620549-CBA6-432B-A52D-DCA648911C8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4" name="8 Imagen">
            <a:extLst>
              <a:ext uri="{FF2B5EF4-FFF2-40B4-BE49-F238E27FC236}">
                <a16:creationId xmlns:a16="http://schemas.microsoft.com/office/drawing/2014/main" id="{6147F9E4-38CF-4810-A44A-76C9945F0D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23E82D6-08E5-4463-A7BC-1E10E4E4D0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6709" y="137042"/>
            <a:ext cx="5140930" cy="914400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D65F6D38-C767-48F9-9A46-7D60C18FB9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3282" y="287042"/>
            <a:ext cx="5147784" cy="914400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D85F854D-8F4C-41D4-B946-C1943F3E90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6709" y="437042"/>
            <a:ext cx="5140930" cy="9144000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F0607957-9497-4AB6-9696-947495704D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6709" y="587042"/>
            <a:ext cx="5140930" cy="9144000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8C3917DA-B93D-4CF5-8878-0F9F40BFE7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6709" y="737042"/>
            <a:ext cx="5140930" cy="9144000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B2277E84-FE14-4E2F-8269-C301A10DDC4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6709" y="887042"/>
            <a:ext cx="5140930" cy="9144000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C0EF5ADE-853D-497B-9128-0540DC02858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257" y="914943"/>
            <a:ext cx="4191975" cy="7456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78169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15" y="980155"/>
            <a:ext cx="12172285" cy="734764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613F9B5-663A-489A-821C-E9164B8DDDC4}"/>
              </a:ext>
            </a:extLst>
          </p:cNvPr>
          <p:cNvSpPr txBox="1"/>
          <p:nvPr/>
        </p:nvSpPr>
        <p:spPr>
          <a:xfrm>
            <a:off x="479376" y="154484"/>
            <a:ext cx="40495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Correo electrónico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6" name="1 Marcador de número de diapositiva">
            <a:extLst>
              <a:ext uri="{FF2B5EF4-FFF2-40B4-BE49-F238E27FC236}">
                <a16:creationId xmlns:a16="http://schemas.microsoft.com/office/drawing/2014/main" id="{1F3D9048-BF83-4CC8-9BB7-E237B3978E42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38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7" name="101 Imagen" descr="02_pie.jpg">
            <a:extLst>
              <a:ext uri="{FF2B5EF4-FFF2-40B4-BE49-F238E27FC236}">
                <a16:creationId xmlns:a16="http://schemas.microsoft.com/office/drawing/2014/main" id="{839A70A8-2E9D-468B-BA2E-605D4B9D6D4D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8" name="5 Marcador de número de diapositiva">
            <a:extLst>
              <a:ext uri="{FF2B5EF4-FFF2-40B4-BE49-F238E27FC236}">
                <a16:creationId xmlns:a16="http://schemas.microsoft.com/office/drawing/2014/main" id="{8ADDD465-8A84-4B6B-9D82-F3FA78C88886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38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9" name="12 Imagen" descr="cons_cul_edu-cor">
            <a:extLst>
              <a:ext uri="{FF2B5EF4-FFF2-40B4-BE49-F238E27FC236}">
                <a16:creationId xmlns:a16="http://schemas.microsoft.com/office/drawing/2014/main" id="{C6D872C2-6C52-4B12-879C-AA8E1623F254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8 Imagen">
            <a:extLst>
              <a:ext uri="{FF2B5EF4-FFF2-40B4-BE49-F238E27FC236}">
                <a16:creationId xmlns:a16="http://schemas.microsoft.com/office/drawing/2014/main" id="{13220365-31D6-4184-856A-C7301C8F92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356707"/>
      </p:ext>
    </p:extLst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3 Rectángulo redondeado">
            <a:extLst>
              <a:ext uri="{FF2B5EF4-FFF2-40B4-BE49-F238E27FC236}">
                <a16:creationId xmlns:a16="http://schemas.microsoft.com/office/drawing/2014/main" id="{C893487D-E5CA-4F48-8E93-68162AF4D415}"/>
              </a:ext>
            </a:extLst>
          </p:cNvPr>
          <p:cNvSpPr/>
          <p:nvPr/>
        </p:nvSpPr>
        <p:spPr>
          <a:xfrm>
            <a:off x="-3193032" y="5364088"/>
            <a:ext cx="2592288" cy="504056"/>
          </a:xfrm>
          <a:prstGeom prst="roundRect">
            <a:avLst/>
          </a:prstGeom>
          <a:noFill/>
          <a:ln w="1397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4FC7510-5A02-42EC-8995-1E549F8A8601}"/>
              </a:ext>
            </a:extLst>
          </p:cNvPr>
          <p:cNvSpPr txBox="1"/>
          <p:nvPr/>
        </p:nvSpPr>
        <p:spPr>
          <a:xfrm>
            <a:off x="1055440" y="172256"/>
            <a:ext cx="26997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abalarMóbil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10" name="1 Marcador de número de diapositiva">
            <a:extLst>
              <a:ext uri="{FF2B5EF4-FFF2-40B4-BE49-F238E27FC236}">
                <a16:creationId xmlns:a16="http://schemas.microsoft.com/office/drawing/2014/main" id="{03F1BF84-EDBD-415F-9F22-A041FA2C6A79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380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11" name="101 Imagen" descr="02_pie.jpg">
            <a:extLst>
              <a:ext uri="{FF2B5EF4-FFF2-40B4-BE49-F238E27FC236}">
                <a16:creationId xmlns:a16="http://schemas.microsoft.com/office/drawing/2014/main" id="{F755CA13-39F6-4B7B-90E0-7A38A216AE08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2" name="5 Marcador de número de diapositiva">
            <a:extLst>
              <a:ext uri="{FF2B5EF4-FFF2-40B4-BE49-F238E27FC236}">
                <a16:creationId xmlns:a16="http://schemas.microsoft.com/office/drawing/2014/main" id="{4D7A8117-FDCA-4C4D-978E-752A75C0CF17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380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3" name="12 Imagen" descr="cons_cul_edu-cor">
            <a:extLst>
              <a:ext uri="{FF2B5EF4-FFF2-40B4-BE49-F238E27FC236}">
                <a16:creationId xmlns:a16="http://schemas.microsoft.com/office/drawing/2014/main" id="{67620549-CBA6-432B-A52D-DCA648911C8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4" name="8 Imagen">
            <a:extLst>
              <a:ext uri="{FF2B5EF4-FFF2-40B4-BE49-F238E27FC236}">
                <a16:creationId xmlns:a16="http://schemas.microsoft.com/office/drawing/2014/main" id="{6147F9E4-38CF-4810-A44A-76C9945F0D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23E82D6-08E5-4463-A7BC-1E10E4E4D0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4992" y="638479"/>
            <a:ext cx="3943009" cy="701329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D65F6D38-C767-48F9-9A46-7D60C18FB9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3163" y="788479"/>
            <a:ext cx="3948266" cy="7013298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D85F854D-8F4C-41D4-B946-C1943F3E90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4992" y="938479"/>
            <a:ext cx="3943009" cy="7013298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F0607957-9497-4AB6-9696-947495704D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4992" y="1088479"/>
            <a:ext cx="3943009" cy="7013298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8C3917DA-B93D-4CF5-8878-0F9F40BFE7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992" y="1238479"/>
            <a:ext cx="3943009" cy="7013298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B2277E84-FE14-4E2F-8269-C301A10DDC4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4992" y="1388479"/>
            <a:ext cx="3943009" cy="7013298"/>
          </a:xfrm>
          <a:prstGeom prst="rect">
            <a:avLst/>
          </a:prstGeom>
        </p:spPr>
      </p:pic>
      <p:pic>
        <p:nvPicPr>
          <p:cNvPr id="15" name="Image9">
            <a:extLst>
              <a:ext uri="{FF2B5EF4-FFF2-40B4-BE49-F238E27FC236}">
                <a16:creationId xmlns:a16="http://schemas.microsoft.com/office/drawing/2014/main" id="{8E8379D6-FD2E-415D-93D3-A0DBCBB03C4F}"/>
              </a:ext>
            </a:extLst>
          </p:cNvPr>
          <p:cNvPicPr/>
          <p:nvPr/>
        </p:nvPicPr>
        <p:blipFill>
          <a:blip r:embed="rId12">
            <a:lum/>
            <a:alphaModFix/>
          </a:blip>
          <a:srcRect/>
          <a:stretch>
            <a:fillRect/>
          </a:stretch>
        </p:blipFill>
        <p:spPr>
          <a:xfrm>
            <a:off x="4007768" y="940112"/>
            <a:ext cx="4104456" cy="7011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1812820"/>
      </p:ext>
    </p:extLst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3 Rectángulo redondeado">
            <a:extLst>
              <a:ext uri="{FF2B5EF4-FFF2-40B4-BE49-F238E27FC236}">
                <a16:creationId xmlns:a16="http://schemas.microsoft.com/office/drawing/2014/main" id="{C893487D-E5CA-4F48-8E93-68162AF4D415}"/>
              </a:ext>
            </a:extLst>
          </p:cNvPr>
          <p:cNvSpPr/>
          <p:nvPr/>
        </p:nvSpPr>
        <p:spPr>
          <a:xfrm>
            <a:off x="-3193032" y="5364088"/>
            <a:ext cx="2592288" cy="504056"/>
          </a:xfrm>
          <a:prstGeom prst="roundRect">
            <a:avLst/>
          </a:prstGeom>
          <a:noFill/>
          <a:ln w="1397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4FC7510-5A02-42EC-8995-1E549F8A8601}"/>
              </a:ext>
            </a:extLst>
          </p:cNvPr>
          <p:cNvSpPr txBox="1"/>
          <p:nvPr/>
        </p:nvSpPr>
        <p:spPr>
          <a:xfrm>
            <a:off x="1055440" y="172256"/>
            <a:ext cx="26997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abalarMóbil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10" name="1 Marcador de número de diapositiva">
            <a:extLst>
              <a:ext uri="{FF2B5EF4-FFF2-40B4-BE49-F238E27FC236}">
                <a16:creationId xmlns:a16="http://schemas.microsoft.com/office/drawing/2014/main" id="{03F1BF84-EDBD-415F-9F22-A041FA2C6A79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381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11" name="101 Imagen" descr="02_pie.jpg">
            <a:extLst>
              <a:ext uri="{FF2B5EF4-FFF2-40B4-BE49-F238E27FC236}">
                <a16:creationId xmlns:a16="http://schemas.microsoft.com/office/drawing/2014/main" id="{F755CA13-39F6-4B7B-90E0-7A38A216AE08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2" name="5 Marcador de número de diapositiva">
            <a:extLst>
              <a:ext uri="{FF2B5EF4-FFF2-40B4-BE49-F238E27FC236}">
                <a16:creationId xmlns:a16="http://schemas.microsoft.com/office/drawing/2014/main" id="{4D7A8117-FDCA-4C4D-978E-752A75C0CF17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381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3" name="12 Imagen" descr="cons_cul_edu-cor">
            <a:extLst>
              <a:ext uri="{FF2B5EF4-FFF2-40B4-BE49-F238E27FC236}">
                <a16:creationId xmlns:a16="http://schemas.microsoft.com/office/drawing/2014/main" id="{67620549-CBA6-432B-A52D-DCA648911C8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4" name="8 Imagen">
            <a:extLst>
              <a:ext uri="{FF2B5EF4-FFF2-40B4-BE49-F238E27FC236}">
                <a16:creationId xmlns:a16="http://schemas.microsoft.com/office/drawing/2014/main" id="{6147F9E4-38CF-4810-A44A-76C9945F0D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23E82D6-08E5-4463-A7BC-1E10E4E4D0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4992" y="638479"/>
            <a:ext cx="3943009" cy="701329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D65F6D38-C767-48F9-9A46-7D60C18FB9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3163" y="788479"/>
            <a:ext cx="3948266" cy="7013298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D85F854D-8F4C-41D4-B946-C1943F3E90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4992" y="938479"/>
            <a:ext cx="3943009" cy="7013298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F0607957-9497-4AB6-9696-947495704D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4992" y="1088479"/>
            <a:ext cx="3943009" cy="7013298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8C3917DA-B93D-4CF5-8878-0F9F40BFE7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992" y="1238479"/>
            <a:ext cx="3943009" cy="7013298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B2277E84-FE14-4E2F-8269-C301A10DDC4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4992" y="1388479"/>
            <a:ext cx="3943009" cy="7013298"/>
          </a:xfrm>
          <a:prstGeom prst="rect">
            <a:avLst/>
          </a:prstGeom>
        </p:spPr>
      </p:pic>
      <p:pic>
        <p:nvPicPr>
          <p:cNvPr id="17" name="Image2">
            <a:extLst>
              <a:ext uri="{FF2B5EF4-FFF2-40B4-BE49-F238E27FC236}">
                <a16:creationId xmlns:a16="http://schemas.microsoft.com/office/drawing/2014/main" id="{4F6872A0-DA1C-4220-B2BD-64355A7BC46E}"/>
              </a:ext>
            </a:extLst>
          </p:cNvPr>
          <p:cNvPicPr/>
          <p:nvPr/>
        </p:nvPicPr>
        <p:blipFill>
          <a:blip r:embed="rId12">
            <a:lum/>
            <a:alphaModFix/>
          </a:blip>
          <a:srcRect/>
          <a:stretch>
            <a:fillRect/>
          </a:stretch>
        </p:blipFill>
        <p:spPr>
          <a:xfrm>
            <a:off x="4221927" y="1080487"/>
            <a:ext cx="3943008" cy="7013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1101151"/>
      </p:ext>
    </p:extLst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3 Rectángulo redondeado">
            <a:extLst>
              <a:ext uri="{FF2B5EF4-FFF2-40B4-BE49-F238E27FC236}">
                <a16:creationId xmlns:a16="http://schemas.microsoft.com/office/drawing/2014/main" id="{C893487D-E5CA-4F48-8E93-68162AF4D415}"/>
              </a:ext>
            </a:extLst>
          </p:cNvPr>
          <p:cNvSpPr/>
          <p:nvPr/>
        </p:nvSpPr>
        <p:spPr>
          <a:xfrm>
            <a:off x="-3193032" y="5364088"/>
            <a:ext cx="2592288" cy="504056"/>
          </a:xfrm>
          <a:prstGeom prst="roundRect">
            <a:avLst/>
          </a:prstGeom>
          <a:noFill/>
          <a:ln w="1397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4FC7510-5A02-42EC-8995-1E549F8A8601}"/>
              </a:ext>
            </a:extLst>
          </p:cNvPr>
          <p:cNvSpPr txBox="1"/>
          <p:nvPr/>
        </p:nvSpPr>
        <p:spPr>
          <a:xfrm>
            <a:off x="1055440" y="172256"/>
            <a:ext cx="26997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abalarMóbil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10" name="1 Marcador de número de diapositiva">
            <a:extLst>
              <a:ext uri="{FF2B5EF4-FFF2-40B4-BE49-F238E27FC236}">
                <a16:creationId xmlns:a16="http://schemas.microsoft.com/office/drawing/2014/main" id="{03F1BF84-EDBD-415F-9F22-A041FA2C6A79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382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11" name="101 Imagen" descr="02_pie.jpg">
            <a:extLst>
              <a:ext uri="{FF2B5EF4-FFF2-40B4-BE49-F238E27FC236}">
                <a16:creationId xmlns:a16="http://schemas.microsoft.com/office/drawing/2014/main" id="{F755CA13-39F6-4B7B-90E0-7A38A216AE08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2" name="5 Marcador de número de diapositiva">
            <a:extLst>
              <a:ext uri="{FF2B5EF4-FFF2-40B4-BE49-F238E27FC236}">
                <a16:creationId xmlns:a16="http://schemas.microsoft.com/office/drawing/2014/main" id="{4D7A8117-FDCA-4C4D-978E-752A75C0CF17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382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3" name="12 Imagen" descr="cons_cul_edu-cor">
            <a:extLst>
              <a:ext uri="{FF2B5EF4-FFF2-40B4-BE49-F238E27FC236}">
                <a16:creationId xmlns:a16="http://schemas.microsoft.com/office/drawing/2014/main" id="{67620549-CBA6-432B-A52D-DCA648911C8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4" name="8 Imagen">
            <a:extLst>
              <a:ext uri="{FF2B5EF4-FFF2-40B4-BE49-F238E27FC236}">
                <a16:creationId xmlns:a16="http://schemas.microsoft.com/office/drawing/2014/main" id="{6147F9E4-38CF-4810-A44A-76C9945F0D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23E82D6-08E5-4463-A7BC-1E10E4E4D0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4992" y="638479"/>
            <a:ext cx="3943009" cy="701329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D65F6D38-C767-48F9-9A46-7D60C18FB9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3163" y="788479"/>
            <a:ext cx="3948266" cy="7013298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D85F854D-8F4C-41D4-B946-C1943F3E90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4992" y="938479"/>
            <a:ext cx="3943009" cy="7013298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F0607957-9497-4AB6-9696-947495704D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4992" y="1088479"/>
            <a:ext cx="3943009" cy="7013298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8C3917DA-B93D-4CF5-8878-0F9F40BFE7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992" y="1238479"/>
            <a:ext cx="3943009" cy="7013298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B2277E84-FE14-4E2F-8269-C301A10DDC4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4992" y="1388479"/>
            <a:ext cx="3943009" cy="7013298"/>
          </a:xfrm>
          <a:prstGeom prst="rect">
            <a:avLst/>
          </a:prstGeom>
        </p:spPr>
      </p:pic>
      <p:pic>
        <p:nvPicPr>
          <p:cNvPr id="15" name="Image1">
            <a:extLst>
              <a:ext uri="{FF2B5EF4-FFF2-40B4-BE49-F238E27FC236}">
                <a16:creationId xmlns:a16="http://schemas.microsoft.com/office/drawing/2014/main" id="{B350AC90-04A3-410E-8A3D-615AC7C16D4B}"/>
              </a:ext>
            </a:extLst>
          </p:cNvPr>
          <p:cNvPicPr/>
          <p:nvPr/>
        </p:nvPicPr>
        <p:blipFill>
          <a:blip r:embed="rId12">
            <a:lum/>
            <a:alphaModFix/>
          </a:blip>
          <a:srcRect/>
          <a:stretch>
            <a:fillRect/>
          </a:stretch>
        </p:blipFill>
        <p:spPr>
          <a:xfrm>
            <a:off x="3988572" y="938479"/>
            <a:ext cx="4214855" cy="7163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9451869"/>
      </p:ext>
    </p:extLst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3 Rectángulo redondeado">
            <a:extLst>
              <a:ext uri="{FF2B5EF4-FFF2-40B4-BE49-F238E27FC236}">
                <a16:creationId xmlns:a16="http://schemas.microsoft.com/office/drawing/2014/main" id="{C893487D-E5CA-4F48-8E93-68162AF4D415}"/>
              </a:ext>
            </a:extLst>
          </p:cNvPr>
          <p:cNvSpPr/>
          <p:nvPr/>
        </p:nvSpPr>
        <p:spPr>
          <a:xfrm>
            <a:off x="-3193032" y="5364088"/>
            <a:ext cx="2592288" cy="504056"/>
          </a:xfrm>
          <a:prstGeom prst="roundRect">
            <a:avLst/>
          </a:prstGeom>
          <a:noFill/>
          <a:ln w="1397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4FC7510-5A02-42EC-8995-1E549F8A8601}"/>
              </a:ext>
            </a:extLst>
          </p:cNvPr>
          <p:cNvSpPr txBox="1"/>
          <p:nvPr/>
        </p:nvSpPr>
        <p:spPr>
          <a:xfrm>
            <a:off x="1055440" y="172256"/>
            <a:ext cx="26997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abalarMóbil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10" name="1 Marcador de número de diapositiva">
            <a:extLst>
              <a:ext uri="{FF2B5EF4-FFF2-40B4-BE49-F238E27FC236}">
                <a16:creationId xmlns:a16="http://schemas.microsoft.com/office/drawing/2014/main" id="{03F1BF84-EDBD-415F-9F22-A041FA2C6A79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383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11" name="101 Imagen" descr="02_pie.jpg">
            <a:extLst>
              <a:ext uri="{FF2B5EF4-FFF2-40B4-BE49-F238E27FC236}">
                <a16:creationId xmlns:a16="http://schemas.microsoft.com/office/drawing/2014/main" id="{F755CA13-39F6-4B7B-90E0-7A38A216AE08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2" name="5 Marcador de número de diapositiva">
            <a:extLst>
              <a:ext uri="{FF2B5EF4-FFF2-40B4-BE49-F238E27FC236}">
                <a16:creationId xmlns:a16="http://schemas.microsoft.com/office/drawing/2014/main" id="{4D7A8117-FDCA-4C4D-978E-752A75C0CF17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383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3" name="12 Imagen" descr="cons_cul_edu-cor">
            <a:extLst>
              <a:ext uri="{FF2B5EF4-FFF2-40B4-BE49-F238E27FC236}">
                <a16:creationId xmlns:a16="http://schemas.microsoft.com/office/drawing/2014/main" id="{67620549-CBA6-432B-A52D-DCA648911C8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4" name="8 Imagen">
            <a:extLst>
              <a:ext uri="{FF2B5EF4-FFF2-40B4-BE49-F238E27FC236}">
                <a16:creationId xmlns:a16="http://schemas.microsoft.com/office/drawing/2014/main" id="{6147F9E4-38CF-4810-A44A-76C9945F0D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23E82D6-08E5-4463-A7BC-1E10E4E4D0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4992" y="638479"/>
            <a:ext cx="3943009" cy="701329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D65F6D38-C767-48F9-9A46-7D60C18FB9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3163" y="788479"/>
            <a:ext cx="3948266" cy="7013298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D85F854D-8F4C-41D4-B946-C1943F3E90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4992" y="938479"/>
            <a:ext cx="3943009" cy="7013298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F0607957-9497-4AB6-9696-947495704D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4992" y="1088479"/>
            <a:ext cx="3943009" cy="7013298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8C3917DA-B93D-4CF5-8878-0F9F40BFE7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992" y="1238479"/>
            <a:ext cx="3943009" cy="7013298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B2277E84-FE14-4E2F-8269-C301A10DDC4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4992" y="1388479"/>
            <a:ext cx="3943009" cy="7013298"/>
          </a:xfrm>
          <a:prstGeom prst="rect">
            <a:avLst/>
          </a:prstGeom>
        </p:spPr>
      </p:pic>
      <p:pic>
        <p:nvPicPr>
          <p:cNvPr id="21" name="Image3">
            <a:extLst>
              <a:ext uri="{FF2B5EF4-FFF2-40B4-BE49-F238E27FC236}">
                <a16:creationId xmlns:a16="http://schemas.microsoft.com/office/drawing/2014/main" id="{B67F9930-ACA0-4DCC-AAD7-29B143A501DA}"/>
              </a:ext>
            </a:extLst>
          </p:cNvPr>
          <p:cNvPicPr/>
          <p:nvPr/>
        </p:nvPicPr>
        <p:blipFill>
          <a:blip r:embed="rId12">
            <a:lum/>
            <a:alphaModFix/>
          </a:blip>
          <a:srcRect/>
          <a:stretch>
            <a:fillRect/>
          </a:stretch>
        </p:blipFill>
        <p:spPr>
          <a:xfrm>
            <a:off x="3863752" y="1088479"/>
            <a:ext cx="4392488" cy="7013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4942949"/>
      </p:ext>
    </p:extLst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3 Rectángulo redondeado">
            <a:extLst>
              <a:ext uri="{FF2B5EF4-FFF2-40B4-BE49-F238E27FC236}">
                <a16:creationId xmlns:a16="http://schemas.microsoft.com/office/drawing/2014/main" id="{C893487D-E5CA-4F48-8E93-68162AF4D415}"/>
              </a:ext>
            </a:extLst>
          </p:cNvPr>
          <p:cNvSpPr/>
          <p:nvPr/>
        </p:nvSpPr>
        <p:spPr>
          <a:xfrm>
            <a:off x="-3193032" y="5364088"/>
            <a:ext cx="2592288" cy="504056"/>
          </a:xfrm>
          <a:prstGeom prst="roundRect">
            <a:avLst/>
          </a:prstGeom>
          <a:noFill/>
          <a:ln w="1397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4FC7510-5A02-42EC-8995-1E549F8A8601}"/>
              </a:ext>
            </a:extLst>
          </p:cNvPr>
          <p:cNvSpPr txBox="1"/>
          <p:nvPr/>
        </p:nvSpPr>
        <p:spPr>
          <a:xfrm>
            <a:off x="1055440" y="172256"/>
            <a:ext cx="26997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abalarMóbil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10" name="1 Marcador de número de diapositiva">
            <a:extLst>
              <a:ext uri="{FF2B5EF4-FFF2-40B4-BE49-F238E27FC236}">
                <a16:creationId xmlns:a16="http://schemas.microsoft.com/office/drawing/2014/main" id="{03F1BF84-EDBD-415F-9F22-A041FA2C6A79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384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11" name="101 Imagen" descr="02_pie.jpg">
            <a:extLst>
              <a:ext uri="{FF2B5EF4-FFF2-40B4-BE49-F238E27FC236}">
                <a16:creationId xmlns:a16="http://schemas.microsoft.com/office/drawing/2014/main" id="{F755CA13-39F6-4B7B-90E0-7A38A216AE08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2" name="5 Marcador de número de diapositiva">
            <a:extLst>
              <a:ext uri="{FF2B5EF4-FFF2-40B4-BE49-F238E27FC236}">
                <a16:creationId xmlns:a16="http://schemas.microsoft.com/office/drawing/2014/main" id="{4D7A8117-FDCA-4C4D-978E-752A75C0CF17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384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3" name="12 Imagen" descr="cons_cul_edu-cor">
            <a:extLst>
              <a:ext uri="{FF2B5EF4-FFF2-40B4-BE49-F238E27FC236}">
                <a16:creationId xmlns:a16="http://schemas.microsoft.com/office/drawing/2014/main" id="{67620549-CBA6-432B-A52D-DCA648911C8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4" name="8 Imagen">
            <a:extLst>
              <a:ext uri="{FF2B5EF4-FFF2-40B4-BE49-F238E27FC236}">
                <a16:creationId xmlns:a16="http://schemas.microsoft.com/office/drawing/2014/main" id="{6147F9E4-38CF-4810-A44A-76C9945F0D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23E82D6-08E5-4463-A7BC-1E10E4E4D0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4992" y="638479"/>
            <a:ext cx="3943009" cy="701329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D65F6D38-C767-48F9-9A46-7D60C18FB9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3163" y="788479"/>
            <a:ext cx="3948266" cy="7013298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D85F854D-8F4C-41D4-B946-C1943F3E90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4992" y="938479"/>
            <a:ext cx="3943009" cy="7013298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F0607957-9497-4AB6-9696-947495704D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4992" y="1088479"/>
            <a:ext cx="3943009" cy="7013298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8C3917DA-B93D-4CF5-8878-0F9F40BFE7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992" y="1238479"/>
            <a:ext cx="3943009" cy="7013298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B2277E84-FE14-4E2F-8269-C301A10DDC4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4992" y="1388479"/>
            <a:ext cx="3943009" cy="7013298"/>
          </a:xfrm>
          <a:prstGeom prst="rect">
            <a:avLst/>
          </a:prstGeom>
        </p:spPr>
      </p:pic>
      <p:pic>
        <p:nvPicPr>
          <p:cNvPr id="15" name="Image5">
            <a:extLst>
              <a:ext uri="{FF2B5EF4-FFF2-40B4-BE49-F238E27FC236}">
                <a16:creationId xmlns:a16="http://schemas.microsoft.com/office/drawing/2014/main" id="{69D2E02A-27EB-4491-B62F-3960980A37D4}"/>
              </a:ext>
            </a:extLst>
          </p:cNvPr>
          <p:cNvPicPr/>
          <p:nvPr/>
        </p:nvPicPr>
        <p:blipFill>
          <a:blip r:embed="rId12">
            <a:lum/>
            <a:alphaModFix/>
          </a:blip>
          <a:srcRect/>
          <a:stretch>
            <a:fillRect/>
          </a:stretch>
        </p:blipFill>
        <p:spPr>
          <a:xfrm>
            <a:off x="3971764" y="1060424"/>
            <a:ext cx="4248472" cy="7023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7603049"/>
      </p:ext>
    </p:extLst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3 Rectángulo redondeado">
            <a:extLst>
              <a:ext uri="{FF2B5EF4-FFF2-40B4-BE49-F238E27FC236}">
                <a16:creationId xmlns:a16="http://schemas.microsoft.com/office/drawing/2014/main" id="{C893487D-E5CA-4F48-8E93-68162AF4D415}"/>
              </a:ext>
            </a:extLst>
          </p:cNvPr>
          <p:cNvSpPr/>
          <p:nvPr/>
        </p:nvSpPr>
        <p:spPr>
          <a:xfrm>
            <a:off x="-3193032" y="5364088"/>
            <a:ext cx="2592288" cy="504056"/>
          </a:xfrm>
          <a:prstGeom prst="roundRect">
            <a:avLst/>
          </a:prstGeom>
          <a:noFill/>
          <a:ln w="1397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4FC7510-5A02-42EC-8995-1E549F8A8601}"/>
              </a:ext>
            </a:extLst>
          </p:cNvPr>
          <p:cNvSpPr txBox="1"/>
          <p:nvPr/>
        </p:nvSpPr>
        <p:spPr>
          <a:xfrm>
            <a:off x="1055440" y="172256"/>
            <a:ext cx="26997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abalarMóbil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10" name="1 Marcador de número de diapositiva">
            <a:extLst>
              <a:ext uri="{FF2B5EF4-FFF2-40B4-BE49-F238E27FC236}">
                <a16:creationId xmlns:a16="http://schemas.microsoft.com/office/drawing/2014/main" id="{03F1BF84-EDBD-415F-9F22-A041FA2C6A79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385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11" name="101 Imagen" descr="02_pie.jpg">
            <a:extLst>
              <a:ext uri="{FF2B5EF4-FFF2-40B4-BE49-F238E27FC236}">
                <a16:creationId xmlns:a16="http://schemas.microsoft.com/office/drawing/2014/main" id="{F755CA13-39F6-4B7B-90E0-7A38A216AE08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2" name="5 Marcador de número de diapositiva">
            <a:extLst>
              <a:ext uri="{FF2B5EF4-FFF2-40B4-BE49-F238E27FC236}">
                <a16:creationId xmlns:a16="http://schemas.microsoft.com/office/drawing/2014/main" id="{4D7A8117-FDCA-4C4D-978E-752A75C0CF17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385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3" name="12 Imagen" descr="cons_cul_edu-cor">
            <a:extLst>
              <a:ext uri="{FF2B5EF4-FFF2-40B4-BE49-F238E27FC236}">
                <a16:creationId xmlns:a16="http://schemas.microsoft.com/office/drawing/2014/main" id="{67620549-CBA6-432B-A52D-DCA648911C8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4" name="8 Imagen">
            <a:extLst>
              <a:ext uri="{FF2B5EF4-FFF2-40B4-BE49-F238E27FC236}">
                <a16:creationId xmlns:a16="http://schemas.microsoft.com/office/drawing/2014/main" id="{6147F9E4-38CF-4810-A44A-76C9945F0D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23E82D6-08E5-4463-A7BC-1E10E4E4D0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4992" y="638479"/>
            <a:ext cx="3943009" cy="701329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D65F6D38-C767-48F9-9A46-7D60C18FB9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3163" y="788479"/>
            <a:ext cx="3948266" cy="7013298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D85F854D-8F4C-41D4-B946-C1943F3E90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4992" y="938479"/>
            <a:ext cx="3943009" cy="7013298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F0607957-9497-4AB6-9696-947495704D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4992" y="1088479"/>
            <a:ext cx="3943009" cy="7013298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8C3917DA-B93D-4CF5-8878-0F9F40BFE7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992" y="1238479"/>
            <a:ext cx="3943009" cy="7013298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B2277E84-FE14-4E2F-8269-C301A10DDC4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4992" y="1388479"/>
            <a:ext cx="3943009" cy="7013298"/>
          </a:xfrm>
          <a:prstGeom prst="rect">
            <a:avLst/>
          </a:prstGeom>
        </p:spPr>
      </p:pic>
      <p:pic>
        <p:nvPicPr>
          <p:cNvPr id="15" name="Image2">
            <a:extLst>
              <a:ext uri="{FF2B5EF4-FFF2-40B4-BE49-F238E27FC236}">
                <a16:creationId xmlns:a16="http://schemas.microsoft.com/office/drawing/2014/main" id="{E9C805AF-C518-44A4-BC10-813DEDA1E7B9}"/>
              </a:ext>
            </a:extLst>
          </p:cNvPr>
          <p:cNvPicPr/>
          <p:nvPr/>
        </p:nvPicPr>
        <p:blipFill>
          <a:blip r:embed="rId12">
            <a:lum/>
            <a:alphaModFix/>
          </a:blip>
          <a:srcRect/>
          <a:stretch>
            <a:fillRect/>
          </a:stretch>
        </p:blipFill>
        <p:spPr>
          <a:xfrm>
            <a:off x="3774462" y="1019776"/>
            <a:ext cx="4643075" cy="7150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0386481"/>
      </p:ext>
    </p:extLst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Z:\Proyectos\Sector Público\Proyectos\012830-0018 - TIC en la escuela\03 Intermedio\Logotipos\Material para Presentaciones\portada 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" y="0"/>
            <a:ext cx="12191999" cy="9144032"/>
          </a:xfrm>
          <a:prstGeom prst="rect">
            <a:avLst/>
          </a:prstGeom>
          <a:noFill/>
        </p:spPr>
      </p:pic>
      <p:sp>
        <p:nvSpPr>
          <p:cNvPr id="10" name="9 CuadroTexto"/>
          <p:cNvSpPr txBox="1"/>
          <p:nvPr/>
        </p:nvSpPr>
        <p:spPr>
          <a:xfrm>
            <a:off x="634963" y="4714876"/>
            <a:ext cx="9973539" cy="107721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gl-ES" sz="6400" b="1" dirty="0">
                <a:solidFill>
                  <a:schemeClr val="bg1"/>
                </a:solidFill>
                <a:latin typeface="MicrogrammaDMedExt" pitchFamily="34" charset="0"/>
              </a:rPr>
              <a:t>E-DIXGAL   </a:t>
            </a:r>
          </a:p>
        </p:txBody>
      </p:sp>
      <p:pic>
        <p:nvPicPr>
          <p:cNvPr id="13" name="Picture 2" descr="Z:\Proyectos\Sector Público\Proyectos\012830-0018 - TIC en la escuela\03 Intermedio\Logotipos\Material para Presentaciones\AZUL VERTICAL SEPARAD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32171" y="3419873"/>
            <a:ext cx="3048021" cy="627356"/>
          </a:xfrm>
          <a:prstGeom prst="rect">
            <a:avLst/>
          </a:prstGeom>
          <a:noFill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80310" y="347532"/>
            <a:ext cx="2976033" cy="1157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1371" y="347531"/>
            <a:ext cx="3378200" cy="768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ángulo 3"/>
          <p:cNvSpPr/>
          <p:nvPr/>
        </p:nvSpPr>
        <p:spPr>
          <a:xfrm>
            <a:off x="6227063" y="1115882"/>
            <a:ext cx="60959" cy="749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/>
          </a:p>
        </p:txBody>
      </p:sp>
      <p:sp>
        <p:nvSpPr>
          <p:cNvPr id="5" name="Rectángulo 4"/>
          <p:cNvSpPr/>
          <p:nvPr/>
        </p:nvSpPr>
        <p:spPr>
          <a:xfrm>
            <a:off x="1583499" y="347531"/>
            <a:ext cx="9313035" cy="18242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 dirty="0"/>
          </a:p>
        </p:txBody>
      </p:sp>
      <p:sp>
        <p:nvSpPr>
          <p:cNvPr id="8" name="Rectángulo 7"/>
          <p:cNvSpPr/>
          <p:nvPr/>
        </p:nvSpPr>
        <p:spPr>
          <a:xfrm>
            <a:off x="0" y="0"/>
            <a:ext cx="12192000" cy="914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 dirty="0"/>
          </a:p>
        </p:txBody>
      </p:sp>
      <p:sp>
        <p:nvSpPr>
          <p:cNvPr id="9" name="Rectángulo 8"/>
          <p:cNvSpPr/>
          <p:nvPr/>
        </p:nvSpPr>
        <p:spPr>
          <a:xfrm>
            <a:off x="1583499" y="155509"/>
            <a:ext cx="8784827" cy="31133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 dirty="0"/>
          </a:p>
        </p:txBody>
      </p:sp>
      <p:sp>
        <p:nvSpPr>
          <p:cNvPr id="21" name="Rectángulo 20"/>
          <p:cNvSpPr/>
          <p:nvPr/>
        </p:nvSpPr>
        <p:spPr>
          <a:xfrm>
            <a:off x="8915333" y="6490520"/>
            <a:ext cx="2760232" cy="15780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E953516-A64C-484A-873D-29A7BC5B34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" y="-32"/>
            <a:ext cx="12192001" cy="9144032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94D428EF-1549-480F-A604-FB761C0F1B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535" y="290277"/>
            <a:ext cx="2114772" cy="822839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13AE3F40-DDB0-457F-BFA9-4F42F3A769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48" y="403160"/>
            <a:ext cx="3130461" cy="573323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36654DF5-2D10-4753-BB3B-1499DE7B9A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5" y="1429874"/>
            <a:ext cx="2552700" cy="1562695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921D0C86-6433-4DA3-B5F2-BAC94855310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13582" y="1429905"/>
            <a:ext cx="2552700" cy="1560299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1E72FF7E-CBBC-4BFE-9AD8-3D68E8CA06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15402" y="1437661"/>
            <a:ext cx="2552700" cy="1507495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27554E52-F730-4119-A1F8-C712B11966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195" y="1824168"/>
            <a:ext cx="2552700" cy="1371600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1748252E-0952-47CB-B9B9-B9272FDE7C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33941" y="1437660"/>
            <a:ext cx="2552700" cy="1522656"/>
          </a:xfrm>
          <a:prstGeom prst="rect">
            <a:avLst/>
          </a:prstGeom>
        </p:spPr>
      </p:pic>
      <p:sp>
        <p:nvSpPr>
          <p:cNvPr id="36" name="Rectángulo 35">
            <a:extLst>
              <a:ext uri="{FF2B5EF4-FFF2-40B4-BE49-F238E27FC236}">
                <a16:creationId xmlns:a16="http://schemas.microsoft.com/office/drawing/2014/main" id="{12B3F9AA-A592-479D-BED1-0B247DC9775C}"/>
              </a:ext>
            </a:extLst>
          </p:cNvPr>
          <p:cNvSpPr/>
          <p:nvPr/>
        </p:nvSpPr>
        <p:spPr>
          <a:xfrm>
            <a:off x="85479" y="1446939"/>
            <a:ext cx="89289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6400" b="1" dirty="0">
                <a:solidFill>
                  <a:srgbClr val="1B9CD9"/>
                </a:solidFill>
              </a:rPr>
              <a:t>E-</a:t>
            </a:r>
            <a:r>
              <a:rPr lang="es-ES" sz="6400" b="1" dirty="0" err="1">
                <a:solidFill>
                  <a:srgbClr val="1B9CD9"/>
                </a:solidFill>
              </a:rPr>
              <a:t>Dixgal</a:t>
            </a:r>
          </a:p>
          <a:p>
            <a:pPr algn="ctr"/>
            <a:r>
              <a:rPr lang="es-ES" sz="3200" b="1" dirty="0">
                <a:solidFill>
                  <a:srgbClr val="1B9CD9"/>
                </a:solidFill>
              </a:rPr>
              <a:t>implantación do libro </a:t>
            </a:r>
            <a:r>
              <a:rPr lang="es-ES" sz="3200" b="1" dirty="0" err="1">
                <a:solidFill>
                  <a:srgbClr val="1B9CD9"/>
                </a:solidFill>
              </a:rPr>
              <a:t>dixital</a:t>
            </a:r>
            <a:r>
              <a:rPr lang="es-ES" sz="3200" b="1" dirty="0">
                <a:solidFill>
                  <a:srgbClr val="1B9CD9"/>
                </a:solidFill>
              </a:rPr>
              <a:t> nos centros educativos</a:t>
            </a:r>
          </a:p>
        </p:txBody>
      </p:sp>
      <p:pic>
        <p:nvPicPr>
          <p:cNvPr id="11266" name="Picture 2" descr="Imagen relacionada">
            <a:extLst>
              <a:ext uri="{FF2B5EF4-FFF2-40B4-BE49-F238E27FC236}">
                <a16:creationId xmlns:a16="http://schemas.microsoft.com/office/drawing/2014/main" id="{DAA56E81-E57B-4D36-B3A4-7041CCE53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220" y="8265547"/>
            <a:ext cx="2813123" cy="82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6288078"/>
      </p:ext>
    </p:extLst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35360" y="189344"/>
            <a:ext cx="34676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Proxecto</a:t>
            </a:r>
            <a:r>
              <a:rPr lang="es-ES" sz="4000" dirty="0">
                <a:solidFill>
                  <a:schemeClr val="bg1"/>
                </a:solidFill>
              </a:rPr>
              <a:t> Abalar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271464" y="7387405"/>
            <a:ext cx="80490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0" dirty="0"/>
              <a:t>Wifi Abalar: edu.xunta.es</a:t>
            </a:r>
            <a:endParaRPr lang="es-ES_tradnl" sz="6000" dirty="0"/>
          </a:p>
        </p:txBody>
      </p:sp>
      <p:pic>
        <p:nvPicPr>
          <p:cNvPr id="3074" name="Picture 2" descr="http://www.edu.xunta.es/centros/iesricardocarballocalero/system/files/images/AulaAbala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7585"/>
            <a:ext cx="12206489" cy="7575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12 Imagen" descr="cons_cul_edu-cor">
            <a:extLst>
              <a:ext uri="{FF2B5EF4-FFF2-40B4-BE49-F238E27FC236}">
                <a16:creationId xmlns:a16="http://schemas.microsoft.com/office/drawing/2014/main" id="{91BF62E2-CDD3-49DC-BA89-EA2863C6D7B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7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" name="8 Imagen">
            <a:extLst>
              <a:ext uri="{FF2B5EF4-FFF2-40B4-BE49-F238E27FC236}">
                <a16:creationId xmlns:a16="http://schemas.microsoft.com/office/drawing/2014/main" id="{F39ECA13-BC50-4D55-B56A-55735F5861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8"/>
            <a:ext cx="1437264" cy="560533"/>
          </a:xfrm>
          <a:prstGeom prst="rect">
            <a:avLst/>
          </a:prstGeom>
        </p:spPr>
      </p:pic>
      <p:sp>
        <p:nvSpPr>
          <p:cNvPr id="8" name="1 Marcador de número de diapositiva">
            <a:extLst>
              <a:ext uri="{FF2B5EF4-FFF2-40B4-BE49-F238E27FC236}">
                <a16:creationId xmlns:a16="http://schemas.microsoft.com/office/drawing/2014/main" id="{56E157E5-331A-4DF2-A42A-4AF3E011F372}"/>
              </a:ext>
            </a:extLst>
          </p:cNvPr>
          <p:cNvSpPr txBox="1">
            <a:spLocks/>
          </p:cNvSpPr>
          <p:nvPr/>
        </p:nvSpPr>
        <p:spPr>
          <a:xfrm>
            <a:off x="8752089" y="8466699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387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9" name="101 Imagen" descr="02_pie.jpg">
            <a:extLst>
              <a:ext uri="{FF2B5EF4-FFF2-40B4-BE49-F238E27FC236}">
                <a16:creationId xmlns:a16="http://schemas.microsoft.com/office/drawing/2014/main" id="{583FB1DD-F22D-41DB-B866-49B5F2FEC2F1}"/>
              </a:ext>
            </a:extLst>
          </p:cNvPr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14489" y="8429652"/>
            <a:ext cx="12192000" cy="714348"/>
          </a:xfrm>
          <a:prstGeom prst="rect">
            <a:avLst/>
          </a:prstGeom>
        </p:spPr>
      </p:pic>
      <p:sp>
        <p:nvSpPr>
          <p:cNvPr id="10" name="5 Marcador de número de diapositiva">
            <a:extLst>
              <a:ext uri="{FF2B5EF4-FFF2-40B4-BE49-F238E27FC236}">
                <a16:creationId xmlns:a16="http://schemas.microsoft.com/office/drawing/2014/main" id="{AFE2B7AC-766B-4878-A753-151CE9BB057D}"/>
              </a:ext>
            </a:extLst>
          </p:cNvPr>
          <p:cNvSpPr txBox="1">
            <a:spLocks/>
          </p:cNvSpPr>
          <p:nvPr/>
        </p:nvSpPr>
        <p:spPr>
          <a:xfrm>
            <a:off x="8814612" y="851344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387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1" name="12 Imagen" descr="cons_cul_edu-cor">
            <a:extLst>
              <a:ext uri="{FF2B5EF4-FFF2-40B4-BE49-F238E27FC236}">
                <a16:creationId xmlns:a16="http://schemas.microsoft.com/office/drawing/2014/main" id="{96653894-6E5C-4907-BE0B-73D52533F72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65" y="8591526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8 Imagen">
            <a:extLst>
              <a:ext uri="{FF2B5EF4-FFF2-40B4-BE49-F238E27FC236}">
                <a16:creationId xmlns:a16="http://schemas.microsoft.com/office/drawing/2014/main" id="{AB1C3F7B-4104-4750-B625-4866DF1418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660" y="8520537"/>
            <a:ext cx="1437264" cy="560533"/>
          </a:xfrm>
          <a:prstGeom prst="rect">
            <a:avLst/>
          </a:prstGeom>
        </p:spPr>
      </p:pic>
      <p:pic>
        <p:nvPicPr>
          <p:cNvPr id="13" name="Picture 3" descr="Z:\Spain\Coruna\Proyectos\Sector Público\Proyectos\012830-0018 - TIC en la escuela\03 Intermedio\Logotipos\Material para Presentaciones\AZUL VERTICAL SEPARADO.png">
            <a:extLst>
              <a:ext uri="{FF2B5EF4-FFF2-40B4-BE49-F238E27FC236}">
                <a16:creationId xmlns:a16="http://schemas.microsoft.com/office/drawing/2014/main" id="{7AB02EBD-A375-463E-BB32-AFB137F1A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810777" y="381873"/>
            <a:ext cx="1930400" cy="3571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98793940"/>
      </p:ext>
    </p:extLst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35360" y="189344"/>
            <a:ext cx="34676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Proxecto</a:t>
            </a:r>
            <a:r>
              <a:rPr lang="es-ES" sz="4000" dirty="0">
                <a:solidFill>
                  <a:schemeClr val="bg1"/>
                </a:solidFill>
              </a:rPr>
              <a:t> Abalar</a:t>
            </a:r>
            <a:endParaRPr lang="es-ES_tradnl" sz="4000" dirty="0">
              <a:solidFill>
                <a:schemeClr val="bg1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B95F2AC-CF8F-4CB4-AD75-94A071BD3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7230"/>
            <a:ext cx="12058271" cy="7347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12 Imagen" descr="cons_cul_edu-cor">
            <a:extLst>
              <a:ext uri="{FF2B5EF4-FFF2-40B4-BE49-F238E27FC236}">
                <a16:creationId xmlns:a16="http://schemas.microsoft.com/office/drawing/2014/main" id="{017F9DD4-77D1-4BD1-97A1-3A000E73CFE6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7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8 Imagen">
            <a:extLst>
              <a:ext uri="{FF2B5EF4-FFF2-40B4-BE49-F238E27FC236}">
                <a16:creationId xmlns:a16="http://schemas.microsoft.com/office/drawing/2014/main" id="{1EC65D33-AB0E-41BF-B6A3-BF44B3C894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8"/>
            <a:ext cx="1437264" cy="560533"/>
          </a:xfrm>
          <a:prstGeom prst="rect">
            <a:avLst/>
          </a:prstGeom>
        </p:spPr>
      </p:pic>
      <p:sp>
        <p:nvSpPr>
          <p:cNvPr id="7" name="1 Marcador de número de diapositiva">
            <a:extLst>
              <a:ext uri="{FF2B5EF4-FFF2-40B4-BE49-F238E27FC236}">
                <a16:creationId xmlns:a16="http://schemas.microsoft.com/office/drawing/2014/main" id="{C836E397-6039-40E2-A94D-F673F67B05B2}"/>
              </a:ext>
            </a:extLst>
          </p:cNvPr>
          <p:cNvSpPr txBox="1">
            <a:spLocks/>
          </p:cNvSpPr>
          <p:nvPr/>
        </p:nvSpPr>
        <p:spPr>
          <a:xfrm>
            <a:off x="8737600" y="8466699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388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8" name="101 Imagen" descr="02_pie.jpg">
            <a:extLst>
              <a:ext uri="{FF2B5EF4-FFF2-40B4-BE49-F238E27FC236}">
                <a16:creationId xmlns:a16="http://schemas.microsoft.com/office/drawing/2014/main" id="{DA9F0A88-2085-44D7-B5BB-1279B47C8BCC}"/>
              </a:ext>
            </a:extLst>
          </p:cNvPr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0" y="8429652"/>
            <a:ext cx="12192000" cy="714348"/>
          </a:xfrm>
          <a:prstGeom prst="rect">
            <a:avLst/>
          </a:prstGeom>
        </p:spPr>
      </p:pic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F1A528C6-11E6-4383-A50A-27D5A6339488}"/>
              </a:ext>
            </a:extLst>
          </p:cNvPr>
          <p:cNvSpPr txBox="1">
            <a:spLocks/>
          </p:cNvSpPr>
          <p:nvPr/>
        </p:nvSpPr>
        <p:spPr>
          <a:xfrm>
            <a:off x="8800123" y="851344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388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" name="12 Imagen" descr="cons_cul_edu-cor">
            <a:extLst>
              <a:ext uri="{FF2B5EF4-FFF2-40B4-BE49-F238E27FC236}">
                <a16:creationId xmlns:a16="http://schemas.microsoft.com/office/drawing/2014/main" id="{0DD1A7E6-232E-4104-976D-906A112564A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6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" name="8 Imagen">
            <a:extLst>
              <a:ext uri="{FF2B5EF4-FFF2-40B4-BE49-F238E27FC236}">
                <a16:creationId xmlns:a16="http://schemas.microsoft.com/office/drawing/2014/main" id="{24B45E97-0076-4CD1-A739-8017E96319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7"/>
            <a:ext cx="1437264" cy="560533"/>
          </a:xfrm>
          <a:prstGeom prst="rect">
            <a:avLst/>
          </a:prstGeom>
        </p:spPr>
      </p:pic>
      <p:pic>
        <p:nvPicPr>
          <p:cNvPr id="12" name="Picture 3" descr="Z:\Spain\Coruna\Proyectos\Sector Público\Proyectos\012830-0018 - TIC en la escuela\03 Intermedio\Logotipos\Material para Presentaciones\AZUL VERTICAL SEPARADO.png">
            <a:extLst>
              <a:ext uri="{FF2B5EF4-FFF2-40B4-BE49-F238E27FC236}">
                <a16:creationId xmlns:a16="http://schemas.microsoft.com/office/drawing/2014/main" id="{6D185297-8A97-4039-9BA7-BF273EEBB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810777" y="381873"/>
            <a:ext cx="1930400" cy="3571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8075877"/>
      </p:ext>
    </p:extLst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Z:\Spain\Coruna\Proyectos\Sector Público\Proyectos\012830-0018 - TIC en la escuela\03 Intermedio\Logotipos\Material para Presentaciones\encabezado azu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857223"/>
          </a:xfrm>
          <a:prstGeom prst="rect">
            <a:avLst/>
          </a:prstGeom>
          <a:noFill/>
        </p:spPr>
      </p:pic>
      <p:sp>
        <p:nvSpPr>
          <p:cNvPr id="101" name="1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466138"/>
            <a:ext cx="2844800" cy="4873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C696DAC-87F0-4FE7-A4E6-7AA38E6C4C4C}" type="slidenum">
              <a:rPr lang="es-ES" sz="160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389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sp>
        <p:nvSpPr>
          <p:cNvPr id="104" name="5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513763"/>
            <a:ext cx="2844800" cy="485775"/>
          </a:xfrm>
          <a:prstGeom prst="rect">
            <a:avLst/>
          </a:prstGeom>
        </p:spPr>
        <p:txBody>
          <a:bodyPr/>
          <a:lstStyle/>
          <a:p>
            <a:fld id="{73387AE2-390D-4843-BFFC-BFE6698A5A12}" type="slidenum">
              <a:rPr lang="es-ES" sz="1867">
                <a:solidFill>
                  <a:srgbClr val="FFFFFF"/>
                </a:solidFill>
                <a:latin typeface="MicrogrammaDMedExt" pitchFamily="34" charset="0"/>
              </a:rPr>
              <a:pPr/>
              <a:t>389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2" name="101 Imagen" descr="02_pie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3"/>
            <a:ext cx="12192000" cy="714348"/>
          </a:xfrm>
          <a:prstGeom prst="rect">
            <a:avLst/>
          </a:prstGeom>
        </p:spPr>
      </p:pic>
      <p:pic>
        <p:nvPicPr>
          <p:cNvPr id="105" name="Picture 3" descr="Z:\Spain\Coruna\Proyectos\Sector Público\Proyectos\012830-0018 - TIC en la escuela\03 Intermedio\Logotipos\Material para Presentaciones\AZUL VERTICAL SEPARAD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10777" y="381873"/>
            <a:ext cx="1930400" cy="357191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677687">
            <a:off x="8799441" y="5237399"/>
            <a:ext cx="2575553" cy="3011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81685" y="1034425"/>
            <a:ext cx="3956631" cy="4115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Rectángulo"/>
          <p:cNvSpPr/>
          <p:nvPr/>
        </p:nvSpPr>
        <p:spPr>
          <a:xfrm>
            <a:off x="335360" y="1000101"/>
            <a:ext cx="7584843" cy="4524315"/>
          </a:xfrm>
          <a:prstGeom prst="rect">
            <a:avLst/>
          </a:prstGeom>
          <a:scene3d>
            <a:camera prst="perspectiveAbove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ES" sz="5333" b="1" dirty="0">
                <a:solidFill>
                  <a:schemeClr val="bg1"/>
                </a:solidFill>
              </a:rPr>
              <a:t>531</a:t>
            </a:r>
            <a:r>
              <a:rPr lang="es-ES" sz="3200" b="1" dirty="0">
                <a:solidFill>
                  <a:schemeClr val="bg1"/>
                </a:solidFill>
              </a:rPr>
              <a:t> centros</a:t>
            </a:r>
          </a:p>
          <a:p>
            <a:pPr fontAlgn="base"/>
            <a:r>
              <a:rPr lang="es-ES" sz="5333" b="1" dirty="0">
                <a:solidFill>
                  <a:schemeClr val="bg1"/>
                </a:solidFill>
              </a:rPr>
              <a:t>2.360</a:t>
            </a:r>
            <a:r>
              <a:rPr lang="es-ES" sz="3200" b="1" dirty="0">
                <a:solidFill>
                  <a:schemeClr val="bg1"/>
                </a:solidFill>
              </a:rPr>
              <a:t> aulas</a:t>
            </a:r>
            <a:endParaRPr lang="es-ES" sz="3200" dirty="0">
              <a:solidFill>
                <a:schemeClr val="bg1"/>
              </a:solidFill>
            </a:endParaRPr>
          </a:p>
          <a:p>
            <a:r>
              <a:rPr lang="es-ES" sz="5867" b="1" dirty="0">
                <a:solidFill>
                  <a:schemeClr val="bg1"/>
                </a:solidFill>
              </a:rPr>
              <a:t>52.023</a:t>
            </a:r>
            <a:r>
              <a:rPr lang="es-ES" sz="3200" b="1" dirty="0">
                <a:solidFill>
                  <a:schemeClr val="bg1"/>
                </a:solidFill>
              </a:rPr>
              <a:t> netbooks</a:t>
            </a:r>
          </a:p>
          <a:p>
            <a:r>
              <a:rPr lang="pt-BR" sz="5867" b="1" dirty="0" err="1">
                <a:solidFill>
                  <a:schemeClr val="bg1"/>
                </a:solidFill>
              </a:rPr>
              <a:t>Máis</a:t>
            </a:r>
            <a:r>
              <a:rPr lang="pt-BR" sz="5867" b="1" dirty="0">
                <a:solidFill>
                  <a:schemeClr val="bg1"/>
                </a:solidFill>
              </a:rPr>
              <a:t> de 2.000.000 </a:t>
            </a:r>
            <a:r>
              <a:rPr lang="pt-BR" sz="3200" b="1" dirty="0"/>
              <a:t> de recursos </a:t>
            </a:r>
            <a:r>
              <a:rPr lang="pt-BR" sz="3200" b="1" dirty="0" err="1"/>
              <a:t>descargados</a:t>
            </a:r>
            <a:r>
              <a:rPr lang="pt-BR" sz="3200" b="1" dirty="0"/>
              <a:t> no último ano</a:t>
            </a:r>
          </a:p>
          <a:p>
            <a:endParaRPr lang="es-ES" sz="3200" dirty="0">
              <a:solidFill>
                <a:schemeClr val="bg1"/>
              </a:solidFill>
            </a:endParaRPr>
          </a:p>
        </p:txBody>
      </p:sp>
      <p:pic>
        <p:nvPicPr>
          <p:cNvPr id="14" name="Picture 4" descr="Z:\EVA\netbook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00303" y="5916885"/>
            <a:ext cx="2383925" cy="2151076"/>
          </a:xfrm>
          <a:prstGeom prst="rect">
            <a:avLst/>
          </a:prstGeom>
          <a:noFill/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732157"/>
            <a:ext cx="2653247" cy="250128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186" y="5719510"/>
            <a:ext cx="2727671" cy="2545825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EC429992-26CB-491B-9E98-BB1DCAC144D4}"/>
              </a:ext>
            </a:extLst>
          </p:cNvPr>
          <p:cNvSpPr txBox="1"/>
          <p:nvPr/>
        </p:nvSpPr>
        <p:spPr>
          <a:xfrm>
            <a:off x="335360" y="189344"/>
            <a:ext cx="34676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Proxecto</a:t>
            </a:r>
            <a:r>
              <a:rPr lang="es-ES" sz="4000" dirty="0">
                <a:solidFill>
                  <a:schemeClr val="bg1"/>
                </a:solidFill>
              </a:rPr>
              <a:t> Abalar</a:t>
            </a:r>
            <a:endParaRPr lang="es-ES_tradnl" sz="4000" dirty="0">
              <a:solidFill>
                <a:schemeClr val="bg1"/>
              </a:solidFill>
            </a:endParaRPr>
          </a:p>
        </p:txBody>
      </p:sp>
      <p:pic>
        <p:nvPicPr>
          <p:cNvPr id="16" name="12 Imagen" descr="cons_cul_edu-cor">
            <a:extLst>
              <a:ext uri="{FF2B5EF4-FFF2-40B4-BE49-F238E27FC236}">
                <a16:creationId xmlns:a16="http://schemas.microsoft.com/office/drawing/2014/main" id="{F749E15C-BD13-4E0F-81E9-D2173E40DF7C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7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7" name="8 Imagen">
            <a:extLst>
              <a:ext uri="{FF2B5EF4-FFF2-40B4-BE49-F238E27FC236}">
                <a16:creationId xmlns:a16="http://schemas.microsoft.com/office/drawing/2014/main" id="{045A898B-4312-445E-8C0A-EC6A6DCB555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8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5441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43" y="1763688"/>
            <a:ext cx="11927859" cy="3888432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0926AAB-4C89-4759-87B6-08C3068CD5E7}"/>
              </a:ext>
            </a:extLst>
          </p:cNvPr>
          <p:cNvSpPr txBox="1"/>
          <p:nvPr/>
        </p:nvSpPr>
        <p:spPr>
          <a:xfrm>
            <a:off x="479376" y="154484"/>
            <a:ext cx="40495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Correo electrónico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6" name="1 Marcador de número de diapositiva">
            <a:extLst>
              <a:ext uri="{FF2B5EF4-FFF2-40B4-BE49-F238E27FC236}">
                <a16:creationId xmlns:a16="http://schemas.microsoft.com/office/drawing/2014/main" id="{34035463-B80F-4FEB-B369-77CA486DDE6A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39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7" name="101 Imagen" descr="02_pie.jpg">
            <a:extLst>
              <a:ext uri="{FF2B5EF4-FFF2-40B4-BE49-F238E27FC236}">
                <a16:creationId xmlns:a16="http://schemas.microsoft.com/office/drawing/2014/main" id="{DA44C5AB-8C05-4D78-BBC3-3B3F61F2DFF1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8" name="5 Marcador de número de diapositiva">
            <a:extLst>
              <a:ext uri="{FF2B5EF4-FFF2-40B4-BE49-F238E27FC236}">
                <a16:creationId xmlns:a16="http://schemas.microsoft.com/office/drawing/2014/main" id="{4AF52EE4-8FBD-43F5-9EA2-6DD9FF3F60FF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39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9" name="12 Imagen" descr="cons_cul_edu-cor">
            <a:extLst>
              <a:ext uri="{FF2B5EF4-FFF2-40B4-BE49-F238E27FC236}">
                <a16:creationId xmlns:a16="http://schemas.microsoft.com/office/drawing/2014/main" id="{5554C041-5448-4999-8F03-4D1FDBD12A8F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8 Imagen">
            <a:extLst>
              <a:ext uri="{FF2B5EF4-FFF2-40B4-BE49-F238E27FC236}">
                <a16:creationId xmlns:a16="http://schemas.microsoft.com/office/drawing/2014/main" id="{3C2838B5-F24E-46C1-BA58-ACD58E5CD1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138285"/>
      </p:ext>
    </p:extLst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Z:\Spain\Coruna\Proyectos\Sector Público\Proyectos\012830-0018 - TIC en la escuela\03 Intermedio\Logotipos\Material para Presentaciones\encabezado azu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857223"/>
          </a:xfrm>
          <a:prstGeom prst="rect">
            <a:avLst/>
          </a:prstGeom>
          <a:noFill/>
        </p:spPr>
      </p:pic>
      <p:sp>
        <p:nvSpPr>
          <p:cNvPr id="101" name="1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466138"/>
            <a:ext cx="2844800" cy="4873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C696DAC-87F0-4FE7-A4E6-7AA38E6C4C4C}" type="slidenum">
              <a:rPr lang="es-ES" sz="160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390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sp>
        <p:nvSpPr>
          <p:cNvPr id="104" name="5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513763"/>
            <a:ext cx="2844800" cy="485775"/>
          </a:xfrm>
          <a:prstGeom prst="rect">
            <a:avLst/>
          </a:prstGeom>
        </p:spPr>
        <p:txBody>
          <a:bodyPr/>
          <a:lstStyle/>
          <a:p>
            <a:fld id="{73387AE2-390D-4843-BFFC-BFE6698A5A12}" type="slidenum">
              <a:rPr lang="es-ES" sz="1867">
                <a:solidFill>
                  <a:srgbClr val="FFFFFF"/>
                </a:solidFill>
                <a:latin typeface="MicrogrammaDMedExt" pitchFamily="34" charset="0"/>
              </a:rPr>
              <a:pPr/>
              <a:t>390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2" name="101 Imagen" descr="02_pie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3"/>
            <a:ext cx="12192000" cy="714348"/>
          </a:xfrm>
          <a:prstGeom prst="rect">
            <a:avLst/>
          </a:prstGeom>
        </p:spPr>
      </p:pic>
      <p:pic>
        <p:nvPicPr>
          <p:cNvPr id="105" name="Picture 3" descr="Z:\Spain\Coruna\Proyectos\Sector Público\Proyectos\012830-0018 - TIC en la escuela\03 Intermedio\Logotipos\Material para Presentaciones\AZUL VERTICAL SEPARAD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10777" y="381873"/>
            <a:ext cx="1930400" cy="357191"/>
          </a:xfrm>
          <a:prstGeom prst="rect">
            <a:avLst/>
          </a:prstGeom>
          <a:noFill/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909563"/>
            <a:ext cx="12192000" cy="7528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89A64F5D-F3E1-43D2-BFA9-3F57D0E24071}"/>
              </a:ext>
            </a:extLst>
          </p:cNvPr>
          <p:cNvSpPr txBox="1"/>
          <p:nvPr/>
        </p:nvSpPr>
        <p:spPr>
          <a:xfrm>
            <a:off x="335360" y="189344"/>
            <a:ext cx="34676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Proxecto</a:t>
            </a:r>
            <a:r>
              <a:rPr lang="es-ES" sz="4000" dirty="0">
                <a:solidFill>
                  <a:schemeClr val="bg1"/>
                </a:solidFill>
              </a:rPr>
              <a:t> Abalar</a:t>
            </a:r>
            <a:endParaRPr lang="es-ES_tradnl" sz="4000" dirty="0">
              <a:solidFill>
                <a:schemeClr val="bg1"/>
              </a:solidFill>
            </a:endParaRPr>
          </a:p>
        </p:txBody>
      </p:sp>
      <p:pic>
        <p:nvPicPr>
          <p:cNvPr id="10" name="12 Imagen" descr="cons_cul_edu-cor">
            <a:extLst>
              <a:ext uri="{FF2B5EF4-FFF2-40B4-BE49-F238E27FC236}">
                <a16:creationId xmlns:a16="http://schemas.microsoft.com/office/drawing/2014/main" id="{8E39C00F-6F7E-483B-96EB-AF36C900C0AB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7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8 Imagen">
            <a:extLst>
              <a:ext uri="{FF2B5EF4-FFF2-40B4-BE49-F238E27FC236}">
                <a16:creationId xmlns:a16="http://schemas.microsoft.com/office/drawing/2014/main" id="{4A3EC2FF-41AB-4BC9-B88C-BC117A35B1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8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737486"/>
      </p:ext>
    </p:extLst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2" name="AutoShape 2" descr="https://www.edu.xunta.es/espazoAbalar/sites/espazoAbalar/files/5d093ba9aef08a30037a5053bb685baf.jpg"/>
          <p:cNvSpPr>
            <a:spLocks noChangeAspect="1" noChangeArrowheads="1"/>
          </p:cNvSpPr>
          <p:nvPr/>
        </p:nvSpPr>
        <p:spPr bwMode="auto">
          <a:xfrm>
            <a:off x="155575" y="-2384425"/>
            <a:ext cx="6972300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_tradnl"/>
          </a:p>
        </p:txBody>
      </p:sp>
      <p:sp>
        <p:nvSpPr>
          <p:cNvPr id="6" name="AutoShape 4" descr="https://www.edu.xunta.es/espazoAbalar/sites/espazoAbalar/files/5d093ba9aef08a30037a5053bb685baf.jpg"/>
          <p:cNvSpPr>
            <a:spLocks noChangeAspect="1" noChangeArrowheads="1"/>
          </p:cNvSpPr>
          <p:nvPr/>
        </p:nvSpPr>
        <p:spPr bwMode="auto">
          <a:xfrm>
            <a:off x="307975" y="-2232025"/>
            <a:ext cx="6972300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_tradnl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400" y="1161304"/>
            <a:ext cx="10566540" cy="7924905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B8A71F8B-7E8A-4DCA-8630-8609CD3657B9}"/>
              </a:ext>
            </a:extLst>
          </p:cNvPr>
          <p:cNvSpPr txBox="1"/>
          <p:nvPr/>
        </p:nvSpPr>
        <p:spPr>
          <a:xfrm>
            <a:off x="335360" y="189344"/>
            <a:ext cx="34676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Proxecto</a:t>
            </a:r>
            <a:r>
              <a:rPr lang="es-ES" sz="4000" dirty="0">
                <a:solidFill>
                  <a:schemeClr val="bg1"/>
                </a:solidFill>
              </a:rPr>
              <a:t> Abalar</a:t>
            </a:r>
            <a:endParaRPr lang="es-ES_tradnl" sz="4000" dirty="0">
              <a:solidFill>
                <a:schemeClr val="bg1"/>
              </a:solidFill>
            </a:endParaRPr>
          </a:p>
        </p:txBody>
      </p:sp>
      <p:pic>
        <p:nvPicPr>
          <p:cNvPr id="7" name="12 Imagen" descr="cons_cul_edu-cor">
            <a:extLst>
              <a:ext uri="{FF2B5EF4-FFF2-40B4-BE49-F238E27FC236}">
                <a16:creationId xmlns:a16="http://schemas.microsoft.com/office/drawing/2014/main" id="{242305B6-CFC3-43C0-938C-1D8707C6FB6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7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8 Imagen">
            <a:extLst>
              <a:ext uri="{FF2B5EF4-FFF2-40B4-BE49-F238E27FC236}">
                <a16:creationId xmlns:a16="http://schemas.microsoft.com/office/drawing/2014/main" id="{0B579BF3-017A-4837-941E-018DC5C6A5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8"/>
            <a:ext cx="1437264" cy="560533"/>
          </a:xfrm>
          <a:prstGeom prst="rect">
            <a:avLst/>
          </a:prstGeom>
        </p:spPr>
      </p:pic>
      <p:sp>
        <p:nvSpPr>
          <p:cNvPr id="11" name="1 Marcador de número de diapositiva">
            <a:extLst>
              <a:ext uri="{FF2B5EF4-FFF2-40B4-BE49-F238E27FC236}">
                <a16:creationId xmlns:a16="http://schemas.microsoft.com/office/drawing/2014/main" id="{FF5532D2-3CFF-49AF-9C13-0D040A068E4B}"/>
              </a:ext>
            </a:extLst>
          </p:cNvPr>
          <p:cNvSpPr txBox="1">
            <a:spLocks/>
          </p:cNvSpPr>
          <p:nvPr/>
        </p:nvSpPr>
        <p:spPr>
          <a:xfrm>
            <a:off x="8737600" y="8466699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391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12" name="101 Imagen" descr="02_pie.jpg">
            <a:extLst>
              <a:ext uri="{FF2B5EF4-FFF2-40B4-BE49-F238E27FC236}">
                <a16:creationId xmlns:a16="http://schemas.microsoft.com/office/drawing/2014/main" id="{58DD8061-7943-4113-AB74-C0F9848CD70A}"/>
              </a:ext>
            </a:extLst>
          </p:cNvPr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0" y="8429652"/>
            <a:ext cx="12192000" cy="714348"/>
          </a:xfrm>
          <a:prstGeom prst="rect">
            <a:avLst/>
          </a:prstGeom>
        </p:spPr>
      </p:pic>
      <p:sp>
        <p:nvSpPr>
          <p:cNvPr id="13" name="5 Marcador de número de diapositiva">
            <a:extLst>
              <a:ext uri="{FF2B5EF4-FFF2-40B4-BE49-F238E27FC236}">
                <a16:creationId xmlns:a16="http://schemas.microsoft.com/office/drawing/2014/main" id="{122AF2D5-D64B-40E4-9C4D-25D4B6EB45F5}"/>
              </a:ext>
            </a:extLst>
          </p:cNvPr>
          <p:cNvSpPr txBox="1">
            <a:spLocks/>
          </p:cNvSpPr>
          <p:nvPr/>
        </p:nvSpPr>
        <p:spPr>
          <a:xfrm>
            <a:off x="8800123" y="851344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391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4" name="12 Imagen" descr="cons_cul_edu-cor">
            <a:extLst>
              <a:ext uri="{FF2B5EF4-FFF2-40B4-BE49-F238E27FC236}">
                <a16:creationId xmlns:a16="http://schemas.microsoft.com/office/drawing/2014/main" id="{06CB914B-24EB-4F04-B40E-5E68B615CF26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6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5" name="8 Imagen">
            <a:extLst>
              <a:ext uri="{FF2B5EF4-FFF2-40B4-BE49-F238E27FC236}">
                <a16:creationId xmlns:a16="http://schemas.microsoft.com/office/drawing/2014/main" id="{67A868C9-D11C-4F7E-B1A1-3420FC9CBA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7"/>
            <a:ext cx="1437264" cy="560533"/>
          </a:xfrm>
          <a:prstGeom prst="rect">
            <a:avLst/>
          </a:prstGeom>
        </p:spPr>
      </p:pic>
      <p:pic>
        <p:nvPicPr>
          <p:cNvPr id="16" name="Picture 3" descr="Z:\Spain\Coruna\Proyectos\Sector Público\Proyectos\012830-0018 - TIC en la escuela\03 Intermedio\Logotipos\Material para Presentaciones\AZUL VERTICAL SEPARADO.png">
            <a:extLst>
              <a:ext uri="{FF2B5EF4-FFF2-40B4-BE49-F238E27FC236}">
                <a16:creationId xmlns:a16="http://schemas.microsoft.com/office/drawing/2014/main" id="{E13610BC-0A85-4E9D-AFF3-4140708B3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810777" y="381873"/>
            <a:ext cx="1930400" cy="3571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18729219"/>
      </p:ext>
    </p:extLst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271464" y="7387405"/>
            <a:ext cx="80490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0" dirty="0"/>
              <a:t>Wifi Abalar: edu.xunta.es</a:t>
            </a:r>
            <a:endParaRPr lang="es-ES_tradnl" sz="6000" dirty="0"/>
          </a:p>
        </p:txBody>
      </p:sp>
      <p:sp>
        <p:nvSpPr>
          <p:cNvPr id="2" name="AutoShape 2" descr="https://www.edu.xunta.es/espazoAbalar/sites/espazoAbalar/files/5d093ba9aef08a30037a5053bb685baf.jpg"/>
          <p:cNvSpPr>
            <a:spLocks noChangeAspect="1" noChangeArrowheads="1"/>
          </p:cNvSpPr>
          <p:nvPr/>
        </p:nvSpPr>
        <p:spPr bwMode="auto">
          <a:xfrm>
            <a:off x="155575" y="-2384425"/>
            <a:ext cx="6972300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_tradnl"/>
          </a:p>
        </p:txBody>
      </p:sp>
      <p:sp>
        <p:nvSpPr>
          <p:cNvPr id="6" name="AutoShape 4" descr="https://www.edu.xunta.es/espazoAbalar/sites/espazoAbalar/files/5d093ba9aef08a30037a5053bb685baf.jpg"/>
          <p:cNvSpPr>
            <a:spLocks noChangeAspect="1" noChangeArrowheads="1"/>
          </p:cNvSpPr>
          <p:nvPr/>
        </p:nvSpPr>
        <p:spPr bwMode="auto">
          <a:xfrm>
            <a:off x="307975" y="-2232025"/>
            <a:ext cx="6972300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_tradnl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94" y="827584"/>
            <a:ext cx="12220083" cy="7643239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0678BE70-8DB7-43A9-BC16-9AE66B05165A}"/>
              </a:ext>
            </a:extLst>
          </p:cNvPr>
          <p:cNvSpPr txBox="1"/>
          <p:nvPr/>
        </p:nvSpPr>
        <p:spPr>
          <a:xfrm>
            <a:off x="335360" y="189344"/>
            <a:ext cx="34676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Proxecto</a:t>
            </a:r>
            <a:r>
              <a:rPr lang="es-ES" sz="4000" dirty="0">
                <a:solidFill>
                  <a:schemeClr val="bg1"/>
                </a:solidFill>
              </a:rPr>
              <a:t> Abalar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8" name="1 Marcador de número de diapositiva">
            <a:extLst>
              <a:ext uri="{FF2B5EF4-FFF2-40B4-BE49-F238E27FC236}">
                <a16:creationId xmlns:a16="http://schemas.microsoft.com/office/drawing/2014/main" id="{7BD57A34-E5F7-4F48-8400-35B3B6577077}"/>
              </a:ext>
            </a:extLst>
          </p:cNvPr>
          <p:cNvSpPr txBox="1">
            <a:spLocks/>
          </p:cNvSpPr>
          <p:nvPr/>
        </p:nvSpPr>
        <p:spPr>
          <a:xfrm>
            <a:off x="8737600" y="8466699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392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10" name="101 Imagen" descr="02_pie.jpg">
            <a:extLst>
              <a:ext uri="{FF2B5EF4-FFF2-40B4-BE49-F238E27FC236}">
                <a16:creationId xmlns:a16="http://schemas.microsoft.com/office/drawing/2014/main" id="{EBDC3ABE-47FA-42B7-B7D5-D6CFA6DA2142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2"/>
            <a:ext cx="12192000" cy="714348"/>
          </a:xfrm>
          <a:prstGeom prst="rect">
            <a:avLst/>
          </a:prstGeom>
        </p:spPr>
      </p:pic>
      <p:sp>
        <p:nvSpPr>
          <p:cNvPr id="11" name="5 Marcador de número de diapositiva">
            <a:extLst>
              <a:ext uri="{FF2B5EF4-FFF2-40B4-BE49-F238E27FC236}">
                <a16:creationId xmlns:a16="http://schemas.microsoft.com/office/drawing/2014/main" id="{C6489929-F333-4263-8E91-B061184BFF0B}"/>
              </a:ext>
            </a:extLst>
          </p:cNvPr>
          <p:cNvSpPr txBox="1">
            <a:spLocks/>
          </p:cNvSpPr>
          <p:nvPr/>
        </p:nvSpPr>
        <p:spPr>
          <a:xfrm>
            <a:off x="8800123" y="851344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392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2" name="12 Imagen" descr="cons_cul_edu-cor">
            <a:extLst>
              <a:ext uri="{FF2B5EF4-FFF2-40B4-BE49-F238E27FC236}">
                <a16:creationId xmlns:a16="http://schemas.microsoft.com/office/drawing/2014/main" id="{E2535913-41FD-4973-B166-FCED7A1DDFB5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6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3" name="8 Imagen">
            <a:extLst>
              <a:ext uri="{FF2B5EF4-FFF2-40B4-BE49-F238E27FC236}">
                <a16:creationId xmlns:a16="http://schemas.microsoft.com/office/drawing/2014/main" id="{779EE9DE-8D88-46BE-96D6-8ACE35838B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7"/>
            <a:ext cx="1437264" cy="560533"/>
          </a:xfrm>
          <a:prstGeom prst="rect">
            <a:avLst/>
          </a:prstGeom>
        </p:spPr>
      </p:pic>
      <p:pic>
        <p:nvPicPr>
          <p:cNvPr id="14" name="Picture 3" descr="Z:\Spain\Coruna\Proyectos\Sector Público\Proyectos\012830-0018 - TIC en la escuela\03 Intermedio\Logotipos\Material para Presentaciones\AZUL VERTICAL SEPARADO.png">
            <a:extLst>
              <a:ext uri="{FF2B5EF4-FFF2-40B4-BE49-F238E27FC236}">
                <a16:creationId xmlns:a16="http://schemas.microsoft.com/office/drawing/2014/main" id="{EF54197E-BC7F-40D8-B71D-204BF3812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810777" y="381873"/>
            <a:ext cx="1930400" cy="3571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22818547"/>
      </p:ext>
    </p:extLst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271464" y="7387405"/>
            <a:ext cx="80490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0" dirty="0"/>
              <a:t>Wifi Abalar: edu.xunta.es</a:t>
            </a:r>
            <a:endParaRPr lang="es-ES_tradnl" sz="60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90" y="827947"/>
            <a:ext cx="12118533" cy="7575121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8E17CBB6-442D-468D-BE5A-C90E9A469229}"/>
              </a:ext>
            </a:extLst>
          </p:cNvPr>
          <p:cNvSpPr txBox="1"/>
          <p:nvPr/>
        </p:nvSpPr>
        <p:spPr>
          <a:xfrm>
            <a:off x="335360" y="189344"/>
            <a:ext cx="34676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Proxecto</a:t>
            </a:r>
            <a:r>
              <a:rPr lang="es-ES" sz="4000" dirty="0">
                <a:solidFill>
                  <a:schemeClr val="bg1"/>
                </a:solidFill>
              </a:rPr>
              <a:t> Abalar</a:t>
            </a:r>
            <a:endParaRPr lang="es-ES_tradnl" sz="4000" dirty="0">
              <a:solidFill>
                <a:schemeClr val="bg1"/>
              </a:solidFill>
            </a:endParaRPr>
          </a:p>
        </p:txBody>
      </p:sp>
      <p:pic>
        <p:nvPicPr>
          <p:cNvPr id="7" name="12 Imagen" descr="cons_cul_edu-cor">
            <a:extLst>
              <a:ext uri="{FF2B5EF4-FFF2-40B4-BE49-F238E27FC236}">
                <a16:creationId xmlns:a16="http://schemas.microsoft.com/office/drawing/2014/main" id="{1CC1354F-B920-4D6B-86FC-CB2EAC812DEB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7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" name="8 Imagen">
            <a:extLst>
              <a:ext uri="{FF2B5EF4-FFF2-40B4-BE49-F238E27FC236}">
                <a16:creationId xmlns:a16="http://schemas.microsoft.com/office/drawing/2014/main" id="{ED581400-0EE2-4859-A0E4-7F2A6EA928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8"/>
            <a:ext cx="1437264" cy="560533"/>
          </a:xfrm>
          <a:prstGeom prst="rect">
            <a:avLst/>
          </a:prstGeom>
        </p:spPr>
      </p:pic>
      <p:sp>
        <p:nvSpPr>
          <p:cNvPr id="10" name="1 Marcador de número de diapositiva">
            <a:extLst>
              <a:ext uri="{FF2B5EF4-FFF2-40B4-BE49-F238E27FC236}">
                <a16:creationId xmlns:a16="http://schemas.microsoft.com/office/drawing/2014/main" id="{EECEE575-27F1-4EF3-9BC5-A60FB31C03A1}"/>
              </a:ext>
            </a:extLst>
          </p:cNvPr>
          <p:cNvSpPr txBox="1">
            <a:spLocks/>
          </p:cNvSpPr>
          <p:nvPr/>
        </p:nvSpPr>
        <p:spPr>
          <a:xfrm>
            <a:off x="8737600" y="8466699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393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11" name="101 Imagen" descr="02_pie.jpg">
            <a:extLst>
              <a:ext uri="{FF2B5EF4-FFF2-40B4-BE49-F238E27FC236}">
                <a16:creationId xmlns:a16="http://schemas.microsoft.com/office/drawing/2014/main" id="{4A177BB8-EB69-4CF7-BCAE-8DF21D5E42E9}"/>
              </a:ext>
            </a:extLst>
          </p:cNvPr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0" y="8429652"/>
            <a:ext cx="12192000" cy="714348"/>
          </a:xfrm>
          <a:prstGeom prst="rect">
            <a:avLst/>
          </a:prstGeom>
        </p:spPr>
      </p:pic>
      <p:sp>
        <p:nvSpPr>
          <p:cNvPr id="12" name="5 Marcador de número de diapositiva">
            <a:extLst>
              <a:ext uri="{FF2B5EF4-FFF2-40B4-BE49-F238E27FC236}">
                <a16:creationId xmlns:a16="http://schemas.microsoft.com/office/drawing/2014/main" id="{52067211-A722-4893-8ED2-8834D909437F}"/>
              </a:ext>
            </a:extLst>
          </p:cNvPr>
          <p:cNvSpPr txBox="1">
            <a:spLocks/>
          </p:cNvSpPr>
          <p:nvPr/>
        </p:nvSpPr>
        <p:spPr>
          <a:xfrm>
            <a:off x="8800123" y="851344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393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3" name="12 Imagen" descr="cons_cul_edu-cor">
            <a:extLst>
              <a:ext uri="{FF2B5EF4-FFF2-40B4-BE49-F238E27FC236}">
                <a16:creationId xmlns:a16="http://schemas.microsoft.com/office/drawing/2014/main" id="{143BDDD2-75F2-4037-88C1-E18A0204C77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6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4" name="8 Imagen">
            <a:extLst>
              <a:ext uri="{FF2B5EF4-FFF2-40B4-BE49-F238E27FC236}">
                <a16:creationId xmlns:a16="http://schemas.microsoft.com/office/drawing/2014/main" id="{7889D545-6AE6-40C4-858F-29F4C4A645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7"/>
            <a:ext cx="1437264" cy="560533"/>
          </a:xfrm>
          <a:prstGeom prst="rect">
            <a:avLst/>
          </a:prstGeom>
        </p:spPr>
      </p:pic>
      <p:pic>
        <p:nvPicPr>
          <p:cNvPr id="15" name="Picture 3" descr="Z:\Spain\Coruna\Proyectos\Sector Público\Proyectos\012830-0018 - TIC en la escuela\03 Intermedio\Logotipos\Material para Presentaciones\AZUL VERTICAL SEPARADO.png">
            <a:extLst>
              <a:ext uri="{FF2B5EF4-FFF2-40B4-BE49-F238E27FC236}">
                <a16:creationId xmlns:a16="http://schemas.microsoft.com/office/drawing/2014/main" id="{A66DFA3B-9CED-48C6-A2F6-C18F8D68E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810777" y="381873"/>
            <a:ext cx="1930400" cy="3571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22571094"/>
      </p:ext>
    </p:extLst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51384" y="138746"/>
            <a:ext cx="2969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espazoAbalar</a:t>
            </a:r>
            <a:endParaRPr lang="es-ES_tradnl" sz="4000" dirty="0">
              <a:solidFill>
                <a:schemeClr val="bg1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F235C75-954B-420B-AD63-D8E0486609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7528" y="935567"/>
            <a:ext cx="8568952" cy="6660769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88F4D480-9C4A-4ED1-80CB-261F32DF92D1}"/>
              </a:ext>
            </a:extLst>
          </p:cNvPr>
          <p:cNvSpPr/>
          <p:nvPr/>
        </p:nvSpPr>
        <p:spPr>
          <a:xfrm>
            <a:off x="2083741" y="7704318"/>
            <a:ext cx="82749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600" b="1" dirty="0">
                <a:solidFill>
                  <a:schemeClr val="tx2"/>
                </a:solidFill>
              </a:rPr>
              <a:t>https://www.edu.xunta.es/espazoAbalar/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198B7B39-90AE-4814-949D-2F8EA5975739}"/>
              </a:ext>
            </a:extLst>
          </p:cNvPr>
          <p:cNvSpPr/>
          <p:nvPr/>
        </p:nvSpPr>
        <p:spPr>
          <a:xfrm>
            <a:off x="6672063" y="5796136"/>
            <a:ext cx="3686635" cy="1656184"/>
          </a:xfrm>
          <a:prstGeom prst="rect">
            <a:avLst/>
          </a:prstGeom>
          <a:noFill/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8" name="12 Imagen" descr="cons_cul_edu-cor">
            <a:extLst>
              <a:ext uri="{FF2B5EF4-FFF2-40B4-BE49-F238E27FC236}">
                <a16:creationId xmlns:a16="http://schemas.microsoft.com/office/drawing/2014/main" id="{60192DCF-CABF-4F8D-891F-3C479150F79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7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" name="8 Imagen">
            <a:extLst>
              <a:ext uri="{FF2B5EF4-FFF2-40B4-BE49-F238E27FC236}">
                <a16:creationId xmlns:a16="http://schemas.microsoft.com/office/drawing/2014/main" id="{5CFC9EAC-BDDE-48D8-9F21-64C017679F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8"/>
            <a:ext cx="1437264" cy="560533"/>
          </a:xfrm>
          <a:prstGeom prst="rect">
            <a:avLst/>
          </a:prstGeom>
        </p:spPr>
      </p:pic>
      <p:pic>
        <p:nvPicPr>
          <p:cNvPr id="10" name="Picture 3" descr="Z:\Spain\Coruna\Proyectos\Sector Público\Proyectos\012830-0018 - TIC en la escuela\03 Intermedio\Logotipos\Material para Presentaciones\AZUL VERTICAL SEPARADO.png">
            <a:extLst>
              <a:ext uri="{FF2B5EF4-FFF2-40B4-BE49-F238E27FC236}">
                <a16:creationId xmlns:a16="http://schemas.microsoft.com/office/drawing/2014/main" id="{C0C0BED1-887A-4544-90CE-F3B8313FC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810777" y="381873"/>
            <a:ext cx="1930400" cy="3571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65834261"/>
      </p:ext>
    </p:extLst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51384" y="138746"/>
            <a:ext cx="2969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espazoAbalar</a:t>
            </a:r>
            <a:endParaRPr lang="es-ES_tradnl" sz="4000" dirty="0">
              <a:solidFill>
                <a:schemeClr val="bg1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798E307-A7EA-4DEA-A42F-0493D107B0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46632"/>
            <a:ext cx="12192000" cy="7515418"/>
          </a:xfrm>
          <a:prstGeom prst="rect">
            <a:avLst/>
          </a:prstGeom>
        </p:spPr>
      </p:pic>
      <p:pic>
        <p:nvPicPr>
          <p:cNvPr id="6" name="12 Imagen" descr="cons_cul_edu-cor">
            <a:extLst>
              <a:ext uri="{FF2B5EF4-FFF2-40B4-BE49-F238E27FC236}">
                <a16:creationId xmlns:a16="http://schemas.microsoft.com/office/drawing/2014/main" id="{5843160C-443D-4F52-8DDB-5B45880426BF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7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" name="8 Imagen">
            <a:extLst>
              <a:ext uri="{FF2B5EF4-FFF2-40B4-BE49-F238E27FC236}">
                <a16:creationId xmlns:a16="http://schemas.microsoft.com/office/drawing/2014/main" id="{0EEF1EF7-7BCF-4E2C-8F65-DC2ECC8479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8"/>
            <a:ext cx="1437264" cy="560533"/>
          </a:xfrm>
          <a:prstGeom prst="rect">
            <a:avLst/>
          </a:prstGeom>
        </p:spPr>
      </p:pic>
      <p:sp>
        <p:nvSpPr>
          <p:cNvPr id="8" name="1 Marcador de número de diapositiva">
            <a:extLst>
              <a:ext uri="{FF2B5EF4-FFF2-40B4-BE49-F238E27FC236}">
                <a16:creationId xmlns:a16="http://schemas.microsoft.com/office/drawing/2014/main" id="{D1302368-F0C5-438C-8BF8-0AFF2E6F8F40}"/>
              </a:ext>
            </a:extLst>
          </p:cNvPr>
          <p:cNvSpPr txBox="1">
            <a:spLocks/>
          </p:cNvSpPr>
          <p:nvPr/>
        </p:nvSpPr>
        <p:spPr>
          <a:xfrm>
            <a:off x="8737600" y="8466699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395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9" name="101 Imagen" descr="02_pie.jpg">
            <a:extLst>
              <a:ext uri="{FF2B5EF4-FFF2-40B4-BE49-F238E27FC236}">
                <a16:creationId xmlns:a16="http://schemas.microsoft.com/office/drawing/2014/main" id="{6F63EA9D-5901-4B19-9357-76830340C91C}"/>
              </a:ext>
            </a:extLst>
          </p:cNvPr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0" y="8429652"/>
            <a:ext cx="12192000" cy="714348"/>
          </a:xfrm>
          <a:prstGeom prst="rect">
            <a:avLst/>
          </a:prstGeom>
        </p:spPr>
      </p:pic>
      <p:sp>
        <p:nvSpPr>
          <p:cNvPr id="10" name="5 Marcador de número de diapositiva">
            <a:extLst>
              <a:ext uri="{FF2B5EF4-FFF2-40B4-BE49-F238E27FC236}">
                <a16:creationId xmlns:a16="http://schemas.microsoft.com/office/drawing/2014/main" id="{FE74616A-2FAA-4391-8FE0-7F966A057F98}"/>
              </a:ext>
            </a:extLst>
          </p:cNvPr>
          <p:cNvSpPr txBox="1">
            <a:spLocks/>
          </p:cNvSpPr>
          <p:nvPr/>
        </p:nvSpPr>
        <p:spPr>
          <a:xfrm>
            <a:off x="8800123" y="851344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395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1" name="12 Imagen" descr="cons_cul_edu-cor">
            <a:extLst>
              <a:ext uri="{FF2B5EF4-FFF2-40B4-BE49-F238E27FC236}">
                <a16:creationId xmlns:a16="http://schemas.microsoft.com/office/drawing/2014/main" id="{0FA093E6-3845-4AA2-B93B-EE539AE8EFDF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6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8 Imagen">
            <a:extLst>
              <a:ext uri="{FF2B5EF4-FFF2-40B4-BE49-F238E27FC236}">
                <a16:creationId xmlns:a16="http://schemas.microsoft.com/office/drawing/2014/main" id="{6840C285-8950-48E5-B648-C1F930FC9E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7"/>
            <a:ext cx="1437264" cy="560533"/>
          </a:xfrm>
          <a:prstGeom prst="rect">
            <a:avLst/>
          </a:prstGeom>
        </p:spPr>
      </p:pic>
      <p:pic>
        <p:nvPicPr>
          <p:cNvPr id="13" name="Picture 3" descr="Z:\Spain\Coruna\Proyectos\Sector Público\Proyectos\012830-0018 - TIC en la escuela\03 Intermedio\Logotipos\Material para Presentaciones\AZUL VERTICAL SEPARADO.png">
            <a:extLst>
              <a:ext uri="{FF2B5EF4-FFF2-40B4-BE49-F238E27FC236}">
                <a16:creationId xmlns:a16="http://schemas.microsoft.com/office/drawing/2014/main" id="{3609ACF6-1421-4BD1-8368-A60EA75C2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810777" y="381873"/>
            <a:ext cx="1930400" cy="3571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67928985"/>
      </p:ext>
    </p:extLst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51384" y="138746"/>
            <a:ext cx="2969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espazoAbalar</a:t>
            </a:r>
            <a:endParaRPr lang="es-ES_tradnl" sz="4000" dirty="0">
              <a:solidFill>
                <a:schemeClr val="bg1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CD4C5C1-1188-4039-AC49-1D3BD332F0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846632"/>
            <a:ext cx="12192001" cy="7613800"/>
          </a:xfrm>
          <a:prstGeom prst="rect">
            <a:avLst/>
          </a:prstGeom>
        </p:spPr>
      </p:pic>
      <p:pic>
        <p:nvPicPr>
          <p:cNvPr id="5" name="12 Imagen" descr="cons_cul_edu-cor">
            <a:extLst>
              <a:ext uri="{FF2B5EF4-FFF2-40B4-BE49-F238E27FC236}">
                <a16:creationId xmlns:a16="http://schemas.microsoft.com/office/drawing/2014/main" id="{8B3C8622-8090-4B13-BEFD-3D886550E6F4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7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8 Imagen">
            <a:extLst>
              <a:ext uri="{FF2B5EF4-FFF2-40B4-BE49-F238E27FC236}">
                <a16:creationId xmlns:a16="http://schemas.microsoft.com/office/drawing/2014/main" id="{F33324F7-F453-4FD1-8793-85D55873C1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8"/>
            <a:ext cx="1437264" cy="560533"/>
          </a:xfrm>
          <a:prstGeom prst="rect">
            <a:avLst/>
          </a:prstGeom>
        </p:spPr>
      </p:pic>
      <p:sp>
        <p:nvSpPr>
          <p:cNvPr id="7" name="1 Marcador de número de diapositiva">
            <a:extLst>
              <a:ext uri="{FF2B5EF4-FFF2-40B4-BE49-F238E27FC236}">
                <a16:creationId xmlns:a16="http://schemas.microsoft.com/office/drawing/2014/main" id="{7178D789-3841-4464-B1EB-D4B619A762BA}"/>
              </a:ext>
            </a:extLst>
          </p:cNvPr>
          <p:cNvSpPr txBox="1">
            <a:spLocks/>
          </p:cNvSpPr>
          <p:nvPr/>
        </p:nvSpPr>
        <p:spPr>
          <a:xfrm>
            <a:off x="8737600" y="8466699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396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8" name="101 Imagen" descr="02_pie.jpg">
            <a:extLst>
              <a:ext uri="{FF2B5EF4-FFF2-40B4-BE49-F238E27FC236}">
                <a16:creationId xmlns:a16="http://schemas.microsoft.com/office/drawing/2014/main" id="{8713FD1D-011F-43D6-90EF-013B2E7C4379}"/>
              </a:ext>
            </a:extLst>
          </p:cNvPr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0" y="8429652"/>
            <a:ext cx="12192000" cy="714348"/>
          </a:xfrm>
          <a:prstGeom prst="rect">
            <a:avLst/>
          </a:prstGeom>
        </p:spPr>
      </p:pic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8680A21F-43F2-4134-8BDF-46703582E0B8}"/>
              </a:ext>
            </a:extLst>
          </p:cNvPr>
          <p:cNvSpPr txBox="1">
            <a:spLocks/>
          </p:cNvSpPr>
          <p:nvPr/>
        </p:nvSpPr>
        <p:spPr>
          <a:xfrm>
            <a:off x="8800123" y="851344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396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" name="12 Imagen" descr="cons_cul_edu-cor">
            <a:extLst>
              <a:ext uri="{FF2B5EF4-FFF2-40B4-BE49-F238E27FC236}">
                <a16:creationId xmlns:a16="http://schemas.microsoft.com/office/drawing/2014/main" id="{5FE334F3-4FD1-46D5-90F7-91A9A7987C3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6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" name="8 Imagen">
            <a:extLst>
              <a:ext uri="{FF2B5EF4-FFF2-40B4-BE49-F238E27FC236}">
                <a16:creationId xmlns:a16="http://schemas.microsoft.com/office/drawing/2014/main" id="{9FFFE691-47EC-4497-9271-4683EBF555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7"/>
            <a:ext cx="1437264" cy="560533"/>
          </a:xfrm>
          <a:prstGeom prst="rect">
            <a:avLst/>
          </a:prstGeom>
        </p:spPr>
      </p:pic>
      <p:pic>
        <p:nvPicPr>
          <p:cNvPr id="12" name="Picture 3" descr="Z:\Spain\Coruna\Proyectos\Sector Público\Proyectos\012830-0018 - TIC en la escuela\03 Intermedio\Logotipos\Material para Presentaciones\AZUL VERTICAL SEPARADO.png">
            <a:extLst>
              <a:ext uri="{FF2B5EF4-FFF2-40B4-BE49-F238E27FC236}">
                <a16:creationId xmlns:a16="http://schemas.microsoft.com/office/drawing/2014/main" id="{FDD48073-9A26-462F-9C34-AB2987CFD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810777" y="381873"/>
            <a:ext cx="1930400" cy="3571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94376702"/>
      </p:ext>
    </p:extLst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51384" y="138746"/>
            <a:ext cx="2969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espazoAbalar</a:t>
            </a:r>
            <a:endParaRPr lang="es-ES_tradnl" sz="4000" dirty="0">
              <a:solidFill>
                <a:schemeClr val="bg1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F235C75-954B-420B-AD63-D8E0486609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7528" y="935567"/>
            <a:ext cx="8568952" cy="6660769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88F4D480-9C4A-4ED1-80CB-261F32DF92D1}"/>
              </a:ext>
            </a:extLst>
          </p:cNvPr>
          <p:cNvSpPr/>
          <p:nvPr/>
        </p:nvSpPr>
        <p:spPr>
          <a:xfrm>
            <a:off x="2083741" y="7704318"/>
            <a:ext cx="82749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600" b="1" dirty="0">
                <a:solidFill>
                  <a:schemeClr val="tx2"/>
                </a:solidFill>
              </a:rPr>
              <a:t>https://www.edu.xunta.es/espazoAbalar/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198B7B39-90AE-4814-949D-2F8EA5975739}"/>
              </a:ext>
            </a:extLst>
          </p:cNvPr>
          <p:cNvSpPr/>
          <p:nvPr/>
        </p:nvSpPr>
        <p:spPr>
          <a:xfrm>
            <a:off x="8573163" y="1835696"/>
            <a:ext cx="1555286" cy="864096"/>
          </a:xfrm>
          <a:prstGeom prst="rect">
            <a:avLst/>
          </a:prstGeom>
          <a:noFill/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8" name="12 Imagen" descr="cons_cul_edu-cor">
            <a:extLst>
              <a:ext uri="{FF2B5EF4-FFF2-40B4-BE49-F238E27FC236}">
                <a16:creationId xmlns:a16="http://schemas.microsoft.com/office/drawing/2014/main" id="{60192DCF-CABF-4F8D-891F-3C479150F79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7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" name="8 Imagen">
            <a:extLst>
              <a:ext uri="{FF2B5EF4-FFF2-40B4-BE49-F238E27FC236}">
                <a16:creationId xmlns:a16="http://schemas.microsoft.com/office/drawing/2014/main" id="{5CFC9EAC-BDDE-48D8-9F21-64C017679F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8"/>
            <a:ext cx="1437264" cy="560533"/>
          </a:xfrm>
          <a:prstGeom prst="rect">
            <a:avLst/>
          </a:prstGeom>
        </p:spPr>
      </p:pic>
      <p:pic>
        <p:nvPicPr>
          <p:cNvPr id="10" name="Picture 3" descr="Z:\Spain\Coruna\Proyectos\Sector Público\Proyectos\012830-0018 - TIC en la escuela\03 Intermedio\Logotipos\Material para Presentaciones\AZUL VERTICAL SEPARADO.png">
            <a:extLst>
              <a:ext uri="{FF2B5EF4-FFF2-40B4-BE49-F238E27FC236}">
                <a16:creationId xmlns:a16="http://schemas.microsoft.com/office/drawing/2014/main" id="{C0C0BED1-887A-4544-90CE-F3B8313FC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810777" y="381873"/>
            <a:ext cx="1930400" cy="3571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23296617"/>
      </p:ext>
    </p:extLst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pic>
        <p:nvPicPr>
          <p:cNvPr id="5" name="12 Imagen" descr="cons_cul_edu-cor">
            <a:extLst>
              <a:ext uri="{FF2B5EF4-FFF2-40B4-BE49-F238E27FC236}">
                <a16:creationId xmlns:a16="http://schemas.microsoft.com/office/drawing/2014/main" id="{8B3C8622-8090-4B13-BEFD-3D886550E6F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7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8 Imagen">
            <a:extLst>
              <a:ext uri="{FF2B5EF4-FFF2-40B4-BE49-F238E27FC236}">
                <a16:creationId xmlns:a16="http://schemas.microsoft.com/office/drawing/2014/main" id="{F33324F7-F453-4FD1-8793-85D55873C1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8"/>
            <a:ext cx="1437264" cy="560533"/>
          </a:xfrm>
          <a:prstGeom prst="rect">
            <a:avLst/>
          </a:prstGeom>
        </p:spPr>
      </p:pic>
      <p:sp>
        <p:nvSpPr>
          <p:cNvPr id="7" name="1 Marcador de número de diapositiva">
            <a:extLst>
              <a:ext uri="{FF2B5EF4-FFF2-40B4-BE49-F238E27FC236}">
                <a16:creationId xmlns:a16="http://schemas.microsoft.com/office/drawing/2014/main" id="{7178D789-3841-4464-B1EB-D4B619A762BA}"/>
              </a:ext>
            </a:extLst>
          </p:cNvPr>
          <p:cNvSpPr txBox="1">
            <a:spLocks/>
          </p:cNvSpPr>
          <p:nvPr/>
        </p:nvSpPr>
        <p:spPr>
          <a:xfrm>
            <a:off x="8737600" y="8466699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398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8" name="101 Imagen" descr="02_pie.jpg">
            <a:extLst>
              <a:ext uri="{FF2B5EF4-FFF2-40B4-BE49-F238E27FC236}">
                <a16:creationId xmlns:a16="http://schemas.microsoft.com/office/drawing/2014/main" id="{8713FD1D-011F-43D6-90EF-013B2E7C4379}"/>
              </a:ext>
            </a:extLst>
          </p:cNvPr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0" y="8429652"/>
            <a:ext cx="12192000" cy="714348"/>
          </a:xfrm>
          <a:prstGeom prst="rect">
            <a:avLst/>
          </a:prstGeom>
        </p:spPr>
      </p:pic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8680A21F-43F2-4134-8BDF-46703582E0B8}"/>
              </a:ext>
            </a:extLst>
          </p:cNvPr>
          <p:cNvSpPr txBox="1">
            <a:spLocks/>
          </p:cNvSpPr>
          <p:nvPr/>
        </p:nvSpPr>
        <p:spPr>
          <a:xfrm>
            <a:off x="8800123" y="851344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398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" name="12 Imagen" descr="cons_cul_edu-cor">
            <a:extLst>
              <a:ext uri="{FF2B5EF4-FFF2-40B4-BE49-F238E27FC236}">
                <a16:creationId xmlns:a16="http://schemas.microsoft.com/office/drawing/2014/main" id="{5FE334F3-4FD1-46D5-90F7-91A9A7987C3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6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" name="8 Imagen">
            <a:extLst>
              <a:ext uri="{FF2B5EF4-FFF2-40B4-BE49-F238E27FC236}">
                <a16:creationId xmlns:a16="http://schemas.microsoft.com/office/drawing/2014/main" id="{9FFFE691-47EC-4497-9271-4683EBF555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7"/>
            <a:ext cx="1437264" cy="560533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16DD1333-AB04-4B67-A0C3-EEE7ED670C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2859"/>
            <a:ext cx="12192000" cy="7617449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42C5079B-0ADE-43C1-ADB0-B645EBB43A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3352" y="133916"/>
            <a:ext cx="2103643" cy="981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3391320"/>
      </p:ext>
    </p:extLst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Z:\Spain\Coruna\Proyectos\Sector Público\Proyectos\012830-0018 - TIC en la escuela\03 Intermedio\Logotipos\Material para Presentaciones\encabezado azu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857223"/>
          </a:xfrm>
          <a:prstGeom prst="rect">
            <a:avLst/>
          </a:prstGeom>
          <a:noFill/>
        </p:spPr>
      </p:pic>
      <p:sp>
        <p:nvSpPr>
          <p:cNvPr id="101" name="1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466138"/>
            <a:ext cx="2844800" cy="4873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C696DAC-87F0-4FE7-A4E6-7AA38E6C4C4C}" type="slidenum">
              <a:rPr lang="es-ES" sz="160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399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sp>
        <p:nvSpPr>
          <p:cNvPr id="104" name="5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513763"/>
            <a:ext cx="2844800" cy="485775"/>
          </a:xfrm>
          <a:prstGeom prst="rect">
            <a:avLst/>
          </a:prstGeom>
        </p:spPr>
        <p:txBody>
          <a:bodyPr/>
          <a:lstStyle/>
          <a:p>
            <a:fld id="{73387AE2-390D-4843-BFFC-BFE6698A5A12}" type="slidenum">
              <a:rPr lang="es-ES" sz="1867">
                <a:solidFill>
                  <a:srgbClr val="FFFFFF"/>
                </a:solidFill>
                <a:latin typeface="MicrogrammaDMedExt" pitchFamily="34" charset="0"/>
              </a:rPr>
              <a:pPr/>
              <a:t>399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2" name="101 Imagen" descr="02_pie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3"/>
            <a:ext cx="12192000" cy="714348"/>
          </a:xfrm>
          <a:prstGeom prst="rect">
            <a:avLst/>
          </a:prstGeom>
        </p:spPr>
      </p:pic>
      <p:pic>
        <p:nvPicPr>
          <p:cNvPr id="105" name="Picture 3" descr="Z:\Spain\Coruna\Proyectos\Sector Público\Proyectos\012830-0018 - TIC en la escuela\03 Intermedio\Logotipos\Material para Presentaciones\AZUL VERTICAL SEPARAD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10777" y="381873"/>
            <a:ext cx="1930400" cy="357191"/>
          </a:xfrm>
          <a:prstGeom prst="rect">
            <a:avLst/>
          </a:prstGeom>
          <a:noFill/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140887" y="350387"/>
            <a:ext cx="155311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E-DIXGAL</a:t>
            </a:r>
            <a:endParaRPr lang="es-ES_tradnl" sz="3200" dirty="0"/>
          </a:p>
        </p:txBody>
      </p:sp>
      <p:sp>
        <p:nvSpPr>
          <p:cNvPr id="2" name="Rectángulo 1"/>
          <p:cNvSpPr/>
          <p:nvPr/>
        </p:nvSpPr>
        <p:spPr>
          <a:xfrm>
            <a:off x="252848" y="1284902"/>
            <a:ext cx="11521280" cy="1898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s-ES" sz="5867" dirty="0" err="1">
                <a:solidFill>
                  <a:schemeClr val="tx2"/>
                </a:solidFill>
              </a:rPr>
              <a:t>Apoiado</a:t>
            </a:r>
            <a:r>
              <a:rPr lang="es-ES" sz="5867" dirty="0">
                <a:solidFill>
                  <a:schemeClr val="tx2"/>
                </a:solidFill>
              </a:rPr>
              <a:t> en centros </a:t>
            </a:r>
            <a:r>
              <a:rPr lang="es-ES" sz="5867" dirty="0" err="1">
                <a:solidFill>
                  <a:schemeClr val="tx2"/>
                </a:solidFill>
              </a:rPr>
              <a:t>cunha</a:t>
            </a:r>
            <a:r>
              <a:rPr lang="es-ES" sz="5867" dirty="0">
                <a:solidFill>
                  <a:schemeClr val="tx2"/>
                </a:solidFill>
              </a:rPr>
              <a:t> </a:t>
            </a:r>
            <a:r>
              <a:rPr lang="es-ES" sz="5867" b="1" dirty="0">
                <a:solidFill>
                  <a:schemeClr val="tx2"/>
                </a:solidFill>
              </a:rPr>
              <a:t>cultura </a:t>
            </a:r>
            <a:r>
              <a:rPr lang="es-ES" sz="5867" b="1" dirty="0" err="1">
                <a:solidFill>
                  <a:schemeClr val="tx2"/>
                </a:solidFill>
              </a:rPr>
              <a:t>dixital</a:t>
            </a:r>
            <a:r>
              <a:rPr lang="es-ES" sz="5867" b="1" dirty="0">
                <a:solidFill>
                  <a:schemeClr val="tx2"/>
                </a:solidFill>
              </a:rPr>
              <a:t> afianzada</a:t>
            </a:r>
            <a:r>
              <a:rPr lang="es-ES" sz="5867" dirty="0">
                <a:solidFill>
                  <a:schemeClr val="tx2"/>
                </a:solidFill>
              </a:rPr>
              <a:t>.</a:t>
            </a:r>
          </a:p>
        </p:txBody>
      </p:sp>
      <p:pic>
        <p:nvPicPr>
          <p:cNvPr id="1026" name="Picture 2" descr="Resultado de imagen de edixgal">
            <a:extLst>
              <a:ext uri="{FF2B5EF4-FFF2-40B4-BE49-F238E27FC236}">
                <a16:creationId xmlns:a16="http://schemas.microsoft.com/office/drawing/2014/main" id="{0573432A-AD7A-450B-80F3-9D339213F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076" y="3362477"/>
            <a:ext cx="7320573" cy="4790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12 Imagen" descr="cons_cul_edu-cor">
            <a:extLst>
              <a:ext uri="{FF2B5EF4-FFF2-40B4-BE49-F238E27FC236}">
                <a16:creationId xmlns:a16="http://schemas.microsoft.com/office/drawing/2014/main" id="{6DA4629E-713C-4822-8FCF-BCAC6667825C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7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8 Imagen">
            <a:extLst>
              <a:ext uri="{FF2B5EF4-FFF2-40B4-BE49-F238E27FC236}">
                <a16:creationId xmlns:a16="http://schemas.microsoft.com/office/drawing/2014/main" id="{D25BDF20-CD67-4341-A640-E77E8BD8BD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8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158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27585"/>
            <a:ext cx="12192000" cy="6552727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79376" y="191707"/>
            <a:ext cx="35655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Portal educativo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33E7D8FD-CA25-4949-990B-4B9110041275}"/>
              </a:ext>
            </a:extLst>
          </p:cNvPr>
          <p:cNvSpPr/>
          <p:nvPr/>
        </p:nvSpPr>
        <p:spPr>
          <a:xfrm>
            <a:off x="839416" y="2627784"/>
            <a:ext cx="5040560" cy="2232248"/>
          </a:xfrm>
          <a:prstGeom prst="rect">
            <a:avLst/>
          </a:prstGeom>
          <a:noFill/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39A2C273-30B7-4368-94BD-8B6BF231946B}"/>
              </a:ext>
            </a:extLst>
          </p:cNvPr>
          <p:cNvSpPr/>
          <p:nvPr/>
        </p:nvSpPr>
        <p:spPr>
          <a:xfrm>
            <a:off x="1239188" y="7524328"/>
            <a:ext cx="100413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5400" b="1" dirty="0">
                <a:solidFill>
                  <a:schemeClr val="tx2"/>
                </a:solidFill>
              </a:rPr>
              <a:t>www.edu.xunta.gal/portal/</a:t>
            </a:r>
          </a:p>
        </p:txBody>
      </p:sp>
    </p:spTree>
    <p:extLst>
      <p:ext uri="{BB962C8B-B14F-4D97-AF65-F5344CB8AC3E}">
        <p14:creationId xmlns:p14="http://schemas.microsoft.com/office/powerpoint/2010/main" val="29185101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0926AAB-4C89-4759-87B6-08C3068CD5E7}"/>
              </a:ext>
            </a:extLst>
          </p:cNvPr>
          <p:cNvSpPr txBox="1"/>
          <p:nvPr/>
        </p:nvSpPr>
        <p:spPr>
          <a:xfrm>
            <a:off x="479376" y="154484"/>
            <a:ext cx="40495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Correo electrónico</a:t>
            </a:r>
            <a:endParaRPr lang="es-ES_tradnl" sz="4000" dirty="0">
              <a:solidFill>
                <a:schemeClr val="bg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242914E-8B53-4C24-9BD9-360BE7D146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9" y="26218"/>
            <a:ext cx="12192000" cy="911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328551"/>
      </p:ext>
    </p:extLst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Z:\Spain\Coruna\Proyectos\Sector Público\Proyectos\012830-0018 - TIC en la escuela\03 Intermedio\Logotipos\Material para Presentaciones\encabezado azu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857223"/>
          </a:xfrm>
          <a:prstGeom prst="rect">
            <a:avLst/>
          </a:prstGeom>
          <a:noFill/>
        </p:spPr>
      </p:pic>
      <p:sp>
        <p:nvSpPr>
          <p:cNvPr id="101" name="1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466138"/>
            <a:ext cx="2844800" cy="4873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C696DAC-87F0-4FE7-A4E6-7AA38E6C4C4C}" type="slidenum">
              <a:rPr lang="es-ES" sz="160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400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sp>
        <p:nvSpPr>
          <p:cNvPr id="104" name="5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513763"/>
            <a:ext cx="2844800" cy="485775"/>
          </a:xfrm>
          <a:prstGeom prst="rect">
            <a:avLst/>
          </a:prstGeom>
        </p:spPr>
        <p:txBody>
          <a:bodyPr/>
          <a:lstStyle/>
          <a:p>
            <a:fld id="{73387AE2-390D-4843-BFFC-BFE6698A5A12}" type="slidenum">
              <a:rPr lang="es-ES" sz="1867">
                <a:solidFill>
                  <a:srgbClr val="FFFFFF"/>
                </a:solidFill>
                <a:latin typeface="MicrogrammaDMedExt" pitchFamily="34" charset="0"/>
              </a:rPr>
              <a:pPr/>
              <a:t>400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2" name="101 Imagen" descr="02_pie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3"/>
            <a:ext cx="12192000" cy="714348"/>
          </a:xfrm>
          <a:prstGeom prst="rect">
            <a:avLst/>
          </a:prstGeom>
        </p:spPr>
      </p:pic>
      <p:pic>
        <p:nvPicPr>
          <p:cNvPr id="105" name="Picture 3" descr="Z:\Spain\Coruna\Proyectos\Sector Público\Proyectos\012830-0018 - TIC en la escuela\03 Intermedio\Logotipos\Material para Presentaciones\AZUL VERTICAL SEPARAD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10777" y="381873"/>
            <a:ext cx="1930400" cy="357191"/>
          </a:xfrm>
          <a:prstGeom prst="rect">
            <a:avLst/>
          </a:prstGeom>
          <a:noFill/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140887" y="350387"/>
            <a:ext cx="155311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E-DIXGAL</a:t>
            </a:r>
            <a:endParaRPr lang="es-ES_tradnl" sz="3200" dirty="0"/>
          </a:p>
        </p:txBody>
      </p:sp>
      <p:sp>
        <p:nvSpPr>
          <p:cNvPr id="2" name="Rectángulo 1"/>
          <p:cNvSpPr/>
          <p:nvPr/>
        </p:nvSpPr>
        <p:spPr>
          <a:xfrm>
            <a:off x="189953" y="1239095"/>
            <a:ext cx="11521280" cy="1733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s-ES" sz="5333" b="1" dirty="0">
                <a:solidFill>
                  <a:schemeClr val="tx2"/>
                </a:solidFill>
              </a:rPr>
              <a:t> Salto cualitativo </a:t>
            </a:r>
            <a:r>
              <a:rPr lang="es-ES" sz="5333" dirty="0" err="1">
                <a:solidFill>
                  <a:schemeClr val="tx2"/>
                </a:solidFill>
              </a:rPr>
              <a:t>na</a:t>
            </a:r>
            <a:r>
              <a:rPr lang="es-ES" sz="5333" dirty="0">
                <a:solidFill>
                  <a:schemeClr val="tx2"/>
                </a:solidFill>
              </a:rPr>
              <a:t> incorporación das TIC </a:t>
            </a:r>
            <a:r>
              <a:rPr lang="es-ES" sz="5333" dirty="0" err="1">
                <a:solidFill>
                  <a:schemeClr val="tx2"/>
                </a:solidFill>
              </a:rPr>
              <a:t>na</a:t>
            </a:r>
            <a:r>
              <a:rPr lang="es-ES" sz="5333" dirty="0">
                <a:solidFill>
                  <a:schemeClr val="tx2"/>
                </a:solidFill>
              </a:rPr>
              <a:t> educación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A587D38-3F89-48F7-8105-B4B2167CDC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3385550"/>
            <a:ext cx="8448939" cy="4752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12 Imagen" descr="cons_cul_edu-cor">
            <a:extLst>
              <a:ext uri="{FF2B5EF4-FFF2-40B4-BE49-F238E27FC236}">
                <a16:creationId xmlns:a16="http://schemas.microsoft.com/office/drawing/2014/main" id="{EB539327-33F6-406E-B65A-FC4C69ADFA57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7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8 Imagen">
            <a:extLst>
              <a:ext uri="{FF2B5EF4-FFF2-40B4-BE49-F238E27FC236}">
                <a16:creationId xmlns:a16="http://schemas.microsoft.com/office/drawing/2014/main" id="{943FEFF2-34EA-4251-9A2A-62CEA7704B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8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745878"/>
      </p:ext>
    </p:extLst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Z:\Spain\Coruna\Proyectos\Sector Público\Proyectos\012830-0018 - TIC en la escuela\03 Intermedio\Logotipos\Material para Presentaciones\encabezado azu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857223"/>
          </a:xfrm>
          <a:prstGeom prst="rect">
            <a:avLst/>
          </a:prstGeom>
          <a:noFill/>
        </p:spPr>
      </p:pic>
      <p:sp>
        <p:nvSpPr>
          <p:cNvPr id="101" name="1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466138"/>
            <a:ext cx="2844800" cy="4873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C696DAC-87F0-4FE7-A4E6-7AA38E6C4C4C}" type="slidenum">
              <a:rPr lang="es-ES" sz="160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401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sp>
        <p:nvSpPr>
          <p:cNvPr id="104" name="5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513763"/>
            <a:ext cx="2844800" cy="485775"/>
          </a:xfrm>
          <a:prstGeom prst="rect">
            <a:avLst/>
          </a:prstGeom>
        </p:spPr>
        <p:txBody>
          <a:bodyPr/>
          <a:lstStyle/>
          <a:p>
            <a:fld id="{73387AE2-390D-4843-BFFC-BFE6698A5A12}" type="slidenum">
              <a:rPr lang="es-ES" sz="1867">
                <a:solidFill>
                  <a:srgbClr val="FFFFFF"/>
                </a:solidFill>
                <a:latin typeface="MicrogrammaDMedExt" pitchFamily="34" charset="0"/>
              </a:rPr>
              <a:pPr/>
              <a:t>401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2" name="101 Imagen" descr="02_pie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3"/>
            <a:ext cx="12192000" cy="714348"/>
          </a:xfrm>
          <a:prstGeom prst="rect">
            <a:avLst/>
          </a:prstGeom>
        </p:spPr>
      </p:pic>
      <p:pic>
        <p:nvPicPr>
          <p:cNvPr id="105" name="Picture 3" descr="Z:\Spain\Coruna\Proyectos\Sector Público\Proyectos\012830-0018 - TIC en la escuela\03 Intermedio\Logotipos\Material para Presentaciones\AZUL VERTICAL SEPARAD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10777" y="381873"/>
            <a:ext cx="1930400" cy="357191"/>
          </a:xfrm>
          <a:prstGeom prst="rect">
            <a:avLst/>
          </a:prstGeom>
          <a:noFill/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140887" y="350387"/>
            <a:ext cx="155311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E-DIXGAL</a:t>
            </a:r>
            <a:endParaRPr lang="es-ES_tradnl" sz="3200" dirty="0"/>
          </a:p>
        </p:txBody>
      </p:sp>
      <p:sp>
        <p:nvSpPr>
          <p:cNvPr id="2" name="Rectángulo 1"/>
          <p:cNvSpPr/>
          <p:nvPr/>
        </p:nvSpPr>
        <p:spPr>
          <a:xfrm>
            <a:off x="431371" y="1270726"/>
            <a:ext cx="11521280" cy="1898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s-ES" sz="5867" b="1" dirty="0">
                <a:solidFill>
                  <a:schemeClr val="tx2"/>
                </a:solidFill>
              </a:rPr>
              <a:t>Cambio </a:t>
            </a:r>
            <a:r>
              <a:rPr lang="es-ES" sz="5867" b="1" dirty="0" err="1">
                <a:solidFill>
                  <a:schemeClr val="tx2"/>
                </a:solidFill>
              </a:rPr>
              <a:t>metodolóxico</a:t>
            </a:r>
            <a:r>
              <a:rPr lang="es-ES" sz="5867" b="1" dirty="0">
                <a:solidFill>
                  <a:schemeClr val="tx2"/>
                </a:solidFill>
              </a:rPr>
              <a:t> </a:t>
            </a:r>
            <a:r>
              <a:rPr lang="es-ES" sz="5867" dirty="0" err="1">
                <a:solidFill>
                  <a:schemeClr val="tx2"/>
                </a:solidFill>
              </a:rPr>
              <a:t>apoiado</a:t>
            </a:r>
            <a:r>
              <a:rPr lang="es-ES" sz="5867" dirty="0">
                <a:solidFill>
                  <a:schemeClr val="tx2"/>
                </a:solidFill>
              </a:rPr>
              <a:t> nos </a:t>
            </a:r>
            <a:r>
              <a:rPr lang="es-ES" sz="5867" b="1" dirty="0" err="1">
                <a:solidFill>
                  <a:schemeClr val="tx2"/>
                </a:solidFill>
              </a:rPr>
              <a:t>contidos</a:t>
            </a:r>
            <a:r>
              <a:rPr lang="es-ES" sz="5867" b="1" dirty="0">
                <a:solidFill>
                  <a:schemeClr val="tx2"/>
                </a:solidFill>
              </a:rPr>
              <a:t> </a:t>
            </a:r>
            <a:r>
              <a:rPr lang="es-ES" sz="5867" b="1" dirty="0" err="1">
                <a:solidFill>
                  <a:schemeClr val="tx2"/>
                </a:solidFill>
              </a:rPr>
              <a:t>dixitais</a:t>
            </a:r>
            <a:endParaRPr lang="es-ES" sz="5867" dirty="0">
              <a:solidFill>
                <a:schemeClr val="tx2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04767FF-F24B-4414-967F-519E006C2A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9892" y="3475370"/>
            <a:ext cx="7870885" cy="4348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12 Imagen" descr="cons_cul_edu-cor">
            <a:extLst>
              <a:ext uri="{FF2B5EF4-FFF2-40B4-BE49-F238E27FC236}">
                <a16:creationId xmlns:a16="http://schemas.microsoft.com/office/drawing/2014/main" id="{F19AE143-A5E1-4DBD-A924-19E3C38FA87E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7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8 Imagen">
            <a:extLst>
              <a:ext uri="{FF2B5EF4-FFF2-40B4-BE49-F238E27FC236}">
                <a16:creationId xmlns:a16="http://schemas.microsoft.com/office/drawing/2014/main" id="{95D26D1C-77C8-48E6-A369-ECFA3C086F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8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758710"/>
      </p:ext>
    </p:extLst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Z:\Spain\Coruna\Proyectos\Sector Público\Proyectos\012830-0018 - TIC en la escuela\03 Intermedio\Logotipos\Material para Presentaciones\encabezado azu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857223"/>
          </a:xfrm>
          <a:prstGeom prst="rect">
            <a:avLst/>
          </a:prstGeom>
          <a:noFill/>
        </p:spPr>
      </p:pic>
      <p:sp>
        <p:nvSpPr>
          <p:cNvPr id="101" name="1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466138"/>
            <a:ext cx="2844800" cy="4873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C696DAC-87F0-4FE7-A4E6-7AA38E6C4C4C}" type="slidenum">
              <a:rPr lang="es-ES" sz="160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402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sp>
        <p:nvSpPr>
          <p:cNvPr id="104" name="5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513763"/>
            <a:ext cx="2844800" cy="485775"/>
          </a:xfrm>
          <a:prstGeom prst="rect">
            <a:avLst/>
          </a:prstGeom>
        </p:spPr>
        <p:txBody>
          <a:bodyPr/>
          <a:lstStyle/>
          <a:p>
            <a:fld id="{73387AE2-390D-4843-BFFC-BFE6698A5A12}" type="slidenum">
              <a:rPr lang="es-ES" sz="1867">
                <a:solidFill>
                  <a:srgbClr val="FFFFFF"/>
                </a:solidFill>
                <a:latin typeface="MicrogrammaDMedExt" pitchFamily="34" charset="0"/>
              </a:rPr>
              <a:pPr/>
              <a:t>402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2" name="101 Imagen" descr="02_pie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3"/>
            <a:ext cx="12192000" cy="714348"/>
          </a:xfrm>
          <a:prstGeom prst="rect">
            <a:avLst/>
          </a:prstGeom>
        </p:spPr>
      </p:pic>
      <p:pic>
        <p:nvPicPr>
          <p:cNvPr id="105" name="Picture 3" descr="Z:\Spain\Coruna\Proyectos\Sector Público\Proyectos\012830-0018 - TIC en la escuela\03 Intermedio\Logotipos\Material para Presentaciones\AZUL VERTICAL SEPARAD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10777" y="381873"/>
            <a:ext cx="1930400" cy="357191"/>
          </a:xfrm>
          <a:prstGeom prst="rect">
            <a:avLst/>
          </a:prstGeom>
          <a:noFill/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140887" y="350387"/>
            <a:ext cx="155311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E-DIXGAL</a:t>
            </a:r>
            <a:endParaRPr lang="es-ES_tradnl" sz="3200" dirty="0"/>
          </a:p>
        </p:txBody>
      </p:sp>
      <p:sp>
        <p:nvSpPr>
          <p:cNvPr id="2" name="Rectángulo 1"/>
          <p:cNvSpPr/>
          <p:nvPr/>
        </p:nvSpPr>
        <p:spPr>
          <a:xfrm>
            <a:off x="335360" y="1270725"/>
            <a:ext cx="11521280" cy="995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s-ES" sz="5867" b="1" dirty="0">
                <a:solidFill>
                  <a:schemeClr val="tx2"/>
                </a:solidFill>
              </a:rPr>
              <a:t>Aforro de costes </a:t>
            </a:r>
            <a:r>
              <a:rPr lang="es-ES" sz="5867" b="1" dirty="0" err="1">
                <a:solidFill>
                  <a:schemeClr val="tx2"/>
                </a:solidFill>
              </a:rPr>
              <a:t>ás</a:t>
            </a:r>
            <a:r>
              <a:rPr lang="es-ES" sz="5867" b="1" dirty="0">
                <a:solidFill>
                  <a:schemeClr val="tx2"/>
                </a:solidFill>
              </a:rPr>
              <a:t> </a:t>
            </a:r>
            <a:r>
              <a:rPr lang="es-ES" sz="5867" dirty="0">
                <a:solidFill>
                  <a:schemeClr val="tx2"/>
                </a:solidFill>
              </a:rPr>
              <a:t>familias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D325BC9-B084-4933-88F9-7A004C8FA0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93" y="3419872"/>
            <a:ext cx="11017907" cy="3833115"/>
          </a:xfrm>
          <a:prstGeom prst="rect">
            <a:avLst/>
          </a:prstGeom>
        </p:spPr>
      </p:pic>
      <p:pic>
        <p:nvPicPr>
          <p:cNvPr id="13" name="12 Imagen" descr="cons_cul_edu-cor">
            <a:extLst>
              <a:ext uri="{FF2B5EF4-FFF2-40B4-BE49-F238E27FC236}">
                <a16:creationId xmlns:a16="http://schemas.microsoft.com/office/drawing/2014/main" id="{05AF9806-A8AB-4999-842F-73C30AECC181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7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4" name="8 Imagen">
            <a:extLst>
              <a:ext uri="{FF2B5EF4-FFF2-40B4-BE49-F238E27FC236}">
                <a16:creationId xmlns:a16="http://schemas.microsoft.com/office/drawing/2014/main" id="{9D8A1758-6AE2-4BD0-8E7E-CF78BDE780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8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932289"/>
      </p:ext>
    </p:extLst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Z:\Spain\Coruna\Proyectos\Sector Público\Proyectos\012830-0018 - TIC en la escuela\03 Intermedio\Logotipos\Material para Presentaciones\encabezado azu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857223"/>
          </a:xfrm>
          <a:prstGeom prst="rect">
            <a:avLst/>
          </a:prstGeom>
          <a:noFill/>
        </p:spPr>
      </p:pic>
      <p:sp>
        <p:nvSpPr>
          <p:cNvPr id="101" name="1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466138"/>
            <a:ext cx="2844800" cy="4873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C696DAC-87F0-4FE7-A4E6-7AA38E6C4C4C}" type="slidenum">
              <a:rPr lang="es-ES" sz="160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403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sp>
        <p:nvSpPr>
          <p:cNvPr id="104" name="5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513763"/>
            <a:ext cx="2844800" cy="485775"/>
          </a:xfrm>
          <a:prstGeom prst="rect">
            <a:avLst/>
          </a:prstGeom>
        </p:spPr>
        <p:txBody>
          <a:bodyPr/>
          <a:lstStyle/>
          <a:p>
            <a:fld id="{73387AE2-390D-4843-BFFC-BFE6698A5A12}" type="slidenum">
              <a:rPr lang="es-ES" sz="1867">
                <a:solidFill>
                  <a:srgbClr val="FFFFFF"/>
                </a:solidFill>
                <a:latin typeface="MicrogrammaDMedExt" pitchFamily="34" charset="0"/>
              </a:rPr>
              <a:pPr/>
              <a:t>403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2" name="101 Imagen" descr="02_pie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3"/>
            <a:ext cx="12192000" cy="714348"/>
          </a:xfrm>
          <a:prstGeom prst="rect">
            <a:avLst/>
          </a:prstGeom>
        </p:spPr>
      </p:pic>
      <p:pic>
        <p:nvPicPr>
          <p:cNvPr id="105" name="Picture 3" descr="Z:\Spain\Coruna\Proyectos\Sector Público\Proyectos\012830-0018 - TIC en la escuela\03 Intermedio\Logotipos\Material para Presentaciones\AZUL VERTICAL SEPARAD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10777" y="381873"/>
            <a:ext cx="1930400" cy="357191"/>
          </a:xfrm>
          <a:prstGeom prst="rect">
            <a:avLst/>
          </a:prstGeom>
          <a:noFill/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140887" y="350387"/>
            <a:ext cx="155311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E-DIXGAL</a:t>
            </a:r>
            <a:endParaRPr lang="es-ES_tradnl" sz="3200" dirty="0"/>
          </a:p>
        </p:txBody>
      </p:sp>
      <p:sp>
        <p:nvSpPr>
          <p:cNvPr id="2" name="Rectángulo 1"/>
          <p:cNvSpPr/>
          <p:nvPr/>
        </p:nvSpPr>
        <p:spPr>
          <a:xfrm>
            <a:off x="335361" y="1403648"/>
            <a:ext cx="11405817" cy="1898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s-ES" sz="5867" dirty="0">
                <a:solidFill>
                  <a:schemeClr val="tx2"/>
                </a:solidFill>
              </a:rPr>
              <a:t>Fomento da </a:t>
            </a:r>
            <a:r>
              <a:rPr lang="es-ES" sz="5867" b="1" dirty="0">
                <a:solidFill>
                  <a:schemeClr val="tx2"/>
                </a:solidFill>
              </a:rPr>
              <a:t>creación e reutilización </a:t>
            </a:r>
            <a:r>
              <a:rPr lang="es-ES" sz="5867" dirty="0">
                <a:solidFill>
                  <a:schemeClr val="tx2"/>
                </a:solidFill>
              </a:rPr>
              <a:t>de </a:t>
            </a:r>
            <a:r>
              <a:rPr lang="es-ES" sz="5867" dirty="0" err="1">
                <a:solidFill>
                  <a:schemeClr val="tx2"/>
                </a:solidFill>
              </a:rPr>
              <a:t>contidos</a:t>
            </a:r>
            <a:endParaRPr lang="es-ES" sz="5867" dirty="0">
              <a:solidFill>
                <a:schemeClr val="tx2"/>
              </a:solidFill>
            </a:endParaRPr>
          </a:p>
        </p:txBody>
      </p:sp>
      <p:pic>
        <p:nvPicPr>
          <p:cNvPr id="11" name="Imagen 21">
            <a:extLst>
              <a:ext uri="{FF2B5EF4-FFF2-40B4-BE49-F238E27FC236}">
                <a16:creationId xmlns:a16="http://schemas.microsoft.com/office/drawing/2014/main" id="{F9A5E8E9-6B07-4BEA-8BAD-B01FD7715DE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378147" y="3939124"/>
            <a:ext cx="1054100" cy="1397000"/>
          </a:xfrm>
          <a:prstGeom prst="rect">
            <a:avLst/>
          </a:prstGeom>
        </p:spPr>
      </p:pic>
      <p:pic>
        <p:nvPicPr>
          <p:cNvPr id="13" name="Imagen 22">
            <a:extLst>
              <a:ext uri="{FF2B5EF4-FFF2-40B4-BE49-F238E27FC236}">
                <a16:creationId xmlns:a16="http://schemas.microsoft.com/office/drawing/2014/main" id="{5A6D668A-AB7D-468B-B482-6A6A929974F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64965" y="3939124"/>
            <a:ext cx="901700" cy="1422400"/>
          </a:xfrm>
          <a:prstGeom prst="rect">
            <a:avLst/>
          </a:prstGeom>
        </p:spPr>
      </p:pic>
      <p:pic>
        <p:nvPicPr>
          <p:cNvPr id="14" name="Imagen 23">
            <a:extLst>
              <a:ext uri="{FF2B5EF4-FFF2-40B4-BE49-F238E27FC236}">
                <a16:creationId xmlns:a16="http://schemas.microsoft.com/office/drawing/2014/main" id="{F70924ED-CA2B-4D1D-9DB8-C63F3614259A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39883" y="3924385"/>
            <a:ext cx="1143000" cy="1549400"/>
          </a:xfrm>
          <a:prstGeom prst="rect">
            <a:avLst/>
          </a:prstGeom>
        </p:spPr>
      </p:pic>
      <p:pic>
        <p:nvPicPr>
          <p:cNvPr id="15" name="Imagen 24">
            <a:extLst>
              <a:ext uri="{FF2B5EF4-FFF2-40B4-BE49-F238E27FC236}">
                <a16:creationId xmlns:a16="http://schemas.microsoft.com/office/drawing/2014/main" id="{8CB415A5-088C-4848-8044-39B95CEDC751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108931" y="3916444"/>
            <a:ext cx="1054100" cy="1930400"/>
          </a:xfrm>
          <a:prstGeom prst="rect">
            <a:avLst/>
          </a:prstGeom>
        </p:spPr>
      </p:pic>
      <p:pic>
        <p:nvPicPr>
          <p:cNvPr id="16" name="Imagen 25">
            <a:extLst>
              <a:ext uri="{FF2B5EF4-FFF2-40B4-BE49-F238E27FC236}">
                <a16:creationId xmlns:a16="http://schemas.microsoft.com/office/drawing/2014/main" id="{FC35303F-16B0-41F4-A007-A47980FE28DB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378147" y="5988207"/>
            <a:ext cx="1041400" cy="1384300"/>
          </a:xfrm>
          <a:prstGeom prst="rect">
            <a:avLst/>
          </a:prstGeom>
        </p:spPr>
      </p:pic>
      <p:pic>
        <p:nvPicPr>
          <p:cNvPr id="17" name="Imagen 26">
            <a:extLst>
              <a:ext uri="{FF2B5EF4-FFF2-40B4-BE49-F238E27FC236}">
                <a16:creationId xmlns:a16="http://schemas.microsoft.com/office/drawing/2014/main" id="{3F081BB3-1AEF-476B-9E97-C8332274D128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056537" y="5988207"/>
            <a:ext cx="914400" cy="1562100"/>
          </a:xfrm>
          <a:prstGeom prst="rect">
            <a:avLst/>
          </a:prstGeom>
        </p:spPr>
      </p:pic>
      <p:pic>
        <p:nvPicPr>
          <p:cNvPr id="18" name="Imagen 27">
            <a:extLst>
              <a:ext uri="{FF2B5EF4-FFF2-40B4-BE49-F238E27FC236}">
                <a16:creationId xmlns:a16="http://schemas.microsoft.com/office/drawing/2014/main" id="{797D6067-FB2D-4167-9C84-779E7DC65849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096647" y="5988207"/>
            <a:ext cx="939800" cy="1397000"/>
          </a:xfrm>
          <a:prstGeom prst="rect">
            <a:avLst/>
          </a:prstGeom>
        </p:spPr>
      </p:pic>
      <p:pic>
        <p:nvPicPr>
          <p:cNvPr id="19" name="Imagen 28">
            <a:extLst>
              <a:ext uri="{FF2B5EF4-FFF2-40B4-BE49-F238E27FC236}">
                <a16:creationId xmlns:a16="http://schemas.microsoft.com/office/drawing/2014/main" id="{8D2A83B6-A5CB-45BF-914D-EF29DC75C4BC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125396" y="5988207"/>
            <a:ext cx="990600" cy="1841500"/>
          </a:xfrm>
          <a:prstGeom prst="rect">
            <a:avLst/>
          </a:prstGeom>
        </p:spPr>
      </p:pic>
      <p:pic>
        <p:nvPicPr>
          <p:cNvPr id="20" name="Imagen 30">
            <a:extLst>
              <a:ext uri="{FF2B5EF4-FFF2-40B4-BE49-F238E27FC236}">
                <a16:creationId xmlns:a16="http://schemas.microsoft.com/office/drawing/2014/main" id="{D4897C95-DB0F-42AE-853A-FFAE30372E68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9343736" y="3916445"/>
            <a:ext cx="1168400" cy="1587500"/>
          </a:xfrm>
          <a:prstGeom prst="rect">
            <a:avLst/>
          </a:prstGeom>
        </p:spPr>
      </p:pic>
      <p:pic>
        <p:nvPicPr>
          <p:cNvPr id="21" name="Imagen 32">
            <a:extLst>
              <a:ext uri="{FF2B5EF4-FFF2-40B4-BE49-F238E27FC236}">
                <a16:creationId xmlns:a16="http://schemas.microsoft.com/office/drawing/2014/main" id="{94A65C0B-6263-43C8-90BF-A0B20A293351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9316430" y="5988207"/>
            <a:ext cx="1155700" cy="1460500"/>
          </a:xfrm>
          <a:prstGeom prst="rect">
            <a:avLst/>
          </a:prstGeom>
        </p:spPr>
      </p:pic>
      <p:pic>
        <p:nvPicPr>
          <p:cNvPr id="22" name="12 Imagen" descr="cons_cul_edu-cor">
            <a:extLst>
              <a:ext uri="{FF2B5EF4-FFF2-40B4-BE49-F238E27FC236}">
                <a16:creationId xmlns:a16="http://schemas.microsoft.com/office/drawing/2014/main" id="{19F02419-97C4-4EA6-B50F-7F5052B24B7F}"/>
              </a:ext>
            </a:extLst>
          </p:cNvPr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7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3" name="8 Imagen">
            <a:extLst>
              <a:ext uri="{FF2B5EF4-FFF2-40B4-BE49-F238E27FC236}">
                <a16:creationId xmlns:a16="http://schemas.microsoft.com/office/drawing/2014/main" id="{064FA54A-FE16-4465-8E24-3410BE89593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8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599779"/>
      </p:ext>
    </p:extLst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Z:\Spain\Coruna\Proyectos\Sector Público\Proyectos\012830-0018 - TIC en la escuela\03 Intermedio\Logotipos\Material para Presentaciones\encabezado azu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857223"/>
          </a:xfrm>
          <a:prstGeom prst="rect">
            <a:avLst/>
          </a:prstGeom>
          <a:noFill/>
        </p:spPr>
      </p:pic>
      <p:sp>
        <p:nvSpPr>
          <p:cNvPr id="101" name="1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466138"/>
            <a:ext cx="2844800" cy="4873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C696DAC-87F0-4FE7-A4E6-7AA38E6C4C4C}" type="slidenum">
              <a:rPr lang="es-ES" sz="160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404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sp>
        <p:nvSpPr>
          <p:cNvPr id="104" name="5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513763"/>
            <a:ext cx="2844800" cy="485775"/>
          </a:xfrm>
          <a:prstGeom prst="rect">
            <a:avLst/>
          </a:prstGeom>
        </p:spPr>
        <p:txBody>
          <a:bodyPr/>
          <a:lstStyle/>
          <a:p>
            <a:fld id="{73387AE2-390D-4843-BFFC-BFE6698A5A12}" type="slidenum">
              <a:rPr lang="es-ES" sz="1867">
                <a:solidFill>
                  <a:srgbClr val="FFFFFF"/>
                </a:solidFill>
                <a:latin typeface="MicrogrammaDMedExt" pitchFamily="34" charset="0"/>
              </a:rPr>
              <a:pPr/>
              <a:t>404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2" name="101 Imagen" descr="02_pie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3"/>
            <a:ext cx="12192000" cy="714348"/>
          </a:xfrm>
          <a:prstGeom prst="rect">
            <a:avLst/>
          </a:prstGeom>
        </p:spPr>
      </p:pic>
      <p:pic>
        <p:nvPicPr>
          <p:cNvPr id="105" name="Picture 3" descr="Z:\Spain\Coruna\Proyectos\Sector Público\Proyectos\012830-0018 - TIC en la escuela\03 Intermedio\Logotipos\Material para Presentaciones\AZUL VERTICAL SEPARAD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10777" y="381873"/>
            <a:ext cx="1930400" cy="357191"/>
          </a:xfrm>
          <a:prstGeom prst="rect">
            <a:avLst/>
          </a:prstGeom>
          <a:noFill/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140887" y="350387"/>
            <a:ext cx="155311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E-DIXGAL</a:t>
            </a:r>
            <a:endParaRPr lang="es-ES_tradnl" sz="3200" dirty="0"/>
          </a:p>
        </p:txBody>
      </p:sp>
      <p:sp>
        <p:nvSpPr>
          <p:cNvPr id="2" name="Rectángulo 1"/>
          <p:cNvSpPr/>
          <p:nvPr/>
        </p:nvSpPr>
        <p:spPr>
          <a:xfrm>
            <a:off x="431371" y="1403648"/>
            <a:ext cx="11521280" cy="2800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s-ES" sz="5867" dirty="0" err="1">
                <a:solidFill>
                  <a:schemeClr val="tx2"/>
                </a:solidFill>
              </a:rPr>
              <a:t>Apoio</a:t>
            </a:r>
            <a:r>
              <a:rPr lang="es-ES" sz="5867" dirty="0">
                <a:solidFill>
                  <a:schemeClr val="tx2"/>
                </a:solidFill>
              </a:rPr>
              <a:t> da </a:t>
            </a:r>
            <a:r>
              <a:rPr lang="es-ES" sz="5867" b="1" dirty="0">
                <a:solidFill>
                  <a:schemeClr val="tx2"/>
                </a:solidFill>
              </a:rPr>
              <a:t>Rede de formación </a:t>
            </a:r>
            <a:r>
              <a:rPr lang="es-ES" sz="5867" dirty="0">
                <a:solidFill>
                  <a:schemeClr val="tx2"/>
                </a:solidFill>
              </a:rPr>
              <a:t>permanente do profesorado e da </a:t>
            </a:r>
            <a:r>
              <a:rPr lang="es-ES" sz="5867" b="1" dirty="0">
                <a:solidFill>
                  <a:schemeClr val="tx2"/>
                </a:solidFill>
              </a:rPr>
              <a:t>Amtega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D75B023-5691-423D-BBFC-6D94DE532C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8123" y="6715178"/>
            <a:ext cx="8534400" cy="12319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A385FC6-DA2A-40A4-9D7C-49717FED20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755" y="4812813"/>
            <a:ext cx="3905539" cy="1519609"/>
          </a:xfrm>
          <a:prstGeom prst="rect">
            <a:avLst/>
          </a:prstGeom>
        </p:spPr>
      </p:pic>
      <p:pic>
        <p:nvPicPr>
          <p:cNvPr id="12" name="12 Imagen" descr="cons_cul_edu-cor">
            <a:extLst>
              <a:ext uri="{FF2B5EF4-FFF2-40B4-BE49-F238E27FC236}">
                <a16:creationId xmlns:a16="http://schemas.microsoft.com/office/drawing/2014/main" id="{0FD6AC07-E108-4565-9FE8-4C04A4B2B1C1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7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4" name="8 Imagen">
            <a:extLst>
              <a:ext uri="{FF2B5EF4-FFF2-40B4-BE49-F238E27FC236}">
                <a16:creationId xmlns:a16="http://schemas.microsoft.com/office/drawing/2014/main" id="{D3025AD0-DC44-4851-9314-19BBC60986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8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660123"/>
      </p:ext>
    </p:extLst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Z:\EVA\grafi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69027" y="3323862"/>
            <a:ext cx="7164888" cy="5119463"/>
          </a:xfrm>
          <a:prstGeom prst="rect">
            <a:avLst/>
          </a:prstGeom>
          <a:noFill/>
        </p:spPr>
      </p:pic>
      <p:pic>
        <p:nvPicPr>
          <p:cNvPr id="29" name="Picture 2" descr="Z:\Spain\Coruna\Proyectos\Sector Público\Proyectos\012830-0018 - TIC en la escuela\03 Intermedio\Logotipos\Material para Presentaciones\encabezado azu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"/>
            <a:ext cx="12192000" cy="857223"/>
          </a:xfrm>
          <a:prstGeom prst="rect">
            <a:avLst/>
          </a:prstGeom>
          <a:noFill/>
        </p:spPr>
      </p:pic>
      <p:sp>
        <p:nvSpPr>
          <p:cNvPr id="101" name="1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466138"/>
            <a:ext cx="2844800" cy="4873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C696DAC-87F0-4FE7-A4E6-7AA38E6C4C4C}" type="slidenum">
              <a:rPr lang="es-ES" sz="160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405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sp>
        <p:nvSpPr>
          <p:cNvPr id="104" name="5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513763"/>
            <a:ext cx="2844800" cy="485775"/>
          </a:xfrm>
          <a:prstGeom prst="rect">
            <a:avLst/>
          </a:prstGeom>
        </p:spPr>
        <p:txBody>
          <a:bodyPr/>
          <a:lstStyle/>
          <a:p>
            <a:fld id="{73387AE2-390D-4843-BFFC-BFE6698A5A12}" type="slidenum">
              <a:rPr lang="es-ES" sz="1867">
                <a:solidFill>
                  <a:srgbClr val="FFFFFF"/>
                </a:solidFill>
                <a:latin typeface="MicrogrammaDMedExt" pitchFamily="34" charset="0"/>
              </a:rPr>
              <a:pPr/>
              <a:t>405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2" name="101 Imagen" descr="02_pie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3"/>
            <a:ext cx="12192000" cy="714348"/>
          </a:xfrm>
          <a:prstGeom prst="rect">
            <a:avLst/>
          </a:prstGeom>
        </p:spPr>
      </p:pic>
      <p:pic>
        <p:nvPicPr>
          <p:cNvPr id="105" name="Picture 3" descr="Z:\Spain\Coruna\Proyectos\Sector Público\Proyectos\012830-0018 - TIC en la escuela\03 Intermedio\Logotipos\Material para Presentaciones\AZUL VERTICAL SEPARADO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810777" y="381873"/>
            <a:ext cx="1930400" cy="357191"/>
          </a:xfrm>
          <a:prstGeom prst="rect">
            <a:avLst/>
          </a:prstGeom>
          <a:noFill/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140887" y="350387"/>
            <a:ext cx="521912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Alumnado do </a:t>
            </a:r>
            <a:r>
              <a:rPr lang="es-ES_tradnl" sz="3200" dirty="0" err="1">
                <a:solidFill>
                  <a:srgbClr val="FFFFFF"/>
                </a:solidFill>
                <a:latin typeface="MicrogrammaDMedExt" pitchFamily="34" charset="0"/>
              </a:rPr>
              <a:t>proxecto</a:t>
            </a:r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 E-</a:t>
            </a:r>
            <a:r>
              <a:rPr lang="es-ES_tradnl" sz="3200" dirty="0" err="1">
                <a:solidFill>
                  <a:srgbClr val="FFFFFF"/>
                </a:solidFill>
                <a:latin typeface="MicrogrammaDMedExt" pitchFamily="34" charset="0"/>
              </a:rPr>
              <a:t>Dixgal</a:t>
            </a:r>
            <a:endParaRPr lang="es-ES_tradnl" sz="3200" dirty="0"/>
          </a:p>
        </p:txBody>
      </p:sp>
      <p:graphicFrame>
        <p:nvGraphicFramePr>
          <p:cNvPr id="11" name="10 Tabla"/>
          <p:cNvGraphicFramePr>
            <a:graphicFrameLocks noGrp="1"/>
          </p:cNvGraphicFramePr>
          <p:nvPr>
            <p:extLst/>
          </p:nvPr>
        </p:nvGraphicFramePr>
        <p:xfrm>
          <a:off x="527382" y="1272360"/>
          <a:ext cx="8832981" cy="28195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54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475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4897">
                <a:tc>
                  <a:txBody>
                    <a:bodyPr/>
                    <a:lstStyle/>
                    <a:p>
                      <a:pPr algn="ctr"/>
                      <a:r>
                        <a:rPr lang="es-ES" sz="2700" dirty="0"/>
                        <a:t>Curso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gl-ES" sz="2700" noProof="0" dirty="0"/>
                        <a:t>Niveis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4897">
                <a:tc>
                  <a:txBody>
                    <a:bodyPr/>
                    <a:lstStyle/>
                    <a:p>
                      <a:r>
                        <a:rPr lang="es-ES" sz="3200" dirty="0"/>
                        <a:t>2014-2015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s-ES" sz="3200" dirty="0"/>
                        <a:t>5º  de Primaria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48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3200" dirty="0"/>
                        <a:t>2015-2016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s-ES" sz="3200" dirty="0"/>
                        <a:t>5º e 6º de Primaria;</a:t>
                      </a:r>
                      <a:r>
                        <a:rPr lang="es-ES" sz="3200" baseline="0" dirty="0"/>
                        <a:t> 1º da ESO</a:t>
                      </a:r>
                      <a:endParaRPr lang="es-ES" sz="32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48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3200" dirty="0"/>
                        <a:t>2016-2017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3200" dirty="0"/>
                        <a:t>5º e 6º de Primaria;</a:t>
                      </a:r>
                      <a:r>
                        <a:rPr lang="es-ES" sz="3200" baseline="0" dirty="0"/>
                        <a:t> 1º e 2º da ESO</a:t>
                      </a:r>
                      <a:endParaRPr lang="es-ES" sz="32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2" name="12 Imagen" descr="cons_cul_edu-cor">
            <a:extLst>
              <a:ext uri="{FF2B5EF4-FFF2-40B4-BE49-F238E27FC236}">
                <a16:creationId xmlns:a16="http://schemas.microsoft.com/office/drawing/2014/main" id="{FBC56B6B-B7AF-440D-8542-16AA2D1A15A2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7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3" name="8 Imagen">
            <a:extLst>
              <a:ext uri="{FF2B5EF4-FFF2-40B4-BE49-F238E27FC236}">
                <a16:creationId xmlns:a16="http://schemas.microsoft.com/office/drawing/2014/main" id="{3C2EFEB5-5293-488D-B212-A7A2595D04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8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46446"/>
      </p:ext>
    </p:extLst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Z:\EVA\grafi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69027" y="3323862"/>
            <a:ext cx="7164888" cy="5119463"/>
          </a:xfrm>
          <a:prstGeom prst="rect">
            <a:avLst/>
          </a:prstGeom>
          <a:noFill/>
        </p:spPr>
      </p:pic>
      <p:pic>
        <p:nvPicPr>
          <p:cNvPr id="29" name="Picture 2" descr="Z:\Spain\Coruna\Proyectos\Sector Público\Proyectos\012830-0018 - TIC en la escuela\03 Intermedio\Logotipos\Material para Presentaciones\encabezado azu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"/>
            <a:ext cx="12192000" cy="857223"/>
          </a:xfrm>
          <a:prstGeom prst="rect">
            <a:avLst/>
          </a:prstGeom>
          <a:noFill/>
        </p:spPr>
      </p:pic>
      <p:sp>
        <p:nvSpPr>
          <p:cNvPr id="101" name="1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466138"/>
            <a:ext cx="2844800" cy="4873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C696DAC-87F0-4FE7-A4E6-7AA38E6C4C4C}" type="slidenum">
              <a:rPr lang="es-ES" sz="160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406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sp>
        <p:nvSpPr>
          <p:cNvPr id="104" name="5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513763"/>
            <a:ext cx="2844800" cy="485775"/>
          </a:xfrm>
          <a:prstGeom prst="rect">
            <a:avLst/>
          </a:prstGeom>
        </p:spPr>
        <p:txBody>
          <a:bodyPr/>
          <a:lstStyle/>
          <a:p>
            <a:fld id="{73387AE2-390D-4843-BFFC-BFE6698A5A12}" type="slidenum">
              <a:rPr lang="es-ES" sz="1867">
                <a:solidFill>
                  <a:srgbClr val="FFFFFF"/>
                </a:solidFill>
                <a:latin typeface="MicrogrammaDMedExt" pitchFamily="34" charset="0"/>
              </a:rPr>
              <a:pPr/>
              <a:t>406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2" name="101 Imagen" descr="02_pie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3"/>
            <a:ext cx="12192000" cy="714348"/>
          </a:xfrm>
          <a:prstGeom prst="rect">
            <a:avLst/>
          </a:prstGeom>
        </p:spPr>
      </p:pic>
      <p:pic>
        <p:nvPicPr>
          <p:cNvPr id="105" name="Picture 3" descr="Z:\Spain\Coruna\Proyectos\Sector Público\Proyectos\012830-0018 - TIC en la escuela\03 Intermedio\Logotipos\Material para Presentaciones\AZUL VERTICAL SEPARADO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810777" y="381873"/>
            <a:ext cx="1930400" cy="357191"/>
          </a:xfrm>
          <a:prstGeom prst="rect">
            <a:avLst/>
          </a:prstGeom>
          <a:noFill/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140887" y="350387"/>
            <a:ext cx="521912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Alumnado do </a:t>
            </a:r>
            <a:r>
              <a:rPr lang="es-ES_tradnl" sz="3200" dirty="0" err="1">
                <a:solidFill>
                  <a:srgbClr val="FFFFFF"/>
                </a:solidFill>
                <a:latin typeface="MicrogrammaDMedExt" pitchFamily="34" charset="0"/>
              </a:rPr>
              <a:t>proxecto</a:t>
            </a:r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 E-</a:t>
            </a:r>
            <a:r>
              <a:rPr lang="es-ES_tradnl" sz="3200" dirty="0" err="1">
                <a:solidFill>
                  <a:srgbClr val="FFFFFF"/>
                </a:solidFill>
                <a:latin typeface="MicrogrammaDMedExt" pitchFamily="34" charset="0"/>
              </a:rPr>
              <a:t>Dixgal</a:t>
            </a:r>
            <a:endParaRPr lang="es-ES_tradnl" sz="3200" dirty="0"/>
          </a:p>
        </p:txBody>
      </p:sp>
      <p:graphicFrame>
        <p:nvGraphicFramePr>
          <p:cNvPr id="11" name="10 Tabla"/>
          <p:cNvGraphicFramePr>
            <a:graphicFrameLocks noGrp="1"/>
          </p:cNvGraphicFramePr>
          <p:nvPr>
            <p:extLst/>
          </p:nvPr>
        </p:nvGraphicFramePr>
        <p:xfrm>
          <a:off x="527382" y="1272360"/>
          <a:ext cx="8832981" cy="28195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54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475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4897">
                <a:tc>
                  <a:txBody>
                    <a:bodyPr/>
                    <a:lstStyle/>
                    <a:p>
                      <a:pPr algn="ctr"/>
                      <a:r>
                        <a:rPr lang="es-ES" sz="2700" dirty="0"/>
                        <a:t>Curso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gl-ES" sz="2700" noProof="0" dirty="0"/>
                        <a:t>Niveis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4897">
                <a:tc>
                  <a:txBody>
                    <a:bodyPr/>
                    <a:lstStyle/>
                    <a:p>
                      <a:r>
                        <a:rPr lang="es-ES" sz="3200" dirty="0"/>
                        <a:t>2014-2015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s-ES" sz="3200" dirty="0"/>
                        <a:t>5º  de Primaria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48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3200" dirty="0"/>
                        <a:t>2015-2016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s-ES" sz="3200" dirty="0"/>
                        <a:t>5º e 6º de Primaria;</a:t>
                      </a:r>
                      <a:r>
                        <a:rPr lang="es-ES" sz="3200" baseline="0" dirty="0"/>
                        <a:t> 1º da ESO</a:t>
                      </a:r>
                      <a:endParaRPr lang="es-ES" sz="32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48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3200" dirty="0"/>
                        <a:t>2016-2017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3200" dirty="0"/>
                        <a:t>5º e 6º de Primaria;</a:t>
                      </a:r>
                      <a:r>
                        <a:rPr lang="es-ES" sz="3200" baseline="0" dirty="0"/>
                        <a:t> 1º e 2º da ESO</a:t>
                      </a:r>
                      <a:endParaRPr lang="es-ES" sz="32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Rectángulo 1"/>
          <p:cNvSpPr/>
          <p:nvPr/>
        </p:nvSpPr>
        <p:spPr>
          <a:xfrm>
            <a:off x="1169930" y="6558587"/>
            <a:ext cx="409003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 b="1" dirty="0">
                <a:solidFill>
                  <a:srgbClr val="C00000"/>
                </a:solidFill>
              </a:rPr>
              <a:t>154 </a:t>
            </a:r>
            <a:r>
              <a:rPr lang="es-ES" sz="3200" b="1" dirty="0">
                <a:solidFill>
                  <a:schemeClr val="tx2"/>
                </a:solidFill>
              </a:rPr>
              <a:t>centros educativos</a:t>
            </a:r>
          </a:p>
          <a:p>
            <a:endParaRPr lang="es-ES" sz="3200" b="1" dirty="0">
              <a:solidFill>
                <a:schemeClr val="tx2"/>
              </a:solidFill>
            </a:endParaRPr>
          </a:p>
          <a:p>
            <a:r>
              <a:rPr lang="es-ES" sz="3200" b="1" dirty="0">
                <a:solidFill>
                  <a:srgbClr val="C00000"/>
                </a:solidFill>
              </a:rPr>
              <a:t>12.000 </a:t>
            </a:r>
            <a:r>
              <a:rPr lang="es-ES" sz="3200" b="1" dirty="0">
                <a:solidFill>
                  <a:schemeClr val="tx2"/>
                </a:solidFill>
              </a:rPr>
              <a:t>alumnos</a:t>
            </a:r>
            <a:endParaRPr lang="es-ES" sz="3200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B99E4861-B236-4B49-B3CD-0500A8B5C137}"/>
              </a:ext>
            </a:extLst>
          </p:cNvPr>
          <p:cNvSpPr/>
          <p:nvPr/>
        </p:nvSpPr>
        <p:spPr>
          <a:xfrm>
            <a:off x="521129" y="4362577"/>
            <a:ext cx="1523174" cy="11183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4267" b="1" dirty="0">
                <a:solidFill>
                  <a:schemeClr val="tx2"/>
                </a:solidFill>
              </a:rPr>
              <a:t>Curso</a:t>
            </a:r>
          </a:p>
          <a:p>
            <a:r>
              <a:rPr lang="es-ES" sz="2400" b="1" dirty="0">
                <a:solidFill>
                  <a:srgbClr val="C00000"/>
                </a:solidFill>
              </a:rPr>
              <a:t>2017-2018</a:t>
            </a:r>
            <a:endParaRPr lang="es-ES" sz="2400" b="1" dirty="0">
              <a:solidFill>
                <a:schemeClr val="tx2"/>
              </a:solidFill>
            </a:endParaRPr>
          </a:p>
        </p:txBody>
      </p:sp>
      <p:sp>
        <p:nvSpPr>
          <p:cNvPr id="4" name="Globo: línea doblada 3">
            <a:extLst>
              <a:ext uri="{FF2B5EF4-FFF2-40B4-BE49-F238E27FC236}">
                <a16:creationId xmlns:a16="http://schemas.microsoft.com/office/drawing/2014/main" id="{431E62C8-FA95-462B-812D-AD64DF65A658}"/>
              </a:ext>
            </a:extLst>
          </p:cNvPr>
          <p:cNvSpPr/>
          <p:nvPr/>
        </p:nvSpPr>
        <p:spPr>
          <a:xfrm>
            <a:off x="1140887" y="6433620"/>
            <a:ext cx="4149256" cy="1783661"/>
          </a:xfrm>
          <a:prstGeom prst="borderCallout2">
            <a:avLst>
              <a:gd name="adj1" fmla="val 19545"/>
              <a:gd name="adj2" fmla="val -3891"/>
              <a:gd name="adj3" fmla="val 18750"/>
              <a:gd name="adj4" fmla="val -16667"/>
              <a:gd name="adj5" fmla="val -47256"/>
              <a:gd name="adj6" fmla="val -20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 dirty="0"/>
          </a:p>
        </p:txBody>
      </p:sp>
      <p:pic>
        <p:nvPicPr>
          <p:cNvPr id="14" name="12 Imagen" descr="cons_cul_edu-cor">
            <a:extLst>
              <a:ext uri="{FF2B5EF4-FFF2-40B4-BE49-F238E27FC236}">
                <a16:creationId xmlns:a16="http://schemas.microsoft.com/office/drawing/2014/main" id="{ACBD73F8-4827-4F1A-9DCD-A85D56F742F0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7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5" name="8 Imagen">
            <a:extLst>
              <a:ext uri="{FF2B5EF4-FFF2-40B4-BE49-F238E27FC236}">
                <a16:creationId xmlns:a16="http://schemas.microsoft.com/office/drawing/2014/main" id="{5D9A32BD-57C4-4372-BABE-2B5F55DB4D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8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782651"/>
      </p:ext>
    </p:extLst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Z:\Spain\Coruna\Proyectos\Sector Público\Proyectos\012830-0018 - TIC en la escuela\03 Intermedio\Logotipos\Material para Presentaciones\encabezado azu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857223"/>
          </a:xfrm>
          <a:prstGeom prst="rect">
            <a:avLst/>
          </a:prstGeom>
          <a:noFill/>
        </p:spPr>
      </p:pic>
      <p:sp>
        <p:nvSpPr>
          <p:cNvPr id="101" name="1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466138"/>
            <a:ext cx="2844800" cy="4873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C696DAC-87F0-4FE7-A4E6-7AA38E6C4C4C}" type="slidenum">
              <a:rPr lang="es-ES" sz="160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407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sp>
        <p:nvSpPr>
          <p:cNvPr id="104" name="5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513763"/>
            <a:ext cx="2844800" cy="485775"/>
          </a:xfrm>
          <a:prstGeom prst="rect">
            <a:avLst/>
          </a:prstGeom>
        </p:spPr>
        <p:txBody>
          <a:bodyPr/>
          <a:lstStyle/>
          <a:p>
            <a:fld id="{73387AE2-390D-4843-BFFC-BFE6698A5A12}" type="slidenum">
              <a:rPr lang="es-ES" sz="1867">
                <a:solidFill>
                  <a:srgbClr val="FFFFFF"/>
                </a:solidFill>
                <a:latin typeface="MicrogrammaDMedExt" pitchFamily="34" charset="0"/>
              </a:rPr>
              <a:pPr/>
              <a:t>407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2" name="101 Imagen" descr="02_pie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3"/>
            <a:ext cx="12192000" cy="714348"/>
          </a:xfrm>
          <a:prstGeom prst="rect">
            <a:avLst/>
          </a:prstGeom>
        </p:spPr>
      </p:pic>
      <p:pic>
        <p:nvPicPr>
          <p:cNvPr id="105" name="Picture 3" descr="Z:\Spain\Coruna\Proyectos\Sector Público\Proyectos\012830-0018 - TIC en la escuela\03 Intermedio\Logotipos\Material para Presentaciones\AZUL VERTICAL SEPARAD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10777" y="381873"/>
            <a:ext cx="1930400" cy="357191"/>
          </a:xfrm>
          <a:prstGeom prst="rect">
            <a:avLst/>
          </a:prstGeom>
          <a:noFill/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140887" y="350387"/>
            <a:ext cx="351698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 err="1">
                <a:solidFill>
                  <a:srgbClr val="FFFFFF"/>
                </a:solidFill>
                <a:latin typeface="MicrogrammaDMedExt" pitchFamily="34" charset="0"/>
              </a:rPr>
              <a:t>Estrutura</a:t>
            </a:r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r>
              <a:rPr lang="es-ES_tradnl" sz="3200" dirty="0" err="1">
                <a:solidFill>
                  <a:srgbClr val="FFFFFF"/>
                </a:solidFill>
                <a:latin typeface="MicrogrammaDMedExt" pitchFamily="34" charset="0"/>
              </a:rPr>
              <a:t>tecnolóxica</a:t>
            </a:r>
            <a:endParaRPr lang="es-ES_tradnl" sz="32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89579"/>
            <a:ext cx="12192000" cy="7525679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-3712310" y="381873"/>
            <a:ext cx="2976331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gl-ES" sz="2400" dirty="0">
                <a:solidFill>
                  <a:schemeClr val="tx2"/>
                </a:solidFill>
              </a:rPr>
              <a:t>A estrutura tecnolóxica é:</a:t>
            </a:r>
          </a:p>
          <a:p>
            <a:pPr lvl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gl-ES" sz="2400" dirty="0">
                <a:solidFill>
                  <a:schemeClr val="tx2"/>
                </a:solidFill>
              </a:rPr>
              <a:t>Modular</a:t>
            </a:r>
          </a:p>
          <a:p>
            <a:pPr lvl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gl-ES" sz="2400" dirty="0">
                <a:solidFill>
                  <a:schemeClr val="tx2"/>
                </a:solidFill>
              </a:rPr>
              <a:t>Baseada en software libre</a:t>
            </a:r>
          </a:p>
          <a:p>
            <a:pPr lvl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gl-ES" sz="2400" dirty="0" err="1">
                <a:solidFill>
                  <a:schemeClr val="tx2"/>
                </a:solidFill>
              </a:rPr>
              <a:t>Escalable</a:t>
            </a:r>
            <a:r>
              <a:rPr lang="gl-ES" sz="2400" dirty="0">
                <a:solidFill>
                  <a:schemeClr val="tx2"/>
                </a:solidFill>
              </a:rPr>
              <a:t> e modificable</a:t>
            </a:r>
          </a:p>
          <a:p>
            <a:pPr lvl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gl-ES" sz="2400" dirty="0">
                <a:solidFill>
                  <a:schemeClr val="tx2"/>
                </a:solidFill>
              </a:rPr>
              <a:t>Aberta a unha futura integración doutros compoñentes</a:t>
            </a:r>
          </a:p>
          <a:p>
            <a:pPr lvl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gl-ES" sz="2400" dirty="0">
                <a:solidFill>
                  <a:schemeClr val="tx2"/>
                </a:solidFill>
              </a:rPr>
              <a:t>Cumpre estándares de intercambio de contidos, e de </a:t>
            </a:r>
            <a:r>
              <a:rPr lang="gl-ES" sz="2400" dirty="0" err="1">
                <a:solidFill>
                  <a:schemeClr val="tx2"/>
                </a:solidFill>
              </a:rPr>
              <a:t>interconexión</a:t>
            </a:r>
            <a:r>
              <a:rPr lang="gl-ES" sz="2400" dirty="0">
                <a:solidFill>
                  <a:schemeClr val="tx2"/>
                </a:solidFill>
              </a:rPr>
              <a:t> coas editoriais</a:t>
            </a:r>
          </a:p>
        </p:txBody>
      </p:sp>
      <p:pic>
        <p:nvPicPr>
          <p:cNvPr id="11" name="12 Imagen" descr="cons_cul_edu-cor">
            <a:extLst>
              <a:ext uri="{FF2B5EF4-FFF2-40B4-BE49-F238E27FC236}">
                <a16:creationId xmlns:a16="http://schemas.microsoft.com/office/drawing/2014/main" id="{3020D295-DFC1-47A1-BC31-973863ADBB18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7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8 Imagen">
            <a:extLst>
              <a:ext uri="{FF2B5EF4-FFF2-40B4-BE49-F238E27FC236}">
                <a16:creationId xmlns:a16="http://schemas.microsoft.com/office/drawing/2014/main" id="{5484F775-44BE-4F01-8C2F-FB04ACD014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8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903997"/>
      </p:ext>
    </p:extLst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Z:\Spain\Coruna\Proyectos\Sector Público\Proyectos\012830-0018 - TIC en la escuela\03 Intermedio\Logotipos\Material para Presentaciones\encabezado azu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857223"/>
          </a:xfrm>
          <a:prstGeom prst="rect">
            <a:avLst/>
          </a:prstGeom>
          <a:noFill/>
        </p:spPr>
      </p:pic>
      <p:sp>
        <p:nvSpPr>
          <p:cNvPr id="101" name="1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466138"/>
            <a:ext cx="2844800" cy="4873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C696DAC-87F0-4FE7-A4E6-7AA38E6C4C4C}" type="slidenum">
              <a:rPr lang="es-ES" sz="160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408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sp>
        <p:nvSpPr>
          <p:cNvPr id="104" name="5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513763"/>
            <a:ext cx="2844800" cy="485775"/>
          </a:xfrm>
          <a:prstGeom prst="rect">
            <a:avLst/>
          </a:prstGeom>
        </p:spPr>
        <p:txBody>
          <a:bodyPr/>
          <a:lstStyle/>
          <a:p>
            <a:fld id="{73387AE2-390D-4843-BFFC-BFE6698A5A12}" type="slidenum">
              <a:rPr lang="es-ES" sz="1867">
                <a:solidFill>
                  <a:srgbClr val="FFFFFF"/>
                </a:solidFill>
                <a:latin typeface="MicrogrammaDMedExt" pitchFamily="34" charset="0"/>
              </a:rPr>
              <a:pPr/>
              <a:t>408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2" name="101 Imagen" descr="02_pie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3"/>
            <a:ext cx="12192000" cy="714348"/>
          </a:xfrm>
          <a:prstGeom prst="rect">
            <a:avLst/>
          </a:prstGeom>
        </p:spPr>
      </p:pic>
      <p:pic>
        <p:nvPicPr>
          <p:cNvPr id="105" name="Picture 3" descr="Z:\Spain\Coruna\Proyectos\Sector Público\Proyectos\012830-0018 - TIC en la escuela\03 Intermedio\Logotipos\Material para Presentaciones\AZUL VERTICAL SEPARAD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10777" y="381873"/>
            <a:ext cx="1930400" cy="357191"/>
          </a:xfrm>
          <a:prstGeom prst="rect">
            <a:avLst/>
          </a:prstGeom>
          <a:noFill/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140887" y="350387"/>
            <a:ext cx="519437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Entorno Virtual de </a:t>
            </a:r>
            <a:r>
              <a:rPr lang="es-ES_tradnl" sz="3200" dirty="0" err="1">
                <a:solidFill>
                  <a:srgbClr val="FFFFFF"/>
                </a:solidFill>
                <a:latin typeface="MicrogrammaDMedExt" pitchFamily="34" charset="0"/>
              </a:rPr>
              <a:t>Aprendizaxe</a:t>
            </a:r>
            <a:endParaRPr lang="es-ES_tradnl" sz="32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03973"/>
            <a:ext cx="12192000" cy="751128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3008768" y="865525"/>
            <a:ext cx="31683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gl-ES" sz="2400" b="1" dirty="0">
                <a:solidFill>
                  <a:schemeClr val="tx2"/>
                </a:solidFill>
              </a:rPr>
              <a:t>Núcleo</a:t>
            </a:r>
            <a:r>
              <a:rPr lang="gl-ES" sz="2400" dirty="0">
                <a:solidFill>
                  <a:schemeClr val="tx2"/>
                </a:solidFill>
              </a:rPr>
              <a:t> do sistema </a:t>
            </a:r>
          </a:p>
          <a:p>
            <a:pPr>
              <a:buFont typeface="Arial" pitchFamily="34" charset="0"/>
              <a:buChar char="•"/>
            </a:pPr>
            <a:r>
              <a:rPr lang="gl-ES" sz="2400" dirty="0">
                <a:solidFill>
                  <a:schemeClr val="tx2"/>
                </a:solidFill>
              </a:rPr>
              <a:t>Ferramenta de </a:t>
            </a:r>
            <a:r>
              <a:rPr lang="gl-ES" sz="2400" b="1" dirty="0">
                <a:solidFill>
                  <a:schemeClr val="tx2"/>
                </a:solidFill>
              </a:rPr>
              <a:t>uso cotián </a:t>
            </a:r>
            <a:r>
              <a:rPr lang="gl-ES" sz="2400" dirty="0">
                <a:solidFill>
                  <a:schemeClr val="tx2"/>
                </a:solidFill>
              </a:rPr>
              <a:t>por docentes e alumnado</a:t>
            </a:r>
          </a:p>
          <a:p>
            <a:pPr>
              <a:buFont typeface="Arial" pitchFamily="34" charset="0"/>
              <a:buChar char="•"/>
            </a:pPr>
            <a:r>
              <a:rPr lang="gl-ES" sz="2400" dirty="0">
                <a:solidFill>
                  <a:schemeClr val="tx2"/>
                </a:solidFill>
              </a:rPr>
              <a:t>Baseado nunha solución de </a:t>
            </a:r>
            <a:r>
              <a:rPr lang="gl-ES" sz="2400" b="1" dirty="0">
                <a:solidFill>
                  <a:schemeClr val="tx2"/>
                </a:solidFill>
              </a:rPr>
              <a:t>software libre</a:t>
            </a:r>
            <a:r>
              <a:rPr lang="gl-ES" sz="2400" dirty="0">
                <a:solidFill>
                  <a:schemeClr val="tx2"/>
                </a:solidFill>
              </a:rPr>
              <a:t>: </a:t>
            </a:r>
            <a:r>
              <a:rPr lang="gl-ES" sz="2400" dirty="0" err="1">
                <a:solidFill>
                  <a:schemeClr val="tx2"/>
                </a:solidFill>
              </a:rPr>
              <a:t>Moodle</a:t>
            </a:r>
            <a:r>
              <a:rPr lang="gl-ES" sz="2400" dirty="0">
                <a:solidFill>
                  <a:schemeClr val="tx2"/>
                </a:solidFill>
              </a:rPr>
              <a:t> 2.6</a:t>
            </a:r>
          </a:p>
          <a:p>
            <a:pPr>
              <a:buFont typeface="Arial" pitchFamily="34" charset="0"/>
              <a:buChar char="•"/>
            </a:pPr>
            <a:r>
              <a:rPr lang="gl-ES" sz="2400" b="1" dirty="0" err="1">
                <a:solidFill>
                  <a:schemeClr val="tx2"/>
                </a:solidFill>
              </a:rPr>
              <a:t>Multiidioma</a:t>
            </a:r>
            <a:endParaRPr lang="es-ES" sz="2400" dirty="0"/>
          </a:p>
        </p:txBody>
      </p:sp>
      <p:sp>
        <p:nvSpPr>
          <p:cNvPr id="4" name="Rectángulo 3"/>
          <p:cNvSpPr/>
          <p:nvPr/>
        </p:nvSpPr>
        <p:spPr>
          <a:xfrm>
            <a:off x="-3803782" y="309723"/>
            <a:ext cx="3275605" cy="8217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gl-ES" sz="2400" b="1" dirty="0">
                <a:solidFill>
                  <a:schemeClr val="tx2"/>
                </a:solidFill>
              </a:rPr>
              <a:t>Principais funcionalidades</a:t>
            </a:r>
            <a:r>
              <a:rPr lang="gl-ES" sz="2400" dirty="0">
                <a:solidFill>
                  <a:schemeClr val="tx2"/>
                </a:solidFill>
              </a:rPr>
              <a:t>:</a:t>
            </a:r>
          </a:p>
          <a:p>
            <a:pPr>
              <a:buFont typeface="Arial" pitchFamily="34" charset="0"/>
              <a:buChar char="•"/>
            </a:pPr>
            <a:r>
              <a:rPr lang="gl-ES" sz="2400" dirty="0">
                <a:solidFill>
                  <a:schemeClr val="tx2"/>
                </a:solidFill>
              </a:rPr>
              <a:t>Espazos virtuais para cada materia</a:t>
            </a:r>
          </a:p>
          <a:p>
            <a:pPr>
              <a:buFont typeface="Arial" pitchFamily="34" charset="0"/>
              <a:buChar char="•"/>
            </a:pPr>
            <a:r>
              <a:rPr lang="gl-ES" sz="2400" dirty="0">
                <a:solidFill>
                  <a:schemeClr val="tx2"/>
                </a:solidFill>
              </a:rPr>
              <a:t>Acceso a contidos de libros dixitais e outros recursos e actividades propostos polo profesor</a:t>
            </a:r>
          </a:p>
          <a:p>
            <a:pPr>
              <a:buFont typeface="Arial" pitchFamily="34" charset="0"/>
              <a:buChar char="•"/>
            </a:pPr>
            <a:r>
              <a:rPr lang="gl-ES" sz="2400" b="1" dirty="0">
                <a:solidFill>
                  <a:schemeClr val="tx2"/>
                </a:solidFill>
              </a:rPr>
              <a:t>Integración</a:t>
            </a:r>
            <a:r>
              <a:rPr lang="gl-ES" sz="2400" dirty="0">
                <a:solidFill>
                  <a:schemeClr val="tx2"/>
                </a:solidFill>
              </a:rPr>
              <a:t> con </a:t>
            </a:r>
            <a:r>
              <a:rPr lang="gl-ES" sz="2400" dirty="0" err="1">
                <a:solidFill>
                  <a:schemeClr val="tx2"/>
                </a:solidFill>
              </a:rPr>
              <a:t>Repositorios</a:t>
            </a:r>
            <a:r>
              <a:rPr lang="gl-ES" sz="2400" dirty="0">
                <a:solidFill>
                  <a:schemeClr val="tx2"/>
                </a:solidFill>
              </a:rPr>
              <a:t> de Contidos: Abalar e Punto Neutro</a:t>
            </a:r>
          </a:p>
          <a:p>
            <a:pPr>
              <a:buFont typeface="Arial" pitchFamily="34" charset="0"/>
              <a:buChar char="•"/>
            </a:pPr>
            <a:r>
              <a:rPr lang="gl-ES" sz="2400" dirty="0">
                <a:solidFill>
                  <a:schemeClr val="tx2"/>
                </a:solidFill>
              </a:rPr>
              <a:t>Ferramentas de </a:t>
            </a:r>
            <a:r>
              <a:rPr lang="gl-ES" sz="2400" b="1" dirty="0">
                <a:solidFill>
                  <a:schemeClr val="tx2"/>
                </a:solidFill>
              </a:rPr>
              <a:t>avaliación</a:t>
            </a:r>
            <a:r>
              <a:rPr lang="gl-ES" sz="2400" dirty="0">
                <a:solidFill>
                  <a:schemeClr val="tx2"/>
                </a:solidFill>
              </a:rPr>
              <a:t>: tarefas, cuestionarios, actividades.</a:t>
            </a:r>
          </a:p>
          <a:p>
            <a:pPr>
              <a:buFont typeface="Arial" pitchFamily="34" charset="0"/>
              <a:buChar char="•"/>
            </a:pPr>
            <a:r>
              <a:rPr lang="gl-ES" sz="2400" dirty="0">
                <a:solidFill>
                  <a:schemeClr val="tx2"/>
                </a:solidFill>
              </a:rPr>
              <a:t>Ferramentas de </a:t>
            </a:r>
            <a:r>
              <a:rPr lang="gl-ES" sz="2400" b="1" dirty="0">
                <a:solidFill>
                  <a:schemeClr val="tx2"/>
                </a:solidFill>
              </a:rPr>
              <a:t>comunicación</a:t>
            </a:r>
            <a:r>
              <a:rPr lang="gl-ES" sz="2400" dirty="0">
                <a:solidFill>
                  <a:schemeClr val="tx2"/>
                </a:solidFill>
              </a:rPr>
              <a:t>: </a:t>
            </a:r>
            <a:r>
              <a:rPr lang="gl-ES" sz="2400" dirty="0" err="1">
                <a:solidFill>
                  <a:schemeClr val="tx2"/>
                </a:solidFill>
              </a:rPr>
              <a:t>mensaxería</a:t>
            </a:r>
            <a:r>
              <a:rPr lang="gl-ES" sz="2400" dirty="0">
                <a:solidFill>
                  <a:schemeClr val="tx2"/>
                </a:solidFill>
              </a:rPr>
              <a:t>, foros, </a:t>
            </a:r>
            <a:r>
              <a:rPr lang="gl-ES" sz="2400" dirty="0" err="1">
                <a:solidFill>
                  <a:schemeClr val="tx2"/>
                </a:solidFill>
              </a:rPr>
              <a:t>chat</a:t>
            </a:r>
            <a:r>
              <a:rPr lang="gl-ES" sz="2400" dirty="0">
                <a:solidFill>
                  <a:schemeClr val="tx2"/>
                </a:solidFill>
              </a:rPr>
              <a:t>, axenda</a:t>
            </a:r>
          </a:p>
          <a:p>
            <a:pPr>
              <a:buFont typeface="Arial" pitchFamily="34" charset="0"/>
              <a:buChar char="•"/>
            </a:pPr>
            <a:r>
              <a:rPr lang="gl-ES" sz="2400" dirty="0">
                <a:solidFill>
                  <a:schemeClr val="tx2"/>
                </a:solidFill>
              </a:rPr>
              <a:t>Seguimento da </a:t>
            </a:r>
            <a:r>
              <a:rPr lang="gl-ES" sz="2400" b="1" dirty="0">
                <a:solidFill>
                  <a:schemeClr val="tx2"/>
                </a:solidFill>
              </a:rPr>
              <a:t>aprendizaxe do alumno</a:t>
            </a:r>
            <a:r>
              <a:rPr lang="gl-ES" sz="2400" dirty="0">
                <a:solidFill>
                  <a:schemeClr val="tx2"/>
                </a:solidFill>
              </a:rPr>
              <a:t>.</a:t>
            </a:r>
            <a:endParaRPr lang="es-ES" sz="2400" dirty="0"/>
          </a:p>
        </p:txBody>
      </p:sp>
      <p:pic>
        <p:nvPicPr>
          <p:cNvPr id="12" name="12 Imagen" descr="cons_cul_edu-cor">
            <a:extLst>
              <a:ext uri="{FF2B5EF4-FFF2-40B4-BE49-F238E27FC236}">
                <a16:creationId xmlns:a16="http://schemas.microsoft.com/office/drawing/2014/main" id="{08019D74-CDB0-456C-A2A6-9A5AFF585052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7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3" name="8 Imagen">
            <a:extLst>
              <a:ext uri="{FF2B5EF4-FFF2-40B4-BE49-F238E27FC236}">
                <a16:creationId xmlns:a16="http://schemas.microsoft.com/office/drawing/2014/main" id="{AAA758B3-5FBE-48E2-9DBF-97B57ECADB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8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735701"/>
      </p:ext>
    </p:extLst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Z:\Spain\Coruna\Proyectos\Sector Público\Proyectos\012830-0018 - TIC en la escuela\03 Intermedio\Logotipos\Material para Presentaciones\encabezado azu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857223"/>
          </a:xfrm>
          <a:prstGeom prst="rect">
            <a:avLst/>
          </a:prstGeom>
          <a:noFill/>
        </p:spPr>
      </p:pic>
      <p:sp>
        <p:nvSpPr>
          <p:cNvPr id="101" name="1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466138"/>
            <a:ext cx="2844800" cy="4873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C696DAC-87F0-4FE7-A4E6-7AA38E6C4C4C}" type="slidenum">
              <a:rPr lang="es-ES" sz="160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409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sp>
        <p:nvSpPr>
          <p:cNvPr id="104" name="5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513763"/>
            <a:ext cx="2844800" cy="485775"/>
          </a:xfrm>
          <a:prstGeom prst="rect">
            <a:avLst/>
          </a:prstGeom>
        </p:spPr>
        <p:txBody>
          <a:bodyPr/>
          <a:lstStyle/>
          <a:p>
            <a:fld id="{73387AE2-390D-4843-BFFC-BFE6698A5A12}" type="slidenum">
              <a:rPr lang="es-ES" sz="1867">
                <a:solidFill>
                  <a:srgbClr val="FFFFFF"/>
                </a:solidFill>
                <a:latin typeface="MicrogrammaDMedExt" pitchFamily="34" charset="0"/>
              </a:rPr>
              <a:pPr/>
              <a:t>409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2" name="101 Imagen" descr="02_pie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3"/>
            <a:ext cx="12192000" cy="714348"/>
          </a:xfrm>
          <a:prstGeom prst="rect">
            <a:avLst/>
          </a:prstGeom>
        </p:spPr>
      </p:pic>
      <p:pic>
        <p:nvPicPr>
          <p:cNvPr id="105" name="Picture 3" descr="Z:\Spain\Coruna\Proyectos\Sector Público\Proyectos\012830-0018 - TIC en la escuela\03 Intermedio\Logotipos\Material para Presentaciones\AZUL VERTICAL SEPARAD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10777" y="381873"/>
            <a:ext cx="1930400" cy="357191"/>
          </a:xfrm>
          <a:prstGeom prst="rect">
            <a:avLst/>
          </a:prstGeom>
          <a:noFill/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140887" y="350387"/>
            <a:ext cx="519437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Entorno Virtual de </a:t>
            </a:r>
            <a:r>
              <a:rPr lang="es-ES_tradnl" sz="3200" dirty="0" err="1">
                <a:solidFill>
                  <a:srgbClr val="FFFFFF"/>
                </a:solidFill>
                <a:latin typeface="MicrogrammaDMedExt" pitchFamily="34" charset="0"/>
              </a:rPr>
              <a:t>Aprendizaxe</a:t>
            </a:r>
            <a:endParaRPr lang="es-ES_tradnl" sz="32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03973"/>
            <a:ext cx="12192000" cy="751128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3008768" y="865525"/>
            <a:ext cx="31683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gl-ES" sz="2400" b="1" dirty="0">
                <a:solidFill>
                  <a:schemeClr val="tx2"/>
                </a:solidFill>
              </a:rPr>
              <a:t>Núcleo</a:t>
            </a:r>
            <a:r>
              <a:rPr lang="gl-ES" sz="2400" dirty="0">
                <a:solidFill>
                  <a:schemeClr val="tx2"/>
                </a:solidFill>
              </a:rPr>
              <a:t> do sistema </a:t>
            </a:r>
          </a:p>
          <a:p>
            <a:pPr>
              <a:buFont typeface="Arial" pitchFamily="34" charset="0"/>
              <a:buChar char="•"/>
            </a:pPr>
            <a:r>
              <a:rPr lang="gl-ES" sz="2400" dirty="0">
                <a:solidFill>
                  <a:schemeClr val="tx2"/>
                </a:solidFill>
              </a:rPr>
              <a:t>Ferramenta de </a:t>
            </a:r>
            <a:r>
              <a:rPr lang="gl-ES" sz="2400" b="1" dirty="0">
                <a:solidFill>
                  <a:schemeClr val="tx2"/>
                </a:solidFill>
              </a:rPr>
              <a:t>uso cotián </a:t>
            </a:r>
            <a:r>
              <a:rPr lang="gl-ES" sz="2400" dirty="0">
                <a:solidFill>
                  <a:schemeClr val="tx2"/>
                </a:solidFill>
              </a:rPr>
              <a:t>por docentes e alumnado</a:t>
            </a:r>
          </a:p>
          <a:p>
            <a:pPr>
              <a:buFont typeface="Arial" pitchFamily="34" charset="0"/>
              <a:buChar char="•"/>
            </a:pPr>
            <a:r>
              <a:rPr lang="gl-ES" sz="2400" dirty="0">
                <a:solidFill>
                  <a:schemeClr val="tx2"/>
                </a:solidFill>
              </a:rPr>
              <a:t>Baseado nunha solución de </a:t>
            </a:r>
            <a:r>
              <a:rPr lang="gl-ES" sz="2400" b="1" dirty="0">
                <a:solidFill>
                  <a:schemeClr val="tx2"/>
                </a:solidFill>
              </a:rPr>
              <a:t>software libre</a:t>
            </a:r>
            <a:r>
              <a:rPr lang="gl-ES" sz="2400" dirty="0">
                <a:solidFill>
                  <a:schemeClr val="tx2"/>
                </a:solidFill>
              </a:rPr>
              <a:t>: </a:t>
            </a:r>
            <a:r>
              <a:rPr lang="gl-ES" sz="2400" dirty="0" err="1">
                <a:solidFill>
                  <a:schemeClr val="tx2"/>
                </a:solidFill>
              </a:rPr>
              <a:t>Moodle</a:t>
            </a:r>
            <a:r>
              <a:rPr lang="gl-ES" sz="2400" dirty="0">
                <a:solidFill>
                  <a:schemeClr val="tx2"/>
                </a:solidFill>
              </a:rPr>
              <a:t> 2.6</a:t>
            </a:r>
          </a:p>
          <a:p>
            <a:pPr>
              <a:buFont typeface="Arial" pitchFamily="34" charset="0"/>
              <a:buChar char="•"/>
            </a:pPr>
            <a:r>
              <a:rPr lang="gl-ES" sz="2400" b="1" dirty="0" err="1">
                <a:solidFill>
                  <a:schemeClr val="tx2"/>
                </a:solidFill>
              </a:rPr>
              <a:t>Multiidioma</a:t>
            </a:r>
            <a:endParaRPr lang="es-ES" sz="2400" dirty="0"/>
          </a:p>
        </p:txBody>
      </p:sp>
      <p:sp>
        <p:nvSpPr>
          <p:cNvPr id="4" name="Rectángulo 3"/>
          <p:cNvSpPr/>
          <p:nvPr/>
        </p:nvSpPr>
        <p:spPr>
          <a:xfrm>
            <a:off x="-3803782" y="309723"/>
            <a:ext cx="3275605" cy="8217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gl-ES" sz="2400" b="1" dirty="0">
                <a:solidFill>
                  <a:schemeClr val="tx2"/>
                </a:solidFill>
              </a:rPr>
              <a:t>Principais funcionalidades</a:t>
            </a:r>
            <a:r>
              <a:rPr lang="gl-ES" sz="2400" dirty="0">
                <a:solidFill>
                  <a:schemeClr val="tx2"/>
                </a:solidFill>
              </a:rPr>
              <a:t>:</a:t>
            </a:r>
          </a:p>
          <a:p>
            <a:pPr>
              <a:buFont typeface="Arial" pitchFamily="34" charset="0"/>
              <a:buChar char="•"/>
            </a:pPr>
            <a:r>
              <a:rPr lang="gl-ES" sz="2400" dirty="0">
                <a:solidFill>
                  <a:schemeClr val="tx2"/>
                </a:solidFill>
              </a:rPr>
              <a:t>Espazos virtuais para cada materia</a:t>
            </a:r>
          </a:p>
          <a:p>
            <a:pPr>
              <a:buFont typeface="Arial" pitchFamily="34" charset="0"/>
              <a:buChar char="•"/>
            </a:pPr>
            <a:r>
              <a:rPr lang="gl-ES" sz="2400" dirty="0">
                <a:solidFill>
                  <a:schemeClr val="tx2"/>
                </a:solidFill>
              </a:rPr>
              <a:t>Acceso a contidos de libros dixitais e outros recursos e actividades propostos polo profesor</a:t>
            </a:r>
          </a:p>
          <a:p>
            <a:pPr>
              <a:buFont typeface="Arial" pitchFamily="34" charset="0"/>
              <a:buChar char="•"/>
            </a:pPr>
            <a:r>
              <a:rPr lang="gl-ES" sz="2400" b="1" dirty="0">
                <a:solidFill>
                  <a:schemeClr val="tx2"/>
                </a:solidFill>
              </a:rPr>
              <a:t>Integración</a:t>
            </a:r>
            <a:r>
              <a:rPr lang="gl-ES" sz="2400" dirty="0">
                <a:solidFill>
                  <a:schemeClr val="tx2"/>
                </a:solidFill>
              </a:rPr>
              <a:t> con </a:t>
            </a:r>
            <a:r>
              <a:rPr lang="gl-ES" sz="2400" dirty="0" err="1">
                <a:solidFill>
                  <a:schemeClr val="tx2"/>
                </a:solidFill>
              </a:rPr>
              <a:t>Repositorios</a:t>
            </a:r>
            <a:r>
              <a:rPr lang="gl-ES" sz="2400" dirty="0">
                <a:solidFill>
                  <a:schemeClr val="tx2"/>
                </a:solidFill>
              </a:rPr>
              <a:t> de Contidos: Abalar e Punto Neutro</a:t>
            </a:r>
          </a:p>
          <a:p>
            <a:pPr>
              <a:buFont typeface="Arial" pitchFamily="34" charset="0"/>
              <a:buChar char="•"/>
            </a:pPr>
            <a:r>
              <a:rPr lang="gl-ES" sz="2400" dirty="0">
                <a:solidFill>
                  <a:schemeClr val="tx2"/>
                </a:solidFill>
              </a:rPr>
              <a:t>Ferramentas de </a:t>
            </a:r>
            <a:r>
              <a:rPr lang="gl-ES" sz="2400" b="1" dirty="0">
                <a:solidFill>
                  <a:schemeClr val="tx2"/>
                </a:solidFill>
              </a:rPr>
              <a:t>avaliación</a:t>
            </a:r>
            <a:r>
              <a:rPr lang="gl-ES" sz="2400" dirty="0">
                <a:solidFill>
                  <a:schemeClr val="tx2"/>
                </a:solidFill>
              </a:rPr>
              <a:t>: tarefas, cuestionarios, actividades.</a:t>
            </a:r>
          </a:p>
          <a:p>
            <a:pPr>
              <a:buFont typeface="Arial" pitchFamily="34" charset="0"/>
              <a:buChar char="•"/>
            </a:pPr>
            <a:r>
              <a:rPr lang="gl-ES" sz="2400" dirty="0">
                <a:solidFill>
                  <a:schemeClr val="tx2"/>
                </a:solidFill>
              </a:rPr>
              <a:t>Ferramentas de </a:t>
            </a:r>
            <a:r>
              <a:rPr lang="gl-ES" sz="2400" b="1" dirty="0">
                <a:solidFill>
                  <a:schemeClr val="tx2"/>
                </a:solidFill>
              </a:rPr>
              <a:t>comunicación</a:t>
            </a:r>
            <a:r>
              <a:rPr lang="gl-ES" sz="2400" dirty="0">
                <a:solidFill>
                  <a:schemeClr val="tx2"/>
                </a:solidFill>
              </a:rPr>
              <a:t>: </a:t>
            </a:r>
            <a:r>
              <a:rPr lang="gl-ES" sz="2400" dirty="0" err="1">
                <a:solidFill>
                  <a:schemeClr val="tx2"/>
                </a:solidFill>
              </a:rPr>
              <a:t>mensaxería</a:t>
            </a:r>
            <a:r>
              <a:rPr lang="gl-ES" sz="2400" dirty="0">
                <a:solidFill>
                  <a:schemeClr val="tx2"/>
                </a:solidFill>
              </a:rPr>
              <a:t>, foros, </a:t>
            </a:r>
            <a:r>
              <a:rPr lang="gl-ES" sz="2400" dirty="0" err="1">
                <a:solidFill>
                  <a:schemeClr val="tx2"/>
                </a:solidFill>
              </a:rPr>
              <a:t>chat</a:t>
            </a:r>
            <a:r>
              <a:rPr lang="gl-ES" sz="2400" dirty="0">
                <a:solidFill>
                  <a:schemeClr val="tx2"/>
                </a:solidFill>
              </a:rPr>
              <a:t>, axenda</a:t>
            </a:r>
          </a:p>
          <a:p>
            <a:pPr>
              <a:buFont typeface="Arial" pitchFamily="34" charset="0"/>
              <a:buChar char="•"/>
            </a:pPr>
            <a:r>
              <a:rPr lang="gl-ES" sz="2400" dirty="0">
                <a:solidFill>
                  <a:schemeClr val="tx2"/>
                </a:solidFill>
              </a:rPr>
              <a:t>Seguimento da </a:t>
            </a:r>
            <a:r>
              <a:rPr lang="gl-ES" sz="2400" b="1" dirty="0">
                <a:solidFill>
                  <a:schemeClr val="tx2"/>
                </a:solidFill>
              </a:rPr>
              <a:t>aprendizaxe do alumno</a:t>
            </a:r>
            <a:r>
              <a:rPr lang="gl-ES" sz="2400" dirty="0">
                <a:solidFill>
                  <a:schemeClr val="tx2"/>
                </a:solidFill>
              </a:rPr>
              <a:t>.</a:t>
            </a:r>
            <a:endParaRPr lang="es-ES" sz="2400" dirty="0"/>
          </a:p>
        </p:txBody>
      </p:sp>
      <p:pic>
        <p:nvPicPr>
          <p:cNvPr id="12" name="12 Imagen" descr="cons_cul_edu-cor">
            <a:extLst>
              <a:ext uri="{FF2B5EF4-FFF2-40B4-BE49-F238E27FC236}">
                <a16:creationId xmlns:a16="http://schemas.microsoft.com/office/drawing/2014/main" id="{08019D74-CDB0-456C-A2A6-9A5AFF585052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7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3" name="8 Imagen">
            <a:extLst>
              <a:ext uri="{FF2B5EF4-FFF2-40B4-BE49-F238E27FC236}">
                <a16:creationId xmlns:a16="http://schemas.microsoft.com/office/drawing/2014/main" id="{AAA758B3-5FBE-48E2-9DBF-97B57ECADB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8"/>
            <a:ext cx="1437264" cy="560533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B40327E6-9C27-40CC-B693-AD444D0FF493}"/>
              </a:ext>
            </a:extLst>
          </p:cNvPr>
          <p:cNvSpPr/>
          <p:nvPr/>
        </p:nvSpPr>
        <p:spPr>
          <a:xfrm>
            <a:off x="8472263" y="2699792"/>
            <a:ext cx="3268913" cy="3600400"/>
          </a:xfrm>
          <a:prstGeom prst="rect">
            <a:avLst/>
          </a:prstGeom>
          <a:noFill/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096100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0926AAB-4C89-4759-87B6-08C3068CD5E7}"/>
              </a:ext>
            </a:extLst>
          </p:cNvPr>
          <p:cNvSpPr txBox="1"/>
          <p:nvPr/>
        </p:nvSpPr>
        <p:spPr>
          <a:xfrm>
            <a:off x="479376" y="154484"/>
            <a:ext cx="40495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Correo electrónico</a:t>
            </a:r>
            <a:endParaRPr lang="es-ES_tradnl" sz="4000" dirty="0">
              <a:solidFill>
                <a:schemeClr val="bg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F80151B-CF1E-419C-8DD4-92623E05B5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62370"/>
            <a:ext cx="12192000" cy="7651423"/>
          </a:xfrm>
          <a:prstGeom prst="rect">
            <a:avLst/>
          </a:prstGeom>
        </p:spPr>
      </p:pic>
      <p:sp>
        <p:nvSpPr>
          <p:cNvPr id="6" name="1 Marcador de número de diapositiva">
            <a:extLst>
              <a:ext uri="{FF2B5EF4-FFF2-40B4-BE49-F238E27FC236}">
                <a16:creationId xmlns:a16="http://schemas.microsoft.com/office/drawing/2014/main" id="{70422943-6221-45C6-B196-4A2DE72EAFF5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41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7" name="101 Imagen" descr="02_pie.jpg">
            <a:extLst>
              <a:ext uri="{FF2B5EF4-FFF2-40B4-BE49-F238E27FC236}">
                <a16:creationId xmlns:a16="http://schemas.microsoft.com/office/drawing/2014/main" id="{CA2DB51B-0F6C-4F53-814D-2FF5CDC02E7F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8" name="5 Marcador de número de diapositiva">
            <a:extLst>
              <a:ext uri="{FF2B5EF4-FFF2-40B4-BE49-F238E27FC236}">
                <a16:creationId xmlns:a16="http://schemas.microsoft.com/office/drawing/2014/main" id="{3DC926A6-667F-492E-8886-224CF554B23D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41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9" name="12 Imagen" descr="cons_cul_edu-cor">
            <a:extLst>
              <a:ext uri="{FF2B5EF4-FFF2-40B4-BE49-F238E27FC236}">
                <a16:creationId xmlns:a16="http://schemas.microsoft.com/office/drawing/2014/main" id="{6D1D93B0-7184-4873-8CC9-BC42A7BDC5FD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8 Imagen">
            <a:extLst>
              <a:ext uri="{FF2B5EF4-FFF2-40B4-BE49-F238E27FC236}">
                <a16:creationId xmlns:a16="http://schemas.microsoft.com/office/drawing/2014/main" id="{BBC543BC-1A45-4710-8BC7-323F58AF52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955389"/>
      </p:ext>
    </p:extLst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Z:\Spain\Coruna\Proyectos\Sector Público\Proyectos\012830-0018 - TIC en la escuela\03 Intermedio\Logotipos\Material para Presentaciones\encabezado azu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857223"/>
          </a:xfrm>
          <a:prstGeom prst="rect">
            <a:avLst/>
          </a:prstGeom>
          <a:noFill/>
        </p:spPr>
      </p:pic>
      <p:sp>
        <p:nvSpPr>
          <p:cNvPr id="101" name="1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466138"/>
            <a:ext cx="2844800" cy="4873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C696DAC-87F0-4FE7-A4E6-7AA38E6C4C4C}" type="slidenum">
              <a:rPr lang="es-ES" sz="160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410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sp>
        <p:nvSpPr>
          <p:cNvPr id="104" name="5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513763"/>
            <a:ext cx="2844800" cy="485775"/>
          </a:xfrm>
          <a:prstGeom prst="rect">
            <a:avLst/>
          </a:prstGeom>
        </p:spPr>
        <p:txBody>
          <a:bodyPr/>
          <a:lstStyle/>
          <a:p>
            <a:fld id="{73387AE2-390D-4843-BFFC-BFE6698A5A12}" type="slidenum">
              <a:rPr lang="es-ES" sz="1867">
                <a:solidFill>
                  <a:srgbClr val="FFFFFF"/>
                </a:solidFill>
                <a:latin typeface="MicrogrammaDMedExt" pitchFamily="34" charset="0"/>
              </a:rPr>
              <a:pPr/>
              <a:t>410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2" name="101 Imagen" descr="02_pie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3"/>
            <a:ext cx="12192000" cy="714348"/>
          </a:xfrm>
          <a:prstGeom prst="rect">
            <a:avLst/>
          </a:prstGeom>
        </p:spPr>
      </p:pic>
      <p:pic>
        <p:nvPicPr>
          <p:cNvPr id="105" name="Picture 3" descr="Z:\Spain\Coruna\Proyectos\Sector Público\Proyectos\012830-0018 - TIC en la escuela\03 Intermedio\Logotipos\Material para Presentaciones\AZUL VERTICAL SEPARAD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10777" y="381873"/>
            <a:ext cx="1930400" cy="357191"/>
          </a:xfrm>
          <a:prstGeom prst="rect">
            <a:avLst/>
          </a:prstGeom>
          <a:noFill/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140887" y="350387"/>
            <a:ext cx="519437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Entorno Virtual de </a:t>
            </a:r>
            <a:r>
              <a:rPr lang="es-ES_tradnl" sz="3200" dirty="0" err="1">
                <a:solidFill>
                  <a:srgbClr val="FFFFFF"/>
                </a:solidFill>
                <a:latin typeface="MicrogrammaDMedExt" pitchFamily="34" charset="0"/>
              </a:rPr>
              <a:t>Aprendizaxe</a:t>
            </a:r>
            <a:endParaRPr lang="es-ES_tradnl" sz="32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53" y="981945"/>
            <a:ext cx="7250196" cy="743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13 CuadroTexto"/>
          <p:cNvSpPr txBox="1"/>
          <p:nvPr/>
        </p:nvSpPr>
        <p:spPr>
          <a:xfrm>
            <a:off x="7645843" y="1160612"/>
            <a:ext cx="45461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600"/>
              </a:spcBef>
              <a:buFont typeface="Arial" pitchFamily="34" charset="0"/>
              <a:buChar char="•"/>
            </a:pPr>
            <a:r>
              <a:rPr lang="gl-ES" sz="3200" b="1" dirty="0">
                <a:solidFill>
                  <a:schemeClr val="tx2"/>
                </a:solidFill>
              </a:rPr>
              <a:t>Espazos virtuais </a:t>
            </a:r>
            <a:r>
              <a:rPr lang="gl-ES" sz="3200" dirty="0">
                <a:solidFill>
                  <a:schemeClr val="tx2"/>
                </a:solidFill>
              </a:rPr>
              <a:t>para cada materia</a:t>
            </a:r>
          </a:p>
        </p:txBody>
      </p:sp>
      <p:pic>
        <p:nvPicPr>
          <p:cNvPr id="12" name="12 Imagen" descr="cons_cul_edu-cor">
            <a:extLst>
              <a:ext uri="{FF2B5EF4-FFF2-40B4-BE49-F238E27FC236}">
                <a16:creationId xmlns:a16="http://schemas.microsoft.com/office/drawing/2014/main" id="{E9437E89-0D8F-403D-BDAF-436E58014E8D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7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3" name="8 Imagen">
            <a:extLst>
              <a:ext uri="{FF2B5EF4-FFF2-40B4-BE49-F238E27FC236}">
                <a16:creationId xmlns:a16="http://schemas.microsoft.com/office/drawing/2014/main" id="{D0DCF65B-8D49-4E64-8B3E-B2471BF7F8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8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49804"/>
      </p:ext>
    </p:extLst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Z:\Spain\Coruna\Proyectos\Sector Público\Proyectos\012830-0018 - TIC en la escuela\03 Intermedio\Logotipos\Material para Presentaciones\encabezado azu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857223"/>
          </a:xfrm>
          <a:prstGeom prst="rect">
            <a:avLst/>
          </a:prstGeom>
          <a:noFill/>
        </p:spPr>
      </p:pic>
      <p:sp>
        <p:nvSpPr>
          <p:cNvPr id="101" name="1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466138"/>
            <a:ext cx="2844800" cy="4873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C696DAC-87F0-4FE7-A4E6-7AA38E6C4C4C}" type="slidenum">
              <a:rPr lang="es-ES" sz="160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411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sp>
        <p:nvSpPr>
          <p:cNvPr id="104" name="5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513763"/>
            <a:ext cx="2844800" cy="485775"/>
          </a:xfrm>
          <a:prstGeom prst="rect">
            <a:avLst/>
          </a:prstGeom>
        </p:spPr>
        <p:txBody>
          <a:bodyPr/>
          <a:lstStyle/>
          <a:p>
            <a:fld id="{73387AE2-390D-4843-BFFC-BFE6698A5A12}" type="slidenum">
              <a:rPr lang="es-ES" sz="1867">
                <a:solidFill>
                  <a:srgbClr val="FFFFFF"/>
                </a:solidFill>
                <a:latin typeface="MicrogrammaDMedExt" pitchFamily="34" charset="0"/>
              </a:rPr>
              <a:pPr/>
              <a:t>411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2" name="101 Imagen" descr="02_pie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3"/>
            <a:ext cx="12192000" cy="714348"/>
          </a:xfrm>
          <a:prstGeom prst="rect">
            <a:avLst/>
          </a:prstGeom>
        </p:spPr>
      </p:pic>
      <p:pic>
        <p:nvPicPr>
          <p:cNvPr id="105" name="Picture 3" descr="Z:\Spain\Coruna\Proyectos\Sector Público\Proyectos\012830-0018 - TIC en la escuela\03 Intermedio\Logotipos\Material para Presentaciones\AZUL VERTICAL SEPARAD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10777" y="381873"/>
            <a:ext cx="1930400" cy="357191"/>
          </a:xfrm>
          <a:prstGeom prst="rect">
            <a:avLst/>
          </a:prstGeom>
          <a:noFill/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140887" y="350387"/>
            <a:ext cx="519437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Entorno Virtual de </a:t>
            </a:r>
            <a:r>
              <a:rPr lang="es-ES_tradnl" sz="3200" dirty="0" err="1">
                <a:solidFill>
                  <a:srgbClr val="FFFFFF"/>
                </a:solidFill>
                <a:latin typeface="MicrogrammaDMedExt" pitchFamily="34" charset="0"/>
              </a:rPr>
              <a:t>Aprendizaxe</a:t>
            </a:r>
            <a:endParaRPr lang="es-ES_tradnl" sz="32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53" y="981945"/>
            <a:ext cx="7250196" cy="743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13 CuadroTexto"/>
          <p:cNvSpPr txBox="1"/>
          <p:nvPr/>
        </p:nvSpPr>
        <p:spPr>
          <a:xfrm>
            <a:off x="7645843" y="1160612"/>
            <a:ext cx="4546157" cy="2964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600"/>
              </a:spcBef>
              <a:buFont typeface="Arial" pitchFamily="34" charset="0"/>
              <a:buChar char="•"/>
            </a:pPr>
            <a:r>
              <a:rPr lang="gl-ES" sz="3200" b="1" dirty="0">
                <a:solidFill>
                  <a:schemeClr val="tx2"/>
                </a:solidFill>
              </a:rPr>
              <a:t>Espazos virtuais </a:t>
            </a:r>
            <a:r>
              <a:rPr lang="gl-ES" sz="3200" dirty="0">
                <a:solidFill>
                  <a:schemeClr val="tx2"/>
                </a:solidFill>
              </a:rPr>
              <a:t>para cada materia</a:t>
            </a:r>
          </a:p>
          <a:p>
            <a:pPr>
              <a:spcBef>
                <a:spcPts val="1600"/>
              </a:spcBef>
              <a:buFont typeface="Arial" pitchFamily="34" charset="0"/>
              <a:buChar char="•"/>
            </a:pPr>
            <a:r>
              <a:rPr lang="gl-ES" sz="3200" dirty="0">
                <a:solidFill>
                  <a:schemeClr val="tx2"/>
                </a:solidFill>
              </a:rPr>
              <a:t>Contidos de </a:t>
            </a:r>
            <a:r>
              <a:rPr lang="gl-ES" sz="3200" b="1" dirty="0">
                <a:solidFill>
                  <a:schemeClr val="tx2"/>
                </a:solidFill>
              </a:rPr>
              <a:t>libros dixitais</a:t>
            </a:r>
          </a:p>
          <a:p>
            <a:pPr>
              <a:spcBef>
                <a:spcPts val="1600"/>
              </a:spcBef>
            </a:pPr>
            <a:endParaRPr lang="gl-ES" sz="3200" dirty="0">
              <a:solidFill>
                <a:schemeClr val="tx2"/>
              </a:solidFill>
            </a:endParaRPr>
          </a:p>
        </p:txBody>
      </p:sp>
      <p:pic>
        <p:nvPicPr>
          <p:cNvPr id="12" name="12 Imagen" descr="cons_cul_edu-cor">
            <a:extLst>
              <a:ext uri="{FF2B5EF4-FFF2-40B4-BE49-F238E27FC236}">
                <a16:creationId xmlns:a16="http://schemas.microsoft.com/office/drawing/2014/main" id="{3BB05A04-8F22-4B89-AF11-1E60FE776BD3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7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3" name="8 Imagen">
            <a:extLst>
              <a:ext uri="{FF2B5EF4-FFF2-40B4-BE49-F238E27FC236}">
                <a16:creationId xmlns:a16="http://schemas.microsoft.com/office/drawing/2014/main" id="{CCCD20F5-AC9D-4808-A99A-8C1D493708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8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561832"/>
      </p:ext>
    </p:extLst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Z:\Spain\Coruna\Proyectos\Sector Público\Proyectos\012830-0018 - TIC en la escuela\03 Intermedio\Logotipos\Material para Presentaciones\encabezado azu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857223"/>
          </a:xfrm>
          <a:prstGeom prst="rect">
            <a:avLst/>
          </a:prstGeom>
          <a:noFill/>
        </p:spPr>
      </p:pic>
      <p:sp>
        <p:nvSpPr>
          <p:cNvPr id="101" name="1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466138"/>
            <a:ext cx="2844800" cy="4873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C696DAC-87F0-4FE7-A4E6-7AA38E6C4C4C}" type="slidenum">
              <a:rPr lang="es-ES" sz="160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412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sp>
        <p:nvSpPr>
          <p:cNvPr id="104" name="5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513763"/>
            <a:ext cx="2844800" cy="485775"/>
          </a:xfrm>
          <a:prstGeom prst="rect">
            <a:avLst/>
          </a:prstGeom>
        </p:spPr>
        <p:txBody>
          <a:bodyPr/>
          <a:lstStyle/>
          <a:p>
            <a:fld id="{73387AE2-390D-4843-BFFC-BFE6698A5A12}" type="slidenum">
              <a:rPr lang="es-ES" sz="1867">
                <a:solidFill>
                  <a:srgbClr val="FFFFFF"/>
                </a:solidFill>
                <a:latin typeface="MicrogrammaDMedExt" pitchFamily="34" charset="0"/>
              </a:rPr>
              <a:pPr/>
              <a:t>412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2" name="101 Imagen" descr="02_pie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3"/>
            <a:ext cx="12192000" cy="714348"/>
          </a:xfrm>
          <a:prstGeom prst="rect">
            <a:avLst/>
          </a:prstGeom>
        </p:spPr>
      </p:pic>
      <p:pic>
        <p:nvPicPr>
          <p:cNvPr id="105" name="Picture 3" descr="Z:\Spain\Coruna\Proyectos\Sector Público\Proyectos\012830-0018 - TIC en la escuela\03 Intermedio\Logotipos\Material para Presentaciones\AZUL VERTICAL SEPARAD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10777" y="381873"/>
            <a:ext cx="1930400" cy="357191"/>
          </a:xfrm>
          <a:prstGeom prst="rect">
            <a:avLst/>
          </a:prstGeom>
          <a:noFill/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140887" y="350387"/>
            <a:ext cx="519437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Entorno Virtual de </a:t>
            </a:r>
            <a:r>
              <a:rPr lang="es-ES_tradnl" sz="3200" dirty="0" err="1">
                <a:solidFill>
                  <a:srgbClr val="FFFFFF"/>
                </a:solidFill>
                <a:latin typeface="MicrogrammaDMedExt" pitchFamily="34" charset="0"/>
              </a:rPr>
              <a:t>Aprendizaxe</a:t>
            </a:r>
            <a:endParaRPr lang="es-ES_tradnl" sz="32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53" y="981945"/>
            <a:ext cx="7250196" cy="743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13 CuadroTexto"/>
          <p:cNvSpPr txBox="1"/>
          <p:nvPr/>
        </p:nvSpPr>
        <p:spPr>
          <a:xfrm>
            <a:off x="7645843" y="1160612"/>
            <a:ext cx="4546157" cy="3457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600"/>
              </a:spcBef>
              <a:buFont typeface="Arial" pitchFamily="34" charset="0"/>
              <a:buChar char="•"/>
            </a:pPr>
            <a:r>
              <a:rPr lang="gl-ES" sz="3200" b="1" dirty="0">
                <a:solidFill>
                  <a:schemeClr val="tx2"/>
                </a:solidFill>
              </a:rPr>
              <a:t>Espazos virtuais </a:t>
            </a:r>
            <a:r>
              <a:rPr lang="gl-ES" sz="3200" dirty="0">
                <a:solidFill>
                  <a:schemeClr val="tx2"/>
                </a:solidFill>
              </a:rPr>
              <a:t>para cada materia</a:t>
            </a:r>
          </a:p>
          <a:p>
            <a:pPr>
              <a:spcBef>
                <a:spcPts val="1600"/>
              </a:spcBef>
              <a:buFont typeface="Arial" pitchFamily="34" charset="0"/>
              <a:buChar char="•"/>
            </a:pPr>
            <a:r>
              <a:rPr lang="gl-ES" sz="3200" dirty="0">
                <a:solidFill>
                  <a:schemeClr val="tx2"/>
                </a:solidFill>
              </a:rPr>
              <a:t>Contidos de </a:t>
            </a:r>
            <a:r>
              <a:rPr lang="gl-ES" sz="3200" b="1" dirty="0">
                <a:solidFill>
                  <a:schemeClr val="tx2"/>
                </a:solidFill>
              </a:rPr>
              <a:t>libros dixitais</a:t>
            </a:r>
          </a:p>
          <a:p>
            <a:pPr>
              <a:spcBef>
                <a:spcPts val="1600"/>
              </a:spcBef>
              <a:buFont typeface="Arial" pitchFamily="34" charset="0"/>
              <a:buChar char="•"/>
            </a:pPr>
            <a:r>
              <a:rPr lang="gl-ES" sz="3200" b="1" dirty="0">
                <a:solidFill>
                  <a:schemeClr val="tx2"/>
                </a:solidFill>
              </a:rPr>
              <a:t>Integración</a:t>
            </a:r>
            <a:r>
              <a:rPr lang="gl-ES" sz="3200" dirty="0">
                <a:solidFill>
                  <a:schemeClr val="tx2"/>
                </a:solidFill>
              </a:rPr>
              <a:t> con </a:t>
            </a:r>
            <a:r>
              <a:rPr lang="gl-ES" sz="3200" dirty="0" err="1">
                <a:solidFill>
                  <a:schemeClr val="tx2"/>
                </a:solidFill>
              </a:rPr>
              <a:t>Repositorios</a:t>
            </a:r>
            <a:r>
              <a:rPr lang="gl-ES" sz="3200" dirty="0">
                <a:solidFill>
                  <a:schemeClr val="tx2"/>
                </a:solidFill>
              </a:rPr>
              <a:t> de Contidos</a:t>
            </a:r>
          </a:p>
        </p:txBody>
      </p:sp>
      <p:pic>
        <p:nvPicPr>
          <p:cNvPr id="12" name="12 Imagen" descr="cons_cul_edu-cor">
            <a:extLst>
              <a:ext uri="{FF2B5EF4-FFF2-40B4-BE49-F238E27FC236}">
                <a16:creationId xmlns:a16="http://schemas.microsoft.com/office/drawing/2014/main" id="{032ED8D3-C87B-4269-8811-D6A235348588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7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3" name="8 Imagen">
            <a:extLst>
              <a:ext uri="{FF2B5EF4-FFF2-40B4-BE49-F238E27FC236}">
                <a16:creationId xmlns:a16="http://schemas.microsoft.com/office/drawing/2014/main" id="{8A490A39-A254-463B-AF29-185042B8D8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8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508736"/>
      </p:ext>
    </p:extLst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Z:\Spain\Coruna\Proyectos\Sector Público\Proyectos\012830-0018 - TIC en la escuela\03 Intermedio\Logotipos\Material para Presentaciones\encabezado azu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857223"/>
          </a:xfrm>
          <a:prstGeom prst="rect">
            <a:avLst/>
          </a:prstGeom>
          <a:noFill/>
        </p:spPr>
      </p:pic>
      <p:sp>
        <p:nvSpPr>
          <p:cNvPr id="101" name="1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466138"/>
            <a:ext cx="2844800" cy="4873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C696DAC-87F0-4FE7-A4E6-7AA38E6C4C4C}" type="slidenum">
              <a:rPr lang="es-ES" sz="160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413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sp>
        <p:nvSpPr>
          <p:cNvPr id="104" name="5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513763"/>
            <a:ext cx="2844800" cy="485775"/>
          </a:xfrm>
          <a:prstGeom prst="rect">
            <a:avLst/>
          </a:prstGeom>
        </p:spPr>
        <p:txBody>
          <a:bodyPr/>
          <a:lstStyle/>
          <a:p>
            <a:fld id="{73387AE2-390D-4843-BFFC-BFE6698A5A12}" type="slidenum">
              <a:rPr lang="es-ES" sz="1867">
                <a:solidFill>
                  <a:srgbClr val="FFFFFF"/>
                </a:solidFill>
                <a:latin typeface="MicrogrammaDMedExt" pitchFamily="34" charset="0"/>
              </a:rPr>
              <a:pPr/>
              <a:t>413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2" name="101 Imagen" descr="02_pie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3"/>
            <a:ext cx="12192000" cy="714348"/>
          </a:xfrm>
          <a:prstGeom prst="rect">
            <a:avLst/>
          </a:prstGeom>
        </p:spPr>
      </p:pic>
      <p:pic>
        <p:nvPicPr>
          <p:cNvPr id="105" name="Picture 3" descr="Z:\Spain\Coruna\Proyectos\Sector Público\Proyectos\012830-0018 - TIC en la escuela\03 Intermedio\Logotipos\Material para Presentaciones\AZUL VERTICAL SEPARAD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10777" y="381873"/>
            <a:ext cx="1930400" cy="357191"/>
          </a:xfrm>
          <a:prstGeom prst="rect">
            <a:avLst/>
          </a:prstGeom>
          <a:noFill/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140887" y="350387"/>
            <a:ext cx="519437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Entorno Virtual de </a:t>
            </a:r>
            <a:r>
              <a:rPr lang="es-ES_tradnl" sz="3200" dirty="0" err="1">
                <a:solidFill>
                  <a:srgbClr val="FFFFFF"/>
                </a:solidFill>
                <a:latin typeface="MicrogrammaDMedExt" pitchFamily="34" charset="0"/>
              </a:rPr>
              <a:t>Aprendizaxe</a:t>
            </a:r>
            <a:endParaRPr lang="es-ES_tradnl" sz="32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53" y="981945"/>
            <a:ext cx="7250196" cy="743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13 CuadroTexto"/>
          <p:cNvSpPr txBox="1"/>
          <p:nvPr/>
        </p:nvSpPr>
        <p:spPr>
          <a:xfrm>
            <a:off x="7645843" y="1160612"/>
            <a:ext cx="4546157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600"/>
              </a:spcBef>
              <a:buFont typeface="Arial" pitchFamily="34" charset="0"/>
              <a:buChar char="•"/>
            </a:pPr>
            <a:r>
              <a:rPr lang="gl-ES" sz="3200" b="1" dirty="0">
                <a:solidFill>
                  <a:schemeClr val="tx2"/>
                </a:solidFill>
              </a:rPr>
              <a:t>Espazos virtuais </a:t>
            </a:r>
            <a:r>
              <a:rPr lang="gl-ES" sz="3200" dirty="0">
                <a:solidFill>
                  <a:schemeClr val="tx2"/>
                </a:solidFill>
              </a:rPr>
              <a:t>para cada materia</a:t>
            </a:r>
          </a:p>
          <a:p>
            <a:pPr>
              <a:spcBef>
                <a:spcPts val="1600"/>
              </a:spcBef>
              <a:buFont typeface="Arial" pitchFamily="34" charset="0"/>
              <a:buChar char="•"/>
            </a:pPr>
            <a:r>
              <a:rPr lang="gl-ES" sz="3200" dirty="0">
                <a:solidFill>
                  <a:schemeClr val="tx2"/>
                </a:solidFill>
              </a:rPr>
              <a:t>Contidos de </a:t>
            </a:r>
            <a:r>
              <a:rPr lang="gl-ES" sz="3200" b="1" dirty="0">
                <a:solidFill>
                  <a:schemeClr val="tx2"/>
                </a:solidFill>
              </a:rPr>
              <a:t>libros dixitais</a:t>
            </a:r>
          </a:p>
          <a:p>
            <a:pPr>
              <a:spcBef>
                <a:spcPts val="1600"/>
              </a:spcBef>
              <a:buFont typeface="Arial" pitchFamily="34" charset="0"/>
              <a:buChar char="•"/>
            </a:pPr>
            <a:r>
              <a:rPr lang="gl-ES" sz="3200" b="1" dirty="0">
                <a:solidFill>
                  <a:schemeClr val="tx2"/>
                </a:solidFill>
              </a:rPr>
              <a:t>Integración</a:t>
            </a:r>
            <a:r>
              <a:rPr lang="gl-ES" sz="3200" dirty="0">
                <a:solidFill>
                  <a:schemeClr val="tx2"/>
                </a:solidFill>
              </a:rPr>
              <a:t> con </a:t>
            </a:r>
            <a:r>
              <a:rPr lang="gl-ES" sz="3200" dirty="0" err="1">
                <a:solidFill>
                  <a:schemeClr val="tx2"/>
                </a:solidFill>
              </a:rPr>
              <a:t>Repositorios</a:t>
            </a:r>
            <a:r>
              <a:rPr lang="gl-ES" sz="3200" dirty="0">
                <a:solidFill>
                  <a:schemeClr val="tx2"/>
                </a:solidFill>
              </a:rPr>
              <a:t> de Contidos</a:t>
            </a:r>
          </a:p>
          <a:p>
            <a:pPr>
              <a:spcBef>
                <a:spcPts val="1600"/>
              </a:spcBef>
              <a:buFont typeface="Arial" pitchFamily="34" charset="0"/>
              <a:buChar char="•"/>
            </a:pPr>
            <a:r>
              <a:rPr lang="gl-ES" sz="3200" dirty="0">
                <a:solidFill>
                  <a:schemeClr val="tx2"/>
                </a:solidFill>
              </a:rPr>
              <a:t>Ferramentas de </a:t>
            </a:r>
            <a:r>
              <a:rPr lang="gl-ES" sz="3200" b="1" dirty="0">
                <a:solidFill>
                  <a:schemeClr val="tx2"/>
                </a:solidFill>
              </a:rPr>
              <a:t>avaliación</a:t>
            </a:r>
            <a:endParaRPr lang="gl-ES" sz="3200" dirty="0">
              <a:solidFill>
                <a:schemeClr val="tx2"/>
              </a:solidFill>
            </a:endParaRPr>
          </a:p>
        </p:txBody>
      </p:sp>
      <p:pic>
        <p:nvPicPr>
          <p:cNvPr id="12" name="12 Imagen" descr="cons_cul_edu-cor">
            <a:extLst>
              <a:ext uri="{FF2B5EF4-FFF2-40B4-BE49-F238E27FC236}">
                <a16:creationId xmlns:a16="http://schemas.microsoft.com/office/drawing/2014/main" id="{336FE538-5AAA-4005-96C4-1029817289B1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7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3" name="8 Imagen">
            <a:extLst>
              <a:ext uri="{FF2B5EF4-FFF2-40B4-BE49-F238E27FC236}">
                <a16:creationId xmlns:a16="http://schemas.microsoft.com/office/drawing/2014/main" id="{E53F78CC-3F8E-4402-AA97-6CDE5C248F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8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238158"/>
      </p:ext>
    </p:extLst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Z:\Spain\Coruna\Proyectos\Sector Público\Proyectos\012830-0018 - TIC en la escuela\03 Intermedio\Logotipos\Material para Presentaciones\encabezado azu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857223"/>
          </a:xfrm>
          <a:prstGeom prst="rect">
            <a:avLst/>
          </a:prstGeom>
          <a:noFill/>
        </p:spPr>
      </p:pic>
      <p:sp>
        <p:nvSpPr>
          <p:cNvPr id="101" name="1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466138"/>
            <a:ext cx="2844800" cy="4873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C696DAC-87F0-4FE7-A4E6-7AA38E6C4C4C}" type="slidenum">
              <a:rPr lang="es-ES" sz="160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414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sp>
        <p:nvSpPr>
          <p:cNvPr id="104" name="5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513763"/>
            <a:ext cx="2844800" cy="485775"/>
          </a:xfrm>
          <a:prstGeom prst="rect">
            <a:avLst/>
          </a:prstGeom>
        </p:spPr>
        <p:txBody>
          <a:bodyPr/>
          <a:lstStyle/>
          <a:p>
            <a:fld id="{73387AE2-390D-4843-BFFC-BFE6698A5A12}" type="slidenum">
              <a:rPr lang="es-ES" sz="1867">
                <a:solidFill>
                  <a:srgbClr val="FFFFFF"/>
                </a:solidFill>
                <a:latin typeface="MicrogrammaDMedExt" pitchFamily="34" charset="0"/>
              </a:rPr>
              <a:pPr/>
              <a:t>414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2" name="101 Imagen" descr="02_pie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3"/>
            <a:ext cx="12192000" cy="714348"/>
          </a:xfrm>
          <a:prstGeom prst="rect">
            <a:avLst/>
          </a:prstGeom>
        </p:spPr>
      </p:pic>
      <p:pic>
        <p:nvPicPr>
          <p:cNvPr id="105" name="Picture 3" descr="Z:\Spain\Coruna\Proyectos\Sector Público\Proyectos\012830-0018 - TIC en la escuela\03 Intermedio\Logotipos\Material para Presentaciones\AZUL VERTICAL SEPARAD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10777" y="381873"/>
            <a:ext cx="1930400" cy="357191"/>
          </a:xfrm>
          <a:prstGeom prst="rect">
            <a:avLst/>
          </a:prstGeom>
          <a:noFill/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140887" y="350387"/>
            <a:ext cx="519437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Entorno Virtual de </a:t>
            </a:r>
            <a:r>
              <a:rPr lang="es-ES_tradnl" sz="3200" dirty="0" err="1">
                <a:solidFill>
                  <a:srgbClr val="FFFFFF"/>
                </a:solidFill>
                <a:latin typeface="MicrogrammaDMedExt" pitchFamily="34" charset="0"/>
              </a:rPr>
              <a:t>Aprendizaxe</a:t>
            </a:r>
            <a:endParaRPr lang="es-ES_tradnl" sz="32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53" y="981945"/>
            <a:ext cx="7250196" cy="743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13 CuadroTexto"/>
          <p:cNvSpPr txBox="1"/>
          <p:nvPr/>
        </p:nvSpPr>
        <p:spPr>
          <a:xfrm>
            <a:off x="7645843" y="1160612"/>
            <a:ext cx="4546157" cy="5837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600"/>
              </a:spcBef>
              <a:buFont typeface="Arial" pitchFamily="34" charset="0"/>
              <a:buChar char="•"/>
            </a:pPr>
            <a:r>
              <a:rPr lang="gl-ES" sz="3200" b="1" dirty="0">
                <a:solidFill>
                  <a:schemeClr val="tx2"/>
                </a:solidFill>
              </a:rPr>
              <a:t>Espazos virtuais </a:t>
            </a:r>
            <a:r>
              <a:rPr lang="gl-ES" sz="3200" dirty="0">
                <a:solidFill>
                  <a:schemeClr val="tx2"/>
                </a:solidFill>
              </a:rPr>
              <a:t>para cada materia</a:t>
            </a:r>
          </a:p>
          <a:p>
            <a:pPr>
              <a:spcBef>
                <a:spcPts val="1600"/>
              </a:spcBef>
              <a:buFont typeface="Arial" pitchFamily="34" charset="0"/>
              <a:buChar char="•"/>
            </a:pPr>
            <a:r>
              <a:rPr lang="gl-ES" sz="3200" dirty="0">
                <a:solidFill>
                  <a:schemeClr val="tx2"/>
                </a:solidFill>
              </a:rPr>
              <a:t>Contidos de </a:t>
            </a:r>
            <a:r>
              <a:rPr lang="gl-ES" sz="3200" b="1" dirty="0">
                <a:solidFill>
                  <a:schemeClr val="tx2"/>
                </a:solidFill>
              </a:rPr>
              <a:t>libros dixitais</a:t>
            </a:r>
          </a:p>
          <a:p>
            <a:pPr>
              <a:spcBef>
                <a:spcPts val="1600"/>
              </a:spcBef>
              <a:buFont typeface="Arial" pitchFamily="34" charset="0"/>
              <a:buChar char="•"/>
            </a:pPr>
            <a:r>
              <a:rPr lang="gl-ES" sz="3200" b="1" dirty="0">
                <a:solidFill>
                  <a:schemeClr val="tx2"/>
                </a:solidFill>
              </a:rPr>
              <a:t>Integración</a:t>
            </a:r>
            <a:r>
              <a:rPr lang="gl-ES" sz="3200" dirty="0">
                <a:solidFill>
                  <a:schemeClr val="tx2"/>
                </a:solidFill>
              </a:rPr>
              <a:t> con </a:t>
            </a:r>
            <a:r>
              <a:rPr lang="gl-ES" sz="3200" dirty="0" err="1">
                <a:solidFill>
                  <a:schemeClr val="tx2"/>
                </a:solidFill>
              </a:rPr>
              <a:t>Repositorios</a:t>
            </a:r>
            <a:r>
              <a:rPr lang="gl-ES" sz="3200" dirty="0">
                <a:solidFill>
                  <a:schemeClr val="tx2"/>
                </a:solidFill>
              </a:rPr>
              <a:t> de Contidos</a:t>
            </a:r>
          </a:p>
          <a:p>
            <a:pPr>
              <a:spcBef>
                <a:spcPts val="1600"/>
              </a:spcBef>
              <a:buFont typeface="Arial" pitchFamily="34" charset="0"/>
              <a:buChar char="•"/>
            </a:pPr>
            <a:r>
              <a:rPr lang="gl-ES" sz="3200" dirty="0">
                <a:solidFill>
                  <a:schemeClr val="tx2"/>
                </a:solidFill>
              </a:rPr>
              <a:t>Ferramentas de </a:t>
            </a:r>
            <a:r>
              <a:rPr lang="gl-ES" sz="3200" b="1" dirty="0">
                <a:solidFill>
                  <a:schemeClr val="tx2"/>
                </a:solidFill>
              </a:rPr>
              <a:t>avaliación</a:t>
            </a:r>
            <a:endParaRPr lang="gl-ES" sz="3200" dirty="0">
              <a:solidFill>
                <a:schemeClr val="tx2"/>
              </a:solidFill>
            </a:endParaRPr>
          </a:p>
          <a:p>
            <a:pPr>
              <a:spcBef>
                <a:spcPts val="1600"/>
              </a:spcBef>
              <a:buFont typeface="Arial" pitchFamily="34" charset="0"/>
              <a:buChar char="•"/>
            </a:pPr>
            <a:r>
              <a:rPr lang="gl-ES" sz="3200" dirty="0">
                <a:solidFill>
                  <a:schemeClr val="tx2"/>
                </a:solidFill>
              </a:rPr>
              <a:t>Ferramentas de </a:t>
            </a:r>
            <a:r>
              <a:rPr lang="gl-ES" sz="3200" b="1" dirty="0">
                <a:solidFill>
                  <a:schemeClr val="tx2"/>
                </a:solidFill>
              </a:rPr>
              <a:t>comunicación</a:t>
            </a:r>
            <a:endParaRPr lang="gl-ES" sz="3200" dirty="0">
              <a:solidFill>
                <a:schemeClr val="tx2"/>
              </a:solidFill>
            </a:endParaRPr>
          </a:p>
        </p:txBody>
      </p:sp>
      <p:pic>
        <p:nvPicPr>
          <p:cNvPr id="12" name="12 Imagen" descr="cons_cul_edu-cor">
            <a:extLst>
              <a:ext uri="{FF2B5EF4-FFF2-40B4-BE49-F238E27FC236}">
                <a16:creationId xmlns:a16="http://schemas.microsoft.com/office/drawing/2014/main" id="{C6ECAC2E-5D4F-4CC3-A812-413EA847CA9C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7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3" name="8 Imagen">
            <a:extLst>
              <a:ext uri="{FF2B5EF4-FFF2-40B4-BE49-F238E27FC236}">
                <a16:creationId xmlns:a16="http://schemas.microsoft.com/office/drawing/2014/main" id="{1EC68015-6DD6-4DBC-AA6C-47866EB5B2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8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077357"/>
      </p:ext>
    </p:extLst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Z:\Spain\Coruna\Proyectos\Sector Público\Proyectos\012830-0018 - TIC en la escuela\03 Intermedio\Logotipos\Material para Presentaciones\encabezado azu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857223"/>
          </a:xfrm>
          <a:prstGeom prst="rect">
            <a:avLst/>
          </a:prstGeom>
          <a:noFill/>
        </p:spPr>
      </p:pic>
      <p:sp>
        <p:nvSpPr>
          <p:cNvPr id="101" name="1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466138"/>
            <a:ext cx="2844800" cy="4873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C696DAC-87F0-4FE7-A4E6-7AA38E6C4C4C}" type="slidenum">
              <a:rPr lang="es-ES" sz="160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415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sp>
        <p:nvSpPr>
          <p:cNvPr id="104" name="5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513763"/>
            <a:ext cx="2844800" cy="485775"/>
          </a:xfrm>
          <a:prstGeom prst="rect">
            <a:avLst/>
          </a:prstGeom>
        </p:spPr>
        <p:txBody>
          <a:bodyPr/>
          <a:lstStyle/>
          <a:p>
            <a:fld id="{73387AE2-390D-4843-BFFC-BFE6698A5A12}" type="slidenum">
              <a:rPr lang="es-ES" sz="1867">
                <a:solidFill>
                  <a:srgbClr val="FFFFFF"/>
                </a:solidFill>
                <a:latin typeface="MicrogrammaDMedExt" pitchFamily="34" charset="0"/>
              </a:rPr>
              <a:pPr/>
              <a:t>415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2" name="101 Imagen" descr="02_pie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3"/>
            <a:ext cx="12192000" cy="714348"/>
          </a:xfrm>
          <a:prstGeom prst="rect">
            <a:avLst/>
          </a:prstGeom>
        </p:spPr>
      </p:pic>
      <p:pic>
        <p:nvPicPr>
          <p:cNvPr id="105" name="Picture 3" descr="Z:\Spain\Coruna\Proyectos\Sector Público\Proyectos\012830-0018 - TIC en la escuela\03 Intermedio\Logotipos\Material para Presentaciones\AZUL VERTICAL SEPARAD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10777" y="381873"/>
            <a:ext cx="1930400" cy="357191"/>
          </a:xfrm>
          <a:prstGeom prst="rect">
            <a:avLst/>
          </a:prstGeom>
          <a:noFill/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140887" y="350387"/>
            <a:ext cx="519437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Entorno Virtual de </a:t>
            </a:r>
            <a:r>
              <a:rPr lang="es-ES_tradnl" sz="3200" dirty="0" err="1">
                <a:solidFill>
                  <a:srgbClr val="FFFFFF"/>
                </a:solidFill>
                <a:latin typeface="MicrogrammaDMedExt" pitchFamily="34" charset="0"/>
              </a:rPr>
              <a:t>Aprendizaxe</a:t>
            </a:r>
            <a:endParaRPr lang="es-ES_tradnl" sz="32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53" y="981945"/>
            <a:ext cx="7250196" cy="743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13 CuadroTexto"/>
          <p:cNvSpPr txBox="1"/>
          <p:nvPr/>
        </p:nvSpPr>
        <p:spPr>
          <a:xfrm>
            <a:off x="7645843" y="1160612"/>
            <a:ext cx="4546157" cy="7027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600"/>
              </a:spcBef>
              <a:buFont typeface="Arial" pitchFamily="34" charset="0"/>
              <a:buChar char="•"/>
            </a:pPr>
            <a:r>
              <a:rPr lang="gl-ES" sz="3200" b="1" dirty="0">
                <a:solidFill>
                  <a:schemeClr val="tx2"/>
                </a:solidFill>
              </a:rPr>
              <a:t>Espazos virtuais </a:t>
            </a:r>
            <a:r>
              <a:rPr lang="gl-ES" sz="3200" dirty="0">
                <a:solidFill>
                  <a:schemeClr val="tx2"/>
                </a:solidFill>
              </a:rPr>
              <a:t>para cada materia</a:t>
            </a:r>
          </a:p>
          <a:p>
            <a:pPr>
              <a:spcBef>
                <a:spcPts val="1600"/>
              </a:spcBef>
              <a:buFont typeface="Arial" pitchFamily="34" charset="0"/>
              <a:buChar char="•"/>
            </a:pPr>
            <a:r>
              <a:rPr lang="gl-ES" sz="3200" dirty="0">
                <a:solidFill>
                  <a:schemeClr val="tx2"/>
                </a:solidFill>
              </a:rPr>
              <a:t>Contidos de </a:t>
            </a:r>
            <a:r>
              <a:rPr lang="gl-ES" sz="3200" b="1" dirty="0">
                <a:solidFill>
                  <a:schemeClr val="tx2"/>
                </a:solidFill>
              </a:rPr>
              <a:t>libros dixitais</a:t>
            </a:r>
          </a:p>
          <a:p>
            <a:pPr>
              <a:spcBef>
                <a:spcPts val="1600"/>
              </a:spcBef>
              <a:buFont typeface="Arial" pitchFamily="34" charset="0"/>
              <a:buChar char="•"/>
            </a:pPr>
            <a:r>
              <a:rPr lang="gl-ES" sz="3200" b="1" dirty="0">
                <a:solidFill>
                  <a:schemeClr val="tx2"/>
                </a:solidFill>
              </a:rPr>
              <a:t>Integración</a:t>
            </a:r>
            <a:r>
              <a:rPr lang="gl-ES" sz="3200" dirty="0">
                <a:solidFill>
                  <a:schemeClr val="tx2"/>
                </a:solidFill>
              </a:rPr>
              <a:t> con </a:t>
            </a:r>
            <a:r>
              <a:rPr lang="gl-ES" sz="3200" dirty="0" err="1">
                <a:solidFill>
                  <a:schemeClr val="tx2"/>
                </a:solidFill>
              </a:rPr>
              <a:t>Repositorios</a:t>
            </a:r>
            <a:r>
              <a:rPr lang="gl-ES" sz="3200" dirty="0">
                <a:solidFill>
                  <a:schemeClr val="tx2"/>
                </a:solidFill>
              </a:rPr>
              <a:t> de Contidos</a:t>
            </a:r>
          </a:p>
          <a:p>
            <a:pPr>
              <a:spcBef>
                <a:spcPts val="1600"/>
              </a:spcBef>
              <a:buFont typeface="Arial" pitchFamily="34" charset="0"/>
              <a:buChar char="•"/>
            </a:pPr>
            <a:r>
              <a:rPr lang="gl-ES" sz="3200" dirty="0">
                <a:solidFill>
                  <a:schemeClr val="tx2"/>
                </a:solidFill>
              </a:rPr>
              <a:t>Ferramentas de </a:t>
            </a:r>
            <a:r>
              <a:rPr lang="gl-ES" sz="3200" b="1" dirty="0">
                <a:solidFill>
                  <a:schemeClr val="tx2"/>
                </a:solidFill>
              </a:rPr>
              <a:t>avaliación</a:t>
            </a:r>
            <a:endParaRPr lang="gl-ES" sz="3200" dirty="0">
              <a:solidFill>
                <a:schemeClr val="tx2"/>
              </a:solidFill>
            </a:endParaRPr>
          </a:p>
          <a:p>
            <a:pPr>
              <a:spcBef>
                <a:spcPts val="1600"/>
              </a:spcBef>
              <a:buFont typeface="Arial" pitchFamily="34" charset="0"/>
              <a:buChar char="•"/>
            </a:pPr>
            <a:r>
              <a:rPr lang="gl-ES" sz="3200" dirty="0">
                <a:solidFill>
                  <a:schemeClr val="tx2"/>
                </a:solidFill>
              </a:rPr>
              <a:t>Ferramentas de </a:t>
            </a:r>
            <a:r>
              <a:rPr lang="gl-ES" sz="3200" b="1" dirty="0">
                <a:solidFill>
                  <a:schemeClr val="tx2"/>
                </a:solidFill>
              </a:rPr>
              <a:t>comunicación</a:t>
            </a:r>
            <a:endParaRPr lang="gl-ES" sz="3200" dirty="0">
              <a:solidFill>
                <a:schemeClr val="tx2"/>
              </a:solidFill>
            </a:endParaRPr>
          </a:p>
          <a:p>
            <a:pPr>
              <a:spcBef>
                <a:spcPts val="1600"/>
              </a:spcBef>
              <a:buFont typeface="Arial" pitchFamily="34" charset="0"/>
              <a:buChar char="•"/>
            </a:pPr>
            <a:r>
              <a:rPr lang="gl-ES" sz="3200" dirty="0">
                <a:solidFill>
                  <a:schemeClr val="tx2"/>
                </a:solidFill>
              </a:rPr>
              <a:t>Seguimento da </a:t>
            </a:r>
            <a:r>
              <a:rPr lang="gl-ES" sz="3200" b="1" dirty="0">
                <a:solidFill>
                  <a:schemeClr val="tx2"/>
                </a:solidFill>
              </a:rPr>
              <a:t>aprendizaxe do alumno</a:t>
            </a:r>
            <a:r>
              <a:rPr lang="gl-ES" sz="3200" dirty="0">
                <a:solidFill>
                  <a:schemeClr val="tx2"/>
                </a:solidFill>
              </a:rPr>
              <a:t>.</a:t>
            </a:r>
          </a:p>
        </p:txBody>
      </p:sp>
      <p:pic>
        <p:nvPicPr>
          <p:cNvPr id="12" name="12 Imagen" descr="cons_cul_edu-cor">
            <a:extLst>
              <a:ext uri="{FF2B5EF4-FFF2-40B4-BE49-F238E27FC236}">
                <a16:creationId xmlns:a16="http://schemas.microsoft.com/office/drawing/2014/main" id="{6ADDF927-1970-4031-8FA3-D48E6EF3FA70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7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3" name="8 Imagen">
            <a:extLst>
              <a:ext uri="{FF2B5EF4-FFF2-40B4-BE49-F238E27FC236}">
                <a16:creationId xmlns:a16="http://schemas.microsoft.com/office/drawing/2014/main" id="{55009B4B-9FAA-46BE-8F11-BEDA5855FE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8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72884"/>
      </p:ext>
    </p:extLst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Z:\Spain\Coruna\Proyectos\Sector Público\Proyectos\012830-0018 - TIC en la escuela\03 Intermedio\Logotipos\Material para Presentaciones\encabezado azu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857223"/>
          </a:xfrm>
          <a:prstGeom prst="rect">
            <a:avLst/>
          </a:prstGeom>
          <a:noFill/>
        </p:spPr>
      </p:pic>
      <p:sp>
        <p:nvSpPr>
          <p:cNvPr id="101" name="1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466138"/>
            <a:ext cx="2844800" cy="4873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C696DAC-87F0-4FE7-A4E6-7AA38E6C4C4C}" type="slidenum">
              <a:rPr lang="es-ES" sz="160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416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sp>
        <p:nvSpPr>
          <p:cNvPr id="104" name="5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513763"/>
            <a:ext cx="2844800" cy="485775"/>
          </a:xfrm>
          <a:prstGeom prst="rect">
            <a:avLst/>
          </a:prstGeom>
        </p:spPr>
        <p:txBody>
          <a:bodyPr/>
          <a:lstStyle/>
          <a:p>
            <a:fld id="{73387AE2-390D-4843-BFFC-BFE6698A5A12}" type="slidenum">
              <a:rPr lang="es-ES" sz="1867">
                <a:solidFill>
                  <a:srgbClr val="FFFFFF"/>
                </a:solidFill>
                <a:latin typeface="MicrogrammaDMedExt" pitchFamily="34" charset="0"/>
              </a:rPr>
              <a:pPr/>
              <a:t>416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2" name="101 Imagen" descr="02_pie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3"/>
            <a:ext cx="12192000" cy="714348"/>
          </a:xfrm>
          <a:prstGeom prst="rect">
            <a:avLst/>
          </a:prstGeom>
        </p:spPr>
      </p:pic>
      <p:pic>
        <p:nvPicPr>
          <p:cNvPr id="105" name="Picture 3" descr="Z:\Spain\Coruna\Proyectos\Sector Público\Proyectos\012830-0018 - TIC en la escuela\03 Intermedio\Logotipos\Material para Presentaciones\AZUL VERTICAL SEPARAD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10777" y="381873"/>
            <a:ext cx="1930400" cy="357191"/>
          </a:xfrm>
          <a:prstGeom prst="rect">
            <a:avLst/>
          </a:prstGeom>
          <a:noFill/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140887" y="350387"/>
            <a:ext cx="519437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Entorno Virtual de </a:t>
            </a:r>
            <a:r>
              <a:rPr lang="es-ES_tradnl" sz="3200" dirty="0" err="1">
                <a:solidFill>
                  <a:srgbClr val="FFFFFF"/>
                </a:solidFill>
                <a:latin typeface="MicrogrammaDMedExt" pitchFamily="34" charset="0"/>
              </a:rPr>
              <a:t>Aprendizaxe</a:t>
            </a:r>
            <a:endParaRPr lang="es-ES_tradnl" sz="320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77"/>
          <a:stretch/>
        </p:blipFill>
        <p:spPr bwMode="auto">
          <a:xfrm>
            <a:off x="1" y="2075723"/>
            <a:ext cx="12191999" cy="5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12 Imagen" descr="cons_cul_edu-cor">
            <a:extLst>
              <a:ext uri="{FF2B5EF4-FFF2-40B4-BE49-F238E27FC236}">
                <a16:creationId xmlns:a16="http://schemas.microsoft.com/office/drawing/2014/main" id="{90AF3D48-1E82-4C20-AC28-5325B35C50DA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7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3" name="8 Imagen">
            <a:extLst>
              <a:ext uri="{FF2B5EF4-FFF2-40B4-BE49-F238E27FC236}">
                <a16:creationId xmlns:a16="http://schemas.microsoft.com/office/drawing/2014/main" id="{F2006099-FC50-4B24-970D-833AEC2856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8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222869"/>
      </p:ext>
    </p:extLst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Z:\Spain\Coruna\Proyectos\Sector Público\Proyectos\012830-0018 - TIC en la escuela\03 Intermedio\Logotipos\Material para Presentaciones\encabezado azu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857223"/>
          </a:xfrm>
          <a:prstGeom prst="rect">
            <a:avLst/>
          </a:prstGeom>
          <a:noFill/>
        </p:spPr>
      </p:pic>
      <p:sp>
        <p:nvSpPr>
          <p:cNvPr id="101" name="1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466138"/>
            <a:ext cx="2844800" cy="4873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C696DAC-87F0-4FE7-A4E6-7AA38E6C4C4C}" type="slidenum">
              <a:rPr lang="es-ES" sz="160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417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sp>
        <p:nvSpPr>
          <p:cNvPr id="104" name="5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513763"/>
            <a:ext cx="2844800" cy="485775"/>
          </a:xfrm>
          <a:prstGeom prst="rect">
            <a:avLst/>
          </a:prstGeom>
        </p:spPr>
        <p:txBody>
          <a:bodyPr/>
          <a:lstStyle/>
          <a:p>
            <a:fld id="{73387AE2-390D-4843-BFFC-BFE6698A5A12}" type="slidenum">
              <a:rPr lang="es-ES" sz="1867">
                <a:solidFill>
                  <a:srgbClr val="FFFFFF"/>
                </a:solidFill>
                <a:latin typeface="MicrogrammaDMedExt" pitchFamily="34" charset="0"/>
              </a:rPr>
              <a:pPr/>
              <a:t>417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2" name="101 Imagen" descr="02_pie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3"/>
            <a:ext cx="12192000" cy="714348"/>
          </a:xfrm>
          <a:prstGeom prst="rect">
            <a:avLst/>
          </a:prstGeom>
        </p:spPr>
      </p:pic>
      <p:pic>
        <p:nvPicPr>
          <p:cNvPr id="105" name="Picture 3" descr="Z:\Spain\Coruna\Proyectos\Sector Público\Proyectos\012830-0018 - TIC en la escuela\03 Intermedio\Logotipos\Material para Presentaciones\AZUL VERTICAL SEPARAD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10777" y="381873"/>
            <a:ext cx="1930400" cy="357191"/>
          </a:xfrm>
          <a:prstGeom prst="rect">
            <a:avLst/>
          </a:prstGeom>
          <a:noFill/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140887" y="350387"/>
            <a:ext cx="232653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Cliente offline</a:t>
            </a:r>
            <a:endParaRPr lang="es-ES_tradnl" sz="3200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43" y="1120934"/>
            <a:ext cx="56007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53" y="1144674"/>
            <a:ext cx="11762699" cy="6854653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FEE70E82-EF51-44D2-927E-A7DA38FBC495}"/>
              </a:ext>
            </a:extLst>
          </p:cNvPr>
          <p:cNvSpPr/>
          <p:nvPr/>
        </p:nvSpPr>
        <p:spPr>
          <a:xfrm>
            <a:off x="6894283" y="1363540"/>
            <a:ext cx="1721998" cy="1656184"/>
          </a:xfrm>
          <a:prstGeom prst="rect">
            <a:avLst/>
          </a:prstGeom>
          <a:noFill/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3" name="12 Imagen" descr="cons_cul_edu-cor">
            <a:extLst>
              <a:ext uri="{FF2B5EF4-FFF2-40B4-BE49-F238E27FC236}">
                <a16:creationId xmlns:a16="http://schemas.microsoft.com/office/drawing/2014/main" id="{7C422F00-2C2F-4C0F-B7C7-F28EAC82CD5A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7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4" name="8 Imagen">
            <a:extLst>
              <a:ext uri="{FF2B5EF4-FFF2-40B4-BE49-F238E27FC236}">
                <a16:creationId xmlns:a16="http://schemas.microsoft.com/office/drawing/2014/main" id="{67AF2A90-C167-4E7D-90D6-CECB00A99E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8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131974"/>
      </p:ext>
    </p:extLst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Z:\Spain\Coruna\Proyectos\Sector Público\Proyectos\012830-0018 - TIC en la escuela\03 Intermedio\Logotipos\Material para Presentaciones\encabezado azu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857223"/>
          </a:xfrm>
          <a:prstGeom prst="rect">
            <a:avLst/>
          </a:prstGeom>
          <a:noFill/>
        </p:spPr>
      </p:pic>
      <p:sp>
        <p:nvSpPr>
          <p:cNvPr id="101" name="1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466138"/>
            <a:ext cx="2844800" cy="4873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C696DAC-87F0-4FE7-A4E6-7AA38E6C4C4C}" type="slidenum">
              <a:rPr lang="es-ES" sz="160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418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sp>
        <p:nvSpPr>
          <p:cNvPr id="104" name="5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513763"/>
            <a:ext cx="2844800" cy="485775"/>
          </a:xfrm>
          <a:prstGeom prst="rect">
            <a:avLst/>
          </a:prstGeom>
        </p:spPr>
        <p:txBody>
          <a:bodyPr/>
          <a:lstStyle/>
          <a:p>
            <a:fld id="{73387AE2-390D-4843-BFFC-BFE6698A5A12}" type="slidenum">
              <a:rPr lang="es-ES" sz="1867">
                <a:solidFill>
                  <a:srgbClr val="FFFFFF"/>
                </a:solidFill>
                <a:latin typeface="MicrogrammaDMedExt" pitchFamily="34" charset="0"/>
              </a:rPr>
              <a:pPr/>
              <a:t>418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2" name="101 Imagen" descr="02_pie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3"/>
            <a:ext cx="12192000" cy="714348"/>
          </a:xfrm>
          <a:prstGeom prst="rect">
            <a:avLst/>
          </a:prstGeom>
        </p:spPr>
      </p:pic>
      <p:pic>
        <p:nvPicPr>
          <p:cNvPr id="105" name="Picture 3" descr="Z:\Spain\Coruna\Proyectos\Sector Público\Proyectos\012830-0018 - TIC en la escuela\03 Intermedio\Logotipos\Material para Presentaciones\AZUL VERTICAL SEPARAD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10777" y="381873"/>
            <a:ext cx="1930400" cy="357191"/>
          </a:xfrm>
          <a:prstGeom prst="rect">
            <a:avLst/>
          </a:prstGeom>
          <a:noFill/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140887" y="350387"/>
            <a:ext cx="232653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Cliente offline</a:t>
            </a:r>
            <a:endParaRPr lang="es-ES_tradnl" sz="32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71" y="1691680"/>
            <a:ext cx="11425269" cy="3840427"/>
          </a:xfrm>
          <a:prstGeom prst="rect">
            <a:avLst/>
          </a:prstGeom>
        </p:spPr>
      </p:pic>
      <p:pic>
        <p:nvPicPr>
          <p:cNvPr id="11" name="12 Imagen" descr="cons_cul_edu-cor">
            <a:extLst>
              <a:ext uri="{FF2B5EF4-FFF2-40B4-BE49-F238E27FC236}">
                <a16:creationId xmlns:a16="http://schemas.microsoft.com/office/drawing/2014/main" id="{88A37841-B8E4-4232-924B-D815905E86ED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7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8 Imagen">
            <a:extLst>
              <a:ext uri="{FF2B5EF4-FFF2-40B4-BE49-F238E27FC236}">
                <a16:creationId xmlns:a16="http://schemas.microsoft.com/office/drawing/2014/main" id="{E12D34AA-4251-416A-A6ED-FC21A9F69D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8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3594"/>
      </p:ext>
    </p:extLst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Z:\Spain\Coruna\Proyectos\Sector Público\Proyectos\012830-0018 - TIC en la escuela\03 Intermedio\Logotipos\Material para Presentaciones\encabezado azu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857223"/>
          </a:xfrm>
          <a:prstGeom prst="rect">
            <a:avLst/>
          </a:prstGeom>
          <a:noFill/>
        </p:spPr>
      </p:pic>
      <p:sp>
        <p:nvSpPr>
          <p:cNvPr id="101" name="1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466138"/>
            <a:ext cx="2844800" cy="4873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C696DAC-87F0-4FE7-A4E6-7AA38E6C4C4C}" type="slidenum">
              <a:rPr lang="es-ES" sz="160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419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sp>
        <p:nvSpPr>
          <p:cNvPr id="104" name="5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513763"/>
            <a:ext cx="2844800" cy="485775"/>
          </a:xfrm>
          <a:prstGeom prst="rect">
            <a:avLst/>
          </a:prstGeom>
        </p:spPr>
        <p:txBody>
          <a:bodyPr/>
          <a:lstStyle/>
          <a:p>
            <a:fld id="{73387AE2-390D-4843-BFFC-BFE6698A5A12}" type="slidenum">
              <a:rPr lang="es-ES" sz="1867">
                <a:solidFill>
                  <a:srgbClr val="FFFFFF"/>
                </a:solidFill>
                <a:latin typeface="MicrogrammaDMedExt" pitchFamily="34" charset="0"/>
              </a:rPr>
              <a:pPr/>
              <a:t>419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2" name="101 Imagen" descr="02_pie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3"/>
            <a:ext cx="12192000" cy="714348"/>
          </a:xfrm>
          <a:prstGeom prst="rect">
            <a:avLst/>
          </a:prstGeom>
        </p:spPr>
      </p:pic>
      <p:pic>
        <p:nvPicPr>
          <p:cNvPr id="105" name="Picture 3" descr="Z:\Spain\Coruna\Proyectos\Sector Público\Proyectos\012830-0018 - TIC en la escuela\03 Intermedio\Logotipos\Material para Presentaciones\AZUL VERTICAL SEPARAD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10777" y="381873"/>
            <a:ext cx="1930400" cy="357191"/>
          </a:xfrm>
          <a:prstGeom prst="rect">
            <a:avLst/>
          </a:prstGeom>
          <a:noFill/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140887" y="350387"/>
            <a:ext cx="232653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Cliente offline</a:t>
            </a:r>
            <a:endParaRPr lang="es-ES_tradnl" sz="3200" dirty="0"/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33" y="1145224"/>
            <a:ext cx="11796315" cy="7093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1 Elipse"/>
          <p:cNvSpPr/>
          <p:nvPr/>
        </p:nvSpPr>
        <p:spPr>
          <a:xfrm>
            <a:off x="7422335" y="1432003"/>
            <a:ext cx="288000" cy="288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400"/>
          </a:p>
        </p:txBody>
      </p:sp>
      <p:cxnSp>
        <p:nvCxnSpPr>
          <p:cNvPr id="13" name="12 Conector recto de flecha"/>
          <p:cNvCxnSpPr>
            <a:stCxn id="14" idx="0"/>
            <a:endCxn id="12" idx="4"/>
          </p:cNvCxnSpPr>
          <p:nvPr/>
        </p:nvCxnSpPr>
        <p:spPr>
          <a:xfrm flipH="1" flipV="1">
            <a:off x="7566335" y="1720003"/>
            <a:ext cx="1890039" cy="566495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13 CuadroTexto"/>
          <p:cNvSpPr txBox="1"/>
          <p:nvPr/>
        </p:nvSpPr>
        <p:spPr>
          <a:xfrm>
            <a:off x="7920203" y="7384957"/>
            <a:ext cx="3072341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133" dirty="0"/>
              <a:t>Estado Conectado</a:t>
            </a:r>
            <a:endParaRPr lang="es-ES_tradnl" sz="2133" dirty="0"/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0400" y="2899126"/>
            <a:ext cx="192000" cy="21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15 Elipse"/>
          <p:cNvSpPr/>
          <p:nvPr/>
        </p:nvSpPr>
        <p:spPr>
          <a:xfrm>
            <a:off x="11356923" y="2872867"/>
            <a:ext cx="288000" cy="288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400"/>
          </a:p>
        </p:txBody>
      </p:sp>
      <p:cxnSp>
        <p:nvCxnSpPr>
          <p:cNvPr id="17" name="16 Conector recto de flecha"/>
          <p:cNvCxnSpPr>
            <a:cxnSpLocks/>
            <a:stCxn id="18" idx="0"/>
            <a:endCxn id="16" idx="4"/>
          </p:cNvCxnSpPr>
          <p:nvPr/>
        </p:nvCxnSpPr>
        <p:spPr>
          <a:xfrm flipV="1">
            <a:off x="10416481" y="3160867"/>
            <a:ext cx="1084442" cy="208321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17 CuadroTexto"/>
          <p:cNvSpPr txBox="1"/>
          <p:nvPr/>
        </p:nvSpPr>
        <p:spPr>
          <a:xfrm>
            <a:off x="8880310" y="5244077"/>
            <a:ext cx="3072341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133" dirty="0"/>
              <a:t>Descarga de </a:t>
            </a:r>
            <a:r>
              <a:rPr lang="es-ES" sz="2133" dirty="0" err="1"/>
              <a:t>contido</a:t>
            </a:r>
            <a:endParaRPr lang="es-ES_tradnl" sz="2133" dirty="0"/>
          </a:p>
        </p:txBody>
      </p:sp>
      <p:pic>
        <p:nvPicPr>
          <p:cNvPr id="19" name="12 Imagen" descr="cons_cul_edu-cor">
            <a:extLst>
              <a:ext uri="{FF2B5EF4-FFF2-40B4-BE49-F238E27FC236}">
                <a16:creationId xmlns:a16="http://schemas.microsoft.com/office/drawing/2014/main" id="{AA6B0789-8F95-4205-B4F7-CC4673A45127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7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" name="8 Imagen">
            <a:extLst>
              <a:ext uri="{FF2B5EF4-FFF2-40B4-BE49-F238E27FC236}">
                <a16:creationId xmlns:a16="http://schemas.microsoft.com/office/drawing/2014/main" id="{345D4929-0510-46F5-B157-8BC5D32ED0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8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64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0926AAB-4C89-4759-87B6-08C3068CD5E7}"/>
              </a:ext>
            </a:extLst>
          </p:cNvPr>
          <p:cNvSpPr txBox="1"/>
          <p:nvPr/>
        </p:nvSpPr>
        <p:spPr>
          <a:xfrm>
            <a:off x="479376" y="154484"/>
            <a:ext cx="40495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Correo electrónico</a:t>
            </a:r>
            <a:endParaRPr lang="es-ES_tradnl" sz="4000" dirty="0">
              <a:solidFill>
                <a:schemeClr val="bg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F80151B-CF1E-419C-8DD4-92623E05B5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62370"/>
            <a:ext cx="12192000" cy="7651423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B58BFBD7-9E74-4905-AB1B-DBECB7D1111A}"/>
              </a:ext>
            </a:extLst>
          </p:cNvPr>
          <p:cNvSpPr/>
          <p:nvPr/>
        </p:nvSpPr>
        <p:spPr>
          <a:xfrm>
            <a:off x="1415480" y="1187624"/>
            <a:ext cx="6480720" cy="64807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7" name="1 Marcador de número de diapositiva">
            <a:extLst>
              <a:ext uri="{FF2B5EF4-FFF2-40B4-BE49-F238E27FC236}">
                <a16:creationId xmlns:a16="http://schemas.microsoft.com/office/drawing/2014/main" id="{DAB975B1-E4DA-4CB3-B2EB-EA9AEA5ED54D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42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8" name="101 Imagen" descr="02_pie.jpg">
            <a:extLst>
              <a:ext uri="{FF2B5EF4-FFF2-40B4-BE49-F238E27FC236}">
                <a16:creationId xmlns:a16="http://schemas.microsoft.com/office/drawing/2014/main" id="{A2859A51-3952-4BB9-B2CD-4D5DF8B1E4AA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0429CF30-AF57-4006-A5BD-B25750C1EB79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42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" name="12 Imagen" descr="cons_cul_edu-cor">
            <a:extLst>
              <a:ext uri="{FF2B5EF4-FFF2-40B4-BE49-F238E27FC236}">
                <a16:creationId xmlns:a16="http://schemas.microsoft.com/office/drawing/2014/main" id="{906A6D73-03C9-44B8-9653-0DBEA6814A7B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" name="8 Imagen">
            <a:extLst>
              <a:ext uri="{FF2B5EF4-FFF2-40B4-BE49-F238E27FC236}">
                <a16:creationId xmlns:a16="http://schemas.microsoft.com/office/drawing/2014/main" id="{98F49F77-16E7-4CB1-BE8C-E03C224648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668165"/>
      </p:ext>
    </p:extLst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Z:\Spain\Coruna\Proyectos\Sector Público\Proyectos\012830-0018 - TIC en la escuela\03 Intermedio\Logotipos\Material para Presentaciones\encabezado azu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857223"/>
          </a:xfrm>
          <a:prstGeom prst="rect">
            <a:avLst/>
          </a:prstGeom>
          <a:noFill/>
        </p:spPr>
      </p:pic>
      <p:sp>
        <p:nvSpPr>
          <p:cNvPr id="101" name="1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466138"/>
            <a:ext cx="2844800" cy="4873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C696DAC-87F0-4FE7-A4E6-7AA38E6C4C4C}" type="slidenum">
              <a:rPr lang="es-ES" sz="160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420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sp>
        <p:nvSpPr>
          <p:cNvPr id="104" name="5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513763"/>
            <a:ext cx="2844800" cy="485775"/>
          </a:xfrm>
          <a:prstGeom prst="rect">
            <a:avLst/>
          </a:prstGeom>
        </p:spPr>
        <p:txBody>
          <a:bodyPr/>
          <a:lstStyle/>
          <a:p>
            <a:fld id="{73387AE2-390D-4843-BFFC-BFE6698A5A12}" type="slidenum">
              <a:rPr lang="es-ES" sz="1867">
                <a:solidFill>
                  <a:srgbClr val="FFFFFF"/>
                </a:solidFill>
                <a:latin typeface="MicrogrammaDMedExt" pitchFamily="34" charset="0"/>
              </a:rPr>
              <a:pPr/>
              <a:t>420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2" name="101 Imagen" descr="02_pie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3"/>
            <a:ext cx="12192000" cy="714348"/>
          </a:xfrm>
          <a:prstGeom prst="rect">
            <a:avLst/>
          </a:prstGeom>
        </p:spPr>
      </p:pic>
      <p:pic>
        <p:nvPicPr>
          <p:cNvPr id="105" name="Picture 3" descr="Z:\Spain\Coruna\Proyectos\Sector Público\Proyectos\012830-0018 - TIC en la escuela\03 Intermedio\Logotipos\Material para Presentaciones\AZUL VERTICAL SEPARAD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10777" y="381873"/>
            <a:ext cx="1930400" cy="357191"/>
          </a:xfrm>
          <a:prstGeom prst="rect">
            <a:avLst/>
          </a:prstGeom>
          <a:noFill/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140887" y="350387"/>
            <a:ext cx="232653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Cliente offline</a:t>
            </a:r>
            <a:endParaRPr lang="es-ES_tradnl" sz="3200" dirty="0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8" y="1058694"/>
            <a:ext cx="11722417" cy="6329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1 Elipse"/>
          <p:cNvSpPr/>
          <p:nvPr/>
        </p:nvSpPr>
        <p:spPr>
          <a:xfrm>
            <a:off x="5274436" y="1306807"/>
            <a:ext cx="288000" cy="288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400"/>
          </a:p>
        </p:txBody>
      </p:sp>
      <p:cxnSp>
        <p:nvCxnSpPr>
          <p:cNvPr id="13" name="12 Conector recto de flecha"/>
          <p:cNvCxnSpPr>
            <a:stCxn id="14" idx="0"/>
            <a:endCxn id="12" idx="4"/>
          </p:cNvCxnSpPr>
          <p:nvPr/>
        </p:nvCxnSpPr>
        <p:spPr>
          <a:xfrm flipH="1" flipV="1">
            <a:off x="5418436" y="1594807"/>
            <a:ext cx="2739019" cy="576150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13 CuadroTexto"/>
          <p:cNvSpPr txBox="1"/>
          <p:nvPr/>
        </p:nvSpPr>
        <p:spPr>
          <a:xfrm>
            <a:off x="6621284" y="7356310"/>
            <a:ext cx="3072341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133" dirty="0"/>
              <a:t>Estado Desconectado</a:t>
            </a:r>
            <a:endParaRPr lang="es-ES_tradnl" sz="2133" dirty="0"/>
          </a:p>
        </p:txBody>
      </p:sp>
      <p:pic>
        <p:nvPicPr>
          <p:cNvPr id="15" name="12 Imagen" descr="cons_cul_edu-cor">
            <a:extLst>
              <a:ext uri="{FF2B5EF4-FFF2-40B4-BE49-F238E27FC236}">
                <a16:creationId xmlns:a16="http://schemas.microsoft.com/office/drawing/2014/main" id="{89FFBA9E-05D0-40DA-A065-E6986EB68C1A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7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6" name="8 Imagen">
            <a:extLst>
              <a:ext uri="{FF2B5EF4-FFF2-40B4-BE49-F238E27FC236}">
                <a16:creationId xmlns:a16="http://schemas.microsoft.com/office/drawing/2014/main" id="{8BF452F8-25A9-4AB3-9586-BD589B08EE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8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289010"/>
      </p:ext>
    </p:extLst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Z:\Spain\Coruna\Proyectos\Sector Público\Proyectos\012830-0018 - TIC en la escuela\03 Intermedio\Logotipos\Material para Presentaciones\encabezado azu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857223"/>
          </a:xfrm>
          <a:prstGeom prst="rect">
            <a:avLst/>
          </a:prstGeom>
          <a:noFill/>
        </p:spPr>
      </p:pic>
      <p:sp>
        <p:nvSpPr>
          <p:cNvPr id="101" name="1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466138"/>
            <a:ext cx="2844800" cy="4873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C696DAC-87F0-4FE7-A4E6-7AA38E6C4C4C}" type="slidenum">
              <a:rPr lang="es-ES" sz="160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421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sp>
        <p:nvSpPr>
          <p:cNvPr id="104" name="5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513763"/>
            <a:ext cx="2844800" cy="485775"/>
          </a:xfrm>
          <a:prstGeom prst="rect">
            <a:avLst/>
          </a:prstGeom>
        </p:spPr>
        <p:txBody>
          <a:bodyPr/>
          <a:lstStyle/>
          <a:p>
            <a:fld id="{73387AE2-390D-4843-BFFC-BFE6698A5A12}" type="slidenum">
              <a:rPr lang="es-ES" sz="1867">
                <a:solidFill>
                  <a:srgbClr val="FFFFFF"/>
                </a:solidFill>
                <a:latin typeface="MicrogrammaDMedExt" pitchFamily="34" charset="0"/>
              </a:rPr>
              <a:pPr/>
              <a:t>421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2" name="101 Imagen" descr="02_pie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3"/>
            <a:ext cx="12192000" cy="714348"/>
          </a:xfrm>
          <a:prstGeom prst="rect">
            <a:avLst/>
          </a:prstGeom>
        </p:spPr>
      </p:pic>
      <p:pic>
        <p:nvPicPr>
          <p:cNvPr id="105" name="Picture 3" descr="Z:\Spain\Coruna\Proyectos\Sector Público\Proyectos\012830-0018 - TIC en la escuela\03 Intermedio\Logotipos\Material para Presentaciones\AZUL VERTICAL SEPARAD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10777" y="381873"/>
            <a:ext cx="1930400" cy="357191"/>
          </a:xfrm>
          <a:prstGeom prst="rect">
            <a:avLst/>
          </a:prstGeom>
          <a:noFill/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140887" y="350387"/>
            <a:ext cx="3876639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 err="1">
                <a:solidFill>
                  <a:srgbClr val="FFFFFF"/>
                </a:solidFill>
                <a:latin typeface="MicrogrammaDMedExt" pitchFamily="34" charset="0"/>
              </a:rPr>
              <a:t>Traballo</a:t>
            </a:r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 online / offline</a:t>
            </a:r>
            <a:endParaRPr lang="es-ES_tradnl" sz="3200" dirty="0"/>
          </a:p>
        </p:txBody>
      </p:sp>
      <p:sp>
        <p:nvSpPr>
          <p:cNvPr id="9" name="8 Rectángulo"/>
          <p:cNvSpPr/>
          <p:nvPr/>
        </p:nvSpPr>
        <p:spPr>
          <a:xfrm>
            <a:off x="3527715" y="5563073"/>
            <a:ext cx="7488832" cy="2771920"/>
          </a:xfrm>
          <a:prstGeom prst="rect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2400" dirty="0"/>
          </a:p>
        </p:txBody>
      </p:sp>
      <p:sp>
        <p:nvSpPr>
          <p:cNvPr id="11" name="10 Rectángulo redondeado"/>
          <p:cNvSpPr/>
          <p:nvPr/>
        </p:nvSpPr>
        <p:spPr>
          <a:xfrm>
            <a:off x="4103779" y="5824951"/>
            <a:ext cx="2976331" cy="2097808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2" name="11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819" y="6108171"/>
            <a:ext cx="1676400" cy="457200"/>
          </a:xfrm>
          <a:prstGeom prst="rect">
            <a:avLst/>
          </a:prstGeom>
        </p:spPr>
      </p:pic>
      <p:sp>
        <p:nvSpPr>
          <p:cNvPr id="13" name="12 Rectángulo redondeado"/>
          <p:cNvSpPr/>
          <p:nvPr/>
        </p:nvSpPr>
        <p:spPr>
          <a:xfrm>
            <a:off x="8328248" y="5820139"/>
            <a:ext cx="2208245" cy="210262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50"/>
          <a:stretch/>
        </p:blipFill>
        <p:spPr>
          <a:xfrm>
            <a:off x="8808302" y="6026103"/>
            <a:ext cx="1620749" cy="740199"/>
          </a:xfrm>
          <a:prstGeom prst="rect">
            <a:avLst/>
          </a:prstGeom>
        </p:spPr>
      </p:pic>
      <p:cxnSp>
        <p:nvCxnSpPr>
          <p:cNvPr id="15" name="14 Conector recto de flecha"/>
          <p:cNvCxnSpPr>
            <a:stCxn id="11" idx="3"/>
            <a:endCxn id="13" idx="1"/>
          </p:cNvCxnSpPr>
          <p:nvPr/>
        </p:nvCxnSpPr>
        <p:spPr>
          <a:xfrm flipV="1">
            <a:off x="7080109" y="6871450"/>
            <a:ext cx="1248139" cy="2405"/>
          </a:xfrm>
          <a:prstGeom prst="straightConnector1">
            <a:avLst/>
          </a:prstGeom>
          <a:ln w="254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15 CuadroTexto"/>
          <p:cNvSpPr txBox="1"/>
          <p:nvPr/>
        </p:nvSpPr>
        <p:spPr>
          <a:xfrm>
            <a:off x="3560465" y="5070632"/>
            <a:ext cx="1985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err="1">
                <a:solidFill>
                  <a:schemeClr val="accent1">
                    <a:lumMod val="75000"/>
                  </a:schemeClr>
                </a:solidFill>
              </a:rPr>
              <a:t>CPDi</a:t>
            </a:r>
            <a:r>
              <a:rPr lang="es-ES" sz="2400" b="1" dirty="0">
                <a:solidFill>
                  <a:schemeClr val="accent1">
                    <a:lumMod val="75000"/>
                  </a:schemeClr>
                </a:solidFill>
              </a:rPr>
              <a:t> AMTEGA</a:t>
            </a:r>
          </a:p>
        </p:txBody>
      </p:sp>
      <p:sp>
        <p:nvSpPr>
          <p:cNvPr id="17" name="16 Disco magnético"/>
          <p:cNvSpPr/>
          <p:nvPr/>
        </p:nvSpPr>
        <p:spPr>
          <a:xfrm>
            <a:off x="8496267" y="6972267"/>
            <a:ext cx="912101" cy="848949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/>
              <a:t>Libros  </a:t>
            </a:r>
            <a:r>
              <a:rPr lang="es-ES" sz="1400" b="1" dirty="0" err="1"/>
              <a:t>Edebé</a:t>
            </a:r>
            <a:r>
              <a:rPr lang="es-ES" sz="1400" b="1" dirty="0"/>
              <a:t> Off Line</a:t>
            </a:r>
          </a:p>
        </p:txBody>
      </p:sp>
      <p:sp>
        <p:nvSpPr>
          <p:cNvPr id="18" name="17 Disco magnético"/>
          <p:cNvSpPr/>
          <p:nvPr/>
        </p:nvSpPr>
        <p:spPr>
          <a:xfrm>
            <a:off x="5760064" y="6876256"/>
            <a:ext cx="912000" cy="848949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/>
              <a:t>Libros  </a:t>
            </a:r>
            <a:r>
              <a:rPr lang="es-ES" sz="1400" b="1" dirty="0" err="1"/>
              <a:t>Netex</a:t>
            </a:r>
            <a:endParaRPr lang="es-ES" sz="1400" b="1" dirty="0"/>
          </a:p>
          <a:p>
            <a:pPr algn="ctr"/>
            <a:r>
              <a:rPr lang="es-ES" sz="1400" b="1" dirty="0" err="1"/>
              <a:t>On</a:t>
            </a:r>
            <a:r>
              <a:rPr lang="es-ES" sz="1400" b="1" dirty="0"/>
              <a:t> Line</a:t>
            </a:r>
          </a:p>
        </p:txBody>
      </p:sp>
      <p:sp>
        <p:nvSpPr>
          <p:cNvPr id="19" name="18 Rectángulo"/>
          <p:cNvSpPr/>
          <p:nvPr/>
        </p:nvSpPr>
        <p:spPr>
          <a:xfrm>
            <a:off x="335360" y="1403648"/>
            <a:ext cx="7488832" cy="3264363"/>
          </a:xfrm>
          <a:prstGeom prst="rect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2400" dirty="0"/>
          </a:p>
        </p:txBody>
      </p:sp>
      <p:sp>
        <p:nvSpPr>
          <p:cNvPr id="20" name="19 CuadroTexto"/>
          <p:cNvSpPr txBox="1"/>
          <p:nvPr/>
        </p:nvSpPr>
        <p:spPr>
          <a:xfrm>
            <a:off x="368110" y="1403649"/>
            <a:ext cx="12316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chemeClr val="accent1">
                    <a:lumMod val="75000"/>
                  </a:schemeClr>
                </a:solidFill>
              </a:rPr>
              <a:t>CENTRO</a:t>
            </a:r>
          </a:p>
        </p:txBody>
      </p:sp>
      <p:cxnSp>
        <p:nvCxnSpPr>
          <p:cNvPr id="21" name="20 Conector recto"/>
          <p:cNvCxnSpPr/>
          <p:nvPr/>
        </p:nvCxnSpPr>
        <p:spPr>
          <a:xfrm>
            <a:off x="3561915" y="2171734"/>
            <a:ext cx="0" cy="22082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36" y="2419879"/>
            <a:ext cx="1717449" cy="1096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22 CuadroTexto"/>
          <p:cNvSpPr txBox="1"/>
          <p:nvPr/>
        </p:nvSpPr>
        <p:spPr>
          <a:xfrm>
            <a:off x="399611" y="3553541"/>
            <a:ext cx="2163669" cy="66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6997" indent="-126997">
              <a:buFont typeface="Arial" panose="020B0604020202020204" pitchFamily="34" charset="0"/>
              <a:buChar char="•"/>
            </a:pPr>
            <a:r>
              <a:rPr lang="es-ES" sz="1867" dirty="0">
                <a:solidFill>
                  <a:schemeClr val="accent1">
                    <a:lumMod val="75000"/>
                  </a:schemeClr>
                </a:solidFill>
              </a:rPr>
              <a:t>App Off-Line</a:t>
            </a:r>
          </a:p>
          <a:p>
            <a:pPr marL="126997" indent="-126997">
              <a:buFont typeface="Arial" panose="020B0604020202020204" pitchFamily="34" charset="0"/>
              <a:buChar char="•"/>
            </a:pPr>
            <a:r>
              <a:rPr lang="es-ES" sz="1867" dirty="0">
                <a:solidFill>
                  <a:schemeClr val="accent1">
                    <a:lumMod val="75000"/>
                  </a:schemeClr>
                </a:solidFill>
              </a:rPr>
              <a:t>Contenidos off-line</a:t>
            </a:r>
          </a:p>
        </p:txBody>
      </p:sp>
      <p:cxnSp>
        <p:nvCxnSpPr>
          <p:cNvPr id="24" name="23 Conector recto de flecha"/>
          <p:cNvCxnSpPr/>
          <p:nvPr/>
        </p:nvCxnSpPr>
        <p:spPr>
          <a:xfrm flipV="1">
            <a:off x="1871531" y="3447420"/>
            <a:ext cx="2881029" cy="45493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24 Conector recto de flecha"/>
          <p:cNvCxnSpPr/>
          <p:nvPr/>
        </p:nvCxnSpPr>
        <p:spPr>
          <a:xfrm flipV="1">
            <a:off x="2543605" y="3553541"/>
            <a:ext cx="2208955" cy="4423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25 CuadroTexto"/>
          <p:cNvSpPr txBox="1"/>
          <p:nvPr/>
        </p:nvSpPr>
        <p:spPr>
          <a:xfrm rot="21188576">
            <a:off x="2262120" y="3159360"/>
            <a:ext cx="2295437" cy="37965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sz="1867" b="1" dirty="0">
                <a:solidFill>
                  <a:schemeClr val="accent1">
                    <a:lumMod val="75000"/>
                  </a:schemeClr>
                </a:solidFill>
              </a:rPr>
              <a:t>Descarga ao </a:t>
            </a:r>
            <a:r>
              <a:rPr lang="es-ES" sz="1867" b="1" dirty="0" err="1">
                <a:solidFill>
                  <a:schemeClr val="accent1">
                    <a:lumMod val="75000"/>
                  </a:schemeClr>
                </a:solidFill>
              </a:rPr>
              <a:t>Netbook</a:t>
            </a:r>
            <a:endParaRPr lang="es-ES" sz="1867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7" name="26 Imagen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442" y="1242540"/>
            <a:ext cx="847623" cy="1123355"/>
          </a:xfrm>
          <a:prstGeom prst="rect">
            <a:avLst/>
          </a:prstGeom>
        </p:spPr>
      </p:pic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91368">
            <a:off x="5917028" y="4908593"/>
            <a:ext cx="1604640" cy="573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59884">
            <a:off x="2441547" y="6510691"/>
            <a:ext cx="1785232" cy="573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" name="30 Grupo"/>
          <p:cNvGrpSpPr/>
          <p:nvPr/>
        </p:nvGrpSpPr>
        <p:grpSpPr>
          <a:xfrm>
            <a:off x="1487488" y="5802138"/>
            <a:ext cx="1248139" cy="2120621"/>
            <a:chOff x="1115616" y="4351603"/>
            <a:chExt cx="936104" cy="1590466"/>
          </a:xfrm>
        </p:grpSpPr>
        <p:sp>
          <p:nvSpPr>
            <p:cNvPr id="32" name="31 Rectángulo redondeado"/>
            <p:cNvSpPr/>
            <p:nvPr/>
          </p:nvSpPr>
          <p:spPr>
            <a:xfrm>
              <a:off x="1115616" y="4351603"/>
              <a:ext cx="936104" cy="1590466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s-ES" sz="2400" dirty="0" err="1"/>
                <a:t>Edebé</a:t>
              </a:r>
              <a:r>
                <a:rPr lang="es-ES" sz="2400" dirty="0"/>
                <a:t> </a:t>
              </a:r>
            </a:p>
          </p:txBody>
        </p:sp>
        <p:sp>
          <p:nvSpPr>
            <p:cNvPr id="33" name="32 Disco magnético"/>
            <p:cNvSpPr/>
            <p:nvPr/>
          </p:nvSpPr>
          <p:spPr>
            <a:xfrm>
              <a:off x="1232663" y="5157192"/>
              <a:ext cx="747049" cy="636712"/>
            </a:xfrm>
            <a:prstGeom prst="flowChartMagneticDisk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400" b="1" dirty="0"/>
                <a:t>Libros  On-Line </a:t>
              </a:r>
              <a:r>
                <a:rPr lang="es-ES" sz="1400" b="1" dirty="0" err="1"/>
                <a:t>Edebé</a:t>
              </a:r>
              <a:endParaRPr lang="es-ES" sz="1400" b="1" dirty="0"/>
            </a:p>
          </p:txBody>
        </p:sp>
      </p:grpSp>
      <p:sp>
        <p:nvSpPr>
          <p:cNvPr id="34" name="33 Disco magnético"/>
          <p:cNvSpPr/>
          <p:nvPr/>
        </p:nvSpPr>
        <p:spPr>
          <a:xfrm>
            <a:off x="9456373" y="6972267"/>
            <a:ext cx="912000" cy="848949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/>
              <a:t>Libros  </a:t>
            </a:r>
            <a:r>
              <a:rPr lang="es-ES" sz="1400" b="1" dirty="0" err="1"/>
              <a:t>Netex</a:t>
            </a:r>
            <a:r>
              <a:rPr lang="es-ES" sz="1400" b="1" dirty="0"/>
              <a:t> Off Line</a:t>
            </a:r>
          </a:p>
        </p:txBody>
      </p:sp>
      <p:sp>
        <p:nvSpPr>
          <p:cNvPr id="35" name="34 Rectángulo"/>
          <p:cNvSpPr/>
          <p:nvPr/>
        </p:nvSpPr>
        <p:spPr>
          <a:xfrm>
            <a:off x="8208235" y="1374875"/>
            <a:ext cx="3744416" cy="3264363"/>
          </a:xfrm>
          <a:prstGeom prst="rect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2400" dirty="0"/>
          </a:p>
        </p:txBody>
      </p:sp>
      <p:sp>
        <p:nvSpPr>
          <p:cNvPr id="36" name="35 CuadroTexto"/>
          <p:cNvSpPr txBox="1"/>
          <p:nvPr/>
        </p:nvSpPr>
        <p:spPr>
          <a:xfrm>
            <a:off x="8240985" y="1374876"/>
            <a:ext cx="862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chemeClr val="accent1">
                    <a:lumMod val="75000"/>
                  </a:schemeClr>
                </a:solidFill>
              </a:rPr>
              <a:t>CASA</a:t>
            </a:r>
          </a:p>
        </p:txBody>
      </p:sp>
      <p:pic>
        <p:nvPicPr>
          <p:cNvPr id="37" name="36 Imagen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957" y="1240543"/>
            <a:ext cx="847623" cy="1123355"/>
          </a:xfrm>
          <a:prstGeom prst="rect">
            <a:avLst/>
          </a:prstGeom>
        </p:spPr>
      </p:pic>
      <p:pic>
        <p:nvPicPr>
          <p:cNvPr id="38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97124">
            <a:off x="6624883" y="4963873"/>
            <a:ext cx="2267883" cy="573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38 CuadroTexto"/>
          <p:cNvSpPr txBox="1"/>
          <p:nvPr/>
        </p:nvSpPr>
        <p:spPr>
          <a:xfrm>
            <a:off x="8304245" y="2459766"/>
            <a:ext cx="12008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/>
              <a:t>Opción 1 </a:t>
            </a:r>
          </a:p>
          <a:p>
            <a:pPr algn="ctr"/>
            <a:r>
              <a:rPr lang="es-ES" sz="1600" b="1" dirty="0"/>
              <a:t> On-Line</a:t>
            </a:r>
          </a:p>
        </p:txBody>
      </p:sp>
      <p:sp>
        <p:nvSpPr>
          <p:cNvPr id="40" name="39 CuadroTexto"/>
          <p:cNvSpPr txBox="1"/>
          <p:nvPr/>
        </p:nvSpPr>
        <p:spPr>
          <a:xfrm>
            <a:off x="10115837" y="2459766"/>
            <a:ext cx="1356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/>
              <a:t>Opción 2 – Off-Line</a:t>
            </a:r>
          </a:p>
        </p:txBody>
      </p:sp>
      <p:cxnSp>
        <p:nvCxnSpPr>
          <p:cNvPr id="41" name="40 Conector recto de flecha"/>
          <p:cNvCxnSpPr>
            <a:endCxn id="39" idx="0"/>
          </p:cNvCxnSpPr>
          <p:nvPr/>
        </p:nvCxnSpPr>
        <p:spPr>
          <a:xfrm flipH="1">
            <a:off x="8904667" y="1896091"/>
            <a:ext cx="1076102" cy="5636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41 Conector recto de flecha"/>
          <p:cNvCxnSpPr>
            <a:endCxn id="40" idx="0"/>
          </p:cNvCxnSpPr>
          <p:nvPr/>
        </p:nvCxnSpPr>
        <p:spPr>
          <a:xfrm>
            <a:off x="9980767" y="1867317"/>
            <a:ext cx="813450" cy="5924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739" y="3075319"/>
            <a:ext cx="1061349" cy="1227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4580" y="3080926"/>
            <a:ext cx="1085105" cy="1253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5" name="44 Conector recto de flecha"/>
          <p:cNvCxnSpPr/>
          <p:nvPr/>
        </p:nvCxnSpPr>
        <p:spPr>
          <a:xfrm flipH="1">
            <a:off x="4752561" y="1802220"/>
            <a:ext cx="1076100" cy="5636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45 Conector recto de flecha"/>
          <p:cNvCxnSpPr/>
          <p:nvPr/>
        </p:nvCxnSpPr>
        <p:spPr>
          <a:xfrm>
            <a:off x="5858613" y="1827431"/>
            <a:ext cx="813451" cy="5924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46 Grupo"/>
          <p:cNvGrpSpPr/>
          <p:nvPr/>
        </p:nvGrpSpPr>
        <p:grpSpPr>
          <a:xfrm>
            <a:off x="6479688" y="2461881"/>
            <a:ext cx="1200843" cy="1843407"/>
            <a:chOff x="3347864" y="1303007"/>
            <a:chExt cx="900632" cy="1382555"/>
          </a:xfrm>
        </p:grpSpPr>
        <p:sp>
          <p:nvSpPr>
            <p:cNvPr id="48" name="47 CuadroTexto"/>
            <p:cNvSpPr txBox="1"/>
            <p:nvPr/>
          </p:nvSpPr>
          <p:spPr>
            <a:xfrm>
              <a:off x="3347864" y="1303007"/>
              <a:ext cx="900632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600" b="1" dirty="0"/>
                <a:t>Opción 1 </a:t>
              </a:r>
            </a:p>
            <a:p>
              <a:pPr algn="ctr"/>
              <a:r>
                <a:rPr lang="es-ES" sz="1600" b="1" dirty="0"/>
                <a:t> On-Line</a:t>
              </a:r>
            </a:p>
          </p:txBody>
        </p:sp>
        <p:pic>
          <p:nvPicPr>
            <p:cNvPr id="49" name="Picture 6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2484" y="1764672"/>
              <a:ext cx="796012" cy="9208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0" name="49 Grupo"/>
          <p:cNvGrpSpPr/>
          <p:nvPr/>
        </p:nvGrpSpPr>
        <p:grpSpPr>
          <a:xfrm>
            <a:off x="4463819" y="2409418"/>
            <a:ext cx="1373847" cy="1874551"/>
            <a:chOff x="4706558" y="1303007"/>
            <a:chExt cx="1030385" cy="1405913"/>
          </a:xfrm>
        </p:grpSpPr>
        <p:sp>
          <p:nvSpPr>
            <p:cNvPr id="51" name="50 CuadroTexto"/>
            <p:cNvSpPr txBox="1"/>
            <p:nvPr/>
          </p:nvSpPr>
          <p:spPr>
            <a:xfrm>
              <a:off x="4706558" y="1303007"/>
              <a:ext cx="1017570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600" b="1" dirty="0"/>
                <a:t>Opción 2 – Off-Line</a:t>
              </a:r>
            </a:p>
          </p:txBody>
        </p:sp>
        <p:pic>
          <p:nvPicPr>
            <p:cNvPr id="52" name="Picture 7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3114" y="1768877"/>
              <a:ext cx="813829" cy="9400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3" name="12 Imagen" descr="cons_cul_edu-cor">
            <a:extLst>
              <a:ext uri="{FF2B5EF4-FFF2-40B4-BE49-F238E27FC236}">
                <a16:creationId xmlns:a16="http://schemas.microsoft.com/office/drawing/2014/main" id="{CE8AC24E-706D-42E9-B0BF-564CA0A99505}"/>
              </a:ext>
            </a:extLst>
          </p:cNvPr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7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4" name="8 Imagen">
            <a:extLst>
              <a:ext uri="{FF2B5EF4-FFF2-40B4-BE49-F238E27FC236}">
                <a16:creationId xmlns:a16="http://schemas.microsoft.com/office/drawing/2014/main" id="{E7CD7BB3-37F2-4060-AEF8-B0AA49B56D8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8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023489"/>
      </p:ext>
    </p:extLst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Z:\Spain\Coruna\Proyectos\Sector Público\Proyectos\012830-0018 - TIC en la escuela\03 Intermedio\Logotipos\Material para Presentaciones\encabezado azu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857223"/>
          </a:xfrm>
          <a:prstGeom prst="rect">
            <a:avLst/>
          </a:prstGeom>
          <a:noFill/>
        </p:spPr>
      </p:pic>
      <p:sp>
        <p:nvSpPr>
          <p:cNvPr id="101" name="1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466138"/>
            <a:ext cx="2844800" cy="4873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C696DAC-87F0-4FE7-A4E6-7AA38E6C4C4C}" type="slidenum">
              <a:rPr lang="es-ES" sz="160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422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sp>
        <p:nvSpPr>
          <p:cNvPr id="104" name="5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513763"/>
            <a:ext cx="2844800" cy="485775"/>
          </a:xfrm>
          <a:prstGeom prst="rect">
            <a:avLst/>
          </a:prstGeom>
        </p:spPr>
        <p:txBody>
          <a:bodyPr/>
          <a:lstStyle/>
          <a:p>
            <a:fld id="{73387AE2-390D-4843-BFFC-BFE6698A5A12}" type="slidenum">
              <a:rPr lang="es-ES" sz="1867">
                <a:solidFill>
                  <a:srgbClr val="FFFFFF"/>
                </a:solidFill>
                <a:latin typeface="MicrogrammaDMedExt" pitchFamily="34" charset="0"/>
              </a:rPr>
              <a:pPr/>
              <a:t>422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2" name="101 Imagen" descr="02_pie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3"/>
            <a:ext cx="12192000" cy="714348"/>
          </a:xfrm>
          <a:prstGeom prst="rect">
            <a:avLst/>
          </a:prstGeom>
        </p:spPr>
      </p:pic>
      <p:pic>
        <p:nvPicPr>
          <p:cNvPr id="105" name="Picture 3" descr="Z:\Spain\Coruna\Proyectos\Sector Público\Proyectos\012830-0018 - TIC en la escuela\03 Intermedio\Logotipos\Material para Presentaciones\AZUL VERTICAL SEPARAD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10777" y="381873"/>
            <a:ext cx="1930400" cy="357191"/>
          </a:xfrm>
          <a:prstGeom prst="rect">
            <a:avLst/>
          </a:prstGeom>
          <a:noFill/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140887" y="350387"/>
            <a:ext cx="232653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Cliente offline</a:t>
            </a:r>
            <a:endParaRPr lang="es-ES_tradnl" sz="32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42830"/>
            <a:ext cx="12192000" cy="7589057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6480043" y="1120934"/>
            <a:ext cx="2880320" cy="1384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 dirty="0"/>
          </a:p>
        </p:txBody>
      </p:sp>
      <p:sp>
        <p:nvSpPr>
          <p:cNvPr id="12" name="Rectángulo 11"/>
          <p:cNvSpPr/>
          <p:nvPr/>
        </p:nvSpPr>
        <p:spPr>
          <a:xfrm>
            <a:off x="6768074" y="2435133"/>
            <a:ext cx="5312668" cy="1384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203" y="1188916"/>
            <a:ext cx="3165503" cy="2204995"/>
          </a:xfrm>
          <a:prstGeom prst="rect">
            <a:avLst/>
          </a:prstGeom>
        </p:spPr>
      </p:pic>
      <p:pic>
        <p:nvPicPr>
          <p:cNvPr id="13" name="12 Imagen" descr="cons_cul_edu-cor">
            <a:extLst>
              <a:ext uri="{FF2B5EF4-FFF2-40B4-BE49-F238E27FC236}">
                <a16:creationId xmlns:a16="http://schemas.microsoft.com/office/drawing/2014/main" id="{A77AC6C4-8F2D-4DE1-B1B6-A063D3ACDE21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7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4" name="8 Imagen">
            <a:extLst>
              <a:ext uri="{FF2B5EF4-FFF2-40B4-BE49-F238E27FC236}">
                <a16:creationId xmlns:a16="http://schemas.microsoft.com/office/drawing/2014/main" id="{C6B59A91-DDEE-47B6-BAD7-94BD1DB693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8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786737"/>
      </p:ext>
    </p:extLst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Z:\Spain\Coruna\Proyectos\Sector Público\Proyectos\012830-0018 - TIC en la escuela\03 Intermedio\Logotipos\Material para Presentaciones\encabezado azu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857223"/>
          </a:xfrm>
          <a:prstGeom prst="rect">
            <a:avLst/>
          </a:prstGeom>
          <a:noFill/>
        </p:spPr>
      </p:pic>
      <p:sp>
        <p:nvSpPr>
          <p:cNvPr id="101" name="1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466138"/>
            <a:ext cx="2844800" cy="4873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C696DAC-87F0-4FE7-A4E6-7AA38E6C4C4C}" type="slidenum">
              <a:rPr lang="es-ES" sz="160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423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sp>
        <p:nvSpPr>
          <p:cNvPr id="104" name="5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513763"/>
            <a:ext cx="2844800" cy="485775"/>
          </a:xfrm>
          <a:prstGeom prst="rect">
            <a:avLst/>
          </a:prstGeom>
        </p:spPr>
        <p:txBody>
          <a:bodyPr/>
          <a:lstStyle/>
          <a:p>
            <a:fld id="{73387AE2-390D-4843-BFFC-BFE6698A5A12}" type="slidenum">
              <a:rPr lang="es-ES" sz="1867">
                <a:solidFill>
                  <a:srgbClr val="FFFFFF"/>
                </a:solidFill>
                <a:latin typeface="MicrogrammaDMedExt" pitchFamily="34" charset="0"/>
              </a:rPr>
              <a:pPr/>
              <a:t>423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2" name="101 Imagen" descr="02_pie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3"/>
            <a:ext cx="12192000" cy="714348"/>
          </a:xfrm>
          <a:prstGeom prst="rect">
            <a:avLst/>
          </a:prstGeom>
        </p:spPr>
      </p:pic>
      <p:pic>
        <p:nvPicPr>
          <p:cNvPr id="105" name="Picture 3" descr="Z:\Spain\Coruna\Proyectos\Sector Público\Proyectos\012830-0018 - TIC en la escuela\03 Intermedio\Logotipos\Material para Presentaciones\AZUL VERTICAL SEPARAD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10777" y="381873"/>
            <a:ext cx="1930400" cy="357191"/>
          </a:xfrm>
          <a:prstGeom prst="rect">
            <a:avLst/>
          </a:prstGeom>
          <a:noFill/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140887" y="350387"/>
            <a:ext cx="387022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Coordinadores E-</a:t>
            </a:r>
            <a:r>
              <a:rPr lang="es-ES_tradnl" sz="3200" dirty="0" err="1">
                <a:solidFill>
                  <a:srgbClr val="FFFFFF"/>
                </a:solidFill>
                <a:latin typeface="MicrogrammaDMedExt" pitchFamily="34" charset="0"/>
              </a:rPr>
              <a:t>Dixgal</a:t>
            </a:r>
            <a:endParaRPr lang="es-ES_tradnl" sz="3200" dirty="0"/>
          </a:p>
        </p:txBody>
      </p:sp>
      <p:pic>
        <p:nvPicPr>
          <p:cNvPr id="1026" name="Picture 2" descr="Z:\Proyectos\EDIXGAL\Redeiras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75521" y="1403648"/>
            <a:ext cx="8438423" cy="2115979"/>
          </a:xfrm>
          <a:prstGeom prst="rect">
            <a:avLst/>
          </a:prstGeom>
          <a:noFill/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85" y="842829"/>
            <a:ext cx="12192000" cy="7595664"/>
          </a:xfrm>
          <a:prstGeom prst="rect">
            <a:avLst/>
          </a:prstGeom>
        </p:spPr>
      </p:pic>
      <p:pic>
        <p:nvPicPr>
          <p:cNvPr id="11" name="12 Imagen" descr="cons_cul_edu-cor">
            <a:extLst>
              <a:ext uri="{FF2B5EF4-FFF2-40B4-BE49-F238E27FC236}">
                <a16:creationId xmlns:a16="http://schemas.microsoft.com/office/drawing/2014/main" id="{9E1C520D-448A-4B21-AB77-8581A2BD53A2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7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8 Imagen">
            <a:extLst>
              <a:ext uri="{FF2B5EF4-FFF2-40B4-BE49-F238E27FC236}">
                <a16:creationId xmlns:a16="http://schemas.microsoft.com/office/drawing/2014/main" id="{D56A1901-01E7-41C3-9BBA-86BE0EA29C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8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91579"/>
      </p:ext>
    </p:extLst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Z:\Spain\Coruna\Proyectos\Sector Público\Proyectos\012830-0018 - TIC en la escuela\03 Intermedio\Logotipos\Material para Presentaciones\encabezado azu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857223"/>
          </a:xfrm>
          <a:prstGeom prst="rect">
            <a:avLst/>
          </a:prstGeom>
          <a:noFill/>
        </p:spPr>
      </p:pic>
      <p:sp>
        <p:nvSpPr>
          <p:cNvPr id="101" name="1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466138"/>
            <a:ext cx="2844800" cy="4873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C696DAC-87F0-4FE7-A4E6-7AA38E6C4C4C}" type="slidenum">
              <a:rPr lang="es-ES" sz="160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424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sp>
        <p:nvSpPr>
          <p:cNvPr id="104" name="5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513763"/>
            <a:ext cx="2844800" cy="485775"/>
          </a:xfrm>
          <a:prstGeom prst="rect">
            <a:avLst/>
          </a:prstGeom>
        </p:spPr>
        <p:txBody>
          <a:bodyPr/>
          <a:lstStyle/>
          <a:p>
            <a:fld id="{73387AE2-390D-4843-BFFC-BFE6698A5A12}" type="slidenum">
              <a:rPr lang="es-ES" sz="1867">
                <a:solidFill>
                  <a:srgbClr val="FFFFFF"/>
                </a:solidFill>
                <a:latin typeface="MicrogrammaDMedExt" pitchFamily="34" charset="0"/>
              </a:rPr>
              <a:pPr/>
              <a:t>424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2" name="101 Imagen" descr="02_pie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3"/>
            <a:ext cx="12192000" cy="714348"/>
          </a:xfrm>
          <a:prstGeom prst="rect">
            <a:avLst/>
          </a:prstGeom>
        </p:spPr>
      </p:pic>
      <p:pic>
        <p:nvPicPr>
          <p:cNvPr id="105" name="Picture 3" descr="Z:\Spain\Coruna\Proyectos\Sector Público\Proyectos\012830-0018 - TIC en la escuela\03 Intermedio\Logotipos\Material para Presentaciones\AZUL VERTICAL SEPARAD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10777" y="381873"/>
            <a:ext cx="1930400" cy="357191"/>
          </a:xfrm>
          <a:prstGeom prst="rect">
            <a:avLst/>
          </a:prstGeom>
          <a:noFill/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140888" y="350387"/>
            <a:ext cx="3425233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Número de materias</a:t>
            </a:r>
            <a:endParaRPr lang="es-ES_tradnl" sz="32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41871"/>
            <a:ext cx="12181997" cy="7608647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-3168352" y="1362896"/>
            <a:ext cx="31683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gl-ES" sz="2400" b="1" dirty="0" err="1">
                <a:solidFill>
                  <a:schemeClr val="tx2"/>
                </a:solidFill>
              </a:rPr>
              <a:t>Totalidad</a:t>
            </a:r>
            <a:r>
              <a:rPr lang="gl-ES" sz="2400" b="1" dirty="0">
                <a:solidFill>
                  <a:schemeClr val="tx2"/>
                </a:solidFill>
              </a:rPr>
              <a:t> de materias en primaria</a:t>
            </a:r>
          </a:p>
          <a:p>
            <a:pPr>
              <a:buFont typeface="Arial" pitchFamily="34" charset="0"/>
              <a:buChar char="•"/>
            </a:pPr>
            <a:r>
              <a:rPr lang="gl-ES" sz="2400" b="1" dirty="0">
                <a:solidFill>
                  <a:schemeClr val="tx2"/>
                </a:solidFill>
              </a:rPr>
              <a:t>6 materias como mínimo en secundaria</a:t>
            </a:r>
          </a:p>
          <a:p>
            <a:pPr>
              <a:buFont typeface="Arial" pitchFamily="34" charset="0"/>
              <a:buChar char="•"/>
            </a:pPr>
            <a:endParaRPr lang="gl-ES" sz="2400" b="1" dirty="0">
              <a:solidFill>
                <a:schemeClr val="tx2"/>
              </a:solidFill>
            </a:endParaRPr>
          </a:p>
          <a:p>
            <a:pPr>
              <a:buFont typeface="Arial" pitchFamily="34" charset="0"/>
              <a:buChar char="•"/>
            </a:pPr>
            <a:endParaRPr lang="es-ES" sz="2400" dirty="0"/>
          </a:p>
        </p:txBody>
      </p:sp>
      <p:pic>
        <p:nvPicPr>
          <p:cNvPr id="11" name="12 Imagen" descr="cons_cul_edu-cor">
            <a:extLst>
              <a:ext uri="{FF2B5EF4-FFF2-40B4-BE49-F238E27FC236}">
                <a16:creationId xmlns:a16="http://schemas.microsoft.com/office/drawing/2014/main" id="{24481DB2-4C9E-4A6C-848B-DFA994FD2C6A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7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3" name="8 Imagen">
            <a:extLst>
              <a:ext uri="{FF2B5EF4-FFF2-40B4-BE49-F238E27FC236}">
                <a16:creationId xmlns:a16="http://schemas.microsoft.com/office/drawing/2014/main" id="{8B3C9099-FF70-4286-80CD-33F572707B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8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595052"/>
      </p:ext>
    </p:extLst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Z:\Spain\Coruna\Proyectos\Sector Público\Proyectos\012830-0018 - TIC en la escuela\03 Intermedio\Logotipos\Material para Presentaciones\encabezado azu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857223"/>
          </a:xfrm>
          <a:prstGeom prst="rect">
            <a:avLst/>
          </a:prstGeom>
          <a:noFill/>
        </p:spPr>
      </p:pic>
      <p:sp>
        <p:nvSpPr>
          <p:cNvPr id="101" name="1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466138"/>
            <a:ext cx="2844800" cy="4873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C696DAC-87F0-4FE7-A4E6-7AA38E6C4C4C}" type="slidenum">
              <a:rPr lang="es-ES" sz="160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425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sp>
        <p:nvSpPr>
          <p:cNvPr id="104" name="5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513763"/>
            <a:ext cx="2844800" cy="485775"/>
          </a:xfrm>
          <a:prstGeom prst="rect">
            <a:avLst/>
          </a:prstGeom>
        </p:spPr>
        <p:txBody>
          <a:bodyPr/>
          <a:lstStyle/>
          <a:p>
            <a:fld id="{73387AE2-390D-4843-BFFC-BFE6698A5A12}" type="slidenum">
              <a:rPr lang="es-ES" sz="1867">
                <a:solidFill>
                  <a:srgbClr val="FFFFFF"/>
                </a:solidFill>
                <a:latin typeface="MicrogrammaDMedExt" pitchFamily="34" charset="0"/>
              </a:rPr>
              <a:pPr/>
              <a:t>425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2" name="101 Imagen" descr="02_pie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3"/>
            <a:ext cx="12192000" cy="714348"/>
          </a:xfrm>
          <a:prstGeom prst="rect">
            <a:avLst/>
          </a:prstGeom>
        </p:spPr>
      </p:pic>
      <p:pic>
        <p:nvPicPr>
          <p:cNvPr id="105" name="Picture 3" descr="Z:\Spain\Coruna\Proyectos\Sector Público\Proyectos\012830-0018 - TIC en la escuela\03 Intermedio\Logotipos\Material para Presentaciones\AZUL VERTICAL SEPARAD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10777" y="381873"/>
            <a:ext cx="1930400" cy="357191"/>
          </a:xfrm>
          <a:prstGeom prst="rect">
            <a:avLst/>
          </a:prstGeom>
          <a:noFill/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140887" y="350387"/>
            <a:ext cx="460645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Que cursos poden acceder?</a:t>
            </a:r>
            <a:endParaRPr lang="es-ES_tradnl" sz="32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2829"/>
            <a:ext cx="12192000" cy="7572428"/>
          </a:xfrm>
          <a:prstGeom prst="rect">
            <a:avLst/>
          </a:prstGeom>
        </p:spPr>
      </p:pic>
      <p:pic>
        <p:nvPicPr>
          <p:cNvPr id="11" name="12 Imagen" descr="cons_cul_edu-cor">
            <a:extLst>
              <a:ext uri="{FF2B5EF4-FFF2-40B4-BE49-F238E27FC236}">
                <a16:creationId xmlns:a16="http://schemas.microsoft.com/office/drawing/2014/main" id="{DB8E4EC9-0FA3-443A-B6E2-CE1C495A83AF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7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8 Imagen">
            <a:extLst>
              <a:ext uri="{FF2B5EF4-FFF2-40B4-BE49-F238E27FC236}">
                <a16:creationId xmlns:a16="http://schemas.microsoft.com/office/drawing/2014/main" id="{AD315A01-04EC-41FE-AAE5-8115CAAEF8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8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962860"/>
      </p:ext>
    </p:extLst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Z:\Spain\Coruna\Proyectos\Sector Público\Proyectos\012830-0018 - TIC en la escuela\03 Intermedio\Logotipos\Material para Presentaciones\encabezado azu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857223"/>
          </a:xfrm>
          <a:prstGeom prst="rect">
            <a:avLst/>
          </a:prstGeom>
          <a:noFill/>
        </p:spPr>
      </p:pic>
      <p:sp>
        <p:nvSpPr>
          <p:cNvPr id="101" name="1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466138"/>
            <a:ext cx="2844800" cy="4873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C696DAC-87F0-4FE7-A4E6-7AA38E6C4C4C}" type="slidenum">
              <a:rPr lang="es-ES" sz="160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426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sp>
        <p:nvSpPr>
          <p:cNvPr id="104" name="5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513763"/>
            <a:ext cx="2844800" cy="485775"/>
          </a:xfrm>
          <a:prstGeom prst="rect">
            <a:avLst/>
          </a:prstGeom>
        </p:spPr>
        <p:txBody>
          <a:bodyPr/>
          <a:lstStyle/>
          <a:p>
            <a:fld id="{73387AE2-390D-4843-BFFC-BFE6698A5A12}" type="slidenum">
              <a:rPr lang="es-ES" sz="1867">
                <a:solidFill>
                  <a:srgbClr val="FFFFFF"/>
                </a:solidFill>
                <a:latin typeface="MicrogrammaDMedExt" pitchFamily="34" charset="0"/>
              </a:rPr>
              <a:pPr/>
              <a:t>426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2" name="101 Imagen" descr="02_pie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3"/>
            <a:ext cx="12192000" cy="714348"/>
          </a:xfrm>
          <a:prstGeom prst="rect">
            <a:avLst/>
          </a:prstGeom>
        </p:spPr>
      </p:pic>
      <p:pic>
        <p:nvPicPr>
          <p:cNvPr id="105" name="Picture 3" descr="Z:\Spain\Coruna\Proyectos\Sector Público\Proyectos\012830-0018 - TIC en la escuela\03 Intermedio\Logotipos\Material para Presentaciones\AZUL VERTICAL SEPARAD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10777" y="381873"/>
            <a:ext cx="1930400" cy="357191"/>
          </a:xfrm>
          <a:prstGeom prst="rect">
            <a:avLst/>
          </a:prstGeom>
          <a:noFill/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140887" y="350387"/>
            <a:ext cx="799379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 err="1">
                <a:solidFill>
                  <a:srgbClr val="FFFFFF"/>
                </a:solidFill>
                <a:latin typeface="MicrogrammaDMedExt" pitchFamily="34" charset="0"/>
              </a:rPr>
              <a:t>Conectividade</a:t>
            </a:r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 de 100 Mbps en todos os centros</a:t>
            </a:r>
            <a:endParaRPr lang="es-ES_tradnl" sz="32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09" y="872500"/>
            <a:ext cx="12225365" cy="7542758"/>
          </a:xfrm>
          <a:prstGeom prst="rect">
            <a:avLst/>
          </a:prstGeom>
        </p:spPr>
      </p:pic>
      <p:pic>
        <p:nvPicPr>
          <p:cNvPr id="11" name="12 Imagen" descr="cons_cul_edu-cor">
            <a:extLst>
              <a:ext uri="{FF2B5EF4-FFF2-40B4-BE49-F238E27FC236}">
                <a16:creationId xmlns:a16="http://schemas.microsoft.com/office/drawing/2014/main" id="{56C2399B-C979-4010-A656-482058FD34A2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7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8 Imagen">
            <a:extLst>
              <a:ext uri="{FF2B5EF4-FFF2-40B4-BE49-F238E27FC236}">
                <a16:creationId xmlns:a16="http://schemas.microsoft.com/office/drawing/2014/main" id="{02CB7156-CF65-4554-9328-92950FBB7E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8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152571"/>
      </p:ext>
    </p:extLst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Z:\Spain\Coruna\Proyectos\Sector Público\Proyectos\012830-0018 - TIC en la escuela\03 Intermedio\Logotipos\Material para Presentaciones\encabezado azu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857223"/>
          </a:xfrm>
          <a:prstGeom prst="rect">
            <a:avLst/>
          </a:prstGeom>
          <a:noFill/>
        </p:spPr>
      </p:pic>
      <p:sp>
        <p:nvSpPr>
          <p:cNvPr id="101" name="1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466138"/>
            <a:ext cx="2844800" cy="4873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C696DAC-87F0-4FE7-A4E6-7AA38E6C4C4C}" type="slidenum">
              <a:rPr lang="es-ES" sz="160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427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sp>
        <p:nvSpPr>
          <p:cNvPr id="104" name="5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513763"/>
            <a:ext cx="2844800" cy="485775"/>
          </a:xfrm>
          <a:prstGeom prst="rect">
            <a:avLst/>
          </a:prstGeom>
        </p:spPr>
        <p:txBody>
          <a:bodyPr/>
          <a:lstStyle/>
          <a:p>
            <a:fld id="{73387AE2-390D-4843-BFFC-BFE6698A5A12}" type="slidenum">
              <a:rPr lang="es-ES" sz="1867">
                <a:solidFill>
                  <a:srgbClr val="FFFFFF"/>
                </a:solidFill>
                <a:latin typeface="MicrogrammaDMedExt" pitchFamily="34" charset="0"/>
              </a:rPr>
              <a:pPr/>
              <a:t>427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2" name="101 Imagen" descr="02_pie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3"/>
            <a:ext cx="12192000" cy="714348"/>
          </a:xfrm>
          <a:prstGeom prst="rect">
            <a:avLst/>
          </a:prstGeom>
        </p:spPr>
      </p:pic>
      <p:pic>
        <p:nvPicPr>
          <p:cNvPr id="105" name="Picture 3" descr="Z:\Spain\Coruna\Proyectos\Sector Público\Proyectos\012830-0018 - TIC en la escuela\03 Intermedio\Logotipos\Material para Presentaciones\AZUL VERTICAL SEPARAD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10777" y="381873"/>
            <a:ext cx="1930400" cy="357191"/>
          </a:xfrm>
          <a:prstGeom prst="rect">
            <a:avLst/>
          </a:prstGeom>
          <a:noFill/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140888" y="350387"/>
            <a:ext cx="4750339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Dispositivo para o alumnado</a:t>
            </a:r>
            <a:endParaRPr lang="es-ES_tradnl" sz="32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A14FF5C-0E6D-4EAD-BE09-180D9D23B6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126" y="822858"/>
            <a:ext cx="13547883" cy="7620684"/>
          </a:xfrm>
          <a:prstGeom prst="rect">
            <a:avLst/>
          </a:prstGeom>
        </p:spPr>
      </p:pic>
      <p:pic>
        <p:nvPicPr>
          <p:cNvPr id="11" name="12 Imagen" descr="cons_cul_edu-cor">
            <a:extLst>
              <a:ext uri="{FF2B5EF4-FFF2-40B4-BE49-F238E27FC236}">
                <a16:creationId xmlns:a16="http://schemas.microsoft.com/office/drawing/2014/main" id="{45036181-6C97-49E7-BE2E-2766183D6EE1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7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8 Imagen">
            <a:extLst>
              <a:ext uri="{FF2B5EF4-FFF2-40B4-BE49-F238E27FC236}">
                <a16:creationId xmlns:a16="http://schemas.microsoft.com/office/drawing/2014/main" id="{C3EDAEE2-411F-4270-8F0C-04CDD62D0D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8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679556"/>
      </p:ext>
    </p:extLst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Z:\Spain\Coruna\Proyectos\Sector Público\Proyectos\012830-0018 - TIC en la escuela\03 Intermedio\Logotipos\Material para Presentaciones\encabezado azu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857223"/>
          </a:xfrm>
          <a:prstGeom prst="rect">
            <a:avLst/>
          </a:prstGeom>
          <a:noFill/>
        </p:spPr>
      </p:pic>
      <p:sp>
        <p:nvSpPr>
          <p:cNvPr id="101" name="1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466138"/>
            <a:ext cx="2844800" cy="4873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C696DAC-87F0-4FE7-A4E6-7AA38E6C4C4C}" type="slidenum">
              <a:rPr lang="es-ES" sz="160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428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sp>
        <p:nvSpPr>
          <p:cNvPr id="104" name="5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513763"/>
            <a:ext cx="2844800" cy="485775"/>
          </a:xfrm>
          <a:prstGeom prst="rect">
            <a:avLst/>
          </a:prstGeom>
        </p:spPr>
        <p:txBody>
          <a:bodyPr/>
          <a:lstStyle/>
          <a:p>
            <a:fld id="{73387AE2-390D-4843-BFFC-BFE6698A5A12}" type="slidenum">
              <a:rPr lang="es-ES" sz="1867">
                <a:solidFill>
                  <a:srgbClr val="FFFFFF"/>
                </a:solidFill>
                <a:latin typeface="MicrogrammaDMedExt" pitchFamily="34" charset="0"/>
              </a:rPr>
              <a:pPr/>
              <a:t>428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2" name="101 Imagen" descr="02_pie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3"/>
            <a:ext cx="12192000" cy="714348"/>
          </a:xfrm>
          <a:prstGeom prst="rect">
            <a:avLst/>
          </a:prstGeom>
        </p:spPr>
      </p:pic>
      <p:pic>
        <p:nvPicPr>
          <p:cNvPr id="105" name="Picture 3" descr="Z:\Spain\Coruna\Proyectos\Sector Público\Proyectos\012830-0018 - TIC en la escuela\03 Intermedio\Logotipos\Material para Presentaciones\AZUL VERTICAL SEPARAD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10777" y="381873"/>
            <a:ext cx="1930400" cy="357191"/>
          </a:xfrm>
          <a:prstGeom prst="rect">
            <a:avLst/>
          </a:prstGeom>
          <a:noFill/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140888" y="350387"/>
            <a:ext cx="4750339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Dispositivo para o alumnado</a:t>
            </a:r>
            <a:endParaRPr lang="es-ES_tradnl" sz="32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7BAE0A7-4A5F-4C10-A921-CD1F084973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8" y="857225"/>
            <a:ext cx="12192000" cy="7615175"/>
          </a:xfrm>
          <a:prstGeom prst="rect">
            <a:avLst/>
          </a:prstGeom>
        </p:spPr>
      </p:pic>
      <p:pic>
        <p:nvPicPr>
          <p:cNvPr id="11" name="12 Imagen" descr="cons_cul_edu-cor">
            <a:extLst>
              <a:ext uri="{FF2B5EF4-FFF2-40B4-BE49-F238E27FC236}">
                <a16:creationId xmlns:a16="http://schemas.microsoft.com/office/drawing/2014/main" id="{538F7014-B0BB-4954-A874-5951997CA6F9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7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8 Imagen">
            <a:extLst>
              <a:ext uri="{FF2B5EF4-FFF2-40B4-BE49-F238E27FC236}">
                <a16:creationId xmlns:a16="http://schemas.microsoft.com/office/drawing/2014/main" id="{E7935C27-317D-4CE8-91D1-17A004AEBD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8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470849"/>
      </p:ext>
    </p:extLst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Z:\Spain\Coruna\Proyectos\Sector Público\Proyectos\012830-0018 - TIC en la escuela\03 Intermedio\Logotipos\Material para Presentaciones\encabezado azu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857223"/>
          </a:xfrm>
          <a:prstGeom prst="rect">
            <a:avLst/>
          </a:prstGeom>
          <a:noFill/>
        </p:spPr>
      </p:pic>
      <p:sp>
        <p:nvSpPr>
          <p:cNvPr id="101" name="1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466138"/>
            <a:ext cx="2844800" cy="4873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C696DAC-87F0-4FE7-A4E6-7AA38E6C4C4C}" type="slidenum">
              <a:rPr lang="es-ES" sz="160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429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sp>
        <p:nvSpPr>
          <p:cNvPr id="104" name="5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513763"/>
            <a:ext cx="2844800" cy="485775"/>
          </a:xfrm>
          <a:prstGeom prst="rect">
            <a:avLst/>
          </a:prstGeom>
        </p:spPr>
        <p:txBody>
          <a:bodyPr/>
          <a:lstStyle/>
          <a:p>
            <a:fld id="{73387AE2-390D-4843-BFFC-BFE6698A5A12}" type="slidenum">
              <a:rPr lang="es-ES" sz="1867">
                <a:solidFill>
                  <a:srgbClr val="FFFFFF"/>
                </a:solidFill>
                <a:latin typeface="MicrogrammaDMedExt" pitchFamily="34" charset="0"/>
              </a:rPr>
              <a:pPr/>
              <a:t>429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2" name="101 Imagen" descr="02_pie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3"/>
            <a:ext cx="12192000" cy="714348"/>
          </a:xfrm>
          <a:prstGeom prst="rect">
            <a:avLst/>
          </a:prstGeom>
        </p:spPr>
      </p:pic>
      <p:pic>
        <p:nvPicPr>
          <p:cNvPr id="105" name="Picture 3" descr="Z:\Spain\Coruna\Proyectos\Sector Público\Proyectos\012830-0018 - TIC en la escuela\03 Intermedio\Logotipos\Material para Presentaciones\AZUL VERTICAL SEPARAD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10777" y="381873"/>
            <a:ext cx="1930400" cy="357191"/>
          </a:xfrm>
          <a:prstGeom prst="rect">
            <a:avLst/>
          </a:prstGeom>
          <a:noFill/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140888" y="350387"/>
            <a:ext cx="4750339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Dispositivo para o alumnado</a:t>
            </a:r>
            <a:endParaRPr lang="es-ES_tradnl" sz="3200" dirty="0"/>
          </a:p>
        </p:txBody>
      </p:sp>
      <p:sp>
        <p:nvSpPr>
          <p:cNvPr id="2" name="AutoShape 2" descr="blob:https://web.whatsapp.com/edc9ebec-54fa-4fb2-ad5e-508e36eb909f">
            <a:extLst>
              <a:ext uri="{FF2B5EF4-FFF2-40B4-BE49-F238E27FC236}">
                <a16:creationId xmlns:a16="http://schemas.microsoft.com/office/drawing/2014/main" id="{73EFF0B3-3B77-49FC-A070-ADD8A555D1D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92800" y="43688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s-ES" sz="240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899A521-49AC-43BC-B56D-9C73EC27C9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57224"/>
            <a:ext cx="12192000" cy="7596336"/>
          </a:xfrm>
          <a:prstGeom prst="rect">
            <a:avLst/>
          </a:prstGeom>
        </p:spPr>
      </p:pic>
      <p:pic>
        <p:nvPicPr>
          <p:cNvPr id="11" name="12 Imagen" descr="cons_cul_edu-cor">
            <a:extLst>
              <a:ext uri="{FF2B5EF4-FFF2-40B4-BE49-F238E27FC236}">
                <a16:creationId xmlns:a16="http://schemas.microsoft.com/office/drawing/2014/main" id="{81A6063B-0F46-4AC9-81EE-65D82A851C06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7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8 Imagen">
            <a:extLst>
              <a:ext uri="{FF2B5EF4-FFF2-40B4-BE49-F238E27FC236}">
                <a16:creationId xmlns:a16="http://schemas.microsoft.com/office/drawing/2014/main" id="{0D7FA223-B41B-4D9F-9509-80CBCA69FF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8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9143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0926AAB-4C89-4759-87B6-08C3068CD5E7}"/>
              </a:ext>
            </a:extLst>
          </p:cNvPr>
          <p:cNvSpPr txBox="1"/>
          <p:nvPr/>
        </p:nvSpPr>
        <p:spPr>
          <a:xfrm>
            <a:off x="479376" y="154484"/>
            <a:ext cx="40495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Correo electrónico</a:t>
            </a:r>
            <a:endParaRPr lang="es-ES_tradnl" sz="4000" dirty="0">
              <a:solidFill>
                <a:schemeClr val="bg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F80151B-CF1E-419C-8DD4-92623E05B5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62370"/>
            <a:ext cx="12192000" cy="7651423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B58BFBD7-9E74-4905-AB1B-DBECB7D1111A}"/>
              </a:ext>
            </a:extLst>
          </p:cNvPr>
          <p:cNvSpPr/>
          <p:nvPr/>
        </p:nvSpPr>
        <p:spPr>
          <a:xfrm>
            <a:off x="8472265" y="4600382"/>
            <a:ext cx="2376264" cy="64807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615FE659-DD62-435A-93DD-943CF0C7FA33}"/>
              </a:ext>
            </a:extLst>
          </p:cNvPr>
          <p:cNvSpPr/>
          <p:nvPr/>
        </p:nvSpPr>
        <p:spPr>
          <a:xfrm>
            <a:off x="3791744" y="3923928"/>
            <a:ext cx="2232248" cy="40533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8" name="1 Marcador de número de diapositiva">
            <a:extLst>
              <a:ext uri="{FF2B5EF4-FFF2-40B4-BE49-F238E27FC236}">
                <a16:creationId xmlns:a16="http://schemas.microsoft.com/office/drawing/2014/main" id="{A609113F-96B9-4F9D-803D-67C2B87A40AD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43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9" name="101 Imagen" descr="02_pie.jpg">
            <a:extLst>
              <a:ext uri="{FF2B5EF4-FFF2-40B4-BE49-F238E27FC236}">
                <a16:creationId xmlns:a16="http://schemas.microsoft.com/office/drawing/2014/main" id="{83E5D75E-6BA2-4946-B335-BA53251F59C7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0" name="5 Marcador de número de diapositiva">
            <a:extLst>
              <a:ext uri="{FF2B5EF4-FFF2-40B4-BE49-F238E27FC236}">
                <a16:creationId xmlns:a16="http://schemas.microsoft.com/office/drawing/2014/main" id="{CDFA8DB5-290E-4D4F-8FC6-18F7C3E5ADCA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43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1" name="12 Imagen" descr="cons_cul_edu-cor">
            <a:extLst>
              <a:ext uri="{FF2B5EF4-FFF2-40B4-BE49-F238E27FC236}">
                <a16:creationId xmlns:a16="http://schemas.microsoft.com/office/drawing/2014/main" id="{E293C3B8-8DEC-4238-92D3-4A2E7BC75B54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8 Imagen">
            <a:extLst>
              <a:ext uri="{FF2B5EF4-FFF2-40B4-BE49-F238E27FC236}">
                <a16:creationId xmlns:a16="http://schemas.microsoft.com/office/drawing/2014/main" id="{BC219C10-0071-4C82-91E7-806D6B764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833264"/>
      </p:ext>
    </p:extLst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Z:\Spain\Coruna\Proyectos\Sector Público\Proyectos\012830-0018 - TIC en la escuela\03 Intermedio\Logotipos\Material para Presentaciones\encabezado azu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857223"/>
          </a:xfrm>
          <a:prstGeom prst="rect">
            <a:avLst/>
          </a:prstGeom>
          <a:noFill/>
        </p:spPr>
      </p:pic>
      <p:sp>
        <p:nvSpPr>
          <p:cNvPr id="101" name="1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466138"/>
            <a:ext cx="2844800" cy="4873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C696DAC-87F0-4FE7-A4E6-7AA38E6C4C4C}" type="slidenum">
              <a:rPr lang="es-ES" sz="160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430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sp>
        <p:nvSpPr>
          <p:cNvPr id="104" name="5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513763"/>
            <a:ext cx="2844800" cy="485775"/>
          </a:xfrm>
          <a:prstGeom prst="rect">
            <a:avLst/>
          </a:prstGeom>
        </p:spPr>
        <p:txBody>
          <a:bodyPr/>
          <a:lstStyle/>
          <a:p>
            <a:fld id="{73387AE2-390D-4843-BFFC-BFE6698A5A12}" type="slidenum">
              <a:rPr lang="es-ES" sz="1867">
                <a:solidFill>
                  <a:srgbClr val="FFFFFF"/>
                </a:solidFill>
                <a:latin typeface="MicrogrammaDMedExt" pitchFamily="34" charset="0"/>
              </a:rPr>
              <a:pPr/>
              <a:t>430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2" name="101 Imagen" descr="02_pie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3"/>
            <a:ext cx="12192000" cy="714348"/>
          </a:xfrm>
          <a:prstGeom prst="rect">
            <a:avLst/>
          </a:prstGeom>
        </p:spPr>
      </p:pic>
      <p:pic>
        <p:nvPicPr>
          <p:cNvPr id="105" name="Picture 3" descr="Z:\Spain\Coruna\Proyectos\Sector Público\Proyectos\012830-0018 - TIC en la escuela\03 Intermedio\Logotipos\Material para Presentaciones\AZUL VERTICAL SEPARAD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10777" y="381873"/>
            <a:ext cx="1930400" cy="357191"/>
          </a:xfrm>
          <a:prstGeom prst="rect">
            <a:avLst/>
          </a:prstGeom>
          <a:noFill/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140888" y="350387"/>
            <a:ext cx="4750339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Dispositivo para o alumnado</a:t>
            </a:r>
            <a:endParaRPr lang="es-ES_tradnl" sz="3200" dirty="0"/>
          </a:p>
        </p:txBody>
      </p:sp>
      <p:sp>
        <p:nvSpPr>
          <p:cNvPr id="6" name="AutoShape 6" descr="blob:https://web.whatsapp.com/be6cb073-8411-42e1-89d9-19b07f659139">
            <a:extLst>
              <a:ext uri="{FF2B5EF4-FFF2-40B4-BE49-F238E27FC236}">
                <a16:creationId xmlns:a16="http://schemas.microsoft.com/office/drawing/2014/main" id="{CB128B98-594A-4C92-9461-1552C5501E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92800" y="43688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s-ES" sz="240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BA12DA1-45CB-4353-8DB5-9964A3A2F5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57224"/>
            <a:ext cx="12192000" cy="7668344"/>
          </a:xfrm>
          <a:prstGeom prst="rect">
            <a:avLst/>
          </a:prstGeom>
        </p:spPr>
      </p:pic>
      <p:pic>
        <p:nvPicPr>
          <p:cNvPr id="11" name="12 Imagen" descr="cons_cul_edu-cor">
            <a:extLst>
              <a:ext uri="{FF2B5EF4-FFF2-40B4-BE49-F238E27FC236}">
                <a16:creationId xmlns:a16="http://schemas.microsoft.com/office/drawing/2014/main" id="{CCD10EFF-6611-4C58-ABEF-903193C64396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7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8 Imagen">
            <a:extLst>
              <a:ext uri="{FF2B5EF4-FFF2-40B4-BE49-F238E27FC236}">
                <a16:creationId xmlns:a16="http://schemas.microsoft.com/office/drawing/2014/main" id="{7A9FD098-2D50-464C-8C40-5389E14850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8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863408"/>
      </p:ext>
    </p:extLst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Z:\Spain\Coruna\Proyectos\Sector Público\Proyectos\012830-0018 - TIC en la escuela\03 Intermedio\Logotipos\Material para Presentaciones\encabezado azu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857223"/>
          </a:xfrm>
          <a:prstGeom prst="rect">
            <a:avLst/>
          </a:prstGeom>
          <a:noFill/>
        </p:spPr>
      </p:pic>
      <p:sp>
        <p:nvSpPr>
          <p:cNvPr id="101" name="1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466138"/>
            <a:ext cx="2844800" cy="4873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C696DAC-87F0-4FE7-A4E6-7AA38E6C4C4C}" type="slidenum">
              <a:rPr lang="es-ES" sz="160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431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sp>
        <p:nvSpPr>
          <p:cNvPr id="104" name="5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513763"/>
            <a:ext cx="2844800" cy="485775"/>
          </a:xfrm>
          <a:prstGeom prst="rect">
            <a:avLst/>
          </a:prstGeom>
        </p:spPr>
        <p:txBody>
          <a:bodyPr/>
          <a:lstStyle/>
          <a:p>
            <a:fld id="{73387AE2-390D-4843-BFFC-BFE6698A5A12}" type="slidenum">
              <a:rPr lang="es-ES" sz="1867">
                <a:solidFill>
                  <a:srgbClr val="FFFFFF"/>
                </a:solidFill>
                <a:latin typeface="MicrogrammaDMedExt" pitchFamily="34" charset="0"/>
              </a:rPr>
              <a:pPr/>
              <a:t>431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2" name="101 Imagen" descr="02_pie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3"/>
            <a:ext cx="12192000" cy="714348"/>
          </a:xfrm>
          <a:prstGeom prst="rect">
            <a:avLst/>
          </a:prstGeom>
        </p:spPr>
      </p:pic>
      <p:pic>
        <p:nvPicPr>
          <p:cNvPr id="105" name="Picture 3" descr="Z:\Spain\Coruna\Proyectos\Sector Público\Proyectos\012830-0018 - TIC en la escuela\03 Intermedio\Logotipos\Material para Presentaciones\AZUL VERTICAL SEPARAD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10777" y="381873"/>
            <a:ext cx="1930400" cy="357191"/>
          </a:xfrm>
          <a:prstGeom prst="rect">
            <a:avLst/>
          </a:prstGeom>
          <a:noFill/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140887" y="350387"/>
            <a:ext cx="509543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Dispositivo para o profesorado</a:t>
            </a:r>
            <a:endParaRPr lang="es-ES_tradnl" sz="3200" dirty="0"/>
          </a:p>
        </p:txBody>
      </p:sp>
      <p:pic>
        <p:nvPicPr>
          <p:cNvPr id="11" name="Picture 2" descr="Z:\Spain\Coruna\Proyectos\Sector Público\Proyectos\012830-0018 - TIC en la escuela\03 Intermedio\Logotipos\Material para Presentaciones\encabezado azu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3377"/>
            <a:ext cx="12192000" cy="857223"/>
          </a:xfrm>
          <a:prstGeom prst="rect">
            <a:avLst/>
          </a:prstGeom>
          <a:noFill/>
        </p:spPr>
      </p:pic>
      <p:pic>
        <p:nvPicPr>
          <p:cNvPr id="12" name="Picture 3" descr="Z:\Spain\Coruna\Proyectos\Sector Público\Proyectos\012830-0018 - TIC en la escuela\03 Intermedio\Logotipos\Material para Presentaciones\AZUL VERTICAL SEPARAD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10777" y="405247"/>
            <a:ext cx="1930400" cy="357191"/>
          </a:xfrm>
          <a:prstGeom prst="rect">
            <a:avLst/>
          </a:prstGeom>
          <a:noFill/>
        </p:spPr>
      </p:pic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1140887" y="373762"/>
            <a:ext cx="509543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Dispositivo para o profesorado</a:t>
            </a:r>
            <a:endParaRPr lang="es-ES_tradnl" sz="32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03629DC-6087-49B2-A5AC-E435A22B62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3475"/>
            <a:ext cx="12192000" cy="7435267"/>
          </a:xfrm>
          <a:prstGeom prst="rect">
            <a:avLst/>
          </a:prstGeom>
        </p:spPr>
      </p:pic>
      <p:pic>
        <p:nvPicPr>
          <p:cNvPr id="14" name="12 Imagen" descr="cons_cul_edu-cor">
            <a:extLst>
              <a:ext uri="{FF2B5EF4-FFF2-40B4-BE49-F238E27FC236}">
                <a16:creationId xmlns:a16="http://schemas.microsoft.com/office/drawing/2014/main" id="{D574EE0F-D1E9-4D50-8295-F9B3E267888F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7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5" name="8 Imagen">
            <a:extLst>
              <a:ext uri="{FF2B5EF4-FFF2-40B4-BE49-F238E27FC236}">
                <a16:creationId xmlns:a16="http://schemas.microsoft.com/office/drawing/2014/main" id="{26D7C0BA-1C51-4F4B-BE04-C4B4940EBF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8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942558"/>
      </p:ext>
    </p:extLst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Z:\Spain\Coruna\Proyectos\Sector Público\Proyectos\012830-0018 - TIC en la escuela\03 Intermedio\Logotipos\Material para Presentaciones\encabezado azu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857223"/>
          </a:xfrm>
          <a:prstGeom prst="rect">
            <a:avLst/>
          </a:prstGeom>
          <a:noFill/>
        </p:spPr>
      </p:pic>
      <p:sp>
        <p:nvSpPr>
          <p:cNvPr id="101" name="1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466138"/>
            <a:ext cx="2844800" cy="4873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C696DAC-87F0-4FE7-A4E6-7AA38E6C4C4C}" type="slidenum">
              <a:rPr lang="es-ES" sz="160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432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sp>
        <p:nvSpPr>
          <p:cNvPr id="104" name="5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513763"/>
            <a:ext cx="2844800" cy="485775"/>
          </a:xfrm>
          <a:prstGeom prst="rect">
            <a:avLst/>
          </a:prstGeom>
        </p:spPr>
        <p:txBody>
          <a:bodyPr/>
          <a:lstStyle/>
          <a:p>
            <a:fld id="{73387AE2-390D-4843-BFFC-BFE6698A5A12}" type="slidenum">
              <a:rPr lang="es-ES" sz="1867">
                <a:solidFill>
                  <a:srgbClr val="FFFFFF"/>
                </a:solidFill>
                <a:latin typeface="MicrogrammaDMedExt" pitchFamily="34" charset="0"/>
              </a:rPr>
              <a:pPr/>
              <a:t>432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2" name="101 Imagen" descr="02_pie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3"/>
            <a:ext cx="12192000" cy="714348"/>
          </a:xfrm>
          <a:prstGeom prst="rect">
            <a:avLst/>
          </a:prstGeom>
        </p:spPr>
      </p:pic>
      <p:pic>
        <p:nvPicPr>
          <p:cNvPr id="103" name="102 Imagen" descr="logo_xunta.wm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9954" y="8572528"/>
            <a:ext cx="1585567" cy="437437"/>
          </a:xfrm>
          <a:prstGeom prst="rect">
            <a:avLst/>
          </a:prstGeom>
        </p:spPr>
      </p:pic>
      <p:pic>
        <p:nvPicPr>
          <p:cNvPr id="105" name="Picture 3" descr="Z:\Spain\Coruna\Proyectos\Sector Público\Proyectos\012830-0018 - TIC en la escuela\03 Intermedio\Logotipos\Material para Presentaciones\AZUL VERTICAL SEPARADO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810777" y="381873"/>
            <a:ext cx="1930400" cy="357191"/>
          </a:xfrm>
          <a:prstGeom prst="rect">
            <a:avLst/>
          </a:prstGeom>
          <a:noFill/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140887" y="350387"/>
            <a:ext cx="509543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Dispositivo para o profesorado</a:t>
            </a:r>
            <a:endParaRPr lang="es-ES_tradnl" sz="3200" dirty="0"/>
          </a:p>
        </p:txBody>
      </p:sp>
      <p:pic>
        <p:nvPicPr>
          <p:cNvPr id="11" name="Picture 2" descr="Z:\Spain\Coruna\Proyectos\Sector Público\Proyectos\012830-0018 - TIC en la escuela\03 Intermedio\Logotipos\Material para Presentaciones\encabezado azu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3377"/>
            <a:ext cx="12192000" cy="857223"/>
          </a:xfrm>
          <a:prstGeom prst="rect">
            <a:avLst/>
          </a:prstGeom>
          <a:noFill/>
        </p:spPr>
      </p:pic>
      <p:pic>
        <p:nvPicPr>
          <p:cNvPr id="12" name="Picture 3" descr="Z:\Spain\Coruna\Proyectos\Sector Público\Proyectos\012830-0018 - TIC en la escuela\03 Intermedio\Logotipos\Material para Presentaciones\AZUL VERTICAL SEPARADO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810777" y="405247"/>
            <a:ext cx="1930400" cy="357191"/>
          </a:xfrm>
          <a:prstGeom prst="rect">
            <a:avLst/>
          </a:prstGeom>
          <a:noFill/>
        </p:spPr>
      </p:pic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1140887" y="373762"/>
            <a:ext cx="2990242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Sistema operativo</a:t>
            </a:r>
            <a:endParaRPr lang="es-ES_tradnl" sz="32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2914676-B0A6-4AAD-A450-E72291DE56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7324"/>
            <a:ext cx="12192000" cy="696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080337"/>
      </p:ext>
    </p:extLst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Z:\Spain\Coruna\Proyectos\Sector Público\Proyectos\012830-0018 - TIC en la escuela\03 Intermedio\Logotipos\Material para Presentaciones\encabezado azu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857223"/>
          </a:xfrm>
          <a:prstGeom prst="rect">
            <a:avLst/>
          </a:prstGeom>
          <a:noFill/>
        </p:spPr>
      </p:pic>
      <p:sp>
        <p:nvSpPr>
          <p:cNvPr id="101" name="1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466138"/>
            <a:ext cx="2844800" cy="4873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C696DAC-87F0-4FE7-A4E6-7AA38E6C4C4C}" type="slidenum">
              <a:rPr lang="es-ES" sz="160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433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sp>
        <p:nvSpPr>
          <p:cNvPr id="104" name="5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513763"/>
            <a:ext cx="2844800" cy="485775"/>
          </a:xfrm>
          <a:prstGeom prst="rect">
            <a:avLst/>
          </a:prstGeom>
        </p:spPr>
        <p:txBody>
          <a:bodyPr/>
          <a:lstStyle/>
          <a:p>
            <a:fld id="{73387AE2-390D-4843-BFFC-BFE6698A5A12}" type="slidenum">
              <a:rPr lang="es-ES" sz="1867">
                <a:solidFill>
                  <a:srgbClr val="FFFFFF"/>
                </a:solidFill>
                <a:latin typeface="MicrogrammaDMedExt" pitchFamily="34" charset="0"/>
              </a:rPr>
              <a:pPr/>
              <a:t>433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2" name="101 Imagen" descr="02_pie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3"/>
            <a:ext cx="12192000" cy="714348"/>
          </a:xfrm>
          <a:prstGeom prst="rect">
            <a:avLst/>
          </a:prstGeom>
        </p:spPr>
      </p:pic>
      <p:pic>
        <p:nvPicPr>
          <p:cNvPr id="105" name="Picture 3" descr="Z:\Spain\Coruna\Proyectos\Sector Público\Proyectos\012830-0018 - TIC en la escuela\03 Intermedio\Logotipos\Material para Presentaciones\AZUL VERTICAL SEPARAD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10777" y="381873"/>
            <a:ext cx="1930400" cy="357191"/>
          </a:xfrm>
          <a:prstGeom prst="rect">
            <a:avLst/>
          </a:prstGeom>
          <a:noFill/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140887" y="350387"/>
            <a:ext cx="509543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Dispositivo para o profesorado</a:t>
            </a:r>
            <a:endParaRPr lang="es-ES_tradnl" sz="3200" dirty="0"/>
          </a:p>
        </p:txBody>
      </p:sp>
      <p:pic>
        <p:nvPicPr>
          <p:cNvPr id="11" name="Picture 2" descr="Z:\Spain\Coruna\Proyectos\Sector Público\Proyectos\012830-0018 - TIC en la escuela\03 Intermedio\Logotipos\Material para Presentaciones\encabezado azu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3377"/>
            <a:ext cx="12192000" cy="857223"/>
          </a:xfrm>
          <a:prstGeom prst="rect">
            <a:avLst/>
          </a:prstGeom>
          <a:noFill/>
        </p:spPr>
      </p:pic>
      <p:pic>
        <p:nvPicPr>
          <p:cNvPr id="12" name="Picture 3" descr="Z:\Spain\Coruna\Proyectos\Sector Público\Proyectos\012830-0018 - TIC en la escuela\03 Intermedio\Logotipos\Material para Presentaciones\AZUL VERTICAL SEPARAD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10777" y="405247"/>
            <a:ext cx="1930400" cy="357191"/>
          </a:xfrm>
          <a:prstGeom prst="rect">
            <a:avLst/>
          </a:prstGeom>
          <a:noFill/>
        </p:spPr>
      </p:pic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1140887" y="373762"/>
            <a:ext cx="2990242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Sistema operativo</a:t>
            </a:r>
            <a:endParaRPr lang="es-ES_tradnl" sz="32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CB59F6A-6907-4C41-9E96-9879652D5A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610" y="1261883"/>
            <a:ext cx="5252897" cy="647450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E6F0147-A624-4311-A892-3DEDB4BE3F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039" y="1432332"/>
            <a:ext cx="5697884" cy="4743185"/>
          </a:xfrm>
          <a:prstGeom prst="rect">
            <a:avLst/>
          </a:prstGeom>
        </p:spPr>
      </p:pic>
      <p:pic>
        <p:nvPicPr>
          <p:cNvPr id="14" name="12 Imagen" descr="cons_cul_edu-cor">
            <a:extLst>
              <a:ext uri="{FF2B5EF4-FFF2-40B4-BE49-F238E27FC236}">
                <a16:creationId xmlns:a16="http://schemas.microsoft.com/office/drawing/2014/main" id="{DC489923-B6FC-4F6E-B235-EE529BC8FFFB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7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5" name="8 Imagen">
            <a:extLst>
              <a:ext uri="{FF2B5EF4-FFF2-40B4-BE49-F238E27FC236}">
                <a16:creationId xmlns:a16="http://schemas.microsoft.com/office/drawing/2014/main" id="{CB0B6F74-B604-4A8F-9352-356517E17D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8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604933"/>
      </p:ext>
    </p:extLst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Z:\Spain\Coruna\Proyectos\Sector Público\Proyectos\012830-0018 - TIC en la escuela\03 Intermedio\Logotipos\Material para Presentaciones\encabezado azu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857223"/>
          </a:xfrm>
          <a:prstGeom prst="rect">
            <a:avLst/>
          </a:prstGeom>
          <a:noFill/>
        </p:spPr>
      </p:pic>
      <p:sp>
        <p:nvSpPr>
          <p:cNvPr id="101" name="1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445500"/>
            <a:ext cx="2844800" cy="4857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C696DAC-87F0-4FE7-A4E6-7AA38E6C4C4C}" type="slidenum">
              <a:rPr lang="es-ES" sz="160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434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sp>
        <p:nvSpPr>
          <p:cNvPr id="104" name="5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491538"/>
            <a:ext cx="2844800" cy="487362"/>
          </a:xfrm>
          <a:prstGeom prst="rect">
            <a:avLst/>
          </a:prstGeom>
        </p:spPr>
        <p:txBody>
          <a:bodyPr/>
          <a:lstStyle/>
          <a:p>
            <a:fld id="{73387AE2-390D-4843-BFFC-BFE6698A5A12}" type="slidenum">
              <a:rPr lang="es-ES" sz="1867">
                <a:solidFill>
                  <a:srgbClr val="FFFFFF"/>
                </a:solidFill>
                <a:latin typeface="MicrogrammaDMedExt" pitchFamily="34" charset="0"/>
              </a:rPr>
              <a:pPr/>
              <a:t>434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2" name="101 Imagen" descr="02_pie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3"/>
            <a:ext cx="12192000" cy="714348"/>
          </a:xfrm>
          <a:prstGeom prst="rect">
            <a:avLst/>
          </a:prstGeom>
        </p:spPr>
      </p:pic>
      <p:pic>
        <p:nvPicPr>
          <p:cNvPr id="105" name="Picture 3" descr="Z:\Spain\Coruna\Proyectos\Sector Público\Proyectos\012830-0018 - TIC en la escuela\03 Intermedio\Logotipos\Material para Presentaciones\AZUL VERTICAL SEPARAD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10777" y="381873"/>
            <a:ext cx="1930400" cy="357191"/>
          </a:xfrm>
          <a:prstGeom prst="rect">
            <a:avLst/>
          </a:prstGeom>
          <a:noFill/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140887" y="350387"/>
            <a:ext cx="247638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 err="1">
                <a:solidFill>
                  <a:srgbClr val="FFFFFF"/>
                </a:solidFill>
                <a:latin typeface="MicrogrammaDMedExt" pitchFamily="34" charset="0"/>
              </a:rPr>
              <a:t>Espazo</a:t>
            </a:r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 </a:t>
            </a:r>
            <a:r>
              <a:rPr lang="es-ES_tradnl" sz="3200" dirty="0" err="1">
                <a:solidFill>
                  <a:srgbClr val="FFFFFF"/>
                </a:solidFill>
                <a:latin typeface="MicrogrammaDMedExt" pitchFamily="34" charset="0"/>
              </a:rPr>
              <a:t>Titorías</a:t>
            </a:r>
            <a:endParaRPr lang="es-ES_tradnl" sz="3200" dirty="0"/>
          </a:p>
        </p:txBody>
      </p:sp>
      <p:sp>
        <p:nvSpPr>
          <p:cNvPr id="12" name="CuadroTexto 9"/>
          <p:cNvSpPr txBox="1"/>
          <p:nvPr/>
        </p:nvSpPr>
        <p:spPr>
          <a:xfrm>
            <a:off x="-343685" y="1704207"/>
            <a:ext cx="6232340" cy="748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1600"/>
              </a:spcBef>
              <a:spcAft>
                <a:spcPts val="1600"/>
              </a:spcAft>
            </a:pPr>
            <a:r>
              <a:rPr lang="es-ES" sz="4267" b="1" dirty="0">
                <a:solidFill>
                  <a:schemeClr val="tx2"/>
                </a:solidFill>
              </a:rPr>
              <a:t>Espazo </a:t>
            </a:r>
            <a:r>
              <a:rPr lang="es-ES" sz="4267" b="1" dirty="0" err="1">
                <a:solidFill>
                  <a:schemeClr val="tx2"/>
                </a:solidFill>
              </a:rPr>
              <a:t>Titorías</a:t>
            </a:r>
            <a:endParaRPr lang="es-ES" sz="4267" b="1" dirty="0">
              <a:solidFill>
                <a:schemeClr val="tx2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524" y="1398074"/>
            <a:ext cx="5599072" cy="324536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22" y="3345819"/>
            <a:ext cx="5461833" cy="413395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219" y="5116905"/>
            <a:ext cx="5577959" cy="2973660"/>
          </a:xfrm>
          <a:prstGeom prst="rect">
            <a:avLst/>
          </a:prstGeom>
        </p:spPr>
      </p:pic>
      <p:pic>
        <p:nvPicPr>
          <p:cNvPr id="13" name="12 Imagen" descr="cons_cul_edu-cor">
            <a:extLst>
              <a:ext uri="{FF2B5EF4-FFF2-40B4-BE49-F238E27FC236}">
                <a16:creationId xmlns:a16="http://schemas.microsoft.com/office/drawing/2014/main" id="{93DBCA1E-16B8-485D-A6B8-C86AFDC724A0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7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4" name="8 Imagen">
            <a:extLst>
              <a:ext uri="{FF2B5EF4-FFF2-40B4-BE49-F238E27FC236}">
                <a16:creationId xmlns:a16="http://schemas.microsoft.com/office/drawing/2014/main" id="{CB315CD1-5F11-43F9-A63A-F802EAB04B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8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535919"/>
      </p:ext>
    </p:extLst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Z:\Spain\Coruna\Proyectos\Sector Público\Proyectos\012830-0018 - TIC en la escuela\03 Intermedio\Logotipos\Material para Presentaciones\encabezado azu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857223"/>
          </a:xfrm>
          <a:prstGeom prst="rect">
            <a:avLst/>
          </a:prstGeom>
          <a:noFill/>
        </p:spPr>
      </p:pic>
      <p:sp>
        <p:nvSpPr>
          <p:cNvPr id="101" name="1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445500"/>
            <a:ext cx="2844800" cy="4857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C696DAC-87F0-4FE7-A4E6-7AA38E6C4C4C}" type="slidenum">
              <a:rPr lang="es-ES" sz="160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435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sp>
        <p:nvSpPr>
          <p:cNvPr id="104" name="5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491538"/>
            <a:ext cx="2844800" cy="487362"/>
          </a:xfrm>
          <a:prstGeom prst="rect">
            <a:avLst/>
          </a:prstGeom>
        </p:spPr>
        <p:txBody>
          <a:bodyPr/>
          <a:lstStyle/>
          <a:p>
            <a:fld id="{73387AE2-390D-4843-BFFC-BFE6698A5A12}" type="slidenum">
              <a:rPr lang="es-ES" sz="1867">
                <a:solidFill>
                  <a:srgbClr val="FFFFFF"/>
                </a:solidFill>
                <a:latin typeface="MicrogrammaDMedExt" pitchFamily="34" charset="0"/>
              </a:rPr>
              <a:pPr/>
              <a:t>435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2" name="101 Imagen" descr="02_pie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3"/>
            <a:ext cx="12192000" cy="714348"/>
          </a:xfrm>
          <a:prstGeom prst="rect">
            <a:avLst/>
          </a:prstGeom>
        </p:spPr>
      </p:pic>
      <p:pic>
        <p:nvPicPr>
          <p:cNvPr id="105" name="Picture 3" descr="Z:\Spain\Coruna\Proyectos\Sector Público\Proyectos\012830-0018 - TIC en la escuela\03 Intermedio\Logotipos\Material para Presentaciones\AZUL VERTICAL SEPARAD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10777" y="381873"/>
            <a:ext cx="1930400" cy="357191"/>
          </a:xfrm>
          <a:prstGeom prst="rect">
            <a:avLst/>
          </a:prstGeom>
          <a:noFill/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140887" y="350387"/>
            <a:ext cx="258160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 err="1">
                <a:solidFill>
                  <a:srgbClr val="FFFFFF"/>
                </a:solidFill>
                <a:latin typeface="MicrogrammaDMedExt" pitchFamily="34" charset="0"/>
              </a:rPr>
              <a:t>Espazo</a:t>
            </a:r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 Familias</a:t>
            </a:r>
            <a:endParaRPr lang="es-ES_tradnl" sz="3200" dirty="0"/>
          </a:p>
        </p:txBody>
      </p:sp>
      <p:sp>
        <p:nvSpPr>
          <p:cNvPr id="12" name="CuadroTexto 9"/>
          <p:cNvSpPr txBox="1"/>
          <p:nvPr/>
        </p:nvSpPr>
        <p:spPr>
          <a:xfrm>
            <a:off x="5776739" y="1618017"/>
            <a:ext cx="6232340" cy="748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1600"/>
              </a:spcBef>
              <a:spcAft>
                <a:spcPts val="1600"/>
              </a:spcAft>
            </a:pPr>
            <a:r>
              <a:rPr lang="es-ES" sz="4267" b="1" dirty="0">
                <a:solidFill>
                  <a:schemeClr val="tx2"/>
                </a:solidFill>
              </a:rPr>
              <a:t>Acceso familias</a:t>
            </a:r>
          </a:p>
        </p:txBody>
      </p:sp>
      <p:pic>
        <p:nvPicPr>
          <p:cNvPr id="13" name="Imagen21"/>
          <p:cNvPicPr/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219934" y="1093686"/>
            <a:ext cx="5655543" cy="3648405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4" name="Imagen30"/>
          <p:cNvPicPr/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6114574" y="3440623"/>
            <a:ext cx="5556673" cy="290322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5" name="Imagen41"/>
          <p:cNvPicPr/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356321" y="5119148"/>
            <a:ext cx="5511681" cy="1378352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6" name="Imagen59"/>
          <p:cNvPicPr/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1887105" y="6770730"/>
            <a:ext cx="8223315" cy="1556041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7" name="12 Imagen" descr="cons_cul_edu-cor">
            <a:extLst>
              <a:ext uri="{FF2B5EF4-FFF2-40B4-BE49-F238E27FC236}">
                <a16:creationId xmlns:a16="http://schemas.microsoft.com/office/drawing/2014/main" id="{A888006D-8C1D-424C-ACCB-4808788BF0E5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7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8" name="8 Imagen">
            <a:extLst>
              <a:ext uri="{FF2B5EF4-FFF2-40B4-BE49-F238E27FC236}">
                <a16:creationId xmlns:a16="http://schemas.microsoft.com/office/drawing/2014/main" id="{1143BD1A-30E7-4B51-A6B3-C5CDE509AB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8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53544"/>
      </p:ext>
    </p:extLst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0" y="0"/>
            <a:ext cx="12192000" cy="914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09" y="2667939"/>
            <a:ext cx="12192000" cy="6342303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3791744" y="884677"/>
            <a:ext cx="5812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>
                <a:solidFill>
                  <a:srgbClr val="008CBA"/>
                </a:solidFill>
              </a:rPr>
              <a:t>Contidos e Formación</a:t>
            </a: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445" y="159036"/>
            <a:ext cx="2540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017479"/>
      </p:ext>
    </p:extLst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Z:\Spain\Coruna\Proyectos\Sector Público\Proyectos\012830-0018 - TIC en la escuela\03 Intermedio\Logotipos\Material para Presentaciones\encabezado azu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857223"/>
          </a:xfrm>
          <a:prstGeom prst="rect">
            <a:avLst/>
          </a:prstGeom>
          <a:noFill/>
        </p:spPr>
      </p:pic>
      <p:sp>
        <p:nvSpPr>
          <p:cNvPr id="101" name="1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466138"/>
            <a:ext cx="2844800" cy="4873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C696DAC-87F0-4FE7-A4E6-7AA38E6C4C4C}" type="slidenum">
              <a:rPr lang="es-ES" sz="160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437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sp>
        <p:nvSpPr>
          <p:cNvPr id="104" name="5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513763"/>
            <a:ext cx="2844800" cy="485775"/>
          </a:xfrm>
          <a:prstGeom prst="rect">
            <a:avLst/>
          </a:prstGeom>
        </p:spPr>
        <p:txBody>
          <a:bodyPr/>
          <a:lstStyle/>
          <a:p>
            <a:fld id="{73387AE2-390D-4843-BFFC-BFE6698A5A12}" type="slidenum">
              <a:rPr lang="es-ES" sz="1867">
                <a:solidFill>
                  <a:srgbClr val="FFFFFF"/>
                </a:solidFill>
                <a:latin typeface="MicrogrammaDMedExt" pitchFamily="34" charset="0"/>
              </a:rPr>
              <a:pPr/>
              <a:t>437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2" name="101 Imagen" descr="02_pie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3"/>
            <a:ext cx="12192000" cy="714348"/>
          </a:xfrm>
          <a:prstGeom prst="rect">
            <a:avLst/>
          </a:prstGeom>
        </p:spPr>
      </p:pic>
      <p:pic>
        <p:nvPicPr>
          <p:cNvPr id="105" name="Picture 3" descr="Z:\Spain\Coruna\Proyectos\Sector Público\Proyectos\012830-0018 - TIC en la escuela\03 Intermedio\Logotipos\Material para Presentaciones\AZUL VERTICAL SEPARAD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10777" y="381873"/>
            <a:ext cx="1930400" cy="357191"/>
          </a:xfrm>
          <a:prstGeom prst="rect">
            <a:avLst/>
          </a:prstGeom>
          <a:noFill/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140887" y="350387"/>
            <a:ext cx="335797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 err="1">
                <a:solidFill>
                  <a:srgbClr val="FFFFFF"/>
                </a:solidFill>
                <a:latin typeface="MicrogrammaDMedExt" pitchFamily="34" charset="0"/>
              </a:rPr>
              <a:t>Contidos</a:t>
            </a:r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 educativos</a:t>
            </a:r>
            <a:endParaRPr lang="es-ES_tradnl" sz="32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4F19DF8-B1B3-48CD-A8B2-7DFA6A3170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7667" y="3917648"/>
            <a:ext cx="1836667" cy="130870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6AF3293-0841-4EDB-B0C2-50D7F71CC6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0181" y="1101024"/>
            <a:ext cx="4249369" cy="716470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E97B495-0093-40A2-99EF-477EC1EE55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7110" y="919149"/>
            <a:ext cx="4524711" cy="7346580"/>
          </a:xfrm>
          <a:prstGeom prst="rect">
            <a:avLst/>
          </a:prstGeom>
        </p:spPr>
      </p:pic>
      <p:pic>
        <p:nvPicPr>
          <p:cNvPr id="12" name="12 Imagen" descr="cons_cul_edu-cor">
            <a:extLst>
              <a:ext uri="{FF2B5EF4-FFF2-40B4-BE49-F238E27FC236}">
                <a16:creationId xmlns:a16="http://schemas.microsoft.com/office/drawing/2014/main" id="{261ED415-9A29-4D19-8D1F-364C2D28E345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7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3" name="8 Imagen">
            <a:extLst>
              <a:ext uri="{FF2B5EF4-FFF2-40B4-BE49-F238E27FC236}">
                <a16:creationId xmlns:a16="http://schemas.microsoft.com/office/drawing/2014/main" id="{02D8C7F2-7D5B-4606-AD97-4A549FCDCD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8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473892"/>
      </p:ext>
    </p:extLst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51384" y="138746"/>
            <a:ext cx="2969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espazoAbalar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88F4D480-9C4A-4ED1-80CB-261F32DF92D1}"/>
              </a:ext>
            </a:extLst>
          </p:cNvPr>
          <p:cNvSpPr/>
          <p:nvPr/>
        </p:nvSpPr>
        <p:spPr>
          <a:xfrm rot="16200000">
            <a:off x="-206082" y="4116774"/>
            <a:ext cx="67608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600" b="1" dirty="0">
                <a:solidFill>
                  <a:schemeClr val="tx2"/>
                </a:solidFill>
              </a:rPr>
              <a:t>www.edu.xunta.es/espazoAbalar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32F2936-5C51-4184-A3C3-6AEAFF2D13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1887" y="887115"/>
            <a:ext cx="4848225" cy="710565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DC003210-F8D3-4C79-B00F-709A4A618A7C}"/>
              </a:ext>
            </a:extLst>
          </p:cNvPr>
          <p:cNvSpPr/>
          <p:nvPr/>
        </p:nvSpPr>
        <p:spPr>
          <a:xfrm>
            <a:off x="6359872" y="3779911"/>
            <a:ext cx="2160240" cy="1152129"/>
          </a:xfrm>
          <a:prstGeom prst="rect">
            <a:avLst/>
          </a:prstGeom>
          <a:noFill/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8" name="12 Imagen" descr="cons_cul_edu-cor">
            <a:extLst>
              <a:ext uri="{FF2B5EF4-FFF2-40B4-BE49-F238E27FC236}">
                <a16:creationId xmlns:a16="http://schemas.microsoft.com/office/drawing/2014/main" id="{BB4EF0EA-5E07-4EE2-971C-28100297346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7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" name="8 Imagen">
            <a:extLst>
              <a:ext uri="{FF2B5EF4-FFF2-40B4-BE49-F238E27FC236}">
                <a16:creationId xmlns:a16="http://schemas.microsoft.com/office/drawing/2014/main" id="{ADEB39DE-743E-434E-AEF2-D0BAD06EC9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8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051344"/>
      </p:ext>
    </p:extLst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Z:\Spain\Coruna\Proyectos\Sector Público\Proyectos\012830-0018 - TIC en la escuela\03 Intermedio\Logotipos\Material para Presentaciones\encabezado azu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857223"/>
          </a:xfrm>
          <a:prstGeom prst="rect">
            <a:avLst/>
          </a:prstGeom>
          <a:noFill/>
        </p:spPr>
      </p:pic>
      <p:sp>
        <p:nvSpPr>
          <p:cNvPr id="101" name="1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466138"/>
            <a:ext cx="2844800" cy="4873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C696DAC-87F0-4FE7-A4E6-7AA38E6C4C4C}" type="slidenum">
              <a:rPr lang="es-ES" sz="160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439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sp>
        <p:nvSpPr>
          <p:cNvPr id="104" name="5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513763"/>
            <a:ext cx="2844800" cy="485775"/>
          </a:xfrm>
          <a:prstGeom prst="rect">
            <a:avLst/>
          </a:prstGeom>
        </p:spPr>
        <p:txBody>
          <a:bodyPr/>
          <a:lstStyle/>
          <a:p>
            <a:fld id="{73387AE2-390D-4843-BFFC-BFE6698A5A12}" type="slidenum">
              <a:rPr lang="es-ES" sz="1867">
                <a:solidFill>
                  <a:srgbClr val="FFFFFF"/>
                </a:solidFill>
                <a:latin typeface="MicrogrammaDMedExt" pitchFamily="34" charset="0"/>
              </a:rPr>
              <a:pPr/>
              <a:t>439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2" name="101 Imagen" descr="02_pie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3"/>
            <a:ext cx="12192000" cy="714348"/>
          </a:xfrm>
          <a:prstGeom prst="rect">
            <a:avLst/>
          </a:prstGeom>
        </p:spPr>
      </p:pic>
      <p:pic>
        <p:nvPicPr>
          <p:cNvPr id="105" name="Picture 3" descr="Z:\Spain\Coruna\Proyectos\Sector Público\Proyectos\012830-0018 - TIC en la escuela\03 Intermedio\Logotipos\Material para Presentaciones\AZUL VERTICAL SEPARAD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10777" y="381873"/>
            <a:ext cx="1930400" cy="357191"/>
          </a:xfrm>
          <a:prstGeom prst="rect">
            <a:avLst/>
          </a:prstGeom>
          <a:noFill/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140887" y="350387"/>
            <a:ext cx="335797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 err="1">
                <a:solidFill>
                  <a:srgbClr val="FFFFFF"/>
                </a:solidFill>
                <a:latin typeface="MicrogrammaDMedExt" pitchFamily="34" charset="0"/>
              </a:rPr>
              <a:t>Contidos</a:t>
            </a:r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 educativos</a:t>
            </a:r>
            <a:endParaRPr lang="es-ES_tradnl" sz="3200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850CE48A-ED30-42F3-A04E-2AB8A414EC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27585"/>
            <a:ext cx="12192000" cy="7585866"/>
          </a:xfrm>
          <a:prstGeom prst="rect">
            <a:avLst/>
          </a:prstGeom>
        </p:spPr>
      </p:pic>
      <p:pic>
        <p:nvPicPr>
          <p:cNvPr id="12" name="12 Imagen" descr="cons_cul_edu-cor">
            <a:extLst>
              <a:ext uri="{FF2B5EF4-FFF2-40B4-BE49-F238E27FC236}">
                <a16:creationId xmlns:a16="http://schemas.microsoft.com/office/drawing/2014/main" id="{23E400B9-87A0-4144-A18A-F445CC600701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7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3" name="8 Imagen">
            <a:extLst>
              <a:ext uri="{FF2B5EF4-FFF2-40B4-BE49-F238E27FC236}">
                <a16:creationId xmlns:a16="http://schemas.microsoft.com/office/drawing/2014/main" id="{F9695573-CF0D-45E6-87E3-1829CFB48D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8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6847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0926AAB-4C89-4759-87B6-08C3068CD5E7}"/>
              </a:ext>
            </a:extLst>
          </p:cNvPr>
          <p:cNvSpPr txBox="1"/>
          <p:nvPr/>
        </p:nvSpPr>
        <p:spPr>
          <a:xfrm>
            <a:off x="479376" y="154484"/>
            <a:ext cx="40495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Correo electrónico</a:t>
            </a:r>
            <a:endParaRPr lang="es-ES_tradnl" sz="4000" dirty="0">
              <a:solidFill>
                <a:schemeClr val="bg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F80151B-CF1E-419C-8DD4-92623E05B5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62370"/>
            <a:ext cx="12192000" cy="7651423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B58BFBD7-9E74-4905-AB1B-DBECB7D1111A}"/>
              </a:ext>
            </a:extLst>
          </p:cNvPr>
          <p:cNvSpPr/>
          <p:nvPr/>
        </p:nvSpPr>
        <p:spPr>
          <a:xfrm>
            <a:off x="5725769" y="5796136"/>
            <a:ext cx="3538583" cy="64807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7" name="1 Marcador de número de diapositiva">
            <a:extLst>
              <a:ext uri="{FF2B5EF4-FFF2-40B4-BE49-F238E27FC236}">
                <a16:creationId xmlns:a16="http://schemas.microsoft.com/office/drawing/2014/main" id="{D3CF52B2-B7F9-4A3D-8A19-9EDD7118DDB9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44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8" name="101 Imagen" descr="02_pie.jpg">
            <a:extLst>
              <a:ext uri="{FF2B5EF4-FFF2-40B4-BE49-F238E27FC236}">
                <a16:creationId xmlns:a16="http://schemas.microsoft.com/office/drawing/2014/main" id="{ECC586E3-BBBB-4257-AD61-B6E718B1FFE7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E34CB964-F6CB-4121-A8AF-69B839803108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44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" name="12 Imagen" descr="cons_cul_edu-cor">
            <a:extLst>
              <a:ext uri="{FF2B5EF4-FFF2-40B4-BE49-F238E27FC236}">
                <a16:creationId xmlns:a16="http://schemas.microsoft.com/office/drawing/2014/main" id="{823EE1D5-EE56-4082-9399-88DBC14D5CBF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" name="8 Imagen">
            <a:extLst>
              <a:ext uri="{FF2B5EF4-FFF2-40B4-BE49-F238E27FC236}">
                <a16:creationId xmlns:a16="http://schemas.microsoft.com/office/drawing/2014/main" id="{F0F7A88A-CB96-4133-AB19-EC72F3A605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316788"/>
      </p:ext>
    </p:extLst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Z:\Spain\Coruna\Proyectos\Sector Público\Proyectos\012830-0018 - TIC en la escuela\03 Intermedio\Logotipos\Material para Presentaciones\encabezado azu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857223"/>
          </a:xfrm>
          <a:prstGeom prst="rect">
            <a:avLst/>
          </a:prstGeom>
          <a:noFill/>
        </p:spPr>
      </p:pic>
      <p:sp>
        <p:nvSpPr>
          <p:cNvPr id="101" name="1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445500"/>
            <a:ext cx="2844800" cy="4857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C696DAC-87F0-4FE7-A4E6-7AA38E6C4C4C}" type="slidenum">
              <a:rPr lang="es-ES" sz="160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440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sp>
        <p:nvSpPr>
          <p:cNvPr id="104" name="5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491538"/>
            <a:ext cx="2844800" cy="487362"/>
          </a:xfrm>
          <a:prstGeom prst="rect">
            <a:avLst/>
          </a:prstGeom>
        </p:spPr>
        <p:txBody>
          <a:bodyPr/>
          <a:lstStyle/>
          <a:p>
            <a:fld id="{73387AE2-390D-4843-BFFC-BFE6698A5A12}" type="slidenum">
              <a:rPr lang="es-ES" sz="1867">
                <a:solidFill>
                  <a:srgbClr val="FFFFFF"/>
                </a:solidFill>
                <a:latin typeface="MicrogrammaDMedExt" pitchFamily="34" charset="0"/>
              </a:rPr>
              <a:pPr/>
              <a:t>440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2" name="101 Imagen" descr="02_pie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3"/>
            <a:ext cx="12192000" cy="714348"/>
          </a:xfrm>
          <a:prstGeom prst="rect">
            <a:avLst/>
          </a:prstGeom>
        </p:spPr>
      </p:pic>
      <p:pic>
        <p:nvPicPr>
          <p:cNvPr id="105" name="Picture 3" descr="Z:\Spain\Coruna\Proyectos\Sector Público\Proyectos\012830-0018 - TIC en la escuela\03 Intermedio\Logotipos\Material para Presentaciones\AZUL VERTICAL SEPARAD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10777" y="381873"/>
            <a:ext cx="1930400" cy="357191"/>
          </a:xfrm>
          <a:prstGeom prst="rect">
            <a:avLst/>
          </a:prstGeom>
          <a:noFill/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140888" y="350387"/>
            <a:ext cx="7023589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Entorno de </a:t>
            </a:r>
            <a:r>
              <a:rPr lang="es-ES_tradnl" sz="3200" dirty="0" err="1">
                <a:solidFill>
                  <a:srgbClr val="FFFFFF"/>
                </a:solidFill>
                <a:latin typeface="MicrogrammaDMedExt" pitchFamily="34" charset="0"/>
              </a:rPr>
              <a:t>xeración</a:t>
            </a:r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 de </a:t>
            </a:r>
            <a:r>
              <a:rPr lang="es-ES_tradnl" sz="3200" dirty="0" err="1">
                <a:solidFill>
                  <a:srgbClr val="FFFFFF"/>
                </a:solidFill>
                <a:latin typeface="MicrogrammaDMedExt" pitchFamily="34" charset="0"/>
              </a:rPr>
              <a:t>contidos</a:t>
            </a:r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 E-DIXGAL</a:t>
            </a:r>
            <a:endParaRPr lang="es-ES_tradnl" sz="3200" dirty="0"/>
          </a:p>
        </p:txBody>
      </p:sp>
      <p:sp>
        <p:nvSpPr>
          <p:cNvPr id="12" name="CuadroTexto 9"/>
          <p:cNvSpPr txBox="1"/>
          <p:nvPr/>
        </p:nvSpPr>
        <p:spPr>
          <a:xfrm>
            <a:off x="3909809" y="1307638"/>
            <a:ext cx="8015492" cy="304705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1600"/>
              </a:spcBef>
              <a:spcAft>
                <a:spcPts val="1600"/>
              </a:spcAft>
            </a:pPr>
            <a:r>
              <a:rPr lang="es-ES" sz="4267" b="1" dirty="0" err="1">
                <a:solidFill>
                  <a:srgbClr val="083763"/>
                </a:solidFill>
              </a:rPr>
              <a:t>Ferramenta</a:t>
            </a:r>
            <a:r>
              <a:rPr lang="es-ES" sz="4267" b="1" dirty="0">
                <a:solidFill>
                  <a:srgbClr val="083763"/>
                </a:solidFill>
              </a:rPr>
              <a:t> de autor</a:t>
            </a:r>
          </a:p>
          <a:p>
            <a:pPr algn="ctr">
              <a:spcBef>
                <a:spcPts val="1600"/>
              </a:spcBef>
              <a:spcAft>
                <a:spcPts val="1600"/>
              </a:spcAft>
            </a:pPr>
            <a:r>
              <a:rPr lang="es-ES" sz="3200" dirty="0" err="1">
                <a:solidFill>
                  <a:srgbClr val="083763"/>
                </a:solidFill>
              </a:rPr>
              <a:t>Exercicios</a:t>
            </a:r>
            <a:r>
              <a:rPr lang="es-ES" sz="3200" dirty="0">
                <a:solidFill>
                  <a:srgbClr val="083763"/>
                </a:solidFill>
              </a:rPr>
              <a:t>		Contidos</a:t>
            </a:r>
          </a:p>
          <a:p>
            <a:pPr algn="ctr">
              <a:spcBef>
                <a:spcPts val="1600"/>
              </a:spcBef>
              <a:spcAft>
                <a:spcPts val="1600"/>
              </a:spcAft>
            </a:pPr>
            <a:r>
              <a:rPr lang="es-ES" sz="3200" dirty="0" err="1">
                <a:solidFill>
                  <a:srgbClr val="083763"/>
                </a:solidFill>
              </a:rPr>
              <a:t>Publicacións</a:t>
            </a:r>
            <a:r>
              <a:rPr lang="es-ES" sz="3200" dirty="0">
                <a:solidFill>
                  <a:srgbClr val="083763"/>
                </a:solidFill>
              </a:rPr>
              <a:t>	                </a:t>
            </a:r>
            <a:r>
              <a:rPr lang="es-ES" sz="3200" dirty="0" err="1">
                <a:solidFill>
                  <a:srgbClr val="083763"/>
                </a:solidFill>
              </a:rPr>
              <a:t>Traballo</a:t>
            </a:r>
            <a:r>
              <a:rPr lang="es-ES" sz="3200" dirty="0">
                <a:solidFill>
                  <a:srgbClr val="083763"/>
                </a:solidFill>
              </a:rPr>
              <a:t> colaborativo	</a:t>
            </a:r>
          </a:p>
        </p:txBody>
      </p:sp>
      <p:pic>
        <p:nvPicPr>
          <p:cNvPr id="13" name="Imagen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13" y="1105776"/>
            <a:ext cx="2890160" cy="2890160"/>
          </a:xfrm>
          <a:prstGeom prst="rect">
            <a:avLst/>
          </a:prstGeom>
        </p:spPr>
      </p:pic>
      <p:pic>
        <p:nvPicPr>
          <p:cNvPr id="14" name="Imagen 2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82022" y="4521844"/>
            <a:ext cx="1054100" cy="1397000"/>
          </a:xfrm>
          <a:prstGeom prst="rect">
            <a:avLst/>
          </a:prstGeom>
        </p:spPr>
      </p:pic>
      <p:pic>
        <p:nvPicPr>
          <p:cNvPr id="15" name="Imagen 2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68839" y="4521844"/>
            <a:ext cx="901700" cy="1422400"/>
          </a:xfrm>
          <a:prstGeom prst="rect">
            <a:avLst/>
          </a:prstGeom>
        </p:spPr>
      </p:pic>
      <p:pic>
        <p:nvPicPr>
          <p:cNvPr id="16" name="Imagen 23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243757" y="4507105"/>
            <a:ext cx="1143000" cy="1549400"/>
          </a:xfrm>
          <a:prstGeom prst="rect">
            <a:avLst/>
          </a:prstGeom>
        </p:spPr>
      </p:pic>
      <p:pic>
        <p:nvPicPr>
          <p:cNvPr id="17" name="Imagen 24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312806" y="4499164"/>
            <a:ext cx="1054100" cy="1930400"/>
          </a:xfrm>
          <a:prstGeom prst="rect">
            <a:avLst/>
          </a:prstGeom>
        </p:spPr>
      </p:pic>
      <p:pic>
        <p:nvPicPr>
          <p:cNvPr id="18" name="Imagen 25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582021" y="6570927"/>
            <a:ext cx="1041400" cy="1384300"/>
          </a:xfrm>
          <a:prstGeom prst="rect">
            <a:avLst/>
          </a:prstGeom>
        </p:spPr>
      </p:pic>
      <p:pic>
        <p:nvPicPr>
          <p:cNvPr id="19" name="Imagen 26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260412" y="6570927"/>
            <a:ext cx="914400" cy="1562100"/>
          </a:xfrm>
          <a:prstGeom prst="rect">
            <a:avLst/>
          </a:prstGeom>
        </p:spPr>
      </p:pic>
      <p:pic>
        <p:nvPicPr>
          <p:cNvPr id="20" name="Imagen 27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300521" y="6570927"/>
            <a:ext cx="939800" cy="1397000"/>
          </a:xfrm>
          <a:prstGeom prst="rect">
            <a:avLst/>
          </a:prstGeom>
        </p:spPr>
      </p:pic>
      <p:pic>
        <p:nvPicPr>
          <p:cNvPr id="21" name="Imagen 28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329271" y="6570927"/>
            <a:ext cx="990600" cy="1841500"/>
          </a:xfrm>
          <a:prstGeom prst="rect">
            <a:avLst/>
          </a:prstGeom>
        </p:spPr>
      </p:pic>
      <p:pic>
        <p:nvPicPr>
          <p:cNvPr id="22" name="Imagen 30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9547611" y="4499165"/>
            <a:ext cx="1168400" cy="1587500"/>
          </a:xfrm>
          <a:prstGeom prst="rect">
            <a:avLst/>
          </a:prstGeom>
        </p:spPr>
      </p:pic>
      <p:pic>
        <p:nvPicPr>
          <p:cNvPr id="23" name="Imagen 32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9520305" y="6570927"/>
            <a:ext cx="1155700" cy="1460500"/>
          </a:xfrm>
          <a:prstGeom prst="rect">
            <a:avLst/>
          </a:prstGeom>
        </p:spPr>
      </p:pic>
      <p:pic>
        <p:nvPicPr>
          <p:cNvPr id="24" name="12 Imagen" descr="cons_cul_edu-cor">
            <a:extLst>
              <a:ext uri="{FF2B5EF4-FFF2-40B4-BE49-F238E27FC236}">
                <a16:creationId xmlns:a16="http://schemas.microsoft.com/office/drawing/2014/main" id="{D80E7127-0449-4F38-A8D9-F88C5D6A0D53}"/>
              </a:ext>
            </a:extLst>
          </p:cNvPr>
          <p:cNvPicPr/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7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5" name="8 Imagen">
            <a:extLst>
              <a:ext uri="{FF2B5EF4-FFF2-40B4-BE49-F238E27FC236}">
                <a16:creationId xmlns:a16="http://schemas.microsoft.com/office/drawing/2014/main" id="{59CE765A-029F-4F1D-88F7-959EB843A43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8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56414"/>
      </p:ext>
    </p:extLst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Z:\Spain\Coruna\Proyectos\Sector Público\Proyectos\012830-0018 - TIC en la escuela\03 Intermedio\Logotipos\Material para Presentaciones\encabezado azu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857223"/>
          </a:xfrm>
          <a:prstGeom prst="rect">
            <a:avLst/>
          </a:prstGeom>
          <a:noFill/>
        </p:spPr>
      </p:pic>
      <p:sp>
        <p:nvSpPr>
          <p:cNvPr id="101" name="1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466138"/>
            <a:ext cx="2844800" cy="4873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C696DAC-87F0-4FE7-A4E6-7AA38E6C4C4C}" type="slidenum">
              <a:rPr lang="es-ES" sz="160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441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sp>
        <p:nvSpPr>
          <p:cNvPr id="104" name="5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513763"/>
            <a:ext cx="2844800" cy="485775"/>
          </a:xfrm>
          <a:prstGeom prst="rect">
            <a:avLst/>
          </a:prstGeom>
        </p:spPr>
        <p:txBody>
          <a:bodyPr/>
          <a:lstStyle/>
          <a:p>
            <a:fld id="{73387AE2-390D-4843-BFFC-BFE6698A5A12}" type="slidenum">
              <a:rPr lang="es-ES" sz="1867">
                <a:solidFill>
                  <a:srgbClr val="FFFFFF"/>
                </a:solidFill>
                <a:latin typeface="MicrogrammaDMedExt" pitchFamily="34" charset="0"/>
              </a:rPr>
              <a:pPr/>
              <a:t>441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2" name="101 Imagen" descr="02_pie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3"/>
            <a:ext cx="12192000" cy="714348"/>
          </a:xfrm>
          <a:prstGeom prst="rect">
            <a:avLst/>
          </a:prstGeom>
        </p:spPr>
      </p:pic>
      <p:pic>
        <p:nvPicPr>
          <p:cNvPr id="105" name="Picture 3" descr="Z:\Spain\Coruna\Proyectos\Sector Público\Proyectos\012830-0018 - TIC en la escuela\03 Intermedio\Logotipos\Material para Presentaciones\AZUL VERTICAL SEPARAD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10777" y="381873"/>
            <a:ext cx="1930400" cy="357191"/>
          </a:xfrm>
          <a:prstGeom prst="rect">
            <a:avLst/>
          </a:prstGeom>
          <a:noFill/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140888" y="350387"/>
            <a:ext cx="7023589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Entorno de </a:t>
            </a:r>
            <a:r>
              <a:rPr lang="es-ES_tradnl" sz="3200" dirty="0" err="1">
                <a:solidFill>
                  <a:srgbClr val="FFFFFF"/>
                </a:solidFill>
                <a:latin typeface="MicrogrammaDMedExt" pitchFamily="34" charset="0"/>
              </a:rPr>
              <a:t>xeración</a:t>
            </a:r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 de </a:t>
            </a:r>
            <a:r>
              <a:rPr lang="es-ES_tradnl" sz="3200" dirty="0" err="1">
                <a:solidFill>
                  <a:srgbClr val="FFFFFF"/>
                </a:solidFill>
                <a:latin typeface="MicrogrammaDMedExt" pitchFamily="34" charset="0"/>
              </a:rPr>
              <a:t>contidos</a:t>
            </a:r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 E-DIXGAL</a:t>
            </a:r>
            <a:endParaRPr lang="es-ES_tradnl" sz="3200" dirty="0"/>
          </a:p>
        </p:txBody>
      </p:sp>
      <p:sp>
        <p:nvSpPr>
          <p:cNvPr id="9" name="CuadroTexto 9"/>
          <p:cNvSpPr txBox="1"/>
          <p:nvPr/>
        </p:nvSpPr>
        <p:spPr>
          <a:xfrm>
            <a:off x="5327915" y="1019605"/>
            <a:ext cx="6556951" cy="29652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189" indent="-457189" algn="just">
              <a:spcBef>
                <a:spcPts val="1600"/>
              </a:spcBef>
              <a:spcAft>
                <a:spcPts val="1600"/>
              </a:spcAft>
              <a:buAutoNum type="arabicPeriod"/>
            </a:pPr>
            <a:r>
              <a:rPr lang="es-ES" sz="2667" b="1" dirty="0">
                <a:solidFill>
                  <a:srgbClr val="083763"/>
                </a:solidFill>
              </a:rPr>
              <a:t>Editor avanzado </a:t>
            </a:r>
            <a:r>
              <a:rPr lang="es-ES" sz="2667" dirty="0">
                <a:solidFill>
                  <a:srgbClr val="083763"/>
                </a:solidFill>
              </a:rPr>
              <a:t>para a creación de </a:t>
            </a:r>
            <a:r>
              <a:rPr lang="es-ES" sz="2667" b="1" dirty="0" err="1">
                <a:solidFill>
                  <a:srgbClr val="083763"/>
                </a:solidFill>
              </a:rPr>
              <a:t>contido</a:t>
            </a:r>
            <a:r>
              <a:rPr lang="es-ES" sz="2667" b="1" dirty="0">
                <a:solidFill>
                  <a:srgbClr val="083763"/>
                </a:solidFill>
              </a:rPr>
              <a:t> estático </a:t>
            </a:r>
            <a:r>
              <a:rPr lang="es-ES" sz="2667" dirty="0">
                <a:solidFill>
                  <a:srgbClr val="083763"/>
                </a:solidFill>
              </a:rPr>
              <a:t>mediante a combinación de texto, audio, vídeo, etc.</a:t>
            </a:r>
          </a:p>
          <a:p>
            <a:pPr marL="457189" indent="-457189" algn="just">
              <a:spcBef>
                <a:spcPts val="1600"/>
              </a:spcBef>
              <a:spcAft>
                <a:spcPts val="1600"/>
              </a:spcAft>
              <a:buAutoNum type="arabicPeriod"/>
            </a:pPr>
            <a:r>
              <a:rPr lang="es-ES" sz="2667" dirty="0" err="1">
                <a:solidFill>
                  <a:srgbClr val="083763"/>
                </a:solidFill>
              </a:rPr>
              <a:t>Dispoñibilidade</a:t>
            </a:r>
            <a:r>
              <a:rPr lang="es-ES" sz="2667" dirty="0">
                <a:solidFill>
                  <a:srgbClr val="083763"/>
                </a:solidFill>
              </a:rPr>
              <a:t> de diversos </a:t>
            </a:r>
            <a:r>
              <a:rPr lang="es-ES" sz="2667" b="1" dirty="0">
                <a:solidFill>
                  <a:srgbClr val="083763"/>
                </a:solidFill>
              </a:rPr>
              <a:t>recursos interactivos </a:t>
            </a:r>
            <a:r>
              <a:rPr lang="es-ES" sz="2667" dirty="0">
                <a:solidFill>
                  <a:srgbClr val="083763"/>
                </a:solidFill>
              </a:rPr>
              <a:t>que poden ser utilizados para </a:t>
            </a:r>
            <a:r>
              <a:rPr lang="es-ES" sz="2667" dirty="0" err="1">
                <a:solidFill>
                  <a:srgbClr val="083763"/>
                </a:solidFill>
              </a:rPr>
              <a:t>mellorar</a:t>
            </a:r>
            <a:r>
              <a:rPr lang="es-ES" sz="2667" dirty="0">
                <a:solidFill>
                  <a:srgbClr val="083763"/>
                </a:solidFill>
              </a:rPr>
              <a:t> a presentación dos </a:t>
            </a:r>
            <a:r>
              <a:rPr lang="es-ES" sz="2667" dirty="0" err="1">
                <a:solidFill>
                  <a:srgbClr val="083763"/>
                </a:solidFill>
              </a:rPr>
              <a:t>contidos</a:t>
            </a:r>
            <a:r>
              <a:rPr lang="es-ES" sz="2667" dirty="0">
                <a:solidFill>
                  <a:srgbClr val="083763"/>
                </a:solidFill>
              </a:rPr>
              <a:t>.</a:t>
            </a:r>
          </a:p>
        </p:txBody>
      </p:sp>
      <p:sp>
        <p:nvSpPr>
          <p:cNvPr id="11" name="CuadroTexto 19"/>
          <p:cNvSpPr txBox="1"/>
          <p:nvPr/>
        </p:nvSpPr>
        <p:spPr>
          <a:xfrm>
            <a:off x="6497181" y="4347700"/>
            <a:ext cx="5167439" cy="37965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s-ES" sz="1867" dirty="0" err="1"/>
              <a:t>Contidos</a:t>
            </a:r>
            <a:r>
              <a:rPr lang="es-ES" sz="1867" dirty="0"/>
              <a:t> interactivos</a:t>
            </a:r>
          </a:p>
        </p:txBody>
      </p:sp>
      <p:pic>
        <p:nvPicPr>
          <p:cNvPr id="12" name="Imagen 3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97181" y="4929586"/>
            <a:ext cx="1104900" cy="1739900"/>
          </a:xfrm>
          <a:prstGeom prst="rect">
            <a:avLst/>
          </a:prstGeom>
        </p:spPr>
      </p:pic>
      <p:pic>
        <p:nvPicPr>
          <p:cNvPr id="13" name="Imagen 3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474176" y="6528928"/>
            <a:ext cx="1066800" cy="1397000"/>
          </a:xfrm>
          <a:prstGeom prst="rect">
            <a:avLst/>
          </a:prstGeom>
        </p:spPr>
      </p:pic>
      <p:pic>
        <p:nvPicPr>
          <p:cNvPr id="14" name="Imagen 3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833377" y="6542485"/>
            <a:ext cx="1155700" cy="1485900"/>
          </a:xfrm>
          <a:prstGeom prst="rect">
            <a:avLst/>
          </a:prstGeom>
        </p:spPr>
      </p:pic>
      <p:pic>
        <p:nvPicPr>
          <p:cNvPr id="15" name="Imagen 3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179072" y="6542484"/>
            <a:ext cx="1066800" cy="1397000"/>
          </a:xfrm>
          <a:prstGeom prst="rect">
            <a:avLst/>
          </a:prstGeom>
        </p:spPr>
      </p:pic>
      <p:pic>
        <p:nvPicPr>
          <p:cNvPr id="16" name="Imagen 39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581527" y="6780845"/>
            <a:ext cx="939800" cy="1244600"/>
          </a:xfrm>
          <a:prstGeom prst="rect">
            <a:avLst/>
          </a:prstGeom>
        </p:spPr>
      </p:pic>
      <p:pic>
        <p:nvPicPr>
          <p:cNvPr id="17" name="Imagen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80" y="1282099"/>
            <a:ext cx="4574493" cy="2329180"/>
          </a:xfrm>
          <a:prstGeom prst="rect">
            <a:avLst/>
          </a:prstGeom>
        </p:spPr>
      </p:pic>
      <p:sp>
        <p:nvSpPr>
          <p:cNvPr id="18" name="CuadroTexto 37"/>
          <p:cNvSpPr txBox="1"/>
          <p:nvPr/>
        </p:nvSpPr>
        <p:spPr>
          <a:xfrm>
            <a:off x="719404" y="4351513"/>
            <a:ext cx="5313561" cy="37965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s-ES" sz="1867" b="1" dirty="0">
                <a:solidFill>
                  <a:schemeClr val="bg1"/>
                </a:solidFill>
              </a:rPr>
              <a:t>Editor avanzado</a:t>
            </a:r>
          </a:p>
        </p:txBody>
      </p:sp>
      <p:pic>
        <p:nvPicPr>
          <p:cNvPr id="19" name="Imagen 41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814327" y="4929586"/>
            <a:ext cx="1193800" cy="1460500"/>
          </a:xfrm>
          <a:prstGeom prst="rect">
            <a:avLst/>
          </a:prstGeom>
        </p:spPr>
      </p:pic>
      <p:pic>
        <p:nvPicPr>
          <p:cNvPr id="20" name="Imagen 45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179072" y="4916885"/>
            <a:ext cx="1193800" cy="1473200"/>
          </a:xfrm>
          <a:prstGeom prst="rect">
            <a:avLst/>
          </a:prstGeom>
        </p:spPr>
      </p:pic>
      <p:pic>
        <p:nvPicPr>
          <p:cNvPr id="21" name="Imagen 46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0585119" y="4957699"/>
            <a:ext cx="1079500" cy="1371600"/>
          </a:xfrm>
          <a:prstGeom prst="rect">
            <a:avLst/>
          </a:prstGeom>
        </p:spPr>
      </p:pic>
      <p:pic>
        <p:nvPicPr>
          <p:cNvPr id="22" name="Imagen 8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19405" y="4957700"/>
            <a:ext cx="5338335" cy="1839121"/>
          </a:xfrm>
          <a:prstGeom prst="rect">
            <a:avLst/>
          </a:prstGeom>
        </p:spPr>
      </p:pic>
      <p:sp>
        <p:nvSpPr>
          <p:cNvPr id="23" name="CuadroTexto 47"/>
          <p:cNvSpPr txBox="1"/>
          <p:nvPr/>
        </p:nvSpPr>
        <p:spPr>
          <a:xfrm>
            <a:off x="143339" y="6886707"/>
            <a:ext cx="6528725" cy="14262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14297" indent="-114297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s-ES" sz="2667" dirty="0" err="1">
                <a:solidFill>
                  <a:srgbClr val="083763"/>
                </a:solidFill>
              </a:rPr>
              <a:t>Multidispositivo</a:t>
            </a:r>
            <a:r>
              <a:rPr lang="es-ES" sz="2667" dirty="0">
                <a:solidFill>
                  <a:srgbClr val="083763"/>
                </a:solidFill>
              </a:rPr>
              <a:t>: PC, </a:t>
            </a:r>
            <a:r>
              <a:rPr lang="es-ES" sz="2667" dirty="0" err="1">
                <a:solidFill>
                  <a:srgbClr val="083763"/>
                </a:solidFill>
              </a:rPr>
              <a:t>Tablet</a:t>
            </a:r>
            <a:r>
              <a:rPr lang="es-ES" sz="2667" dirty="0">
                <a:solidFill>
                  <a:srgbClr val="083763"/>
                </a:solidFill>
              </a:rPr>
              <a:t> </a:t>
            </a:r>
            <a:r>
              <a:rPr lang="es-ES" sz="2667" dirty="0" err="1">
                <a:solidFill>
                  <a:srgbClr val="083763"/>
                </a:solidFill>
              </a:rPr>
              <a:t>ou</a:t>
            </a:r>
            <a:r>
              <a:rPr lang="es-ES" sz="2667" dirty="0">
                <a:solidFill>
                  <a:srgbClr val="083763"/>
                </a:solidFill>
              </a:rPr>
              <a:t> Smartphone.</a:t>
            </a:r>
          </a:p>
          <a:p>
            <a:pPr marL="114297" indent="-114297" algn="just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s-ES" sz="2667" dirty="0">
                <a:solidFill>
                  <a:srgbClr val="083763"/>
                </a:solidFill>
              </a:rPr>
              <a:t>Múltiples formatos preestablecidos.</a:t>
            </a:r>
          </a:p>
          <a:p>
            <a:pPr marL="114297" indent="-114297" algn="just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s-ES" sz="2667" dirty="0">
                <a:solidFill>
                  <a:srgbClr val="083763"/>
                </a:solidFill>
              </a:rPr>
              <a:t>Arrastrar e soltar columnas </a:t>
            </a:r>
            <a:r>
              <a:rPr lang="es-ES" sz="2667" dirty="0" err="1">
                <a:solidFill>
                  <a:srgbClr val="083763"/>
                </a:solidFill>
              </a:rPr>
              <a:t>ou</a:t>
            </a:r>
            <a:r>
              <a:rPr lang="es-ES" sz="2667" dirty="0">
                <a:solidFill>
                  <a:srgbClr val="083763"/>
                </a:solidFill>
              </a:rPr>
              <a:t> filas.</a:t>
            </a:r>
          </a:p>
        </p:txBody>
      </p:sp>
      <p:pic>
        <p:nvPicPr>
          <p:cNvPr id="24" name="12 Imagen" descr="cons_cul_edu-cor">
            <a:extLst>
              <a:ext uri="{FF2B5EF4-FFF2-40B4-BE49-F238E27FC236}">
                <a16:creationId xmlns:a16="http://schemas.microsoft.com/office/drawing/2014/main" id="{99DF7DCD-C796-4980-B77E-49B7C08F5289}"/>
              </a:ext>
            </a:extLst>
          </p:cNvPr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7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5" name="8 Imagen">
            <a:extLst>
              <a:ext uri="{FF2B5EF4-FFF2-40B4-BE49-F238E27FC236}">
                <a16:creationId xmlns:a16="http://schemas.microsoft.com/office/drawing/2014/main" id="{FE91CD91-D649-4A81-947F-D74FE656AF4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8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81118"/>
      </p:ext>
    </p:extLst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Z:\Spain\Coruna\Proyectos\Sector Público\Proyectos\012830-0018 - TIC en la escuela\03 Intermedio\Logotipos\Material para Presentaciones\encabezado azu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857223"/>
          </a:xfrm>
          <a:prstGeom prst="rect">
            <a:avLst/>
          </a:prstGeom>
          <a:noFill/>
        </p:spPr>
      </p:pic>
      <p:sp>
        <p:nvSpPr>
          <p:cNvPr id="101" name="1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445500"/>
            <a:ext cx="2844800" cy="4857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C696DAC-87F0-4FE7-A4E6-7AA38E6C4C4C}" type="slidenum">
              <a:rPr lang="es-ES" sz="160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442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sp>
        <p:nvSpPr>
          <p:cNvPr id="104" name="5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491538"/>
            <a:ext cx="2844800" cy="487362"/>
          </a:xfrm>
          <a:prstGeom prst="rect">
            <a:avLst/>
          </a:prstGeom>
        </p:spPr>
        <p:txBody>
          <a:bodyPr/>
          <a:lstStyle/>
          <a:p>
            <a:fld id="{73387AE2-390D-4843-BFFC-BFE6698A5A12}" type="slidenum">
              <a:rPr lang="es-ES" sz="1867">
                <a:solidFill>
                  <a:srgbClr val="FFFFFF"/>
                </a:solidFill>
                <a:latin typeface="MicrogrammaDMedExt" pitchFamily="34" charset="0"/>
              </a:rPr>
              <a:pPr/>
              <a:t>442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2" name="101 Imagen" descr="02_pie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3"/>
            <a:ext cx="12192000" cy="714348"/>
          </a:xfrm>
          <a:prstGeom prst="rect">
            <a:avLst/>
          </a:prstGeom>
        </p:spPr>
      </p:pic>
      <p:pic>
        <p:nvPicPr>
          <p:cNvPr id="105" name="Picture 3" descr="Z:\Spain\Coruna\Proyectos\Sector Público\Proyectos\012830-0018 - TIC en la escuela\03 Intermedio\Logotipos\Material para Presentaciones\AZUL VERTICAL SEPARAD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10777" y="381873"/>
            <a:ext cx="1930400" cy="357191"/>
          </a:xfrm>
          <a:prstGeom prst="rect">
            <a:avLst/>
          </a:prstGeom>
          <a:noFill/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140888" y="350387"/>
            <a:ext cx="7023589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Entorno de </a:t>
            </a:r>
            <a:r>
              <a:rPr lang="es-ES_tradnl" sz="3200" dirty="0" err="1">
                <a:solidFill>
                  <a:srgbClr val="FFFFFF"/>
                </a:solidFill>
                <a:latin typeface="MicrogrammaDMedExt" pitchFamily="34" charset="0"/>
              </a:rPr>
              <a:t>xeración</a:t>
            </a:r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 de </a:t>
            </a:r>
            <a:r>
              <a:rPr lang="es-ES_tradnl" sz="3200" dirty="0" err="1">
                <a:solidFill>
                  <a:srgbClr val="FFFFFF"/>
                </a:solidFill>
                <a:latin typeface="MicrogrammaDMedExt" pitchFamily="34" charset="0"/>
              </a:rPr>
              <a:t>contidos</a:t>
            </a:r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 E-DIXGAL</a:t>
            </a:r>
            <a:endParaRPr lang="es-ES_tradnl" sz="32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6688" y="731674"/>
            <a:ext cx="12457384" cy="7846498"/>
          </a:xfrm>
          <a:prstGeom prst="rect">
            <a:avLst/>
          </a:prstGeom>
        </p:spPr>
      </p:pic>
      <p:pic>
        <p:nvPicPr>
          <p:cNvPr id="11" name="12 Imagen" descr="cons_cul_edu-cor">
            <a:extLst>
              <a:ext uri="{FF2B5EF4-FFF2-40B4-BE49-F238E27FC236}">
                <a16:creationId xmlns:a16="http://schemas.microsoft.com/office/drawing/2014/main" id="{1B4B4EFE-C7E0-4988-A45E-03A928B6BC71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7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8 Imagen">
            <a:extLst>
              <a:ext uri="{FF2B5EF4-FFF2-40B4-BE49-F238E27FC236}">
                <a16:creationId xmlns:a16="http://schemas.microsoft.com/office/drawing/2014/main" id="{AEAEE2D5-1C08-464A-BAF8-675E38DA0E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8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760972"/>
      </p:ext>
    </p:extLst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Z:\Spain\Coruna\Proyectos\Sector Público\Proyectos\012830-0018 - TIC en la escuela\03 Intermedio\Logotipos\Material para Presentaciones\encabezado azu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857223"/>
          </a:xfrm>
          <a:prstGeom prst="rect">
            <a:avLst/>
          </a:prstGeom>
          <a:noFill/>
        </p:spPr>
      </p:pic>
      <p:sp>
        <p:nvSpPr>
          <p:cNvPr id="101" name="1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466138"/>
            <a:ext cx="2844800" cy="4873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C696DAC-87F0-4FE7-A4E6-7AA38E6C4C4C}" type="slidenum">
              <a:rPr lang="es-ES" sz="160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443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sp>
        <p:nvSpPr>
          <p:cNvPr id="104" name="5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513763"/>
            <a:ext cx="2844800" cy="485775"/>
          </a:xfrm>
          <a:prstGeom prst="rect">
            <a:avLst/>
          </a:prstGeom>
        </p:spPr>
        <p:txBody>
          <a:bodyPr/>
          <a:lstStyle/>
          <a:p>
            <a:fld id="{73387AE2-390D-4843-BFFC-BFE6698A5A12}" type="slidenum">
              <a:rPr lang="es-ES" sz="1867">
                <a:solidFill>
                  <a:srgbClr val="FFFFFF"/>
                </a:solidFill>
                <a:latin typeface="MicrogrammaDMedExt" pitchFamily="34" charset="0"/>
              </a:rPr>
              <a:pPr/>
              <a:t>443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2" name="101 Imagen" descr="02_pie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3"/>
            <a:ext cx="12192000" cy="714348"/>
          </a:xfrm>
          <a:prstGeom prst="rect">
            <a:avLst/>
          </a:prstGeom>
        </p:spPr>
      </p:pic>
      <p:pic>
        <p:nvPicPr>
          <p:cNvPr id="105" name="Picture 3" descr="Z:\Spain\Coruna\Proyectos\Sector Público\Proyectos\012830-0018 - TIC en la escuela\03 Intermedio\Logotipos\Material para Presentaciones\AZUL VERTICAL SEPARAD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10777" y="381873"/>
            <a:ext cx="1930400" cy="357191"/>
          </a:xfrm>
          <a:prstGeom prst="rect">
            <a:avLst/>
          </a:prstGeom>
          <a:noFill/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140887" y="350387"/>
            <a:ext cx="335797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 err="1">
                <a:solidFill>
                  <a:srgbClr val="FFFFFF"/>
                </a:solidFill>
                <a:latin typeface="MicrogrammaDMedExt" pitchFamily="34" charset="0"/>
              </a:rPr>
              <a:t>Contidos</a:t>
            </a:r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 educativos</a:t>
            </a:r>
            <a:endParaRPr lang="es-ES_tradnl" sz="3200" dirty="0"/>
          </a:p>
        </p:txBody>
      </p:sp>
      <p:pic>
        <p:nvPicPr>
          <p:cNvPr id="8194" name="Picture 2" descr="Resultado de imagen de edebé png">
            <a:extLst>
              <a:ext uri="{FF2B5EF4-FFF2-40B4-BE49-F238E27FC236}">
                <a16:creationId xmlns:a16="http://schemas.microsoft.com/office/drawing/2014/main" id="{65D43413-3A21-4FEE-A2C1-99F2876E1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951" y="1517651"/>
            <a:ext cx="8166100" cy="610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12 Imagen" descr="cons_cul_edu-cor">
            <a:extLst>
              <a:ext uri="{FF2B5EF4-FFF2-40B4-BE49-F238E27FC236}">
                <a16:creationId xmlns:a16="http://schemas.microsoft.com/office/drawing/2014/main" id="{18B0C9C1-FF24-4A9E-8FC8-69159729D8F2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7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8 Imagen">
            <a:extLst>
              <a:ext uri="{FF2B5EF4-FFF2-40B4-BE49-F238E27FC236}">
                <a16:creationId xmlns:a16="http://schemas.microsoft.com/office/drawing/2014/main" id="{69727D1C-1AB6-4DBD-98B5-67C1D8053D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8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632666"/>
      </p:ext>
    </p:extLst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Z:\Spain\Coruna\Proyectos\Sector Público\Proyectos\012830-0018 - TIC en la escuela\03 Intermedio\Logotipos\Material para Presentaciones\encabezado azu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857223"/>
          </a:xfrm>
          <a:prstGeom prst="rect">
            <a:avLst/>
          </a:prstGeom>
          <a:noFill/>
        </p:spPr>
      </p:pic>
      <p:sp>
        <p:nvSpPr>
          <p:cNvPr id="101" name="1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466138"/>
            <a:ext cx="2844800" cy="4873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C696DAC-87F0-4FE7-A4E6-7AA38E6C4C4C}" type="slidenum">
              <a:rPr lang="es-ES" sz="160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444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sp>
        <p:nvSpPr>
          <p:cNvPr id="104" name="5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513763"/>
            <a:ext cx="2844800" cy="485775"/>
          </a:xfrm>
          <a:prstGeom prst="rect">
            <a:avLst/>
          </a:prstGeom>
        </p:spPr>
        <p:txBody>
          <a:bodyPr/>
          <a:lstStyle/>
          <a:p>
            <a:fld id="{73387AE2-390D-4843-BFFC-BFE6698A5A12}" type="slidenum">
              <a:rPr lang="es-ES" sz="1867">
                <a:solidFill>
                  <a:srgbClr val="FFFFFF"/>
                </a:solidFill>
                <a:latin typeface="MicrogrammaDMedExt" pitchFamily="34" charset="0"/>
              </a:rPr>
              <a:pPr/>
              <a:t>444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2" name="101 Imagen" descr="02_pie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3"/>
            <a:ext cx="12192000" cy="714348"/>
          </a:xfrm>
          <a:prstGeom prst="rect">
            <a:avLst/>
          </a:prstGeom>
        </p:spPr>
      </p:pic>
      <p:pic>
        <p:nvPicPr>
          <p:cNvPr id="105" name="Picture 3" descr="Z:\Spain\Coruna\Proyectos\Sector Público\Proyectos\012830-0018 - TIC en la escuela\03 Intermedio\Logotipos\Material para Presentaciones\AZUL VERTICAL SEPARAD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10777" y="381873"/>
            <a:ext cx="1930400" cy="357191"/>
          </a:xfrm>
          <a:prstGeom prst="rect">
            <a:avLst/>
          </a:prstGeom>
          <a:noFill/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140887" y="350387"/>
            <a:ext cx="335797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 err="1">
                <a:solidFill>
                  <a:srgbClr val="FFFFFF"/>
                </a:solidFill>
                <a:latin typeface="MicrogrammaDMedExt" pitchFamily="34" charset="0"/>
              </a:rPr>
              <a:t>Contidos</a:t>
            </a:r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 educativos</a:t>
            </a:r>
            <a:endParaRPr lang="es-ES_tradnl" sz="32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6C30055-F5CA-4E3E-9A0E-5C834A3DD4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266" y="835814"/>
            <a:ext cx="12191999" cy="7575673"/>
          </a:xfrm>
          <a:prstGeom prst="rect">
            <a:avLst/>
          </a:prstGeom>
        </p:spPr>
      </p:pic>
      <p:pic>
        <p:nvPicPr>
          <p:cNvPr id="11" name="12 Imagen" descr="cons_cul_edu-cor">
            <a:extLst>
              <a:ext uri="{FF2B5EF4-FFF2-40B4-BE49-F238E27FC236}">
                <a16:creationId xmlns:a16="http://schemas.microsoft.com/office/drawing/2014/main" id="{BA933982-3940-4578-AA68-6A7CFEFABFA6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7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8 Imagen">
            <a:extLst>
              <a:ext uri="{FF2B5EF4-FFF2-40B4-BE49-F238E27FC236}">
                <a16:creationId xmlns:a16="http://schemas.microsoft.com/office/drawing/2014/main" id="{D43AD37B-B17B-4B67-8E5E-A93524D47A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8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09221"/>
      </p:ext>
    </p:extLst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Z:\Spain\Coruna\Proyectos\Sector Público\Proyectos\012830-0018 - TIC en la escuela\03 Intermedio\Logotipos\Material para Presentaciones\encabezado azu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857223"/>
          </a:xfrm>
          <a:prstGeom prst="rect">
            <a:avLst/>
          </a:prstGeom>
          <a:noFill/>
        </p:spPr>
      </p:pic>
      <p:sp>
        <p:nvSpPr>
          <p:cNvPr id="101" name="1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466138"/>
            <a:ext cx="2844800" cy="4873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C696DAC-87F0-4FE7-A4E6-7AA38E6C4C4C}" type="slidenum">
              <a:rPr lang="es-ES" sz="160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445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sp>
        <p:nvSpPr>
          <p:cNvPr id="104" name="5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513763"/>
            <a:ext cx="2844800" cy="485775"/>
          </a:xfrm>
          <a:prstGeom prst="rect">
            <a:avLst/>
          </a:prstGeom>
        </p:spPr>
        <p:txBody>
          <a:bodyPr/>
          <a:lstStyle/>
          <a:p>
            <a:fld id="{73387AE2-390D-4843-BFFC-BFE6698A5A12}" type="slidenum">
              <a:rPr lang="es-ES" sz="1867">
                <a:solidFill>
                  <a:srgbClr val="FFFFFF"/>
                </a:solidFill>
                <a:latin typeface="MicrogrammaDMedExt" pitchFamily="34" charset="0"/>
              </a:rPr>
              <a:pPr/>
              <a:t>445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2" name="101 Imagen" descr="02_pie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3"/>
            <a:ext cx="12192000" cy="714348"/>
          </a:xfrm>
          <a:prstGeom prst="rect">
            <a:avLst/>
          </a:prstGeom>
        </p:spPr>
      </p:pic>
      <p:pic>
        <p:nvPicPr>
          <p:cNvPr id="103" name="102 Imagen" descr="logo_xunta.wm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9954" y="8572528"/>
            <a:ext cx="1585567" cy="437437"/>
          </a:xfrm>
          <a:prstGeom prst="rect">
            <a:avLst/>
          </a:prstGeom>
        </p:spPr>
      </p:pic>
      <p:pic>
        <p:nvPicPr>
          <p:cNvPr id="105" name="Picture 3" descr="Z:\Spain\Coruna\Proyectos\Sector Público\Proyectos\012830-0018 - TIC en la escuela\03 Intermedio\Logotipos\Material para Presentaciones\AZUL VERTICAL SEPARADO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810777" y="381873"/>
            <a:ext cx="1930400" cy="357191"/>
          </a:xfrm>
          <a:prstGeom prst="rect">
            <a:avLst/>
          </a:prstGeom>
          <a:noFill/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140887" y="350387"/>
            <a:ext cx="335797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 err="1">
                <a:solidFill>
                  <a:srgbClr val="FFFFFF"/>
                </a:solidFill>
                <a:latin typeface="MicrogrammaDMedExt" pitchFamily="34" charset="0"/>
              </a:rPr>
              <a:t>Contidos</a:t>
            </a:r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 educativos</a:t>
            </a:r>
            <a:endParaRPr lang="es-ES_tradnl" sz="32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F1AD9A6-CE76-4AA9-BF98-2ACAD5A0C9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40" y="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470433"/>
      </p:ext>
    </p:extLst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Z:\Spain\Coruna\Proyectos\Sector Público\Proyectos\012830-0018 - TIC en la escuela\03 Intermedio\Logotipos\Material para Presentaciones\encabezado azu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857223"/>
          </a:xfrm>
          <a:prstGeom prst="rect">
            <a:avLst/>
          </a:prstGeom>
          <a:noFill/>
        </p:spPr>
      </p:pic>
      <p:sp>
        <p:nvSpPr>
          <p:cNvPr id="101" name="1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466138"/>
            <a:ext cx="2844800" cy="4873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C696DAC-87F0-4FE7-A4E6-7AA38E6C4C4C}" type="slidenum">
              <a:rPr lang="es-ES" sz="160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446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sp>
        <p:nvSpPr>
          <p:cNvPr id="104" name="5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513763"/>
            <a:ext cx="2844800" cy="485775"/>
          </a:xfrm>
          <a:prstGeom prst="rect">
            <a:avLst/>
          </a:prstGeom>
        </p:spPr>
        <p:txBody>
          <a:bodyPr/>
          <a:lstStyle/>
          <a:p>
            <a:fld id="{73387AE2-390D-4843-BFFC-BFE6698A5A12}" type="slidenum">
              <a:rPr lang="es-ES" sz="1867">
                <a:solidFill>
                  <a:srgbClr val="FFFFFF"/>
                </a:solidFill>
                <a:latin typeface="MicrogrammaDMedExt" pitchFamily="34" charset="0"/>
              </a:rPr>
              <a:pPr/>
              <a:t>446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2" name="101 Imagen" descr="02_pie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3"/>
            <a:ext cx="12192000" cy="714348"/>
          </a:xfrm>
          <a:prstGeom prst="rect">
            <a:avLst/>
          </a:prstGeom>
        </p:spPr>
      </p:pic>
      <p:pic>
        <p:nvPicPr>
          <p:cNvPr id="105" name="Picture 3" descr="Z:\Spain\Coruna\Proyectos\Sector Público\Proyectos\012830-0018 - TIC en la escuela\03 Intermedio\Logotipos\Material para Presentaciones\AZUL VERTICAL SEPARAD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10777" y="381873"/>
            <a:ext cx="1930400" cy="357191"/>
          </a:xfrm>
          <a:prstGeom prst="rect">
            <a:avLst/>
          </a:prstGeom>
          <a:noFill/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140887" y="350387"/>
            <a:ext cx="335797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 err="1">
                <a:solidFill>
                  <a:srgbClr val="FFFFFF"/>
                </a:solidFill>
                <a:latin typeface="MicrogrammaDMedExt" pitchFamily="34" charset="0"/>
              </a:rPr>
              <a:t>Contidos</a:t>
            </a:r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 educativos</a:t>
            </a:r>
            <a:endParaRPr lang="es-ES_tradnl" sz="32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230664B-2182-4633-8DAE-4F780D435C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8600" y="2514600"/>
            <a:ext cx="9194800" cy="4114800"/>
          </a:xfrm>
          <a:prstGeom prst="rect">
            <a:avLst/>
          </a:prstGeom>
        </p:spPr>
      </p:pic>
      <p:pic>
        <p:nvPicPr>
          <p:cNvPr id="11" name="12 Imagen" descr="cons_cul_edu-cor">
            <a:extLst>
              <a:ext uri="{FF2B5EF4-FFF2-40B4-BE49-F238E27FC236}">
                <a16:creationId xmlns:a16="http://schemas.microsoft.com/office/drawing/2014/main" id="{8DC30F0E-5706-4531-ADD4-4F10FFBBE287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7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8 Imagen">
            <a:extLst>
              <a:ext uri="{FF2B5EF4-FFF2-40B4-BE49-F238E27FC236}">
                <a16:creationId xmlns:a16="http://schemas.microsoft.com/office/drawing/2014/main" id="{844C5F31-573B-4584-8341-5B4C60972E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8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517892"/>
      </p:ext>
    </p:extLst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Z:\Spain\Coruna\Proyectos\Sector Público\Proyectos\012830-0018 - TIC en la escuela\03 Intermedio\Logotipos\Material para Presentaciones\encabezado azu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857223"/>
          </a:xfrm>
          <a:prstGeom prst="rect">
            <a:avLst/>
          </a:prstGeom>
          <a:noFill/>
        </p:spPr>
      </p:pic>
      <p:sp>
        <p:nvSpPr>
          <p:cNvPr id="101" name="1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466138"/>
            <a:ext cx="2844800" cy="4873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C696DAC-87F0-4FE7-A4E6-7AA38E6C4C4C}" type="slidenum">
              <a:rPr lang="es-ES" sz="160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447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sp>
        <p:nvSpPr>
          <p:cNvPr id="104" name="5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513763"/>
            <a:ext cx="2844800" cy="485775"/>
          </a:xfrm>
          <a:prstGeom prst="rect">
            <a:avLst/>
          </a:prstGeom>
        </p:spPr>
        <p:txBody>
          <a:bodyPr/>
          <a:lstStyle/>
          <a:p>
            <a:fld id="{73387AE2-390D-4843-BFFC-BFE6698A5A12}" type="slidenum">
              <a:rPr lang="es-ES" sz="1867">
                <a:solidFill>
                  <a:srgbClr val="FFFFFF"/>
                </a:solidFill>
                <a:latin typeface="MicrogrammaDMedExt" pitchFamily="34" charset="0"/>
              </a:rPr>
              <a:pPr/>
              <a:t>447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2" name="101 Imagen" descr="02_pie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3"/>
            <a:ext cx="12192000" cy="714348"/>
          </a:xfrm>
          <a:prstGeom prst="rect">
            <a:avLst/>
          </a:prstGeom>
        </p:spPr>
      </p:pic>
      <p:pic>
        <p:nvPicPr>
          <p:cNvPr id="105" name="Picture 3" descr="Z:\Spain\Coruna\Proyectos\Sector Público\Proyectos\012830-0018 - TIC en la escuela\03 Intermedio\Logotipos\Material para Presentaciones\AZUL VERTICAL SEPARAD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10777" y="381873"/>
            <a:ext cx="1930400" cy="357191"/>
          </a:xfrm>
          <a:prstGeom prst="rect">
            <a:avLst/>
          </a:prstGeom>
          <a:noFill/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140887" y="350387"/>
            <a:ext cx="335797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 err="1">
                <a:solidFill>
                  <a:srgbClr val="FFFFFF"/>
                </a:solidFill>
                <a:latin typeface="MicrogrammaDMedExt" pitchFamily="34" charset="0"/>
              </a:rPr>
              <a:t>Contidos</a:t>
            </a:r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 educativos</a:t>
            </a:r>
            <a:endParaRPr lang="es-ES_tradnl" sz="32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6433186-825D-491E-99DF-1CFA508CD6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91" y="865683"/>
            <a:ext cx="12161309" cy="7580680"/>
          </a:xfrm>
          <a:prstGeom prst="rect">
            <a:avLst/>
          </a:prstGeom>
        </p:spPr>
      </p:pic>
      <p:pic>
        <p:nvPicPr>
          <p:cNvPr id="11" name="12 Imagen" descr="cons_cul_edu-cor">
            <a:extLst>
              <a:ext uri="{FF2B5EF4-FFF2-40B4-BE49-F238E27FC236}">
                <a16:creationId xmlns:a16="http://schemas.microsoft.com/office/drawing/2014/main" id="{D24DE805-5275-4A72-83A8-53EA5FD63453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7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8 Imagen">
            <a:extLst>
              <a:ext uri="{FF2B5EF4-FFF2-40B4-BE49-F238E27FC236}">
                <a16:creationId xmlns:a16="http://schemas.microsoft.com/office/drawing/2014/main" id="{5D8281C5-B656-42F9-B90F-A4752D30C5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8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280667"/>
      </p:ext>
    </p:extLst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Z:\Spain\Coruna\Proyectos\Sector Público\Proyectos\012830-0018 - TIC en la escuela\03 Intermedio\Logotipos\Material para Presentaciones\encabezado azu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857223"/>
          </a:xfrm>
          <a:prstGeom prst="rect">
            <a:avLst/>
          </a:prstGeom>
          <a:noFill/>
        </p:spPr>
      </p:pic>
      <p:sp>
        <p:nvSpPr>
          <p:cNvPr id="101" name="1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466138"/>
            <a:ext cx="2844800" cy="4873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C696DAC-87F0-4FE7-A4E6-7AA38E6C4C4C}" type="slidenum">
              <a:rPr lang="es-ES" sz="160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448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sp>
        <p:nvSpPr>
          <p:cNvPr id="104" name="5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513763"/>
            <a:ext cx="2844800" cy="485775"/>
          </a:xfrm>
          <a:prstGeom prst="rect">
            <a:avLst/>
          </a:prstGeom>
        </p:spPr>
        <p:txBody>
          <a:bodyPr/>
          <a:lstStyle/>
          <a:p>
            <a:fld id="{73387AE2-390D-4843-BFFC-BFE6698A5A12}" type="slidenum">
              <a:rPr lang="es-ES" sz="1867">
                <a:solidFill>
                  <a:srgbClr val="FFFFFF"/>
                </a:solidFill>
                <a:latin typeface="MicrogrammaDMedExt" pitchFamily="34" charset="0"/>
              </a:rPr>
              <a:pPr/>
              <a:t>448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2" name="101 Imagen" descr="02_pie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3"/>
            <a:ext cx="12192000" cy="714348"/>
          </a:xfrm>
          <a:prstGeom prst="rect">
            <a:avLst/>
          </a:prstGeom>
        </p:spPr>
      </p:pic>
      <p:pic>
        <p:nvPicPr>
          <p:cNvPr id="105" name="Picture 3" descr="Z:\Spain\Coruna\Proyectos\Sector Público\Proyectos\012830-0018 - TIC en la escuela\03 Intermedio\Logotipos\Material para Presentaciones\AZUL VERTICAL SEPARAD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10777" y="381873"/>
            <a:ext cx="1930400" cy="357191"/>
          </a:xfrm>
          <a:prstGeom prst="rect">
            <a:avLst/>
          </a:prstGeom>
          <a:noFill/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140887" y="350387"/>
            <a:ext cx="335797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 err="1">
                <a:solidFill>
                  <a:srgbClr val="FFFFFF"/>
                </a:solidFill>
                <a:latin typeface="MicrogrammaDMedExt" pitchFamily="34" charset="0"/>
              </a:rPr>
              <a:t>Contidos</a:t>
            </a:r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 educativos</a:t>
            </a:r>
            <a:endParaRPr lang="es-ES_tradnl" sz="32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D923AE7-5B5B-4A31-BC09-A9607D5032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63" y="857223"/>
            <a:ext cx="12155237" cy="7610548"/>
          </a:xfrm>
          <a:prstGeom prst="rect">
            <a:avLst/>
          </a:prstGeom>
        </p:spPr>
      </p:pic>
      <p:pic>
        <p:nvPicPr>
          <p:cNvPr id="11" name="12 Imagen" descr="cons_cul_edu-cor">
            <a:extLst>
              <a:ext uri="{FF2B5EF4-FFF2-40B4-BE49-F238E27FC236}">
                <a16:creationId xmlns:a16="http://schemas.microsoft.com/office/drawing/2014/main" id="{8E2D34F9-AEDF-4E54-8602-1EF44B724FC4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7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8 Imagen">
            <a:extLst>
              <a:ext uri="{FF2B5EF4-FFF2-40B4-BE49-F238E27FC236}">
                <a16:creationId xmlns:a16="http://schemas.microsoft.com/office/drawing/2014/main" id="{12D4ED18-70F2-4DBB-8262-8DADD6C4D5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8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848348"/>
      </p:ext>
    </p:extLst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Z:\Spain\Coruna\Proyectos\Sector Público\Proyectos\012830-0018 - TIC en la escuela\03 Intermedio\Logotipos\Material para Presentaciones\encabezado azu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857223"/>
          </a:xfrm>
          <a:prstGeom prst="rect">
            <a:avLst/>
          </a:prstGeom>
          <a:noFill/>
        </p:spPr>
      </p:pic>
      <p:sp>
        <p:nvSpPr>
          <p:cNvPr id="101" name="1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466138"/>
            <a:ext cx="2844800" cy="4873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C696DAC-87F0-4FE7-A4E6-7AA38E6C4C4C}" type="slidenum">
              <a:rPr lang="es-ES" sz="160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449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sp>
        <p:nvSpPr>
          <p:cNvPr id="104" name="5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513763"/>
            <a:ext cx="2844800" cy="485775"/>
          </a:xfrm>
          <a:prstGeom prst="rect">
            <a:avLst/>
          </a:prstGeom>
        </p:spPr>
        <p:txBody>
          <a:bodyPr/>
          <a:lstStyle/>
          <a:p>
            <a:fld id="{73387AE2-390D-4843-BFFC-BFE6698A5A12}" type="slidenum">
              <a:rPr lang="es-ES" sz="1867">
                <a:solidFill>
                  <a:srgbClr val="FFFFFF"/>
                </a:solidFill>
                <a:latin typeface="MicrogrammaDMedExt" pitchFamily="34" charset="0"/>
              </a:rPr>
              <a:pPr/>
              <a:t>449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2" name="101 Imagen" descr="02_pie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3"/>
            <a:ext cx="12192000" cy="714348"/>
          </a:xfrm>
          <a:prstGeom prst="rect">
            <a:avLst/>
          </a:prstGeom>
        </p:spPr>
      </p:pic>
      <p:pic>
        <p:nvPicPr>
          <p:cNvPr id="103" name="102 Imagen" descr="logo_xunta.wm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9954" y="8572528"/>
            <a:ext cx="1585567" cy="437437"/>
          </a:xfrm>
          <a:prstGeom prst="rect">
            <a:avLst/>
          </a:prstGeom>
        </p:spPr>
      </p:pic>
      <p:pic>
        <p:nvPicPr>
          <p:cNvPr id="105" name="Picture 3" descr="Z:\Spain\Coruna\Proyectos\Sector Público\Proyectos\012830-0018 - TIC en la escuela\03 Intermedio\Logotipos\Material para Presentaciones\AZUL VERTICAL SEPARADO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810777" y="381873"/>
            <a:ext cx="1930400" cy="357191"/>
          </a:xfrm>
          <a:prstGeom prst="rect">
            <a:avLst/>
          </a:prstGeom>
          <a:noFill/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140887" y="350387"/>
            <a:ext cx="335797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 err="1">
                <a:solidFill>
                  <a:srgbClr val="FFFFFF"/>
                </a:solidFill>
                <a:latin typeface="MicrogrammaDMedExt" pitchFamily="34" charset="0"/>
              </a:rPr>
              <a:t>Contidos</a:t>
            </a:r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 educativos</a:t>
            </a:r>
            <a:endParaRPr lang="es-ES_tradnl" sz="32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D923AE7-5B5B-4A31-BC09-A9607D5032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63" y="857223"/>
            <a:ext cx="12155237" cy="7610548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89B0F3A7-FDF3-4820-BA3B-677C64878CD6}"/>
              </a:ext>
            </a:extLst>
          </p:cNvPr>
          <p:cNvSpPr/>
          <p:nvPr/>
        </p:nvSpPr>
        <p:spPr>
          <a:xfrm>
            <a:off x="7824192" y="1787691"/>
            <a:ext cx="2533040" cy="470452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12400363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0926AAB-4C89-4759-87B6-08C3068CD5E7}"/>
              </a:ext>
            </a:extLst>
          </p:cNvPr>
          <p:cNvSpPr txBox="1"/>
          <p:nvPr/>
        </p:nvSpPr>
        <p:spPr>
          <a:xfrm>
            <a:off x="479376" y="154484"/>
            <a:ext cx="40495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Correo electrónico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9053F95-6E73-4B92-9852-92DEF8775BC8}"/>
              </a:ext>
            </a:extLst>
          </p:cNvPr>
          <p:cNvSpPr/>
          <p:nvPr/>
        </p:nvSpPr>
        <p:spPr>
          <a:xfrm>
            <a:off x="335360" y="936688"/>
            <a:ext cx="117373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800" b="1" dirty="0">
                <a:solidFill>
                  <a:srgbClr val="C00000"/>
                </a:solidFill>
              </a:rPr>
              <a:t>Que debo ter en conta á hora de </a:t>
            </a:r>
            <a:r>
              <a:rPr lang="es-ES" sz="4800" b="1" dirty="0" err="1">
                <a:solidFill>
                  <a:srgbClr val="C00000"/>
                </a:solidFill>
              </a:rPr>
              <a:t>empregar</a:t>
            </a:r>
            <a:r>
              <a:rPr lang="es-ES" sz="4800" b="1" dirty="0">
                <a:solidFill>
                  <a:srgbClr val="C00000"/>
                </a:solidFill>
              </a:rPr>
              <a:t> o correo corporativo @edu.xunta.es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BC03C43-C568-4F59-A362-479CE3FA42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34" y="3099061"/>
            <a:ext cx="10621132" cy="393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410787"/>
      </p:ext>
    </p:extLst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Z:\Spain\Coruna\Proyectos\Sector Público\Proyectos\012830-0018 - TIC en la escuela\03 Intermedio\Logotipos\Material para Presentaciones\encabezado azu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857223"/>
          </a:xfrm>
          <a:prstGeom prst="rect">
            <a:avLst/>
          </a:prstGeom>
          <a:noFill/>
        </p:spPr>
      </p:pic>
      <p:sp>
        <p:nvSpPr>
          <p:cNvPr id="101" name="1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466138"/>
            <a:ext cx="2844800" cy="4873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C696DAC-87F0-4FE7-A4E6-7AA38E6C4C4C}" type="slidenum">
              <a:rPr lang="es-ES" sz="160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450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sp>
        <p:nvSpPr>
          <p:cNvPr id="104" name="5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513763"/>
            <a:ext cx="2844800" cy="485775"/>
          </a:xfrm>
          <a:prstGeom prst="rect">
            <a:avLst/>
          </a:prstGeom>
        </p:spPr>
        <p:txBody>
          <a:bodyPr/>
          <a:lstStyle/>
          <a:p>
            <a:fld id="{73387AE2-390D-4843-BFFC-BFE6698A5A12}" type="slidenum">
              <a:rPr lang="es-ES" sz="1867">
                <a:solidFill>
                  <a:srgbClr val="FFFFFF"/>
                </a:solidFill>
                <a:latin typeface="MicrogrammaDMedExt" pitchFamily="34" charset="0"/>
              </a:rPr>
              <a:pPr/>
              <a:t>450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2" name="101 Imagen" descr="02_pie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3"/>
            <a:ext cx="12192000" cy="714348"/>
          </a:xfrm>
          <a:prstGeom prst="rect">
            <a:avLst/>
          </a:prstGeom>
        </p:spPr>
      </p:pic>
      <p:pic>
        <p:nvPicPr>
          <p:cNvPr id="105" name="Picture 3" descr="Z:\Spain\Coruna\Proyectos\Sector Público\Proyectos\012830-0018 - TIC en la escuela\03 Intermedio\Logotipos\Material para Presentaciones\AZUL VERTICAL SEPARAD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10777" y="381873"/>
            <a:ext cx="1930400" cy="357191"/>
          </a:xfrm>
          <a:prstGeom prst="rect">
            <a:avLst/>
          </a:prstGeom>
          <a:noFill/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140887" y="350387"/>
            <a:ext cx="335797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 err="1">
                <a:solidFill>
                  <a:srgbClr val="FFFFFF"/>
                </a:solidFill>
                <a:latin typeface="MicrogrammaDMedExt" pitchFamily="34" charset="0"/>
              </a:rPr>
              <a:t>Contidos</a:t>
            </a:r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 educativos</a:t>
            </a:r>
            <a:endParaRPr lang="es-ES_tradnl" sz="32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3468D42-0179-4145-8C6D-C714802A7A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372" y="1176080"/>
            <a:ext cx="5166627" cy="224379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7F0F713-1DD4-4FAA-9398-D655077145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9883" y="1093276"/>
            <a:ext cx="4942517" cy="406129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82BE6B6-EF7F-421B-8C17-A095759E9D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5467" y="3641558"/>
            <a:ext cx="4042256" cy="226861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FCCE7C2-07E7-4AAF-89C4-2782B2F496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8481" y="6277317"/>
            <a:ext cx="3733800" cy="19558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ADBFAB6-B499-4EF5-8DA0-2E6C0EE1BF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99821" y="5135041"/>
            <a:ext cx="4320480" cy="3027489"/>
          </a:xfrm>
          <a:prstGeom prst="rect">
            <a:avLst/>
          </a:prstGeom>
        </p:spPr>
      </p:pic>
      <p:pic>
        <p:nvPicPr>
          <p:cNvPr id="14" name="12 Imagen" descr="cons_cul_edu-cor">
            <a:extLst>
              <a:ext uri="{FF2B5EF4-FFF2-40B4-BE49-F238E27FC236}">
                <a16:creationId xmlns:a16="http://schemas.microsoft.com/office/drawing/2014/main" id="{1A311FEA-3433-4ED7-AF43-49D61834AD1E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7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5" name="8 Imagen">
            <a:extLst>
              <a:ext uri="{FF2B5EF4-FFF2-40B4-BE49-F238E27FC236}">
                <a16:creationId xmlns:a16="http://schemas.microsoft.com/office/drawing/2014/main" id="{B1A726B5-113E-4A14-8A7D-1158A7F41EB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8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854707"/>
      </p:ext>
    </p:extLst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Z:\Spain\Coruna\Proyectos\Sector Público\Proyectos\012830-0018 - TIC en la escuela\03 Intermedio\Logotipos\Material para Presentaciones\encabezado azu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857223"/>
          </a:xfrm>
          <a:prstGeom prst="rect">
            <a:avLst/>
          </a:prstGeom>
          <a:noFill/>
        </p:spPr>
      </p:pic>
      <p:sp>
        <p:nvSpPr>
          <p:cNvPr id="101" name="1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466138"/>
            <a:ext cx="2844800" cy="4873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C696DAC-87F0-4FE7-A4E6-7AA38E6C4C4C}" type="slidenum">
              <a:rPr lang="es-ES" sz="160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451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sp>
        <p:nvSpPr>
          <p:cNvPr id="104" name="5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513763"/>
            <a:ext cx="2844800" cy="485775"/>
          </a:xfrm>
          <a:prstGeom prst="rect">
            <a:avLst/>
          </a:prstGeom>
        </p:spPr>
        <p:txBody>
          <a:bodyPr/>
          <a:lstStyle/>
          <a:p>
            <a:fld id="{73387AE2-390D-4843-BFFC-BFE6698A5A12}" type="slidenum">
              <a:rPr lang="es-ES" sz="1867">
                <a:solidFill>
                  <a:srgbClr val="FFFFFF"/>
                </a:solidFill>
                <a:latin typeface="MicrogrammaDMedExt" pitchFamily="34" charset="0"/>
              </a:rPr>
              <a:pPr/>
              <a:t>451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2" name="101 Imagen" descr="02_pie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3"/>
            <a:ext cx="12192000" cy="714348"/>
          </a:xfrm>
          <a:prstGeom prst="rect">
            <a:avLst/>
          </a:prstGeom>
        </p:spPr>
      </p:pic>
      <p:pic>
        <p:nvPicPr>
          <p:cNvPr id="105" name="Picture 3" descr="Z:\Spain\Coruna\Proyectos\Sector Público\Proyectos\012830-0018 - TIC en la escuela\03 Intermedio\Logotipos\Material para Presentaciones\AZUL VERTICAL SEPARAD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10777" y="381873"/>
            <a:ext cx="1930400" cy="357191"/>
          </a:xfrm>
          <a:prstGeom prst="rect">
            <a:avLst/>
          </a:prstGeom>
          <a:noFill/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140887" y="350387"/>
            <a:ext cx="519437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Entorno Virtual de </a:t>
            </a:r>
            <a:r>
              <a:rPr lang="es-ES_tradnl" sz="3200" dirty="0" err="1">
                <a:solidFill>
                  <a:srgbClr val="FFFFFF"/>
                </a:solidFill>
                <a:latin typeface="MicrogrammaDMedExt" pitchFamily="34" charset="0"/>
              </a:rPr>
              <a:t>Aprendizaxe</a:t>
            </a:r>
            <a:endParaRPr lang="es-ES_tradnl" sz="3200" dirty="0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17CB38FF-70CE-4022-A247-A24AD3D93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8274" y="1996172"/>
            <a:ext cx="6199774" cy="3184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DA0BB2B4-8975-4B26-B821-D2C34579F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46780" y="4295835"/>
            <a:ext cx="6334125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2 CuadroTexto">
            <a:extLst>
              <a:ext uri="{FF2B5EF4-FFF2-40B4-BE49-F238E27FC236}">
                <a16:creationId xmlns:a16="http://schemas.microsoft.com/office/drawing/2014/main" id="{71604986-3E2C-4DF8-A666-FA1C1B1A2769}"/>
              </a:ext>
            </a:extLst>
          </p:cNvPr>
          <p:cNvSpPr txBox="1"/>
          <p:nvPr/>
        </p:nvSpPr>
        <p:spPr>
          <a:xfrm>
            <a:off x="1043608" y="1052736"/>
            <a:ext cx="10236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err="1">
                <a:solidFill>
                  <a:schemeClr val="tx2"/>
                </a:solidFill>
              </a:rPr>
              <a:t>Traballo</a:t>
            </a:r>
            <a:r>
              <a:rPr lang="es-ES" sz="3200" b="1" dirty="0">
                <a:solidFill>
                  <a:schemeClr val="tx2"/>
                </a:solidFill>
              </a:rPr>
              <a:t> en grupo</a:t>
            </a:r>
          </a:p>
        </p:txBody>
      </p:sp>
      <p:pic>
        <p:nvPicPr>
          <p:cNvPr id="13" name="12 Imagen" descr="cons_cul_edu-cor">
            <a:extLst>
              <a:ext uri="{FF2B5EF4-FFF2-40B4-BE49-F238E27FC236}">
                <a16:creationId xmlns:a16="http://schemas.microsoft.com/office/drawing/2014/main" id="{25C6E984-FC00-4F37-A328-6A41BBCD7DB0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7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4" name="8 Imagen">
            <a:extLst>
              <a:ext uri="{FF2B5EF4-FFF2-40B4-BE49-F238E27FC236}">
                <a16:creationId xmlns:a16="http://schemas.microsoft.com/office/drawing/2014/main" id="{1FEDB4B3-19FB-4E91-BD22-C954330872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8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340934"/>
      </p:ext>
    </p:extLst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Z:\Spain\Coruna\Proyectos\Sector Público\Proyectos\012830-0018 - TIC en la escuela\03 Intermedio\Logotipos\Material para Presentaciones\encabezado azu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857223"/>
          </a:xfrm>
          <a:prstGeom prst="rect">
            <a:avLst/>
          </a:prstGeom>
          <a:noFill/>
        </p:spPr>
      </p:pic>
      <p:sp>
        <p:nvSpPr>
          <p:cNvPr id="101" name="1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466138"/>
            <a:ext cx="2844800" cy="4873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C696DAC-87F0-4FE7-A4E6-7AA38E6C4C4C}" type="slidenum">
              <a:rPr lang="es-ES" sz="160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452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sp>
        <p:nvSpPr>
          <p:cNvPr id="104" name="5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513763"/>
            <a:ext cx="2844800" cy="485775"/>
          </a:xfrm>
          <a:prstGeom prst="rect">
            <a:avLst/>
          </a:prstGeom>
        </p:spPr>
        <p:txBody>
          <a:bodyPr/>
          <a:lstStyle/>
          <a:p>
            <a:fld id="{73387AE2-390D-4843-BFFC-BFE6698A5A12}" type="slidenum">
              <a:rPr lang="es-ES" sz="1867">
                <a:solidFill>
                  <a:srgbClr val="FFFFFF"/>
                </a:solidFill>
                <a:latin typeface="MicrogrammaDMedExt" pitchFamily="34" charset="0"/>
              </a:rPr>
              <a:pPr/>
              <a:t>452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2" name="101 Imagen" descr="02_pie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3"/>
            <a:ext cx="12192000" cy="714348"/>
          </a:xfrm>
          <a:prstGeom prst="rect">
            <a:avLst/>
          </a:prstGeom>
        </p:spPr>
      </p:pic>
      <p:pic>
        <p:nvPicPr>
          <p:cNvPr id="105" name="Picture 3" descr="Z:\Spain\Coruna\Proyectos\Sector Público\Proyectos\012830-0018 - TIC en la escuela\03 Intermedio\Logotipos\Material para Presentaciones\AZUL VERTICAL SEPARAD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10777" y="381873"/>
            <a:ext cx="1930400" cy="357191"/>
          </a:xfrm>
          <a:prstGeom prst="rect">
            <a:avLst/>
          </a:prstGeom>
          <a:noFill/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140887" y="350387"/>
            <a:ext cx="519437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Entorno Virtual de </a:t>
            </a:r>
            <a:r>
              <a:rPr lang="es-ES_tradnl" sz="3200" dirty="0" err="1">
                <a:solidFill>
                  <a:srgbClr val="FFFFFF"/>
                </a:solidFill>
                <a:latin typeface="MicrogrammaDMedExt" pitchFamily="34" charset="0"/>
              </a:rPr>
              <a:t>Aprendizaxe</a:t>
            </a:r>
            <a:endParaRPr lang="es-ES_tradnl" sz="3200" dirty="0"/>
          </a:p>
        </p:txBody>
      </p:sp>
      <p:sp>
        <p:nvSpPr>
          <p:cNvPr id="9" name="7 CuadroTexto">
            <a:extLst>
              <a:ext uri="{FF2B5EF4-FFF2-40B4-BE49-F238E27FC236}">
                <a16:creationId xmlns:a16="http://schemas.microsoft.com/office/drawing/2014/main" id="{3BE67782-DC63-41D0-B93A-C7AD1DE7D957}"/>
              </a:ext>
            </a:extLst>
          </p:cNvPr>
          <p:cNvSpPr txBox="1"/>
          <p:nvPr/>
        </p:nvSpPr>
        <p:spPr>
          <a:xfrm>
            <a:off x="623392" y="1196752"/>
            <a:ext cx="10729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err="1">
                <a:solidFill>
                  <a:schemeClr val="tx2"/>
                </a:solidFill>
              </a:rPr>
              <a:t>Contidos</a:t>
            </a:r>
            <a:r>
              <a:rPr lang="es-ES" sz="3200" b="1" dirty="0">
                <a:solidFill>
                  <a:schemeClr val="tx2"/>
                </a:solidFill>
              </a:rPr>
              <a:t> </a:t>
            </a:r>
            <a:r>
              <a:rPr lang="es-ES" sz="3200" b="1" dirty="0" err="1">
                <a:solidFill>
                  <a:schemeClr val="tx2"/>
                </a:solidFill>
              </a:rPr>
              <a:t>transversais</a:t>
            </a:r>
            <a:endParaRPr lang="es-ES" sz="3200" b="1" dirty="0">
              <a:solidFill>
                <a:schemeClr val="tx2"/>
              </a:solidFill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7342D8B1-F5A0-4A27-9F7B-9502D0DCF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07839" y="2033894"/>
            <a:ext cx="6922541" cy="375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B82F7987-4C98-4076-B61E-F03A9CE32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2550" y="3076357"/>
            <a:ext cx="5241401" cy="5184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12 Imagen" descr="cons_cul_edu-cor">
            <a:extLst>
              <a:ext uri="{FF2B5EF4-FFF2-40B4-BE49-F238E27FC236}">
                <a16:creationId xmlns:a16="http://schemas.microsoft.com/office/drawing/2014/main" id="{0AE43D57-A49B-43D4-9C67-4FAC513C3878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7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4" name="8 Imagen">
            <a:extLst>
              <a:ext uri="{FF2B5EF4-FFF2-40B4-BE49-F238E27FC236}">
                <a16:creationId xmlns:a16="http://schemas.microsoft.com/office/drawing/2014/main" id="{33274D3A-D80A-482B-A5B2-0F0698B0CD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8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531542"/>
      </p:ext>
    </p:extLst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Z:\Spain\Coruna\Proyectos\Sector Público\Proyectos\012830-0018 - TIC en la escuela\03 Intermedio\Logotipos\Material para Presentaciones\encabezado azu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857223"/>
          </a:xfrm>
          <a:prstGeom prst="rect">
            <a:avLst/>
          </a:prstGeom>
          <a:noFill/>
        </p:spPr>
      </p:pic>
      <p:sp>
        <p:nvSpPr>
          <p:cNvPr id="101" name="1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466138"/>
            <a:ext cx="2844800" cy="4873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C696DAC-87F0-4FE7-A4E6-7AA38E6C4C4C}" type="slidenum">
              <a:rPr lang="es-ES" sz="160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453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sp>
        <p:nvSpPr>
          <p:cNvPr id="104" name="5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513763"/>
            <a:ext cx="2844800" cy="485775"/>
          </a:xfrm>
          <a:prstGeom prst="rect">
            <a:avLst/>
          </a:prstGeom>
        </p:spPr>
        <p:txBody>
          <a:bodyPr/>
          <a:lstStyle/>
          <a:p>
            <a:fld id="{73387AE2-390D-4843-BFFC-BFE6698A5A12}" type="slidenum">
              <a:rPr lang="es-ES" sz="1867">
                <a:solidFill>
                  <a:srgbClr val="FFFFFF"/>
                </a:solidFill>
                <a:latin typeface="MicrogrammaDMedExt" pitchFamily="34" charset="0"/>
              </a:rPr>
              <a:pPr/>
              <a:t>453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2" name="101 Imagen" descr="02_pie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3"/>
            <a:ext cx="12192000" cy="714348"/>
          </a:xfrm>
          <a:prstGeom prst="rect">
            <a:avLst/>
          </a:prstGeom>
        </p:spPr>
      </p:pic>
      <p:pic>
        <p:nvPicPr>
          <p:cNvPr id="105" name="Picture 3" descr="Z:\Spain\Coruna\Proyectos\Sector Público\Proyectos\012830-0018 - TIC en la escuela\03 Intermedio\Logotipos\Material para Presentaciones\AZUL VERTICAL SEPARAD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10777" y="381873"/>
            <a:ext cx="1930400" cy="357191"/>
          </a:xfrm>
          <a:prstGeom prst="rect">
            <a:avLst/>
          </a:prstGeom>
          <a:noFill/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140887" y="350387"/>
            <a:ext cx="519437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Entorno Virtual de </a:t>
            </a:r>
            <a:r>
              <a:rPr lang="es-ES_tradnl" sz="3200" dirty="0" err="1">
                <a:solidFill>
                  <a:srgbClr val="FFFFFF"/>
                </a:solidFill>
                <a:latin typeface="MicrogrammaDMedExt" pitchFamily="34" charset="0"/>
              </a:rPr>
              <a:t>Aprendizaxe</a:t>
            </a:r>
            <a:endParaRPr lang="es-ES_tradnl" sz="3200" dirty="0"/>
          </a:p>
        </p:txBody>
      </p:sp>
      <p:pic>
        <p:nvPicPr>
          <p:cNvPr id="9" name="7 Marcador de contenido">
            <a:extLst>
              <a:ext uri="{FF2B5EF4-FFF2-40B4-BE49-F238E27FC236}">
                <a16:creationId xmlns:a16="http://schemas.microsoft.com/office/drawing/2014/main" id="{774A5DDA-1FEA-4E04-ADB0-CF621D0EB6A7}"/>
              </a:ext>
            </a:extLst>
          </p:cNvPr>
          <p:cNvPicPr>
            <a:picLocks/>
          </p:cNvPicPr>
          <p:nvPr/>
        </p:nvPicPr>
        <p:blipFill>
          <a:blip r:embed="rId6" cstate="print"/>
          <a:srcRect t="16463" b="24390"/>
          <a:stretch>
            <a:fillRect/>
          </a:stretch>
        </p:blipFill>
        <p:spPr bwMode="auto">
          <a:xfrm>
            <a:off x="675919" y="1907704"/>
            <a:ext cx="10878520" cy="6187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8 Rectángulo">
            <a:extLst>
              <a:ext uri="{FF2B5EF4-FFF2-40B4-BE49-F238E27FC236}">
                <a16:creationId xmlns:a16="http://schemas.microsoft.com/office/drawing/2014/main" id="{CF624534-2357-497B-A1FD-624068886DB7}"/>
              </a:ext>
            </a:extLst>
          </p:cNvPr>
          <p:cNvSpPr/>
          <p:nvPr/>
        </p:nvSpPr>
        <p:spPr>
          <a:xfrm>
            <a:off x="4079776" y="1007555"/>
            <a:ext cx="45352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3200" b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Estrutura</a:t>
            </a:r>
            <a:r>
              <a:rPr lang="es-ES_tradnl" sz="32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_tradnl" sz="3200" b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xeral</a:t>
            </a:r>
            <a:r>
              <a:rPr lang="es-ES_tradnl" sz="32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común</a:t>
            </a:r>
            <a:endParaRPr lang="es-ES" sz="32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12 Imagen" descr="cons_cul_edu-cor">
            <a:extLst>
              <a:ext uri="{FF2B5EF4-FFF2-40B4-BE49-F238E27FC236}">
                <a16:creationId xmlns:a16="http://schemas.microsoft.com/office/drawing/2014/main" id="{DCEC7965-A9CA-4DD0-9E1E-0150BF75B735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7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3" name="8 Imagen">
            <a:extLst>
              <a:ext uri="{FF2B5EF4-FFF2-40B4-BE49-F238E27FC236}">
                <a16:creationId xmlns:a16="http://schemas.microsoft.com/office/drawing/2014/main" id="{6E0AEB42-D8D4-4FE1-8B75-F89DEE8837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8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229087"/>
      </p:ext>
    </p:extLst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Z:\Spain\Coruna\Proyectos\Sector Público\Proyectos\012830-0018 - TIC en la escuela\03 Intermedio\Logotipos\Material para Presentaciones\encabezado azu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857223"/>
          </a:xfrm>
          <a:prstGeom prst="rect">
            <a:avLst/>
          </a:prstGeom>
          <a:noFill/>
        </p:spPr>
      </p:pic>
      <p:sp>
        <p:nvSpPr>
          <p:cNvPr id="101" name="1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466138"/>
            <a:ext cx="2844800" cy="4873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C696DAC-87F0-4FE7-A4E6-7AA38E6C4C4C}" type="slidenum">
              <a:rPr lang="es-ES" sz="160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454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sp>
        <p:nvSpPr>
          <p:cNvPr id="104" name="5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513763"/>
            <a:ext cx="2844800" cy="485775"/>
          </a:xfrm>
          <a:prstGeom prst="rect">
            <a:avLst/>
          </a:prstGeom>
        </p:spPr>
        <p:txBody>
          <a:bodyPr/>
          <a:lstStyle/>
          <a:p>
            <a:fld id="{73387AE2-390D-4843-BFFC-BFE6698A5A12}" type="slidenum">
              <a:rPr lang="es-ES" sz="1867">
                <a:solidFill>
                  <a:srgbClr val="FFFFFF"/>
                </a:solidFill>
                <a:latin typeface="MicrogrammaDMedExt" pitchFamily="34" charset="0"/>
              </a:rPr>
              <a:pPr/>
              <a:t>454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2" name="101 Imagen" descr="02_pie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3"/>
            <a:ext cx="12192000" cy="714348"/>
          </a:xfrm>
          <a:prstGeom prst="rect">
            <a:avLst/>
          </a:prstGeom>
        </p:spPr>
      </p:pic>
      <p:pic>
        <p:nvPicPr>
          <p:cNvPr id="105" name="Picture 3" descr="Z:\Spain\Coruna\Proyectos\Sector Público\Proyectos\012830-0018 - TIC en la escuela\03 Intermedio\Logotipos\Material para Presentaciones\AZUL VERTICAL SEPARAD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10777" y="381873"/>
            <a:ext cx="1930400" cy="357191"/>
          </a:xfrm>
          <a:prstGeom prst="rect">
            <a:avLst/>
          </a:prstGeom>
          <a:noFill/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140887" y="350387"/>
            <a:ext cx="335797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 err="1">
                <a:solidFill>
                  <a:srgbClr val="FFFFFF"/>
                </a:solidFill>
                <a:latin typeface="MicrogrammaDMedExt" pitchFamily="34" charset="0"/>
              </a:rPr>
              <a:t>Contidos</a:t>
            </a:r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 educativos</a:t>
            </a:r>
            <a:endParaRPr lang="es-ES_tradnl" sz="32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AF05DE6-090C-4E0C-A1A0-33AEB98E2E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9311" y="875243"/>
            <a:ext cx="8233212" cy="7536391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5B69088D-918A-4C4B-B2BF-E58AE8666101}"/>
              </a:ext>
            </a:extLst>
          </p:cNvPr>
          <p:cNvSpPr txBox="1"/>
          <p:nvPr/>
        </p:nvSpPr>
        <p:spPr>
          <a:xfrm>
            <a:off x="2191421" y="1250290"/>
            <a:ext cx="1248139" cy="379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867" dirty="0" err="1"/>
              <a:t>Cabeceira</a:t>
            </a:r>
            <a:endParaRPr lang="es-ES" sz="1867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8999F53-CE65-435C-A165-BCA8E5FDB01D}"/>
              </a:ext>
            </a:extLst>
          </p:cNvPr>
          <p:cNvSpPr txBox="1"/>
          <p:nvPr/>
        </p:nvSpPr>
        <p:spPr>
          <a:xfrm>
            <a:off x="2191421" y="4165911"/>
            <a:ext cx="1248139" cy="379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867" dirty="0" err="1"/>
              <a:t>Corpo</a:t>
            </a:r>
            <a:endParaRPr lang="es-ES" sz="1867" dirty="0"/>
          </a:p>
        </p:txBody>
      </p:sp>
      <p:pic>
        <p:nvPicPr>
          <p:cNvPr id="13" name="12 Imagen" descr="cons_cul_edu-cor">
            <a:extLst>
              <a:ext uri="{FF2B5EF4-FFF2-40B4-BE49-F238E27FC236}">
                <a16:creationId xmlns:a16="http://schemas.microsoft.com/office/drawing/2014/main" id="{8480ECF6-005B-4202-9500-08A55C6BF45E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7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4" name="8 Imagen">
            <a:extLst>
              <a:ext uri="{FF2B5EF4-FFF2-40B4-BE49-F238E27FC236}">
                <a16:creationId xmlns:a16="http://schemas.microsoft.com/office/drawing/2014/main" id="{AEC671ED-0E49-4D10-82DC-AC709C73F6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8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171437"/>
      </p:ext>
    </p:extLst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Z:\Spain\Coruna\Proyectos\Sector Público\Proyectos\012830-0018 - TIC en la escuela\03 Intermedio\Logotipos\Material para Presentaciones\encabezado azu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857223"/>
          </a:xfrm>
          <a:prstGeom prst="rect">
            <a:avLst/>
          </a:prstGeom>
          <a:noFill/>
        </p:spPr>
      </p:pic>
      <p:sp>
        <p:nvSpPr>
          <p:cNvPr id="101" name="1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466138"/>
            <a:ext cx="2844800" cy="4873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C696DAC-87F0-4FE7-A4E6-7AA38E6C4C4C}" type="slidenum">
              <a:rPr lang="es-ES" sz="160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455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sp>
        <p:nvSpPr>
          <p:cNvPr id="104" name="5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513763"/>
            <a:ext cx="2844800" cy="485775"/>
          </a:xfrm>
          <a:prstGeom prst="rect">
            <a:avLst/>
          </a:prstGeom>
        </p:spPr>
        <p:txBody>
          <a:bodyPr/>
          <a:lstStyle/>
          <a:p>
            <a:fld id="{73387AE2-390D-4843-BFFC-BFE6698A5A12}" type="slidenum">
              <a:rPr lang="es-ES" sz="1867">
                <a:solidFill>
                  <a:srgbClr val="FFFFFF"/>
                </a:solidFill>
                <a:latin typeface="MicrogrammaDMedExt" pitchFamily="34" charset="0"/>
              </a:rPr>
              <a:pPr/>
              <a:t>455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2" name="101 Imagen" descr="02_pie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3"/>
            <a:ext cx="12192000" cy="714348"/>
          </a:xfrm>
          <a:prstGeom prst="rect">
            <a:avLst/>
          </a:prstGeom>
        </p:spPr>
      </p:pic>
      <p:pic>
        <p:nvPicPr>
          <p:cNvPr id="105" name="Picture 3" descr="Z:\Spain\Coruna\Proyectos\Sector Público\Proyectos\012830-0018 - TIC en la escuela\03 Intermedio\Logotipos\Material para Presentaciones\AZUL VERTICAL SEPARAD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10777" y="381873"/>
            <a:ext cx="1930400" cy="357191"/>
          </a:xfrm>
          <a:prstGeom prst="rect">
            <a:avLst/>
          </a:prstGeom>
          <a:noFill/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140887" y="350387"/>
            <a:ext cx="519437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Entorno Virtual de </a:t>
            </a:r>
            <a:r>
              <a:rPr lang="es-ES_tradnl" sz="3200" dirty="0" err="1">
                <a:solidFill>
                  <a:srgbClr val="FFFFFF"/>
                </a:solidFill>
                <a:latin typeface="MicrogrammaDMedExt" pitchFamily="34" charset="0"/>
              </a:rPr>
              <a:t>Aprendizaxe</a:t>
            </a:r>
            <a:endParaRPr lang="es-ES_tradnl" sz="3200" dirty="0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7490E1B9-3821-4632-8200-E136D3BE27EC}"/>
              </a:ext>
            </a:extLst>
          </p:cNvPr>
          <p:cNvSpPr txBox="1">
            <a:spLocks/>
          </p:cNvSpPr>
          <p:nvPr/>
        </p:nvSpPr>
        <p:spPr>
          <a:xfrm>
            <a:off x="439721" y="1132238"/>
            <a:ext cx="11283977" cy="48574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 dirty="0" err="1">
                <a:solidFill>
                  <a:schemeClr val="tx2"/>
                </a:solidFill>
              </a:rPr>
              <a:t>Orientacións</a:t>
            </a:r>
            <a:r>
              <a:rPr lang="es-ES" b="1" dirty="0">
                <a:solidFill>
                  <a:schemeClr val="tx2"/>
                </a:solidFill>
              </a:rPr>
              <a:t> para o profesorado</a:t>
            </a:r>
          </a:p>
        </p:txBody>
      </p:sp>
      <p:pic>
        <p:nvPicPr>
          <p:cNvPr id="11" name="13 Imagen">
            <a:extLst>
              <a:ext uri="{FF2B5EF4-FFF2-40B4-BE49-F238E27FC236}">
                <a16:creationId xmlns:a16="http://schemas.microsoft.com/office/drawing/2014/main" id="{CFEF068E-27D3-4EFC-81E2-749CBB966711}"/>
              </a:ext>
            </a:extLst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10658" y="5369092"/>
            <a:ext cx="4531767" cy="2691378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14 Imagen">
            <a:extLst>
              <a:ext uri="{FF2B5EF4-FFF2-40B4-BE49-F238E27FC236}">
                <a16:creationId xmlns:a16="http://schemas.microsoft.com/office/drawing/2014/main" id="{DA8630A1-6409-405D-925A-C275CD7336E6}"/>
              </a:ext>
            </a:extLst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8231" y="2215148"/>
            <a:ext cx="6939681" cy="4280198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3" name="AutoShape 2">
            <a:extLst>
              <a:ext uri="{FF2B5EF4-FFF2-40B4-BE49-F238E27FC236}">
                <a16:creationId xmlns:a16="http://schemas.microsoft.com/office/drawing/2014/main" id="{275FF9AC-ED80-498A-8C08-D77BB110CC8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672064" y="2115135"/>
            <a:ext cx="409575" cy="200025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</p:cxnSp>
      <p:pic>
        <p:nvPicPr>
          <p:cNvPr id="14" name="12 Imagen" descr="cons_cul_edu-cor">
            <a:extLst>
              <a:ext uri="{FF2B5EF4-FFF2-40B4-BE49-F238E27FC236}">
                <a16:creationId xmlns:a16="http://schemas.microsoft.com/office/drawing/2014/main" id="{57C11425-2369-42F1-9F97-EE1A8C43E5D6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7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5" name="8 Imagen">
            <a:extLst>
              <a:ext uri="{FF2B5EF4-FFF2-40B4-BE49-F238E27FC236}">
                <a16:creationId xmlns:a16="http://schemas.microsoft.com/office/drawing/2014/main" id="{60AA1A28-B158-4A8D-9FE4-2AA6015244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8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041980"/>
      </p:ext>
    </p:extLst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Z:\Spain\Coruna\Proyectos\Sector Público\Proyectos\012830-0018 - TIC en la escuela\03 Intermedio\Logotipos\Material para Presentaciones\encabezado azu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857223"/>
          </a:xfrm>
          <a:prstGeom prst="rect">
            <a:avLst/>
          </a:prstGeom>
          <a:noFill/>
        </p:spPr>
      </p:pic>
      <p:sp>
        <p:nvSpPr>
          <p:cNvPr id="101" name="1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466138"/>
            <a:ext cx="2844800" cy="4873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C696DAC-87F0-4FE7-A4E6-7AA38E6C4C4C}" type="slidenum">
              <a:rPr lang="es-ES" sz="160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456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sp>
        <p:nvSpPr>
          <p:cNvPr id="104" name="5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513763"/>
            <a:ext cx="2844800" cy="485775"/>
          </a:xfrm>
          <a:prstGeom prst="rect">
            <a:avLst/>
          </a:prstGeom>
        </p:spPr>
        <p:txBody>
          <a:bodyPr/>
          <a:lstStyle/>
          <a:p>
            <a:fld id="{73387AE2-390D-4843-BFFC-BFE6698A5A12}" type="slidenum">
              <a:rPr lang="es-ES" sz="1867">
                <a:solidFill>
                  <a:srgbClr val="FFFFFF"/>
                </a:solidFill>
                <a:latin typeface="MicrogrammaDMedExt" pitchFamily="34" charset="0"/>
              </a:rPr>
              <a:pPr/>
              <a:t>456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2" name="101 Imagen" descr="02_pie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3"/>
            <a:ext cx="12192000" cy="714348"/>
          </a:xfrm>
          <a:prstGeom prst="rect">
            <a:avLst/>
          </a:prstGeom>
        </p:spPr>
      </p:pic>
      <p:pic>
        <p:nvPicPr>
          <p:cNvPr id="105" name="Picture 3" descr="Z:\Spain\Coruna\Proyectos\Sector Público\Proyectos\012830-0018 - TIC en la escuela\03 Intermedio\Logotipos\Material para Presentaciones\AZUL VERTICAL SEPARAD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10777" y="381873"/>
            <a:ext cx="1930400" cy="357191"/>
          </a:xfrm>
          <a:prstGeom prst="rect">
            <a:avLst/>
          </a:prstGeom>
          <a:noFill/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140887" y="350387"/>
            <a:ext cx="519437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Entorno Virtual de </a:t>
            </a:r>
            <a:r>
              <a:rPr lang="es-ES_tradnl" sz="3200" dirty="0" err="1">
                <a:solidFill>
                  <a:srgbClr val="FFFFFF"/>
                </a:solidFill>
                <a:latin typeface="MicrogrammaDMedExt" pitchFamily="34" charset="0"/>
              </a:rPr>
              <a:t>Aprendizaxe</a:t>
            </a:r>
            <a:endParaRPr lang="es-ES_tradnl" sz="32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89F059B-43E1-4B71-853E-63C30259FFD4}"/>
              </a:ext>
            </a:extLst>
          </p:cNvPr>
          <p:cNvSpPr txBox="1">
            <a:spLocks/>
          </p:cNvSpPr>
          <p:nvPr/>
        </p:nvSpPr>
        <p:spPr>
          <a:xfrm>
            <a:off x="574964" y="1043358"/>
            <a:ext cx="10921635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 dirty="0" err="1">
                <a:solidFill>
                  <a:schemeClr val="tx2"/>
                </a:solidFill>
              </a:rPr>
              <a:t>Ligazóns</a:t>
            </a:r>
            <a:r>
              <a:rPr lang="es-ES" b="1" dirty="0">
                <a:solidFill>
                  <a:schemeClr val="tx2"/>
                </a:solidFill>
              </a:rPr>
              <a:t>, audios e vídeos</a:t>
            </a: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0A30E912-C43A-4C31-A33E-F9C2BC42D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6498" y="2123727"/>
            <a:ext cx="7015645" cy="5546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6D0AFCBB-49E7-4453-A86D-1A59AFDE1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78479" y="5123965"/>
            <a:ext cx="5184576" cy="2921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12 Imagen">
            <a:extLst>
              <a:ext uri="{FF2B5EF4-FFF2-40B4-BE49-F238E27FC236}">
                <a16:creationId xmlns:a16="http://schemas.microsoft.com/office/drawing/2014/main" id="{3F153432-3986-4077-843C-AD934E6B22FB}"/>
              </a:ext>
            </a:extLst>
          </p:cNvPr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77299" y="3498184"/>
            <a:ext cx="4752528" cy="1055922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12 Imagen" descr="cons_cul_edu-cor">
            <a:extLst>
              <a:ext uri="{FF2B5EF4-FFF2-40B4-BE49-F238E27FC236}">
                <a16:creationId xmlns:a16="http://schemas.microsoft.com/office/drawing/2014/main" id="{9A54D816-42FF-4FAC-9E30-F318BD70524C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7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5" name="8 Imagen">
            <a:extLst>
              <a:ext uri="{FF2B5EF4-FFF2-40B4-BE49-F238E27FC236}">
                <a16:creationId xmlns:a16="http://schemas.microsoft.com/office/drawing/2014/main" id="{5C176C7A-2D68-4125-8402-9E57C3F3F1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8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610965"/>
      </p:ext>
    </p:extLst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Z:\Spain\Coruna\Proyectos\Sector Público\Proyectos\012830-0018 - TIC en la escuela\03 Intermedio\Logotipos\Material para Presentaciones\encabezado azu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857223"/>
          </a:xfrm>
          <a:prstGeom prst="rect">
            <a:avLst/>
          </a:prstGeom>
          <a:noFill/>
        </p:spPr>
      </p:pic>
      <p:sp>
        <p:nvSpPr>
          <p:cNvPr id="101" name="1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466138"/>
            <a:ext cx="2844800" cy="4873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C696DAC-87F0-4FE7-A4E6-7AA38E6C4C4C}" type="slidenum">
              <a:rPr lang="es-ES" sz="160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457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sp>
        <p:nvSpPr>
          <p:cNvPr id="104" name="5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513763"/>
            <a:ext cx="2844800" cy="485775"/>
          </a:xfrm>
          <a:prstGeom prst="rect">
            <a:avLst/>
          </a:prstGeom>
        </p:spPr>
        <p:txBody>
          <a:bodyPr/>
          <a:lstStyle/>
          <a:p>
            <a:fld id="{73387AE2-390D-4843-BFFC-BFE6698A5A12}" type="slidenum">
              <a:rPr lang="es-ES" sz="1867">
                <a:solidFill>
                  <a:srgbClr val="FFFFFF"/>
                </a:solidFill>
                <a:latin typeface="MicrogrammaDMedExt" pitchFamily="34" charset="0"/>
              </a:rPr>
              <a:pPr/>
              <a:t>457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2" name="101 Imagen" descr="02_pie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3"/>
            <a:ext cx="12192000" cy="714348"/>
          </a:xfrm>
          <a:prstGeom prst="rect">
            <a:avLst/>
          </a:prstGeom>
        </p:spPr>
      </p:pic>
      <p:pic>
        <p:nvPicPr>
          <p:cNvPr id="105" name="Picture 3" descr="Z:\Spain\Coruna\Proyectos\Sector Público\Proyectos\012830-0018 - TIC en la escuela\03 Intermedio\Logotipos\Material para Presentaciones\AZUL VERTICAL SEPARAD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10777" y="381873"/>
            <a:ext cx="1930400" cy="357191"/>
          </a:xfrm>
          <a:prstGeom prst="rect">
            <a:avLst/>
          </a:prstGeom>
          <a:noFill/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140887" y="350387"/>
            <a:ext cx="519437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Entorno Virtual de </a:t>
            </a:r>
            <a:r>
              <a:rPr lang="es-ES_tradnl" sz="3200" dirty="0" err="1">
                <a:solidFill>
                  <a:srgbClr val="FFFFFF"/>
                </a:solidFill>
                <a:latin typeface="MicrogrammaDMedExt" pitchFamily="34" charset="0"/>
              </a:rPr>
              <a:t>Aprendizaxe</a:t>
            </a:r>
            <a:endParaRPr lang="es-ES_tradnl" sz="32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402413-45AA-47D4-AC19-3E25BEB16DC4}"/>
              </a:ext>
            </a:extLst>
          </p:cNvPr>
          <p:cNvSpPr txBox="1">
            <a:spLocks/>
          </p:cNvSpPr>
          <p:nvPr/>
        </p:nvSpPr>
        <p:spPr>
          <a:xfrm>
            <a:off x="198712" y="1060758"/>
            <a:ext cx="1172993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 dirty="0">
                <a:solidFill>
                  <a:schemeClr val="tx2"/>
                </a:solidFill>
              </a:rPr>
              <a:t>Glosario, galería de </a:t>
            </a:r>
            <a:r>
              <a:rPr lang="es-ES" b="1" dirty="0" err="1">
                <a:solidFill>
                  <a:schemeClr val="tx2"/>
                </a:solidFill>
              </a:rPr>
              <a:t>imaxes</a:t>
            </a:r>
            <a:r>
              <a:rPr lang="es-ES" b="1" dirty="0">
                <a:solidFill>
                  <a:schemeClr val="tx2"/>
                </a:solidFill>
              </a:rPr>
              <a:t>, </a:t>
            </a:r>
            <a:r>
              <a:rPr lang="es-ES" b="1" dirty="0" err="1">
                <a:solidFill>
                  <a:schemeClr val="tx2"/>
                </a:solidFill>
              </a:rPr>
              <a:t>pdf</a:t>
            </a:r>
            <a:r>
              <a:rPr lang="es-ES" b="1" dirty="0">
                <a:solidFill>
                  <a:schemeClr val="tx2"/>
                </a:solidFill>
              </a:rPr>
              <a:t> para ampliar información</a:t>
            </a:r>
          </a:p>
        </p:txBody>
      </p:sp>
      <p:pic>
        <p:nvPicPr>
          <p:cNvPr id="11" name="10 Imagen">
            <a:extLst>
              <a:ext uri="{FF2B5EF4-FFF2-40B4-BE49-F238E27FC236}">
                <a16:creationId xmlns:a16="http://schemas.microsoft.com/office/drawing/2014/main" id="{E727433B-8E4D-4E97-9B1C-4D2A6F610347}"/>
              </a:ext>
            </a:extLst>
          </p:cNvPr>
          <p:cNvPicPr/>
          <p:nvPr/>
        </p:nvPicPr>
        <p:blipFill>
          <a:blip r:embed="rId6" cstate="print"/>
          <a:srcRect b="7370"/>
          <a:stretch>
            <a:fillRect/>
          </a:stretch>
        </p:blipFill>
        <p:spPr bwMode="auto">
          <a:xfrm>
            <a:off x="7396994" y="2230305"/>
            <a:ext cx="4247929" cy="3580695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11 Imagen">
            <a:extLst>
              <a:ext uri="{FF2B5EF4-FFF2-40B4-BE49-F238E27FC236}">
                <a16:creationId xmlns:a16="http://schemas.microsoft.com/office/drawing/2014/main" id="{F1B55D8E-EEE5-4774-A416-6CE7FE1FC870}"/>
              </a:ext>
            </a:extLst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7368" y="5892542"/>
            <a:ext cx="5544616" cy="223129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12 Imagen">
            <a:extLst>
              <a:ext uri="{FF2B5EF4-FFF2-40B4-BE49-F238E27FC236}">
                <a16:creationId xmlns:a16="http://schemas.microsoft.com/office/drawing/2014/main" id="{3EF5A430-FF9D-4C48-AFA0-4098CD18EE5A}"/>
              </a:ext>
            </a:extLst>
          </p:cNvPr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7368" y="2152565"/>
            <a:ext cx="6480720" cy="3434155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16 Imagen">
            <a:extLst>
              <a:ext uri="{FF2B5EF4-FFF2-40B4-BE49-F238E27FC236}">
                <a16:creationId xmlns:a16="http://schemas.microsoft.com/office/drawing/2014/main" id="{04149B11-CB5E-43D4-9357-F238049A8EA1}"/>
              </a:ext>
            </a:extLst>
          </p:cNvPr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56040" y="6372200"/>
            <a:ext cx="5127957" cy="1751632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12 Imagen" descr="cons_cul_edu-cor">
            <a:extLst>
              <a:ext uri="{FF2B5EF4-FFF2-40B4-BE49-F238E27FC236}">
                <a16:creationId xmlns:a16="http://schemas.microsoft.com/office/drawing/2014/main" id="{BC4A5115-005C-4E4E-86D8-B794B0C835A5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7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6" name="8 Imagen">
            <a:extLst>
              <a:ext uri="{FF2B5EF4-FFF2-40B4-BE49-F238E27FC236}">
                <a16:creationId xmlns:a16="http://schemas.microsoft.com/office/drawing/2014/main" id="{97968967-184C-49BA-8170-09BEC9B9CB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8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176067"/>
      </p:ext>
    </p:extLst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Z:\Spain\Coruna\Proyectos\Sector Público\Proyectos\012830-0018 - TIC en la escuela\03 Intermedio\Logotipos\Material para Presentaciones\encabezado azu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857223"/>
          </a:xfrm>
          <a:prstGeom prst="rect">
            <a:avLst/>
          </a:prstGeom>
          <a:noFill/>
        </p:spPr>
      </p:pic>
      <p:sp>
        <p:nvSpPr>
          <p:cNvPr id="101" name="1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466138"/>
            <a:ext cx="2844800" cy="4873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C696DAC-87F0-4FE7-A4E6-7AA38E6C4C4C}" type="slidenum">
              <a:rPr lang="es-ES" sz="160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458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sp>
        <p:nvSpPr>
          <p:cNvPr id="104" name="5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513763"/>
            <a:ext cx="2844800" cy="485775"/>
          </a:xfrm>
          <a:prstGeom prst="rect">
            <a:avLst/>
          </a:prstGeom>
        </p:spPr>
        <p:txBody>
          <a:bodyPr/>
          <a:lstStyle/>
          <a:p>
            <a:fld id="{73387AE2-390D-4843-BFFC-BFE6698A5A12}" type="slidenum">
              <a:rPr lang="es-ES" sz="1867">
                <a:solidFill>
                  <a:srgbClr val="FFFFFF"/>
                </a:solidFill>
                <a:latin typeface="MicrogrammaDMedExt" pitchFamily="34" charset="0"/>
              </a:rPr>
              <a:pPr/>
              <a:t>458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2" name="101 Imagen" descr="02_pie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3"/>
            <a:ext cx="12192000" cy="714348"/>
          </a:xfrm>
          <a:prstGeom prst="rect">
            <a:avLst/>
          </a:prstGeom>
        </p:spPr>
      </p:pic>
      <p:pic>
        <p:nvPicPr>
          <p:cNvPr id="105" name="Picture 3" descr="Z:\Spain\Coruna\Proyectos\Sector Público\Proyectos\012830-0018 - TIC en la escuela\03 Intermedio\Logotipos\Material para Presentaciones\AZUL VERTICAL SEPARAD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10777" y="381873"/>
            <a:ext cx="1930400" cy="357191"/>
          </a:xfrm>
          <a:prstGeom prst="rect">
            <a:avLst/>
          </a:prstGeom>
          <a:noFill/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140887" y="350387"/>
            <a:ext cx="519437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Entorno Virtual de </a:t>
            </a:r>
            <a:r>
              <a:rPr lang="es-ES_tradnl" sz="3200" dirty="0" err="1">
                <a:solidFill>
                  <a:srgbClr val="FFFFFF"/>
                </a:solidFill>
                <a:latin typeface="MicrogrammaDMedExt" pitchFamily="34" charset="0"/>
              </a:rPr>
              <a:t>Aprendizaxe</a:t>
            </a:r>
            <a:endParaRPr lang="es-ES_tradnl" sz="32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7DB8B7A-5BC2-447B-9181-6123800008AD}"/>
              </a:ext>
            </a:extLst>
          </p:cNvPr>
          <p:cNvSpPr txBox="1">
            <a:spLocks/>
          </p:cNvSpPr>
          <p:nvPr/>
        </p:nvSpPr>
        <p:spPr>
          <a:xfrm>
            <a:off x="-25362" y="1193215"/>
            <a:ext cx="1195401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 dirty="0">
                <a:solidFill>
                  <a:schemeClr val="tx2"/>
                </a:solidFill>
              </a:rPr>
              <a:t>Actividades para </a:t>
            </a:r>
            <a:r>
              <a:rPr lang="es-ES" b="1" dirty="0" err="1">
                <a:solidFill>
                  <a:schemeClr val="tx2"/>
                </a:solidFill>
              </a:rPr>
              <a:t>avaliar</a:t>
            </a:r>
            <a:endParaRPr lang="es-ES" b="1" dirty="0">
              <a:solidFill>
                <a:schemeClr val="tx2"/>
              </a:solidFill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4DF6C9C9-BCC0-4EF6-AC5A-2FA100634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11624" y="2195736"/>
            <a:ext cx="6480720" cy="6092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12 Imagen" descr="cons_cul_edu-cor">
            <a:extLst>
              <a:ext uri="{FF2B5EF4-FFF2-40B4-BE49-F238E27FC236}">
                <a16:creationId xmlns:a16="http://schemas.microsoft.com/office/drawing/2014/main" id="{45251051-BE6B-4F4B-85EF-15700A9EF18B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7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3" name="8 Imagen">
            <a:extLst>
              <a:ext uri="{FF2B5EF4-FFF2-40B4-BE49-F238E27FC236}">
                <a16:creationId xmlns:a16="http://schemas.microsoft.com/office/drawing/2014/main" id="{F58A63DF-771D-47C0-BF75-7BA2BFFC6D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8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406070"/>
      </p:ext>
    </p:extLst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Z:\Spain\Coruna\Proyectos\Sector Público\Proyectos\012830-0018 - TIC en la escuela\03 Intermedio\Logotipos\Material para Presentaciones\encabezado azu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857223"/>
          </a:xfrm>
          <a:prstGeom prst="rect">
            <a:avLst/>
          </a:prstGeom>
          <a:noFill/>
        </p:spPr>
      </p:pic>
      <p:sp>
        <p:nvSpPr>
          <p:cNvPr id="101" name="1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466138"/>
            <a:ext cx="2844800" cy="4873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C696DAC-87F0-4FE7-A4E6-7AA38E6C4C4C}" type="slidenum">
              <a:rPr lang="es-ES" sz="160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459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sp>
        <p:nvSpPr>
          <p:cNvPr id="104" name="5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513763"/>
            <a:ext cx="2844800" cy="485775"/>
          </a:xfrm>
          <a:prstGeom prst="rect">
            <a:avLst/>
          </a:prstGeom>
        </p:spPr>
        <p:txBody>
          <a:bodyPr/>
          <a:lstStyle/>
          <a:p>
            <a:fld id="{73387AE2-390D-4843-BFFC-BFE6698A5A12}" type="slidenum">
              <a:rPr lang="es-ES" sz="1867">
                <a:solidFill>
                  <a:srgbClr val="FFFFFF"/>
                </a:solidFill>
                <a:latin typeface="MicrogrammaDMedExt" pitchFamily="34" charset="0"/>
              </a:rPr>
              <a:pPr/>
              <a:t>459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2" name="101 Imagen" descr="02_pie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3"/>
            <a:ext cx="12192000" cy="714348"/>
          </a:xfrm>
          <a:prstGeom prst="rect">
            <a:avLst/>
          </a:prstGeom>
        </p:spPr>
      </p:pic>
      <p:pic>
        <p:nvPicPr>
          <p:cNvPr id="105" name="Picture 3" descr="Z:\Spain\Coruna\Proyectos\Sector Público\Proyectos\012830-0018 - TIC en la escuela\03 Intermedio\Logotipos\Material para Presentaciones\AZUL VERTICAL SEPARAD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10777" y="381873"/>
            <a:ext cx="1930400" cy="357191"/>
          </a:xfrm>
          <a:prstGeom prst="rect">
            <a:avLst/>
          </a:prstGeom>
          <a:noFill/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140887" y="350387"/>
            <a:ext cx="519437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Entorno Virtual de </a:t>
            </a:r>
            <a:r>
              <a:rPr lang="es-ES_tradnl" sz="3200" dirty="0" err="1">
                <a:solidFill>
                  <a:srgbClr val="FFFFFF"/>
                </a:solidFill>
                <a:latin typeface="MicrogrammaDMedExt" pitchFamily="34" charset="0"/>
              </a:rPr>
              <a:t>Aprendizaxe</a:t>
            </a:r>
            <a:endParaRPr lang="es-ES_tradnl" sz="32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DE109BB-7B46-4F2C-8A87-EC395FB79770}"/>
              </a:ext>
            </a:extLst>
          </p:cNvPr>
          <p:cNvSpPr txBox="1">
            <a:spLocks/>
          </p:cNvSpPr>
          <p:nvPr/>
        </p:nvSpPr>
        <p:spPr>
          <a:xfrm>
            <a:off x="284494" y="1097102"/>
            <a:ext cx="11572146" cy="1152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 dirty="0">
                <a:solidFill>
                  <a:schemeClr val="tx2"/>
                </a:solidFill>
              </a:rPr>
              <a:t>Atención á </a:t>
            </a:r>
            <a:r>
              <a:rPr lang="es-ES" b="1" dirty="0" err="1">
                <a:solidFill>
                  <a:schemeClr val="tx2"/>
                </a:solidFill>
              </a:rPr>
              <a:t>diversidade</a:t>
            </a:r>
            <a:r>
              <a:rPr lang="es-ES" b="1" dirty="0">
                <a:solidFill>
                  <a:schemeClr val="tx2"/>
                </a:solidFill>
              </a:rPr>
              <a:t>: actividades de </a:t>
            </a:r>
            <a:r>
              <a:rPr lang="es-ES" b="1" dirty="0" err="1">
                <a:solidFill>
                  <a:schemeClr val="tx2"/>
                </a:solidFill>
              </a:rPr>
              <a:t>reforzo</a:t>
            </a:r>
            <a:r>
              <a:rPr lang="es-ES" b="1" dirty="0">
                <a:solidFill>
                  <a:schemeClr val="tx2"/>
                </a:solidFill>
              </a:rPr>
              <a:t> e ampliación</a:t>
            </a:r>
          </a:p>
          <a:p>
            <a:endParaRPr lang="es-E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F5BF4DD6-C211-4B8C-8CB5-7743C0383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9385" y="1957797"/>
            <a:ext cx="5860763" cy="3558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10 Imagen">
            <a:extLst>
              <a:ext uri="{FF2B5EF4-FFF2-40B4-BE49-F238E27FC236}">
                <a16:creationId xmlns:a16="http://schemas.microsoft.com/office/drawing/2014/main" id="{7E70E0B8-185A-429C-8299-BA4A4D0F5798}"/>
              </a:ext>
            </a:extLst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31904" y="3572508"/>
            <a:ext cx="6350496" cy="4239852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12 Imagen" descr="cons_cul_edu-cor">
            <a:extLst>
              <a:ext uri="{FF2B5EF4-FFF2-40B4-BE49-F238E27FC236}">
                <a16:creationId xmlns:a16="http://schemas.microsoft.com/office/drawing/2014/main" id="{39F76D82-9680-455B-BBBE-8168D1A4C231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7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4" name="8 Imagen">
            <a:extLst>
              <a:ext uri="{FF2B5EF4-FFF2-40B4-BE49-F238E27FC236}">
                <a16:creationId xmlns:a16="http://schemas.microsoft.com/office/drawing/2014/main" id="{DA7E9B9E-5246-4D10-9A6B-D747A8D139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8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7165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0926AAB-4C89-4759-87B6-08C3068CD5E7}"/>
              </a:ext>
            </a:extLst>
          </p:cNvPr>
          <p:cNvSpPr txBox="1"/>
          <p:nvPr/>
        </p:nvSpPr>
        <p:spPr>
          <a:xfrm>
            <a:off x="479376" y="154484"/>
            <a:ext cx="40495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Correo electrónico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9053F95-6E73-4B92-9852-92DEF8775BC8}"/>
              </a:ext>
            </a:extLst>
          </p:cNvPr>
          <p:cNvSpPr/>
          <p:nvPr/>
        </p:nvSpPr>
        <p:spPr>
          <a:xfrm>
            <a:off x="234592" y="892393"/>
            <a:ext cx="117373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s-ES" sz="3600" dirty="0"/>
              <a:t>Co fin de evitar o correo masivo non solicitado </a:t>
            </a:r>
            <a:r>
              <a:rPr lang="es-ES" sz="3600" b="1" dirty="0" err="1"/>
              <a:t>evitarase</a:t>
            </a:r>
            <a:r>
              <a:rPr lang="es-ES" sz="3600" b="1" dirty="0"/>
              <a:t> facilitar a dirección de correo electrónico a </a:t>
            </a:r>
            <a:r>
              <a:rPr lang="es-ES" sz="3600" b="1" dirty="0" err="1"/>
              <a:t>descoñecidos</a:t>
            </a:r>
            <a:r>
              <a:rPr lang="es-ES" sz="3600" dirty="0"/>
              <a:t>, darse de alta en foros </a:t>
            </a:r>
            <a:r>
              <a:rPr lang="es-ES" sz="3600" dirty="0" err="1"/>
              <a:t>ou</a:t>
            </a:r>
            <a:r>
              <a:rPr lang="es-ES" sz="3600" dirty="0"/>
              <a:t> </a:t>
            </a:r>
            <a:r>
              <a:rPr lang="es-ES" sz="3600" dirty="0" err="1"/>
              <a:t>páxinas</a:t>
            </a:r>
            <a:r>
              <a:rPr lang="es-ES" sz="3600" dirty="0"/>
              <a:t> web non </a:t>
            </a:r>
            <a:r>
              <a:rPr lang="es-ES" sz="3600" dirty="0" err="1"/>
              <a:t>institucionais</a:t>
            </a:r>
            <a:r>
              <a:rPr lang="es-ES" sz="3600" dirty="0"/>
              <a:t>, </a:t>
            </a:r>
            <a:r>
              <a:rPr lang="es-ES" sz="3600" dirty="0" err="1"/>
              <a:t>ou</a:t>
            </a:r>
            <a:r>
              <a:rPr lang="es-ES" sz="3600" dirty="0"/>
              <a:t> contestar a correos non solicitados </a:t>
            </a:r>
            <a:r>
              <a:rPr lang="es-ES" sz="3600" dirty="0" err="1"/>
              <a:t>ou</a:t>
            </a:r>
            <a:r>
              <a:rPr lang="es-ES" sz="3600" dirty="0"/>
              <a:t> de </a:t>
            </a:r>
            <a:r>
              <a:rPr lang="es-ES" sz="3600" dirty="0" err="1"/>
              <a:t>descoñecidos</a:t>
            </a:r>
            <a:r>
              <a:rPr lang="es-ES" sz="3600" dirty="0"/>
              <a:t> que resulten </a:t>
            </a:r>
            <a:r>
              <a:rPr lang="es-ES" sz="3600" dirty="0" err="1"/>
              <a:t>sospeitosos</a:t>
            </a:r>
            <a:r>
              <a:rPr lang="es-ES" sz="3600" dirty="0"/>
              <a:t>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64485BA6-8ECF-4F17-B700-F34AAD172B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0" y="4060607"/>
            <a:ext cx="47625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653514"/>
      </p:ext>
    </p:extLst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ángulo 23">
            <a:extLst>
              <a:ext uri="{FF2B5EF4-FFF2-40B4-BE49-F238E27FC236}">
                <a16:creationId xmlns:a16="http://schemas.microsoft.com/office/drawing/2014/main" id="{7BD6B1A8-F7D1-402F-80BE-3D99B1C542BA}"/>
              </a:ext>
            </a:extLst>
          </p:cNvPr>
          <p:cNvSpPr/>
          <p:nvPr/>
        </p:nvSpPr>
        <p:spPr>
          <a:xfrm>
            <a:off x="0" y="0"/>
            <a:ext cx="12192000" cy="9144000"/>
          </a:xfrm>
          <a:prstGeom prst="rect">
            <a:avLst/>
          </a:prstGeom>
          <a:solidFill>
            <a:srgbClr val="231F2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22FDAE3-D8F8-4EE1-9F4E-8B9A6C893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559" y="2145535"/>
            <a:ext cx="7715470" cy="210422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27A595C-30A3-4924-B800-5BDD5CF77E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5" t="15589" r="20136" b="8576"/>
          <a:stretch/>
        </p:blipFill>
        <p:spPr>
          <a:xfrm>
            <a:off x="550665" y="2627784"/>
            <a:ext cx="10036137" cy="6385348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9B81AABC-6CCB-4147-822A-D250714190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553" y="1039260"/>
            <a:ext cx="4720893" cy="1380861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BC651055-4BEE-46B2-9E9D-6C7E6CB6CC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161"/>
                    </a14:imgEffect>
                    <a14:imgEffect>
                      <a14:saturation sat="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319" y="4198335"/>
            <a:ext cx="1139359" cy="402315"/>
          </a:xfrm>
          <a:prstGeom prst="rect">
            <a:avLst/>
          </a:prstGeom>
          <a:effectLst>
            <a:glow>
              <a:schemeClr val="accent1"/>
            </a:glow>
            <a:reflection endPos="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90184386"/>
      </p:ext>
    </p:extLst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6F2EC555-82A8-4797-B7BC-3BF1F12109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3815"/>
          <a:stretch/>
        </p:blipFill>
        <p:spPr>
          <a:xfrm>
            <a:off x="7974330" y="1143000"/>
            <a:ext cx="4217670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50CF2C3-29E4-43FF-9C7F-3AEAF9E496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3815"/>
          <a:stretch/>
        </p:blipFill>
        <p:spPr>
          <a:xfrm>
            <a:off x="0" y="829949"/>
            <a:ext cx="4217670" cy="7627659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9892" y="829949"/>
            <a:ext cx="9132109" cy="762765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51484" y="1312161"/>
            <a:ext cx="63836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200" b="1" dirty="0" err="1">
                <a:solidFill>
                  <a:schemeClr val="bg1"/>
                </a:solidFill>
              </a:rPr>
              <a:t>Contidos</a:t>
            </a:r>
            <a:r>
              <a:rPr lang="en-US" sz="7200" b="1" dirty="0">
                <a:solidFill>
                  <a:schemeClr val="bg1"/>
                </a:solidFill>
              </a:rPr>
              <a:t> </a:t>
            </a:r>
            <a:r>
              <a:rPr lang="en-US" sz="7200" b="1" dirty="0" err="1">
                <a:solidFill>
                  <a:schemeClr val="bg1"/>
                </a:solidFill>
              </a:rPr>
              <a:t>dixitais</a:t>
            </a:r>
            <a:r>
              <a:rPr lang="en-US" sz="7200" b="1" dirty="0">
                <a:solidFill>
                  <a:schemeClr val="bg1"/>
                </a:solidFill>
              </a:rPr>
              <a:t> </a:t>
            </a:r>
            <a:r>
              <a:rPr lang="en-US" sz="7200" b="1" dirty="0" err="1">
                <a:solidFill>
                  <a:schemeClr val="bg1"/>
                </a:solidFill>
              </a:rPr>
              <a:t>interactivos</a:t>
            </a:r>
            <a:endParaRPr lang="es-ES" sz="7200" b="1" dirty="0">
              <a:solidFill>
                <a:schemeClr val="bg1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2682240" y="5394961"/>
            <a:ext cx="4152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Podemos </a:t>
            </a:r>
            <a:r>
              <a:rPr lang="en-US" sz="2400" dirty="0" err="1">
                <a:solidFill>
                  <a:schemeClr val="bg1"/>
                </a:solidFill>
              </a:rPr>
              <a:t>melloralos</a:t>
            </a:r>
            <a:r>
              <a:rPr lang="en-US" sz="2400" dirty="0">
                <a:solidFill>
                  <a:schemeClr val="bg1"/>
                </a:solidFill>
              </a:rPr>
              <a:t>?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Podemos </a:t>
            </a:r>
            <a:r>
              <a:rPr lang="en-US" sz="2400" dirty="0" err="1">
                <a:solidFill>
                  <a:schemeClr val="bg1"/>
                </a:solidFill>
              </a:rPr>
              <a:t>dar</a:t>
            </a:r>
            <a:r>
              <a:rPr lang="en-US" sz="2400" dirty="0">
                <a:solidFill>
                  <a:schemeClr val="bg1"/>
                </a:solidFill>
              </a:rPr>
              <a:t> un </a:t>
            </a:r>
            <a:r>
              <a:rPr lang="en-US" sz="2400" dirty="0" err="1">
                <a:solidFill>
                  <a:schemeClr val="bg1"/>
                </a:solidFill>
              </a:rPr>
              <a:t>paso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mais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aló</a:t>
            </a:r>
            <a:r>
              <a:rPr lang="en-US" sz="2400" dirty="0">
                <a:solidFill>
                  <a:schemeClr val="bg1"/>
                </a:solidFill>
              </a:rPr>
              <a:t>?</a:t>
            </a:r>
            <a:endParaRPr lang="es-ES" sz="2400" dirty="0">
              <a:solidFill>
                <a:schemeClr val="bg1"/>
              </a:solidFill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0EBC81B2-C9C6-48AB-A4DE-F785AC6180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416" y="5394961"/>
            <a:ext cx="397960" cy="39737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B392F4A0-0E93-4C21-A871-3C6EA86FC5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416" y="6162606"/>
            <a:ext cx="397960" cy="397373"/>
          </a:xfrm>
          <a:prstGeom prst="rect">
            <a:avLst/>
          </a:prstGeom>
        </p:spPr>
      </p:pic>
      <p:sp>
        <p:nvSpPr>
          <p:cNvPr id="10" name="1 Marcador de número de diapositiva">
            <a:extLst>
              <a:ext uri="{FF2B5EF4-FFF2-40B4-BE49-F238E27FC236}">
                <a16:creationId xmlns:a16="http://schemas.microsoft.com/office/drawing/2014/main" id="{6EBBFC04-CD63-4916-9581-0D5C7EB35143}"/>
              </a:ext>
            </a:extLst>
          </p:cNvPr>
          <p:cNvSpPr txBox="1">
            <a:spLocks/>
          </p:cNvSpPr>
          <p:nvPr/>
        </p:nvSpPr>
        <p:spPr>
          <a:xfrm>
            <a:off x="8737600" y="8466700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461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11" name="101 Imagen" descr="02_pie.jpg">
            <a:extLst>
              <a:ext uri="{FF2B5EF4-FFF2-40B4-BE49-F238E27FC236}">
                <a16:creationId xmlns:a16="http://schemas.microsoft.com/office/drawing/2014/main" id="{6E736D2B-B2FC-46F8-9D11-93806DC9C6C1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3"/>
            <a:ext cx="12192000" cy="714348"/>
          </a:xfrm>
          <a:prstGeom prst="rect">
            <a:avLst/>
          </a:prstGeom>
        </p:spPr>
      </p:pic>
      <p:sp>
        <p:nvSpPr>
          <p:cNvPr id="14" name="5 Marcador de número de diapositiva">
            <a:extLst>
              <a:ext uri="{FF2B5EF4-FFF2-40B4-BE49-F238E27FC236}">
                <a16:creationId xmlns:a16="http://schemas.microsoft.com/office/drawing/2014/main" id="{DC7660F2-2AED-4BCB-8C87-0D3F65EFEAA4}"/>
              </a:ext>
            </a:extLst>
          </p:cNvPr>
          <p:cNvSpPr txBox="1">
            <a:spLocks/>
          </p:cNvSpPr>
          <p:nvPr/>
        </p:nvSpPr>
        <p:spPr>
          <a:xfrm>
            <a:off x="8800123" y="8513449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461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5" name="12 Imagen" descr="cons_cul_edu-cor">
            <a:extLst>
              <a:ext uri="{FF2B5EF4-FFF2-40B4-BE49-F238E27FC236}">
                <a16:creationId xmlns:a16="http://schemas.microsoft.com/office/drawing/2014/main" id="{8801697E-28C9-4D0F-820E-287CF49A25F5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7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6" name="8 Imagen">
            <a:extLst>
              <a:ext uri="{FF2B5EF4-FFF2-40B4-BE49-F238E27FC236}">
                <a16:creationId xmlns:a16="http://schemas.microsoft.com/office/drawing/2014/main" id="{3ABB51C2-C00D-4DA6-9976-985B15D694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8"/>
            <a:ext cx="1437264" cy="560533"/>
          </a:xfrm>
          <a:prstGeom prst="rect">
            <a:avLst/>
          </a:prstGeom>
        </p:spPr>
      </p:pic>
      <p:pic>
        <p:nvPicPr>
          <p:cNvPr id="17" name="Picture 2" descr="Z:\Spain\Coruna\Proyectos\Sector Público\Proyectos\012830-0018 - TIC en la escuela\03 Intermedio\Logotipos\Material para Presentaciones\encabezado azul.jpg">
            <a:extLst>
              <a:ext uri="{FF2B5EF4-FFF2-40B4-BE49-F238E27FC236}">
                <a16:creationId xmlns:a16="http://schemas.microsoft.com/office/drawing/2014/main" id="{FEEF74C1-FA11-4125-9078-09182CA7A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2"/>
            <a:ext cx="12192000" cy="857223"/>
          </a:xfrm>
          <a:prstGeom prst="rect">
            <a:avLst/>
          </a:prstGeom>
          <a:noFill/>
        </p:spPr>
      </p:pic>
      <p:pic>
        <p:nvPicPr>
          <p:cNvPr id="18" name="Picture 3" descr="Z:\Spain\Coruna\Proyectos\Sector Público\Proyectos\012830-0018 - TIC en la escuela\03 Intermedio\Logotipos\Material para Presentaciones\AZUL VERTICAL SEPARADO.png">
            <a:extLst>
              <a:ext uri="{FF2B5EF4-FFF2-40B4-BE49-F238E27FC236}">
                <a16:creationId xmlns:a16="http://schemas.microsoft.com/office/drawing/2014/main" id="{351A87FD-B3B3-4BDD-A25C-9F67C350A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810777" y="381873"/>
            <a:ext cx="1930400" cy="357191"/>
          </a:xfrm>
          <a:prstGeom prst="rect">
            <a:avLst/>
          </a:prstGeom>
          <a:noFill/>
        </p:spPr>
      </p:pic>
      <p:sp>
        <p:nvSpPr>
          <p:cNvPr id="19" name="Rectangle 11">
            <a:extLst>
              <a:ext uri="{FF2B5EF4-FFF2-40B4-BE49-F238E27FC236}">
                <a16:creationId xmlns:a16="http://schemas.microsoft.com/office/drawing/2014/main" id="{9A447DBD-7CB1-4C86-9C56-E6C0183AD1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0887" y="350387"/>
            <a:ext cx="532498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Unidades didácticas </a:t>
            </a:r>
            <a:r>
              <a:rPr lang="es-ES_tradnl" sz="3200" dirty="0" err="1">
                <a:solidFill>
                  <a:srgbClr val="FFFFFF"/>
                </a:solidFill>
                <a:latin typeface="MicrogrammaDMedExt" pitchFamily="34" charset="0"/>
              </a:rPr>
              <a:t>intelixentes</a:t>
            </a:r>
            <a:endParaRPr lang="es-ES_tradnl" sz="3200" dirty="0"/>
          </a:p>
        </p:txBody>
      </p:sp>
    </p:spTree>
    <p:extLst>
      <p:ext uri="{BB962C8B-B14F-4D97-AF65-F5344CB8AC3E}">
        <p14:creationId xmlns:p14="http://schemas.microsoft.com/office/powerpoint/2010/main" val="3456064541"/>
      </p:ext>
    </p:extLst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10624C6B-B5A1-4E57-8C69-A2651BA2B8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r="95619" b="1"/>
          <a:stretch/>
        </p:blipFill>
        <p:spPr>
          <a:xfrm>
            <a:off x="0" y="822859"/>
            <a:ext cx="12192000" cy="7627659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9902" y="822859"/>
            <a:ext cx="9132109" cy="762765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42900" y="2526939"/>
            <a:ext cx="66694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b="1" dirty="0">
                <a:solidFill>
                  <a:srgbClr val="00B0F0"/>
                </a:solidFill>
              </a:rPr>
              <a:t>O </a:t>
            </a:r>
            <a:r>
              <a:rPr lang="en-US" sz="4800" b="1" dirty="0" err="1">
                <a:solidFill>
                  <a:srgbClr val="00B0F0"/>
                </a:solidFill>
              </a:rPr>
              <a:t>contido</a:t>
            </a:r>
            <a:r>
              <a:rPr lang="en-US" sz="4800" b="1" dirty="0">
                <a:solidFill>
                  <a:srgbClr val="00B0F0"/>
                </a:solidFill>
              </a:rPr>
              <a:t> cobra </a:t>
            </a:r>
            <a:r>
              <a:rPr lang="en-US" sz="4800" b="1" dirty="0" err="1">
                <a:solidFill>
                  <a:srgbClr val="00B0F0"/>
                </a:solidFill>
              </a:rPr>
              <a:t>vida</a:t>
            </a:r>
            <a:r>
              <a:rPr lang="en-US" sz="4800" b="1" dirty="0">
                <a:solidFill>
                  <a:srgbClr val="00B0F0"/>
                </a:solidFill>
              </a:rPr>
              <a:t>!</a:t>
            </a:r>
            <a:endParaRPr lang="es-ES" sz="4800" b="1" dirty="0">
              <a:solidFill>
                <a:srgbClr val="00B0F0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200041" y="1554331"/>
            <a:ext cx="6808531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6000" b="1" dirty="0">
                <a:solidFill>
                  <a:schemeClr val="bg1"/>
                </a:solidFill>
              </a:rPr>
              <a:t>Con SmartClassroom</a:t>
            </a:r>
          </a:p>
          <a:p>
            <a:pPr algn="r"/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3C794422-91FD-4859-8C57-0C43D11A3B09}"/>
              </a:ext>
            </a:extLst>
          </p:cNvPr>
          <p:cNvSpPr/>
          <p:nvPr/>
        </p:nvSpPr>
        <p:spPr>
          <a:xfrm>
            <a:off x="9208770" y="6362700"/>
            <a:ext cx="1040130" cy="1051560"/>
          </a:xfrm>
          <a:prstGeom prst="ellipse">
            <a:avLst/>
          </a:prstGeom>
          <a:solidFill>
            <a:srgbClr val="3C3C3B"/>
          </a:solidFill>
          <a:ln>
            <a:solidFill>
              <a:srgbClr val="3C3C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F19DAFCF-E717-4584-84B0-303EB00AD6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6499" r="96964" b="5334"/>
          <a:stretch/>
        </p:blipFill>
        <p:spPr>
          <a:xfrm>
            <a:off x="9144000" y="6652218"/>
            <a:ext cx="1211580" cy="983022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A9FAE53E-29A9-45AC-B624-FFFADA0761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6499" r="96964" b="5334"/>
          <a:stretch/>
        </p:blipFill>
        <p:spPr>
          <a:xfrm>
            <a:off x="3575720" y="6439885"/>
            <a:ext cx="6646803" cy="1458203"/>
          </a:xfrm>
          <a:prstGeom prst="rect">
            <a:avLst/>
          </a:prstGeom>
        </p:spPr>
      </p:pic>
      <p:sp>
        <p:nvSpPr>
          <p:cNvPr id="10" name="1 Marcador de número de diapositiva">
            <a:extLst>
              <a:ext uri="{FF2B5EF4-FFF2-40B4-BE49-F238E27FC236}">
                <a16:creationId xmlns:a16="http://schemas.microsoft.com/office/drawing/2014/main" id="{1A0CD4E5-F018-4C4C-BED3-84E0785BEA2D}"/>
              </a:ext>
            </a:extLst>
          </p:cNvPr>
          <p:cNvSpPr txBox="1">
            <a:spLocks/>
          </p:cNvSpPr>
          <p:nvPr/>
        </p:nvSpPr>
        <p:spPr>
          <a:xfrm>
            <a:off x="8737600" y="8466700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462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12" name="101 Imagen" descr="02_pie.jpg">
            <a:extLst>
              <a:ext uri="{FF2B5EF4-FFF2-40B4-BE49-F238E27FC236}">
                <a16:creationId xmlns:a16="http://schemas.microsoft.com/office/drawing/2014/main" id="{38338F61-A8BC-4BDC-94BE-AA8D725E9A8D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3"/>
            <a:ext cx="12192000" cy="714348"/>
          </a:xfrm>
          <a:prstGeom prst="rect">
            <a:avLst/>
          </a:prstGeom>
        </p:spPr>
      </p:pic>
      <p:sp>
        <p:nvSpPr>
          <p:cNvPr id="13" name="5 Marcador de número de diapositiva">
            <a:extLst>
              <a:ext uri="{FF2B5EF4-FFF2-40B4-BE49-F238E27FC236}">
                <a16:creationId xmlns:a16="http://schemas.microsoft.com/office/drawing/2014/main" id="{CF5B9D89-02BE-466D-A94F-920D09B17A8A}"/>
              </a:ext>
            </a:extLst>
          </p:cNvPr>
          <p:cNvSpPr txBox="1">
            <a:spLocks/>
          </p:cNvSpPr>
          <p:nvPr/>
        </p:nvSpPr>
        <p:spPr>
          <a:xfrm>
            <a:off x="8800123" y="8513449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462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4" name="12 Imagen" descr="cons_cul_edu-cor">
            <a:extLst>
              <a:ext uri="{FF2B5EF4-FFF2-40B4-BE49-F238E27FC236}">
                <a16:creationId xmlns:a16="http://schemas.microsoft.com/office/drawing/2014/main" id="{8612EC9A-63DB-4F6E-A592-8FD3D8FE39A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7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5" name="8 Imagen">
            <a:extLst>
              <a:ext uri="{FF2B5EF4-FFF2-40B4-BE49-F238E27FC236}">
                <a16:creationId xmlns:a16="http://schemas.microsoft.com/office/drawing/2014/main" id="{84523455-B9B8-473F-A717-C4A1D6A12D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8"/>
            <a:ext cx="1437264" cy="560533"/>
          </a:xfrm>
          <a:prstGeom prst="rect">
            <a:avLst/>
          </a:prstGeom>
        </p:spPr>
      </p:pic>
      <p:pic>
        <p:nvPicPr>
          <p:cNvPr id="18" name="Picture 2" descr="Z:\Spain\Coruna\Proyectos\Sector Público\Proyectos\012830-0018 - TIC en la escuela\03 Intermedio\Logotipos\Material para Presentaciones\encabezado azul.jpg">
            <a:extLst>
              <a:ext uri="{FF2B5EF4-FFF2-40B4-BE49-F238E27FC236}">
                <a16:creationId xmlns:a16="http://schemas.microsoft.com/office/drawing/2014/main" id="{0C845618-DE8E-4824-9BCB-A181658AD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2"/>
            <a:ext cx="12192000" cy="857223"/>
          </a:xfrm>
          <a:prstGeom prst="rect">
            <a:avLst/>
          </a:prstGeom>
          <a:noFill/>
        </p:spPr>
      </p:pic>
      <p:pic>
        <p:nvPicPr>
          <p:cNvPr id="19" name="Picture 3" descr="Z:\Spain\Coruna\Proyectos\Sector Público\Proyectos\012830-0018 - TIC en la escuela\03 Intermedio\Logotipos\Material para Presentaciones\AZUL VERTICAL SEPARADO.png">
            <a:extLst>
              <a:ext uri="{FF2B5EF4-FFF2-40B4-BE49-F238E27FC236}">
                <a16:creationId xmlns:a16="http://schemas.microsoft.com/office/drawing/2014/main" id="{D0ED80A3-3490-4D3A-9858-41E673632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810777" y="381873"/>
            <a:ext cx="1930400" cy="357191"/>
          </a:xfrm>
          <a:prstGeom prst="rect">
            <a:avLst/>
          </a:prstGeom>
          <a:noFill/>
        </p:spPr>
      </p:pic>
      <p:sp>
        <p:nvSpPr>
          <p:cNvPr id="20" name="Rectangle 11">
            <a:extLst>
              <a:ext uri="{FF2B5EF4-FFF2-40B4-BE49-F238E27FC236}">
                <a16:creationId xmlns:a16="http://schemas.microsoft.com/office/drawing/2014/main" id="{4D9000B2-9B2F-4094-9D5A-05EF72D0BA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0887" y="350387"/>
            <a:ext cx="532498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Unidades didácticas </a:t>
            </a:r>
            <a:r>
              <a:rPr lang="es-ES_tradnl" sz="3200" dirty="0" err="1">
                <a:solidFill>
                  <a:srgbClr val="FFFFFF"/>
                </a:solidFill>
                <a:latin typeface="MicrogrammaDMedExt" pitchFamily="34" charset="0"/>
              </a:rPr>
              <a:t>intelixentes</a:t>
            </a:r>
            <a:endParaRPr lang="es-ES_tradnl" sz="3200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A8327412-83C3-48C1-BC05-F096CB074DA2}"/>
              </a:ext>
            </a:extLst>
          </p:cNvPr>
          <p:cNvSpPr txBox="1"/>
          <p:nvPr/>
        </p:nvSpPr>
        <p:spPr>
          <a:xfrm>
            <a:off x="596342" y="3860230"/>
            <a:ext cx="641223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 err="1">
                <a:solidFill>
                  <a:schemeClr val="bg1"/>
                </a:solidFill>
              </a:rPr>
              <a:t>Novas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capas</a:t>
            </a:r>
            <a:r>
              <a:rPr lang="en-US" sz="4400" b="1" dirty="0">
                <a:solidFill>
                  <a:schemeClr val="bg1"/>
                </a:solidFill>
              </a:rPr>
              <a:t> que </a:t>
            </a:r>
            <a:r>
              <a:rPr lang="en-US" sz="4400" b="1" dirty="0" err="1">
                <a:solidFill>
                  <a:schemeClr val="bg1"/>
                </a:solidFill>
              </a:rPr>
              <a:t>aportan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máis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intelixencia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en-US" sz="4400" b="1" dirty="0">
                <a:solidFill>
                  <a:schemeClr val="bg1"/>
                </a:solidFill>
              </a:rPr>
              <a:t>e </a:t>
            </a:r>
            <a:r>
              <a:rPr lang="en-US" sz="4400" b="1" dirty="0" err="1">
                <a:solidFill>
                  <a:schemeClr val="bg1"/>
                </a:solidFill>
              </a:rPr>
              <a:t>interactividade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en-US" sz="4400" b="1" dirty="0" err="1">
                <a:solidFill>
                  <a:schemeClr val="bg1"/>
                </a:solidFill>
              </a:rPr>
              <a:t>aos</a:t>
            </a:r>
            <a:r>
              <a:rPr lang="en-US" sz="4400" b="1" dirty="0">
                <a:solidFill>
                  <a:schemeClr val="bg1"/>
                </a:solidFill>
              </a:rPr>
              <a:t> contidos</a:t>
            </a:r>
          </a:p>
        </p:txBody>
      </p:sp>
    </p:spTree>
    <p:extLst>
      <p:ext uri="{BB962C8B-B14F-4D97-AF65-F5344CB8AC3E}">
        <p14:creationId xmlns:p14="http://schemas.microsoft.com/office/powerpoint/2010/main" val="632561904"/>
      </p:ext>
    </p:extLst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2830"/>
            <a:ext cx="12186080" cy="762387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062550" y="4648722"/>
            <a:ext cx="4641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68569C"/>
                </a:solidFill>
              </a:rPr>
              <a:t>E no </a:t>
            </a:r>
            <a:r>
              <a:rPr lang="en-US" sz="3200" b="1" dirty="0" err="1">
                <a:solidFill>
                  <a:srgbClr val="68569C"/>
                </a:solidFill>
              </a:rPr>
              <a:t>futuro</a:t>
            </a:r>
            <a:r>
              <a:rPr lang="en-US" sz="3200" b="1" dirty="0">
                <a:solidFill>
                  <a:srgbClr val="68569C"/>
                </a:solidFill>
              </a:rPr>
              <a:t>, </a:t>
            </a:r>
            <a:r>
              <a:rPr lang="en-US" sz="3200" b="1" dirty="0" err="1">
                <a:solidFill>
                  <a:srgbClr val="68569C"/>
                </a:solidFill>
              </a:rPr>
              <a:t>moito</a:t>
            </a:r>
            <a:r>
              <a:rPr lang="en-US" sz="3200" b="1" dirty="0">
                <a:solidFill>
                  <a:srgbClr val="68569C"/>
                </a:solidFill>
              </a:rPr>
              <a:t> </a:t>
            </a:r>
            <a:r>
              <a:rPr lang="en-US" sz="3200" b="1" dirty="0" err="1">
                <a:solidFill>
                  <a:srgbClr val="68569C"/>
                </a:solidFill>
              </a:rPr>
              <a:t>máis</a:t>
            </a:r>
            <a:r>
              <a:rPr lang="en-US" sz="3200" b="1" dirty="0">
                <a:solidFill>
                  <a:srgbClr val="68569C"/>
                </a:solidFill>
              </a:rPr>
              <a:t>…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6450534" y="3943465"/>
            <a:ext cx="4641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40FF"/>
                </a:solidFill>
              </a:rPr>
              <a:t>Analítica</a:t>
            </a:r>
            <a:endParaRPr lang="en-US" sz="3200" b="1" dirty="0">
              <a:solidFill>
                <a:srgbClr val="FF40FF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1531621" y="3161266"/>
            <a:ext cx="4080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E23F18"/>
                </a:solidFill>
              </a:rPr>
              <a:t>Autoría personalizada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6455150" y="2323679"/>
            <a:ext cx="4641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92D050"/>
                </a:solidFill>
              </a:rPr>
              <a:t>Datos</a:t>
            </a:r>
            <a:r>
              <a:rPr lang="en-US" sz="3200" b="1" dirty="0">
                <a:solidFill>
                  <a:srgbClr val="92D050"/>
                </a:solidFill>
              </a:rPr>
              <a:t> </a:t>
            </a:r>
            <a:r>
              <a:rPr lang="en-US" sz="3200" b="1" dirty="0" err="1">
                <a:solidFill>
                  <a:srgbClr val="92D050"/>
                </a:solidFill>
              </a:rPr>
              <a:t>en</a:t>
            </a:r>
            <a:r>
              <a:rPr lang="en-US" sz="3200" b="1" dirty="0">
                <a:solidFill>
                  <a:srgbClr val="92D050"/>
                </a:solidFill>
              </a:rPr>
              <a:t> tempo real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2834693" y="1620791"/>
            <a:ext cx="4641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AAE2"/>
                </a:solidFill>
              </a:rPr>
              <a:t>Control de Aula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29DF58D-DA58-4184-8376-304C36861E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12" t="5140" r="47550" b="37644"/>
          <a:stretch/>
        </p:blipFill>
        <p:spPr>
          <a:xfrm rot="10800000">
            <a:off x="5750804" y="1349666"/>
            <a:ext cx="760164" cy="4302453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9781476-BBDB-4CED-9C81-27A87BACE3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82" t="56091" r="49087" b="41018"/>
          <a:stretch/>
        </p:blipFill>
        <p:spPr>
          <a:xfrm>
            <a:off x="5960124" y="1726894"/>
            <a:ext cx="308473" cy="19830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750B1B26-C094-4EBC-ABE6-B1F799245D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8" t="44552" r="49523" b="51754"/>
          <a:stretch/>
        </p:blipFill>
        <p:spPr>
          <a:xfrm>
            <a:off x="5993176" y="2498075"/>
            <a:ext cx="231354" cy="253388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69FA905-D2EF-43FC-B83D-1F3FFAB5E6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01" t="33124" r="49268" b="63985"/>
          <a:stretch/>
        </p:blipFill>
        <p:spPr>
          <a:xfrm>
            <a:off x="5958288" y="3300470"/>
            <a:ext cx="308473" cy="198304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A1EADE0E-FD22-45B6-8387-D89942C76C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91" t="21721" r="49178" b="75388"/>
          <a:stretch/>
        </p:blipFill>
        <p:spPr>
          <a:xfrm>
            <a:off x="5956452" y="4080831"/>
            <a:ext cx="308473" cy="198304"/>
          </a:xfrm>
          <a:prstGeom prst="rect">
            <a:avLst/>
          </a:prstGeom>
        </p:spPr>
      </p:pic>
      <p:sp>
        <p:nvSpPr>
          <p:cNvPr id="16" name="1 Marcador de número de diapositiva">
            <a:extLst>
              <a:ext uri="{FF2B5EF4-FFF2-40B4-BE49-F238E27FC236}">
                <a16:creationId xmlns:a16="http://schemas.microsoft.com/office/drawing/2014/main" id="{DB1860B6-0E1D-43C9-A813-FA571969C139}"/>
              </a:ext>
            </a:extLst>
          </p:cNvPr>
          <p:cNvSpPr txBox="1">
            <a:spLocks/>
          </p:cNvSpPr>
          <p:nvPr/>
        </p:nvSpPr>
        <p:spPr>
          <a:xfrm>
            <a:off x="8737600" y="8466700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463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17" name="101 Imagen" descr="02_pie.jpg">
            <a:extLst>
              <a:ext uri="{FF2B5EF4-FFF2-40B4-BE49-F238E27FC236}">
                <a16:creationId xmlns:a16="http://schemas.microsoft.com/office/drawing/2014/main" id="{4D3FD090-EC37-4526-840B-AD8612929D18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3"/>
            <a:ext cx="12192000" cy="714348"/>
          </a:xfrm>
          <a:prstGeom prst="rect">
            <a:avLst/>
          </a:prstGeom>
        </p:spPr>
      </p:pic>
      <p:sp>
        <p:nvSpPr>
          <p:cNvPr id="18" name="5 Marcador de número de diapositiva">
            <a:extLst>
              <a:ext uri="{FF2B5EF4-FFF2-40B4-BE49-F238E27FC236}">
                <a16:creationId xmlns:a16="http://schemas.microsoft.com/office/drawing/2014/main" id="{1248C56A-8B34-4234-819F-CEC15AA73593}"/>
              </a:ext>
            </a:extLst>
          </p:cNvPr>
          <p:cNvSpPr txBox="1">
            <a:spLocks/>
          </p:cNvSpPr>
          <p:nvPr/>
        </p:nvSpPr>
        <p:spPr>
          <a:xfrm>
            <a:off x="8800123" y="8513449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463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9" name="12 Imagen" descr="cons_cul_edu-cor">
            <a:extLst>
              <a:ext uri="{FF2B5EF4-FFF2-40B4-BE49-F238E27FC236}">
                <a16:creationId xmlns:a16="http://schemas.microsoft.com/office/drawing/2014/main" id="{8511F376-D0F5-42F1-A465-D5B38F5CBBD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7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" name="8 Imagen">
            <a:extLst>
              <a:ext uri="{FF2B5EF4-FFF2-40B4-BE49-F238E27FC236}">
                <a16:creationId xmlns:a16="http://schemas.microsoft.com/office/drawing/2014/main" id="{5399F912-67D2-43CF-AB6B-7845843EE3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8"/>
            <a:ext cx="1437264" cy="560533"/>
          </a:xfrm>
          <a:prstGeom prst="rect">
            <a:avLst/>
          </a:prstGeom>
        </p:spPr>
      </p:pic>
      <p:pic>
        <p:nvPicPr>
          <p:cNvPr id="21" name="Picture 2" descr="Z:\Spain\Coruna\Proyectos\Sector Público\Proyectos\012830-0018 - TIC en la escuela\03 Intermedio\Logotipos\Material para Presentaciones\encabezado azul.jpg">
            <a:extLst>
              <a:ext uri="{FF2B5EF4-FFF2-40B4-BE49-F238E27FC236}">
                <a16:creationId xmlns:a16="http://schemas.microsoft.com/office/drawing/2014/main" id="{8EBAFA90-D9EE-4801-A6BD-338B3569C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2"/>
            <a:ext cx="12192000" cy="857223"/>
          </a:xfrm>
          <a:prstGeom prst="rect">
            <a:avLst/>
          </a:prstGeom>
          <a:noFill/>
        </p:spPr>
      </p:pic>
      <p:pic>
        <p:nvPicPr>
          <p:cNvPr id="22" name="Picture 3" descr="Z:\Spain\Coruna\Proyectos\Sector Público\Proyectos\012830-0018 - TIC en la escuela\03 Intermedio\Logotipos\Material para Presentaciones\AZUL VERTICAL SEPARADO.png">
            <a:extLst>
              <a:ext uri="{FF2B5EF4-FFF2-40B4-BE49-F238E27FC236}">
                <a16:creationId xmlns:a16="http://schemas.microsoft.com/office/drawing/2014/main" id="{627B573F-CB84-4E97-9684-F89F2266D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810777" y="381873"/>
            <a:ext cx="1930400" cy="357191"/>
          </a:xfrm>
          <a:prstGeom prst="rect">
            <a:avLst/>
          </a:prstGeom>
          <a:noFill/>
        </p:spPr>
      </p:pic>
      <p:sp>
        <p:nvSpPr>
          <p:cNvPr id="23" name="Rectangle 11">
            <a:extLst>
              <a:ext uri="{FF2B5EF4-FFF2-40B4-BE49-F238E27FC236}">
                <a16:creationId xmlns:a16="http://schemas.microsoft.com/office/drawing/2014/main" id="{48957F41-00ED-4B50-9B44-536F0E4D6C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0887" y="350387"/>
            <a:ext cx="532498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Unidades didácticas </a:t>
            </a:r>
            <a:r>
              <a:rPr lang="es-ES_tradnl" sz="3200" dirty="0" err="1">
                <a:solidFill>
                  <a:srgbClr val="FFFFFF"/>
                </a:solidFill>
                <a:latin typeface="MicrogrammaDMedExt" pitchFamily="34" charset="0"/>
              </a:rPr>
              <a:t>intelixentes</a:t>
            </a:r>
            <a:endParaRPr lang="es-ES_tradnl" sz="3200" dirty="0"/>
          </a:p>
        </p:txBody>
      </p:sp>
    </p:spTree>
    <p:extLst>
      <p:ext uri="{BB962C8B-B14F-4D97-AF65-F5344CB8AC3E}">
        <p14:creationId xmlns:p14="http://schemas.microsoft.com/office/powerpoint/2010/main" val="1840245128"/>
      </p:ext>
    </p:extLst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866DA70E-CB58-41BC-B53F-59F520F51467}"/>
              </a:ext>
            </a:extLst>
          </p:cNvPr>
          <p:cNvSpPr/>
          <p:nvPr/>
        </p:nvSpPr>
        <p:spPr>
          <a:xfrm>
            <a:off x="0" y="842830"/>
            <a:ext cx="12192000" cy="7572428"/>
          </a:xfrm>
          <a:prstGeom prst="rect">
            <a:avLst/>
          </a:prstGeom>
          <a:solidFill>
            <a:srgbClr val="00AAE2"/>
          </a:solidFill>
          <a:ln>
            <a:solidFill>
              <a:srgbClr val="66AC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FBB3929A-FE91-4320-B9D1-57BE9BA3FA9E}"/>
              </a:ext>
            </a:extLst>
          </p:cNvPr>
          <p:cNvSpPr/>
          <p:nvPr/>
        </p:nvSpPr>
        <p:spPr>
          <a:xfrm>
            <a:off x="-1929" y="1143000"/>
            <a:ext cx="798266" cy="6858000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84DBB2D0-BC21-4C80-A8A4-F4FE6EA63F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12" t="5140" r="47550" b="37644"/>
          <a:stretch/>
        </p:blipFill>
        <p:spPr>
          <a:xfrm rot="10800000">
            <a:off x="36171" y="2770564"/>
            <a:ext cx="760164" cy="3923841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DCAE4011-9C47-4B55-8D86-7D40C334F6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82" t="56091" r="49087" b="41018"/>
          <a:stretch/>
        </p:blipFill>
        <p:spPr>
          <a:xfrm>
            <a:off x="245491" y="2981720"/>
            <a:ext cx="308473" cy="198304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5E421FEB-FA57-415D-983E-F4357154ED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8" t="44552" r="49523" b="51754"/>
          <a:stretch/>
        </p:blipFill>
        <p:spPr>
          <a:xfrm>
            <a:off x="278543" y="3752901"/>
            <a:ext cx="231354" cy="253388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515188DC-D997-4010-8C10-C6E0C59645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01" t="33124" r="49268" b="63985"/>
          <a:stretch/>
        </p:blipFill>
        <p:spPr>
          <a:xfrm>
            <a:off x="243655" y="4555296"/>
            <a:ext cx="308473" cy="198304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BE5AB7D0-DF91-4064-A75E-4AD1855AAC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91" t="21721" r="49178" b="75388"/>
          <a:stretch/>
        </p:blipFill>
        <p:spPr>
          <a:xfrm>
            <a:off x="241819" y="5335657"/>
            <a:ext cx="308473" cy="198304"/>
          </a:xfrm>
          <a:prstGeom prst="rect">
            <a:avLst/>
          </a:prstGeom>
        </p:spPr>
      </p:pic>
      <p:grpSp>
        <p:nvGrpSpPr>
          <p:cNvPr id="30" name="Grupo 29">
            <a:extLst>
              <a:ext uri="{FF2B5EF4-FFF2-40B4-BE49-F238E27FC236}">
                <a16:creationId xmlns:a16="http://schemas.microsoft.com/office/drawing/2014/main" id="{4D777484-E5FE-463C-BFE1-DB414E87C4AE}"/>
              </a:ext>
            </a:extLst>
          </p:cNvPr>
          <p:cNvGrpSpPr/>
          <p:nvPr/>
        </p:nvGrpSpPr>
        <p:grpSpPr>
          <a:xfrm>
            <a:off x="6102551" y="1740994"/>
            <a:ext cx="712138" cy="712138"/>
            <a:chOff x="34024" y="243158"/>
            <a:chExt cx="1216165" cy="1216165"/>
          </a:xfrm>
        </p:grpSpPr>
        <p:sp>
          <p:nvSpPr>
            <p:cNvPr id="19" name="Elipse 18">
              <a:extLst>
                <a:ext uri="{FF2B5EF4-FFF2-40B4-BE49-F238E27FC236}">
                  <a16:creationId xmlns:a16="http://schemas.microsoft.com/office/drawing/2014/main" id="{94DDEE63-77EC-4AEE-BA3A-0D84FF0AA0D3}"/>
                </a:ext>
              </a:extLst>
            </p:cNvPr>
            <p:cNvSpPr/>
            <p:nvPr/>
          </p:nvSpPr>
          <p:spPr>
            <a:xfrm>
              <a:off x="34024" y="243158"/>
              <a:ext cx="1216165" cy="1216165"/>
            </a:xfrm>
            <a:prstGeom prst="ellipse">
              <a:avLst/>
            </a:prstGeom>
            <a:gradFill>
              <a:gsLst>
                <a:gs pos="0">
                  <a:srgbClr val="00AAE2"/>
                </a:gs>
                <a:gs pos="78000">
                  <a:srgbClr val="00AAE2"/>
                </a:gs>
                <a:gs pos="98000">
                  <a:srgbClr val="A6C944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0" name="Elipse 19">
              <a:extLst>
                <a:ext uri="{FF2B5EF4-FFF2-40B4-BE49-F238E27FC236}">
                  <a16:creationId xmlns:a16="http://schemas.microsoft.com/office/drawing/2014/main" id="{0232434C-4FE0-4537-8804-ACA4A36E9B5C}"/>
                </a:ext>
              </a:extLst>
            </p:cNvPr>
            <p:cNvSpPr/>
            <p:nvPr/>
          </p:nvSpPr>
          <p:spPr>
            <a:xfrm>
              <a:off x="162337" y="371471"/>
              <a:ext cx="959539" cy="959539"/>
            </a:xfrm>
            <a:prstGeom prst="ellipse">
              <a:avLst/>
            </a:prstGeom>
            <a:solidFill>
              <a:srgbClr val="F0F0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2092C507-31EA-4A4F-9ADE-824423065E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382" t="56091" r="49087" b="41018"/>
            <a:stretch/>
          </p:blipFill>
          <p:spPr>
            <a:xfrm>
              <a:off x="240443" y="593028"/>
              <a:ext cx="803326" cy="516424"/>
            </a:xfrm>
            <a:prstGeom prst="rect">
              <a:avLst/>
            </a:prstGeom>
          </p:spPr>
        </p:pic>
      </p:grpSp>
      <p:sp>
        <p:nvSpPr>
          <p:cNvPr id="28" name="Rectangle 2">
            <a:extLst>
              <a:ext uri="{FF2B5EF4-FFF2-40B4-BE49-F238E27FC236}">
                <a16:creationId xmlns:a16="http://schemas.microsoft.com/office/drawing/2014/main" id="{F7D3FB7C-A16B-4181-ADA8-4F2F1794B3D1}"/>
              </a:ext>
            </a:extLst>
          </p:cNvPr>
          <p:cNvSpPr/>
          <p:nvPr/>
        </p:nvSpPr>
        <p:spPr>
          <a:xfrm>
            <a:off x="29694" y="3496417"/>
            <a:ext cx="760166" cy="3194015"/>
          </a:xfrm>
          <a:prstGeom prst="rect">
            <a:avLst/>
          </a:prstGeom>
          <a:solidFill>
            <a:srgbClr val="231F20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</a:t>
            </a: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BDBC27D8-F7EA-4198-AF74-1092CD22461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329" y="1126297"/>
            <a:ext cx="2299335" cy="560705"/>
          </a:xfrm>
          <a:prstGeom prst="rect">
            <a:avLst/>
          </a:prstGeom>
        </p:spPr>
      </p:pic>
      <p:sp>
        <p:nvSpPr>
          <p:cNvPr id="32" name="CuadroTexto 31">
            <a:extLst>
              <a:ext uri="{FF2B5EF4-FFF2-40B4-BE49-F238E27FC236}">
                <a16:creationId xmlns:a16="http://schemas.microsoft.com/office/drawing/2014/main" id="{FDEA05E2-6B22-4670-B1AC-A55522373B27}"/>
              </a:ext>
            </a:extLst>
          </p:cNvPr>
          <p:cNvSpPr txBox="1"/>
          <p:nvPr/>
        </p:nvSpPr>
        <p:spPr>
          <a:xfrm>
            <a:off x="828684" y="1554331"/>
            <a:ext cx="5145576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6000" b="1" dirty="0">
                <a:solidFill>
                  <a:schemeClr val="bg1"/>
                </a:solidFill>
              </a:rPr>
              <a:t>Control de Aula</a:t>
            </a:r>
          </a:p>
          <a:p>
            <a:pPr algn="r"/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08834CB3-0327-44A8-B930-D110906FB74C}"/>
              </a:ext>
            </a:extLst>
          </p:cNvPr>
          <p:cNvSpPr txBox="1"/>
          <p:nvPr/>
        </p:nvSpPr>
        <p:spPr>
          <a:xfrm>
            <a:off x="1027779" y="2966017"/>
            <a:ext cx="50911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</a:rPr>
              <a:t>Controla </a:t>
            </a:r>
            <a:r>
              <a:rPr lang="es-ES" sz="2000" b="1" dirty="0">
                <a:solidFill>
                  <a:schemeClr val="bg1"/>
                </a:solidFill>
              </a:rPr>
              <a:t>qué alumnos están conectados.</a:t>
            </a:r>
          </a:p>
        </p:txBody>
      </p:sp>
      <p:pic>
        <p:nvPicPr>
          <p:cNvPr id="34" name="Imagen 33">
            <a:extLst>
              <a:ext uri="{FF2B5EF4-FFF2-40B4-BE49-F238E27FC236}">
                <a16:creationId xmlns:a16="http://schemas.microsoft.com/office/drawing/2014/main" id="{B1673CE9-F55A-494C-9E15-C8216970496D}"/>
              </a:ext>
            </a:extLst>
          </p:cNvPr>
          <p:cNvPicPr/>
          <p:nvPr/>
        </p:nvPicPr>
        <p:blipFill rotWithShape="1">
          <a:blip r:embed="rId4"/>
          <a:srcRect r="35422" b="10979"/>
          <a:stretch/>
        </p:blipFill>
        <p:spPr>
          <a:xfrm>
            <a:off x="4430814" y="5749027"/>
            <a:ext cx="4681279" cy="1315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AAC76E10-5BB3-4973-861C-498EE6923D27}"/>
              </a:ext>
            </a:extLst>
          </p:cNvPr>
          <p:cNvPicPr/>
          <p:nvPr/>
        </p:nvPicPr>
        <p:blipFill rotWithShape="1">
          <a:blip r:embed="rId5"/>
          <a:srcRect l="846" t="5250" r="356"/>
          <a:stretch/>
        </p:blipFill>
        <p:spPr>
          <a:xfrm>
            <a:off x="3097466" y="3767076"/>
            <a:ext cx="6797704" cy="1764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6" name="Forma libre: forma 35">
            <a:extLst>
              <a:ext uri="{FF2B5EF4-FFF2-40B4-BE49-F238E27FC236}">
                <a16:creationId xmlns:a16="http://schemas.microsoft.com/office/drawing/2014/main" id="{1434EF19-D28B-4083-BFF9-5E5084E5F76C}"/>
              </a:ext>
            </a:extLst>
          </p:cNvPr>
          <p:cNvSpPr/>
          <p:nvPr/>
        </p:nvSpPr>
        <p:spPr>
          <a:xfrm>
            <a:off x="4513941" y="4615536"/>
            <a:ext cx="5225941" cy="1138785"/>
          </a:xfrm>
          <a:custGeom>
            <a:avLst/>
            <a:gdLst>
              <a:gd name="connsiteX0" fmla="*/ 4856672 w 5210355"/>
              <a:gd name="connsiteY0" fmla="*/ 0 h 1138687"/>
              <a:gd name="connsiteX1" fmla="*/ 0 w 5210355"/>
              <a:gd name="connsiteY1" fmla="*/ 1112808 h 1138687"/>
              <a:gd name="connsiteX2" fmla="*/ 4563374 w 5210355"/>
              <a:gd name="connsiteY2" fmla="*/ 1138687 h 1138687"/>
              <a:gd name="connsiteX3" fmla="*/ 5210355 w 5210355"/>
              <a:gd name="connsiteY3" fmla="*/ 370936 h 1138687"/>
              <a:gd name="connsiteX4" fmla="*/ 4865298 w 5210355"/>
              <a:gd name="connsiteY4" fmla="*/ 370936 h 1138687"/>
              <a:gd name="connsiteX5" fmla="*/ 4856672 w 5210355"/>
              <a:gd name="connsiteY5" fmla="*/ 0 h 1138687"/>
              <a:gd name="connsiteX0" fmla="*/ 4856672 w 5257114"/>
              <a:gd name="connsiteY0" fmla="*/ 0 h 1138687"/>
              <a:gd name="connsiteX1" fmla="*/ 0 w 5257114"/>
              <a:gd name="connsiteY1" fmla="*/ 1112808 h 1138687"/>
              <a:gd name="connsiteX2" fmla="*/ 4563374 w 5257114"/>
              <a:gd name="connsiteY2" fmla="*/ 1138687 h 1138687"/>
              <a:gd name="connsiteX3" fmla="*/ 5257114 w 5257114"/>
              <a:gd name="connsiteY3" fmla="*/ 365741 h 1138687"/>
              <a:gd name="connsiteX4" fmla="*/ 4865298 w 5257114"/>
              <a:gd name="connsiteY4" fmla="*/ 370936 h 1138687"/>
              <a:gd name="connsiteX5" fmla="*/ 4856672 w 5257114"/>
              <a:gd name="connsiteY5" fmla="*/ 0 h 1138687"/>
              <a:gd name="connsiteX0" fmla="*/ 4825499 w 5225941"/>
              <a:gd name="connsiteY0" fmla="*/ 0 h 1138785"/>
              <a:gd name="connsiteX1" fmla="*/ 0 w 5225941"/>
              <a:gd name="connsiteY1" fmla="*/ 1138785 h 1138785"/>
              <a:gd name="connsiteX2" fmla="*/ 4532201 w 5225941"/>
              <a:gd name="connsiteY2" fmla="*/ 1138687 h 1138785"/>
              <a:gd name="connsiteX3" fmla="*/ 5225941 w 5225941"/>
              <a:gd name="connsiteY3" fmla="*/ 365741 h 1138785"/>
              <a:gd name="connsiteX4" fmla="*/ 4834125 w 5225941"/>
              <a:gd name="connsiteY4" fmla="*/ 370936 h 1138785"/>
              <a:gd name="connsiteX5" fmla="*/ 4825499 w 5225941"/>
              <a:gd name="connsiteY5" fmla="*/ 0 h 1138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25941" h="1138785">
                <a:moveTo>
                  <a:pt x="4825499" y="0"/>
                </a:moveTo>
                <a:lnTo>
                  <a:pt x="0" y="1138785"/>
                </a:lnTo>
                <a:lnTo>
                  <a:pt x="4532201" y="1138687"/>
                </a:lnTo>
                <a:lnTo>
                  <a:pt x="5225941" y="365741"/>
                </a:lnTo>
                <a:lnTo>
                  <a:pt x="4834125" y="370936"/>
                </a:lnTo>
                <a:lnTo>
                  <a:pt x="4825499" y="0"/>
                </a:lnTo>
                <a:close/>
              </a:path>
            </a:pathLst>
          </a:custGeom>
          <a:solidFill>
            <a:srgbClr val="4C4C4C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37" name="Straight Connector 6">
            <a:extLst>
              <a:ext uri="{FF2B5EF4-FFF2-40B4-BE49-F238E27FC236}">
                <a16:creationId xmlns:a16="http://schemas.microsoft.com/office/drawing/2014/main" id="{C9805475-9E39-43AD-8B52-E77BA8CFB1FA}"/>
              </a:ext>
            </a:extLst>
          </p:cNvPr>
          <p:cNvCxnSpPr/>
          <p:nvPr/>
        </p:nvCxnSpPr>
        <p:spPr>
          <a:xfrm>
            <a:off x="1250189" y="2850799"/>
            <a:ext cx="7493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1 Marcador de número de diapositiva">
            <a:extLst>
              <a:ext uri="{FF2B5EF4-FFF2-40B4-BE49-F238E27FC236}">
                <a16:creationId xmlns:a16="http://schemas.microsoft.com/office/drawing/2014/main" id="{686846CC-54FD-4431-A777-DEC311225273}"/>
              </a:ext>
            </a:extLst>
          </p:cNvPr>
          <p:cNvSpPr txBox="1">
            <a:spLocks/>
          </p:cNvSpPr>
          <p:nvPr/>
        </p:nvSpPr>
        <p:spPr>
          <a:xfrm>
            <a:off x="8737600" y="8466700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464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38" name="101 Imagen" descr="02_pie.jpg">
            <a:extLst>
              <a:ext uri="{FF2B5EF4-FFF2-40B4-BE49-F238E27FC236}">
                <a16:creationId xmlns:a16="http://schemas.microsoft.com/office/drawing/2014/main" id="{CE6B6692-5456-4FB0-90FD-EDDFDBD2C607}"/>
              </a:ext>
            </a:extLst>
          </p:cNvPr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0" y="8429653"/>
            <a:ext cx="12192000" cy="714348"/>
          </a:xfrm>
          <a:prstGeom prst="rect">
            <a:avLst/>
          </a:prstGeom>
        </p:spPr>
      </p:pic>
      <p:sp>
        <p:nvSpPr>
          <p:cNvPr id="39" name="5 Marcador de número de diapositiva">
            <a:extLst>
              <a:ext uri="{FF2B5EF4-FFF2-40B4-BE49-F238E27FC236}">
                <a16:creationId xmlns:a16="http://schemas.microsoft.com/office/drawing/2014/main" id="{27512E74-7BEA-4175-8025-0391ED78E8D0}"/>
              </a:ext>
            </a:extLst>
          </p:cNvPr>
          <p:cNvSpPr txBox="1">
            <a:spLocks/>
          </p:cNvSpPr>
          <p:nvPr/>
        </p:nvSpPr>
        <p:spPr>
          <a:xfrm>
            <a:off x="8800123" y="8513449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464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40" name="12 Imagen" descr="cons_cul_edu-cor">
            <a:extLst>
              <a:ext uri="{FF2B5EF4-FFF2-40B4-BE49-F238E27FC236}">
                <a16:creationId xmlns:a16="http://schemas.microsoft.com/office/drawing/2014/main" id="{2C5DEC51-C3AD-44C6-8CDC-DA43583F0BC0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7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1" name="8 Imagen">
            <a:extLst>
              <a:ext uri="{FF2B5EF4-FFF2-40B4-BE49-F238E27FC236}">
                <a16:creationId xmlns:a16="http://schemas.microsoft.com/office/drawing/2014/main" id="{DB6C4964-A920-4C4E-966D-983011825A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8"/>
            <a:ext cx="1437264" cy="560533"/>
          </a:xfrm>
          <a:prstGeom prst="rect">
            <a:avLst/>
          </a:prstGeom>
        </p:spPr>
      </p:pic>
      <p:pic>
        <p:nvPicPr>
          <p:cNvPr id="42" name="Picture 2" descr="Z:\Spain\Coruna\Proyectos\Sector Público\Proyectos\012830-0018 - TIC en la escuela\03 Intermedio\Logotipos\Material para Presentaciones\encabezado azul.jpg">
            <a:extLst>
              <a:ext uri="{FF2B5EF4-FFF2-40B4-BE49-F238E27FC236}">
                <a16:creationId xmlns:a16="http://schemas.microsoft.com/office/drawing/2014/main" id="{240967BC-E17A-4B2F-B9C8-725FE9EEB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2"/>
            <a:ext cx="12192000" cy="857223"/>
          </a:xfrm>
          <a:prstGeom prst="rect">
            <a:avLst/>
          </a:prstGeom>
          <a:noFill/>
        </p:spPr>
      </p:pic>
      <p:pic>
        <p:nvPicPr>
          <p:cNvPr id="43" name="Picture 3" descr="Z:\Spain\Coruna\Proyectos\Sector Público\Proyectos\012830-0018 - TIC en la escuela\03 Intermedio\Logotipos\Material para Presentaciones\AZUL VERTICAL SEPARADO.png">
            <a:extLst>
              <a:ext uri="{FF2B5EF4-FFF2-40B4-BE49-F238E27FC236}">
                <a16:creationId xmlns:a16="http://schemas.microsoft.com/office/drawing/2014/main" id="{B4123847-2D1A-492D-969D-9EE040559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810777" y="381873"/>
            <a:ext cx="1930400" cy="357191"/>
          </a:xfrm>
          <a:prstGeom prst="rect">
            <a:avLst/>
          </a:prstGeom>
          <a:noFill/>
        </p:spPr>
      </p:pic>
      <p:sp>
        <p:nvSpPr>
          <p:cNvPr id="44" name="Rectangle 11">
            <a:extLst>
              <a:ext uri="{FF2B5EF4-FFF2-40B4-BE49-F238E27FC236}">
                <a16:creationId xmlns:a16="http://schemas.microsoft.com/office/drawing/2014/main" id="{DE757AE2-BAB8-43BA-85B7-F45E13A4C0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0887" y="350387"/>
            <a:ext cx="532498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Unidades didácticas </a:t>
            </a:r>
            <a:r>
              <a:rPr lang="es-ES_tradnl" sz="3200" dirty="0" err="1">
                <a:solidFill>
                  <a:srgbClr val="FFFFFF"/>
                </a:solidFill>
                <a:latin typeface="MicrogrammaDMedExt" pitchFamily="34" charset="0"/>
              </a:rPr>
              <a:t>intelixentes</a:t>
            </a:r>
            <a:endParaRPr lang="es-ES_tradnl" sz="3200" dirty="0"/>
          </a:p>
        </p:txBody>
      </p:sp>
    </p:spTree>
    <p:extLst>
      <p:ext uri="{BB962C8B-B14F-4D97-AF65-F5344CB8AC3E}">
        <p14:creationId xmlns:p14="http://schemas.microsoft.com/office/powerpoint/2010/main" val="2630460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ángulo 32">
            <a:extLst>
              <a:ext uri="{FF2B5EF4-FFF2-40B4-BE49-F238E27FC236}">
                <a16:creationId xmlns:a16="http://schemas.microsoft.com/office/drawing/2014/main" id="{EF1DF9B2-8901-4652-8195-C87F3F0A4A80}"/>
              </a:ext>
            </a:extLst>
          </p:cNvPr>
          <p:cNvSpPr/>
          <p:nvPr/>
        </p:nvSpPr>
        <p:spPr>
          <a:xfrm>
            <a:off x="0" y="889579"/>
            <a:ext cx="12192000" cy="7540074"/>
          </a:xfrm>
          <a:prstGeom prst="rect">
            <a:avLst/>
          </a:prstGeom>
          <a:solidFill>
            <a:srgbClr val="00AAE2"/>
          </a:solidFill>
          <a:ln>
            <a:solidFill>
              <a:srgbClr val="66AC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C8DB591C-E657-4AE7-948F-82FC4BB6EBAD}"/>
              </a:ext>
            </a:extLst>
          </p:cNvPr>
          <p:cNvSpPr/>
          <p:nvPr/>
        </p:nvSpPr>
        <p:spPr>
          <a:xfrm>
            <a:off x="-1929" y="1143000"/>
            <a:ext cx="798266" cy="6858000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84DBB2D0-BC21-4C80-A8A4-F4FE6EA63F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12" t="5140" r="47550" b="37644"/>
          <a:stretch/>
        </p:blipFill>
        <p:spPr>
          <a:xfrm rot="10800000">
            <a:off x="36171" y="2770564"/>
            <a:ext cx="760164" cy="3923841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DCAE4011-9C47-4B55-8D86-7D40C334F6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82" t="56091" r="49087" b="41018"/>
          <a:stretch/>
        </p:blipFill>
        <p:spPr>
          <a:xfrm>
            <a:off x="245491" y="2981720"/>
            <a:ext cx="308473" cy="198304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5E421FEB-FA57-415D-983E-F4357154ED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8" t="44552" r="49523" b="51754"/>
          <a:stretch/>
        </p:blipFill>
        <p:spPr>
          <a:xfrm>
            <a:off x="278543" y="3752901"/>
            <a:ext cx="231354" cy="253388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515188DC-D997-4010-8C10-C6E0C59645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01" t="33124" r="49268" b="63985"/>
          <a:stretch/>
        </p:blipFill>
        <p:spPr>
          <a:xfrm>
            <a:off x="243655" y="4555296"/>
            <a:ext cx="308473" cy="198304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BE5AB7D0-DF91-4064-A75E-4AD1855AAC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91" t="21721" r="49178" b="75388"/>
          <a:stretch/>
        </p:blipFill>
        <p:spPr>
          <a:xfrm>
            <a:off x="241819" y="5335657"/>
            <a:ext cx="308473" cy="198304"/>
          </a:xfrm>
          <a:prstGeom prst="rect">
            <a:avLst/>
          </a:prstGeom>
        </p:spPr>
      </p:pic>
      <p:grpSp>
        <p:nvGrpSpPr>
          <p:cNvPr id="30" name="Grupo 29">
            <a:extLst>
              <a:ext uri="{FF2B5EF4-FFF2-40B4-BE49-F238E27FC236}">
                <a16:creationId xmlns:a16="http://schemas.microsoft.com/office/drawing/2014/main" id="{4D777484-E5FE-463C-BFE1-DB414E87C4AE}"/>
              </a:ext>
            </a:extLst>
          </p:cNvPr>
          <p:cNvGrpSpPr/>
          <p:nvPr/>
        </p:nvGrpSpPr>
        <p:grpSpPr>
          <a:xfrm>
            <a:off x="6102551" y="1740994"/>
            <a:ext cx="712138" cy="712138"/>
            <a:chOff x="34024" y="243158"/>
            <a:chExt cx="1216165" cy="1216165"/>
          </a:xfrm>
        </p:grpSpPr>
        <p:sp>
          <p:nvSpPr>
            <p:cNvPr id="19" name="Elipse 18">
              <a:extLst>
                <a:ext uri="{FF2B5EF4-FFF2-40B4-BE49-F238E27FC236}">
                  <a16:creationId xmlns:a16="http://schemas.microsoft.com/office/drawing/2014/main" id="{94DDEE63-77EC-4AEE-BA3A-0D84FF0AA0D3}"/>
                </a:ext>
              </a:extLst>
            </p:cNvPr>
            <p:cNvSpPr/>
            <p:nvPr/>
          </p:nvSpPr>
          <p:spPr>
            <a:xfrm>
              <a:off x="34024" y="243158"/>
              <a:ext cx="1216165" cy="1216165"/>
            </a:xfrm>
            <a:prstGeom prst="ellipse">
              <a:avLst/>
            </a:prstGeom>
            <a:gradFill>
              <a:gsLst>
                <a:gs pos="0">
                  <a:srgbClr val="00AAE2"/>
                </a:gs>
                <a:gs pos="78000">
                  <a:srgbClr val="00AAE2"/>
                </a:gs>
                <a:gs pos="98000">
                  <a:srgbClr val="A6C944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0" name="Elipse 19">
              <a:extLst>
                <a:ext uri="{FF2B5EF4-FFF2-40B4-BE49-F238E27FC236}">
                  <a16:creationId xmlns:a16="http://schemas.microsoft.com/office/drawing/2014/main" id="{0232434C-4FE0-4537-8804-ACA4A36E9B5C}"/>
                </a:ext>
              </a:extLst>
            </p:cNvPr>
            <p:cNvSpPr/>
            <p:nvPr/>
          </p:nvSpPr>
          <p:spPr>
            <a:xfrm>
              <a:off x="162337" y="371471"/>
              <a:ext cx="959539" cy="959539"/>
            </a:xfrm>
            <a:prstGeom prst="ellipse">
              <a:avLst/>
            </a:prstGeom>
            <a:solidFill>
              <a:srgbClr val="F0F0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2092C507-31EA-4A4F-9ADE-824423065E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382" t="56091" r="49087" b="41018"/>
            <a:stretch/>
          </p:blipFill>
          <p:spPr>
            <a:xfrm>
              <a:off x="240443" y="593028"/>
              <a:ext cx="803326" cy="516424"/>
            </a:xfrm>
            <a:prstGeom prst="rect">
              <a:avLst/>
            </a:prstGeom>
          </p:spPr>
        </p:pic>
      </p:grpSp>
      <p:sp>
        <p:nvSpPr>
          <p:cNvPr id="28" name="Rectangle 2">
            <a:extLst>
              <a:ext uri="{FF2B5EF4-FFF2-40B4-BE49-F238E27FC236}">
                <a16:creationId xmlns:a16="http://schemas.microsoft.com/office/drawing/2014/main" id="{F7D3FB7C-A16B-4181-ADA8-4F2F1794B3D1}"/>
              </a:ext>
            </a:extLst>
          </p:cNvPr>
          <p:cNvSpPr/>
          <p:nvPr/>
        </p:nvSpPr>
        <p:spPr>
          <a:xfrm>
            <a:off x="21068" y="3496417"/>
            <a:ext cx="760166" cy="3194015"/>
          </a:xfrm>
          <a:prstGeom prst="rect">
            <a:avLst/>
          </a:prstGeom>
          <a:solidFill>
            <a:srgbClr val="231F20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1C67E17-2357-4180-9827-4A345E93A9DA}"/>
              </a:ext>
            </a:extLst>
          </p:cNvPr>
          <p:cNvPicPr/>
          <p:nvPr/>
        </p:nvPicPr>
        <p:blipFill rotWithShape="1">
          <a:blip r:embed="rId3"/>
          <a:srcRect l="13648" r="12861"/>
          <a:stretch/>
        </p:blipFill>
        <p:spPr>
          <a:xfrm>
            <a:off x="6364766" y="3456022"/>
            <a:ext cx="5474629" cy="27161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2" name="CuadroTexto 31">
            <a:extLst>
              <a:ext uri="{FF2B5EF4-FFF2-40B4-BE49-F238E27FC236}">
                <a16:creationId xmlns:a16="http://schemas.microsoft.com/office/drawing/2014/main" id="{FDEA05E2-6B22-4670-B1AC-A55522373B27}"/>
              </a:ext>
            </a:extLst>
          </p:cNvPr>
          <p:cNvSpPr txBox="1"/>
          <p:nvPr/>
        </p:nvSpPr>
        <p:spPr>
          <a:xfrm>
            <a:off x="828684" y="1554331"/>
            <a:ext cx="5145576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6000" b="1" dirty="0">
                <a:solidFill>
                  <a:schemeClr val="bg1"/>
                </a:solidFill>
              </a:rPr>
              <a:t>Control de Aula</a:t>
            </a:r>
          </a:p>
          <a:p>
            <a:pPr algn="r"/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80C047C-72AA-4904-991B-557DF93BC3B8}"/>
              </a:ext>
            </a:extLst>
          </p:cNvPr>
          <p:cNvSpPr txBox="1"/>
          <p:nvPr/>
        </p:nvSpPr>
        <p:spPr>
          <a:xfrm>
            <a:off x="1030373" y="2968071"/>
            <a:ext cx="510678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</a:rPr>
              <a:t>Controla </a:t>
            </a:r>
            <a:r>
              <a:rPr lang="es-ES" sz="2000" b="1" dirty="0">
                <a:solidFill>
                  <a:schemeClr val="bg1"/>
                </a:solidFill>
              </a:rPr>
              <a:t>qué alumnos están conectados.</a:t>
            </a:r>
          </a:p>
          <a:p>
            <a:r>
              <a:rPr lang="es-ES" sz="3200" b="1" dirty="0" err="1">
                <a:solidFill>
                  <a:schemeClr val="bg1"/>
                </a:solidFill>
              </a:rPr>
              <a:t>Dirixe</a:t>
            </a:r>
            <a:r>
              <a:rPr lang="es-ES" sz="2000" b="1" dirty="0">
                <a:solidFill>
                  <a:schemeClr val="bg1"/>
                </a:solidFill>
              </a:rPr>
              <a:t> </a:t>
            </a:r>
            <a:r>
              <a:rPr lang="es-ES" sz="2000" b="1" dirty="0" err="1">
                <a:solidFill>
                  <a:schemeClr val="bg1"/>
                </a:solidFill>
              </a:rPr>
              <a:t>aos</a:t>
            </a:r>
            <a:r>
              <a:rPr lang="es-ES" sz="2000" b="1" dirty="0">
                <a:solidFill>
                  <a:schemeClr val="bg1"/>
                </a:solidFill>
              </a:rPr>
              <a:t> alumnos a un punto do </a:t>
            </a:r>
            <a:r>
              <a:rPr lang="es-ES" sz="2000" b="1" dirty="0" err="1">
                <a:solidFill>
                  <a:schemeClr val="bg1"/>
                </a:solidFill>
              </a:rPr>
              <a:t>contido</a:t>
            </a:r>
            <a:r>
              <a:rPr lang="es-ES" sz="2000" b="1" dirty="0">
                <a:solidFill>
                  <a:schemeClr val="bg1"/>
                </a:solidFill>
              </a:rPr>
              <a:t>. </a:t>
            </a:r>
          </a:p>
          <a:p>
            <a:r>
              <a:rPr lang="es-ES" sz="3200" b="1" dirty="0">
                <a:solidFill>
                  <a:schemeClr val="bg1"/>
                </a:solidFill>
              </a:rPr>
              <a:t>Bloquea</a:t>
            </a:r>
            <a:r>
              <a:rPr lang="es-ES" sz="2000" b="1" dirty="0">
                <a:solidFill>
                  <a:schemeClr val="bg1"/>
                </a:solidFill>
              </a:rPr>
              <a:t> a navegación dos alumnos.</a:t>
            </a:r>
          </a:p>
        </p:txBody>
      </p:sp>
      <p:cxnSp>
        <p:nvCxnSpPr>
          <p:cNvPr id="18" name="Straight Connector 6">
            <a:extLst>
              <a:ext uri="{FF2B5EF4-FFF2-40B4-BE49-F238E27FC236}">
                <a16:creationId xmlns:a16="http://schemas.microsoft.com/office/drawing/2014/main" id="{A3F95E06-EB04-4368-929A-5C41BD25FC81}"/>
              </a:ext>
            </a:extLst>
          </p:cNvPr>
          <p:cNvCxnSpPr/>
          <p:nvPr/>
        </p:nvCxnSpPr>
        <p:spPr>
          <a:xfrm>
            <a:off x="1250189" y="2850799"/>
            <a:ext cx="7493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n 30">
            <a:extLst>
              <a:ext uri="{FF2B5EF4-FFF2-40B4-BE49-F238E27FC236}">
                <a16:creationId xmlns:a16="http://schemas.microsoft.com/office/drawing/2014/main" id="{C1D1C431-9972-44D9-9B65-BB7826F1E10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329" y="1126297"/>
            <a:ext cx="2299335" cy="560705"/>
          </a:xfrm>
          <a:prstGeom prst="rect">
            <a:avLst/>
          </a:prstGeom>
        </p:spPr>
      </p:pic>
      <p:sp>
        <p:nvSpPr>
          <p:cNvPr id="22" name="1 Marcador de número de diapositiva">
            <a:extLst>
              <a:ext uri="{FF2B5EF4-FFF2-40B4-BE49-F238E27FC236}">
                <a16:creationId xmlns:a16="http://schemas.microsoft.com/office/drawing/2014/main" id="{0AC6BB31-FCC6-487C-85C6-48241ABCC6A8}"/>
              </a:ext>
            </a:extLst>
          </p:cNvPr>
          <p:cNvSpPr txBox="1">
            <a:spLocks/>
          </p:cNvSpPr>
          <p:nvPr/>
        </p:nvSpPr>
        <p:spPr>
          <a:xfrm>
            <a:off x="8737600" y="8466700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465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29" name="101 Imagen" descr="02_pie.jpg">
            <a:extLst>
              <a:ext uri="{FF2B5EF4-FFF2-40B4-BE49-F238E27FC236}">
                <a16:creationId xmlns:a16="http://schemas.microsoft.com/office/drawing/2014/main" id="{62C21CDB-02BF-4824-95BD-C65A1C69B6E5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3"/>
            <a:ext cx="12192000" cy="714348"/>
          </a:xfrm>
          <a:prstGeom prst="rect">
            <a:avLst/>
          </a:prstGeom>
        </p:spPr>
      </p:pic>
      <p:sp>
        <p:nvSpPr>
          <p:cNvPr id="35" name="5 Marcador de número de diapositiva">
            <a:extLst>
              <a:ext uri="{FF2B5EF4-FFF2-40B4-BE49-F238E27FC236}">
                <a16:creationId xmlns:a16="http://schemas.microsoft.com/office/drawing/2014/main" id="{7889F947-EB15-42B4-9BD3-B7181E40CE86}"/>
              </a:ext>
            </a:extLst>
          </p:cNvPr>
          <p:cNvSpPr txBox="1">
            <a:spLocks/>
          </p:cNvSpPr>
          <p:nvPr/>
        </p:nvSpPr>
        <p:spPr>
          <a:xfrm>
            <a:off x="8800123" y="8513449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465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36" name="12 Imagen" descr="cons_cul_edu-cor">
            <a:extLst>
              <a:ext uri="{FF2B5EF4-FFF2-40B4-BE49-F238E27FC236}">
                <a16:creationId xmlns:a16="http://schemas.microsoft.com/office/drawing/2014/main" id="{42AAF1FC-4A38-473A-BF76-759B5D5E0776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7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7" name="8 Imagen">
            <a:extLst>
              <a:ext uri="{FF2B5EF4-FFF2-40B4-BE49-F238E27FC236}">
                <a16:creationId xmlns:a16="http://schemas.microsoft.com/office/drawing/2014/main" id="{097EC50D-880F-4DF2-9FB8-251F3764EE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8"/>
            <a:ext cx="1437264" cy="560533"/>
          </a:xfrm>
          <a:prstGeom prst="rect">
            <a:avLst/>
          </a:prstGeom>
        </p:spPr>
      </p:pic>
      <p:pic>
        <p:nvPicPr>
          <p:cNvPr id="38" name="Picture 2" descr="Z:\Spain\Coruna\Proyectos\Sector Público\Proyectos\012830-0018 - TIC en la escuela\03 Intermedio\Logotipos\Material para Presentaciones\encabezado azul.jpg">
            <a:extLst>
              <a:ext uri="{FF2B5EF4-FFF2-40B4-BE49-F238E27FC236}">
                <a16:creationId xmlns:a16="http://schemas.microsoft.com/office/drawing/2014/main" id="{48B52D2E-59E4-44F6-B760-9FE87FBDB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2"/>
            <a:ext cx="12192000" cy="857223"/>
          </a:xfrm>
          <a:prstGeom prst="rect">
            <a:avLst/>
          </a:prstGeom>
          <a:noFill/>
        </p:spPr>
      </p:pic>
      <p:pic>
        <p:nvPicPr>
          <p:cNvPr id="39" name="Picture 3" descr="Z:\Spain\Coruna\Proyectos\Sector Público\Proyectos\012830-0018 - TIC en la escuela\03 Intermedio\Logotipos\Material para Presentaciones\AZUL VERTICAL SEPARADO.png">
            <a:extLst>
              <a:ext uri="{FF2B5EF4-FFF2-40B4-BE49-F238E27FC236}">
                <a16:creationId xmlns:a16="http://schemas.microsoft.com/office/drawing/2014/main" id="{BB3CC92A-696E-45C0-877D-C3B3EA634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810777" y="381873"/>
            <a:ext cx="1930400" cy="357191"/>
          </a:xfrm>
          <a:prstGeom prst="rect">
            <a:avLst/>
          </a:prstGeom>
          <a:noFill/>
        </p:spPr>
      </p:pic>
      <p:sp>
        <p:nvSpPr>
          <p:cNvPr id="40" name="Rectangle 11">
            <a:extLst>
              <a:ext uri="{FF2B5EF4-FFF2-40B4-BE49-F238E27FC236}">
                <a16:creationId xmlns:a16="http://schemas.microsoft.com/office/drawing/2014/main" id="{FBE95CB0-584A-43F2-8B14-FAE0EFBD73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0887" y="350387"/>
            <a:ext cx="532498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Unidades didácticas </a:t>
            </a:r>
            <a:r>
              <a:rPr lang="es-ES_tradnl" sz="3200" dirty="0" err="1">
                <a:solidFill>
                  <a:srgbClr val="FFFFFF"/>
                </a:solidFill>
                <a:latin typeface="MicrogrammaDMedExt" pitchFamily="34" charset="0"/>
              </a:rPr>
              <a:t>intelixentes</a:t>
            </a:r>
            <a:endParaRPr lang="es-ES_tradnl" sz="3200" dirty="0"/>
          </a:p>
        </p:txBody>
      </p:sp>
    </p:spTree>
    <p:extLst>
      <p:ext uri="{BB962C8B-B14F-4D97-AF65-F5344CB8AC3E}">
        <p14:creationId xmlns:p14="http://schemas.microsoft.com/office/powerpoint/2010/main" val="2969980040"/>
      </p:ext>
    </p:extLst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ángulo 35">
            <a:extLst>
              <a:ext uri="{FF2B5EF4-FFF2-40B4-BE49-F238E27FC236}">
                <a16:creationId xmlns:a16="http://schemas.microsoft.com/office/drawing/2014/main" id="{64D21D71-8144-47A6-8002-9880B820C6C1}"/>
              </a:ext>
            </a:extLst>
          </p:cNvPr>
          <p:cNvSpPr/>
          <p:nvPr/>
        </p:nvSpPr>
        <p:spPr>
          <a:xfrm>
            <a:off x="0" y="842829"/>
            <a:ext cx="12192000" cy="7607689"/>
          </a:xfrm>
          <a:prstGeom prst="rect">
            <a:avLst/>
          </a:prstGeom>
          <a:solidFill>
            <a:srgbClr val="00AAE2"/>
          </a:solidFill>
          <a:ln>
            <a:solidFill>
              <a:srgbClr val="66AC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0DDE5A57-93E1-4232-A322-1CB709A183E0}"/>
              </a:ext>
            </a:extLst>
          </p:cNvPr>
          <p:cNvSpPr/>
          <p:nvPr/>
        </p:nvSpPr>
        <p:spPr>
          <a:xfrm>
            <a:off x="-1929" y="1143000"/>
            <a:ext cx="798266" cy="6858000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84DBB2D0-BC21-4C80-A8A4-F4FE6EA63F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12" t="5140" r="47550" b="37644"/>
          <a:stretch/>
        </p:blipFill>
        <p:spPr>
          <a:xfrm rot="10800000">
            <a:off x="36171" y="2770564"/>
            <a:ext cx="760164" cy="3923841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DCAE4011-9C47-4B55-8D86-7D40C334F6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82" t="56091" r="49087" b="41018"/>
          <a:stretch/>
        </p:blipFill>
        <p:spPr>
          <a:xfrm>
            <a:off x="245491" y="2981720"/>
            <a:ext cx="308473" cy="198304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5E421FEB-FA57-415D-983E-F4357154ED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8" t="44552" r="49523" b="51754"/>
          <a:stretch/>
        </p:blipFill>
        <p:spPr>
          <a:xfrm>
            <a:off x="278543" y="3752901"/>
            <a:ext cx="231354" cy="253388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515188DC-D997-4010-8C10-C6E0C59645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01" t="33124" r="49268" b="63985"/>
          <a:stretch/>
        </p:blipFill>
        <p:spPr>
          <a:xfrm>
            <a:off x="243655" y="4555296"/>
            <a:ext cx="308473" cy="198304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BE5AB7D0-DF91-4064-A75E-4AD1855AAC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91" t="21721" r="49178" b="75388"/>
          <a:stretch/>
        </p:blipFill>
        <p:spPr>
          <a:xfrm>
            <a:off x="241819" y="5335657"/>
            <a:ext cx="308473" cy="198304"/>
          </a:xfrm>
          <a:prstGeom prst="rect">
            <a:avLst/>
          </a:prstGeom>
        </p:spPr>
      </p:pic>
      <p:sp>
        <p:nvSpPr>
          <p:cNvPr id="19" name="Elipse 18">
            <a:extLst>
              <a:ext uri="{FF2B5EF4-FFF2-40B4-BE49-F238E27FC236}">
                <a16:creationId xmlns:a16="http://schemas.microsoft.com/office/drawing/2014/main" id="{94DDEE63-77EC-4AEE-BA3A-0D84FF0AA0D3}"/>
              </a:ext>
            </a:extLst>
          </p:cNvPr>
          <p:cNvSpPr/>
          <p:nvPr/>
        </p:nvSpPr>
        <p:spPr>
          <a:xfrm>
            <a:off x="6102551" y="1740994"/>
            <a:ext cx="712138" cy="712138"/>
          </a:xfrm>
          <a:prstGeom prst="ellipse">
            <a:avLst/>
          </a:prstGeom>
          <a:gradFill>
            <a:gsLst>
              <a:gs pos="0">
                <a:srgbClr val="1AC2FE"/>
              </a:gs>
              <a:gs pos="78000">
                <a:srgbClr val="1DC4FF"/>
              </a:gs>
              <a:gs pos="98000">
                <a:srgbClr val="A6C94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0232434C-4FE0-4537-8804-ACA4A36E9B5C}"/>
              </a:ext>
            </a:extLst>
          </p:cNvPr>
          <p:cNvSpPr/>
          <p:nvPr/>
        </p:nvSpPr>
        <p:spPr>
          <a:xfrm>
            <a:off x="6177686" y="1816129"/>
            <a:ext cx="561868" cy="561868"/>
          </a:xfrm>
          <a:prstGeom prst="ellipse">
            <a:avLst/>
          </a:prstGeom>
          <a:solidFill>
            <a:srgbClr val="F0F0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2092C507-31EA-4A4F-9ADE-824423065E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82" t="56091" r="49087" b="41018"/>
          <a:stretch/>
        </p:blipFill>
        <p:spPr>
          <a:xfrm>
            <a:off x="6223422" y="1945865"/>
            <a:ext cx="470396" cy="302397"/>
          </a:xfrm>
          <a:prstGeom prst="rect">
            <a:avLst/>
          </a:prstGeom>
        </p:spPr>
      </p:pic>
      <p:sp>
        <p:nvSpPr>
          <p:cNvPr id="28" name="Rectangle 2">
            <a:extLst>
              <a:ext uri="{FF2B5EF4-FFF2-40B4-BE49-F238E27FC236}">
                <a16:creationId xmlns:a16="http://schemas.microsoft.com/office/drawing/2014/main" id="{F7D3FB7C-A16B-4181-ADA8-4F2F1794B3D1}"/>
              </a:ext>
            </a:extLst>
          </p:cNvPr>
          <p:cNvSpPr/>
          <p:nvPr/>
        </p:nvSpPr>
        <p:spPr>
          <a:xfrm>
            <a:off x="21068" y="3496417"/>
            <a:ext cx="760166" cy="3194015"/>
          </a:xfrm>
          <a:prstGeom prst="rect">
            <a:avLst/>
          </a:prstGeom>
          <a:solidFill>
            <a:srgbClr val="231F20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FDEA05E2-6B22-4670-B1AC-A55522373B27}"/>
              </a:ext>
            </a:extLst>
          </p:cNvPr>
          <p:cNvSpPr txBox="1"/>
          <p:nvPr/>
        </p:nvSpPr>
        <p:spPr>
          <a:xfrm>
            <a:off x="828684" y="1554331"/>
            <a:ext cx="5145576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6000" b="1" dirty="0">
                <a:solidFill>
                  <a:schemeClr val="bg1"/>
                </a:solidFill>
              </a:rPr>
              <a:t>Control de Aula</a:t>
            </a:r>
          </a:p>
          <a:p>
            <a:pPr algn="r"/>
            <a:endParaRPr lang="es-ES" dirty="0">
              <a:solidFill>
                <a:schemeClr val="bg1"/>
              </a:solidFill>
            </a:endParaRPr>
          </a:p>
        </p:txBody>
      </p:sp>
      <p:cxnSp>
        <p:nvCxnSpPr>
          <p:cNvPr id="18" name="Straight Connector 6">
            <a:extLst>
              <a:ext uri="{FF2B5EF4-FFF2-40B4-BE49-F238E27FC236}">
                <a16:creationId xmlns:a16="http://schemas.microsoft.com/office/drawing/2014/main" id="{A3F95E06-EB04-4368-929A-5C41BD25FC81}"/>
              </a:ext>
            </a:extLst>
          </p:cNvPr>
          <p:cNvCxnSpPr/>
          <p:nvPr/>
        </p:nvCxnSpPr>
        <p:spPr>
          <a:xfrm>
            <a:off x="1250189" y="2850799"/>
            <a:ext cx="7493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uadroTexto 32">
            <a:extLst>
              <a:ext uri="{FF2B5EF4-FFF2-40B4-BE49-F238E27FC236}">
                <a16:creationId xmlns:a16="http://schemas.microsoft.com/office/drawing/2014/main" id="{9CE28926-468D-49E5-B440-8623D16ED769}"/>
              </a:ext>
            </a:extLst>
          </p:cNvPr>
          <p:cNvSpPr txBox="1"/>
          <p:nvPr/>
        </p:nvSpPr>
        <p:spPr>
          <a:xfrm>
            <a:off x="1028343" y="2971178"/>
            <a:ext cx="5106783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</a:rPr>
              <a:t>Controla </a:t>
            </a:r>
            <a:r>
              <a:rPr lang="es-ES" sz="2000" b="1" dirty="0">
                <a:solidFill>
                  <a:schemeClr val="bg1"/>
                </a:solidFill>
              </a:rPr>
              <a:t>qué alumnos están conectados</a:t>
            </a:r>
          </a:p>
          <a:p>
            <a:r>
              <a:rPr lang="es-ES" sz="3200" b="1" dirty="0" err="1">
                <a:solidFill>
                  <a:schemeClr val="bg1"/>
                </a:solidFill>
              </a:rPr>
              <a:t>Dirixe</a:t>
            </a:r>
            <a:r>
              <a:rPr lang="es-ES" sz="2000" b="1" dirty="0">
                <a:solidFill>
                  <a:schemeClr val="bg1"/>
                </a:solidFill>
              </a:rPr>
              <a:t> </a:t>
            </a:r>
            <a:r>
              <a:rPr lang="es-ES" sz="2000" b="1" dirty="0" err="1">
                <a:solidFill>
                  <a:schemeClr val="bg1"/>
                </a:solidFill>
              </a:rPr>
              <a:t>aos</a:t>
            </a:r>
            <a:r>
              <a:rPr lang="es-ES" sz="2000" b="1" dirty="0">
                <a:solidFill>
                  <a:schemeClr val="bg1"/>
                </a:solidFill>
              </a:rPr>
              <a:t> alumnos a un punto do </a:t>
            </a:r>
            <a:r>
              <a:rPr lang="es-ES" sz="2000" b="1" dirty="0" err="1">
                <a:solidFill>
                  <a:schemeClr val="bg1"/>
                </a:solidFill>
              </a:rPr>
              <a:t>contido</a:t>
            </a:r>
            <a:r>
              <a:rPr lang="es-ES" sz="2000" b="1" dirty="0">
                <a:solidFill>
                  <a:schemeClr val="bg1"/>
                </a:solidFill>
              </a:rPr>
              <a:t>. </a:t>
            </a:r>
          </a:p>
          <a:p>
            <a:r>
              <a:rPr lang="es-ES" sz="3200" b="1" dirty="0">
                <a:solidFill>
                  <a:schemeClr val="bg1"/>
                </a:solidFill>
              </a:rPr>
              <a:t>Bloquea</a:t>
            </a:r>
            <a:r>
              <a:rPr lang="es-ES" sz="2000" b="1" dirty="0">
                <a:solidFill>
                  <a:schemeClr val="bg1"/>
                </a:solidFill>
              </a:rPr>
              <a:t> a navegación dos alumnos.</a:t>
            </a:r>
          </a:p>
          <a:p>
            <a:r>
              <a:rPr lang="es-ES" sz="2000" b="1" dirty="0" err="1">
                <a:solidFill>
                  <a:schemeClr val="bg1"/>
                </a:solidFill>
              </a:rPr>
              <a:t>Fai</a:t>
            </a:r>
            <a:r>
              <a:rPr lang="es-ES" sz="2000" b="1" dirty="0">
                <a:solidFill>
                  <a:schemeClr val="bg1"/>
                </a:solidFill>
              </a:rPr>
              <a:t> que che </a:t>
            </a:r>
            <a:r>
              <a:rPr lang="es-ES" sz="3200" b="1" dirty="0">
                <a:solidFill>
                  <a:schemeClr val="bg1"/>
                </a:solidFill>
              </a:rPr>
              <a:t>presten atención</a:t>
            </a:r>
            <a:r>
              <a:rPr lang="es-ES" sz="2000" b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34" name="Imagen 33">
            <a:extLst>
              <a:ext uri="{FF2B5EF4-FFF2-40B4-BE49-F238E27FC236}">
                <a16:creationId xmlns:a16="http://schemas.microsoft.com/office/drawing/2014/main" id="{867C1A00-51E4-485F-B7CB-CA538AD6E6CC}"/>
              </a:ext>
            </a:extLst>
          </p:cNvPr>
          <p:cNvPicPr/>
          <p:nvPr/>
        </p:nvPicPr>
        <p:blipFill rotWithShape="1">
          <a:blip r:embed="rId3"/>
          <a:srcRect t="889" b="-889"/>
          <a:stretch/>
        </p:blipFill>
        <p:spPr>
          <a:xfrm>
            <a:off x="6364981" y="2948367"/>
            <a:ext cx="5354424" cy="35534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90C0DD1C-149C-4AFD-8834-D86478AA9F4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329" y="1126297"/>
            <a:ext cx="2299335" cy="560705"/>
          </a:xfrm>
          <a:prstGeom prst="rect">
            <a:avLst/>
          </a:prstGeom>
        </p:spPr>
      </p:pic>
      <p:sp>
        <p:nvSpPr>
          <p:cNvPr id="22" name="1 Marcador de número de diapositiva">
            <a:extLst>
              <a:ext uri="{FF2B5EF4-FFF2-40B4-BE49-F238E27FC236}">
                <a16:creationId xmlns:a16="http://schemas.microsoft.com/office/drawing/2014/main" id="{91E3CC28-DE66-45D9-81EC-337EEAB84A9C}"/>
              </a:ext>
            </a:extLst>
          </p:cNvPr>
          <p:cNvSpPr txBox="1">
            <a:spLocks/>
          </p:cNvSpPr>
          <p:nvPr/>
        </p:nvSpPr>
        <p:spPr>
          <a:xfrm>
            <a:off x="8737600" y="8466700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466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29" name="101 Imagen" descr="02_pie.jpg">
            <a:extLst>
              <a:ext uri="{FF2B5EF4-FFF2-40B4-BE49-F238E27FC236}">
                <a16:creationId xmlns:a16="http://schemas.microsoft.com/office/drawing/2014/main" id="{34DE1DC9-F878-4C0B-957B-7ABA7DFD87F0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3"/>
            <a:ext cx="12192000" cy="714348"/>
          </a:xfrm>
          <a:prstGeom prst="rect">
            <a:avLst/>
          </a:prstGeom>
        </p:spPr>
      </p:pic>
      <p:sp>
        <p:nvSpPr>
          <p:cNvPr id="30" name="5 Marcador de número de diapositiva">
            <a:extLst>
              <a:ext uri="{FF2B5EF4-FFF2-40B4-BE49-F238E27FC236}">
                <a16:creationId xmlns:a16="http://schemas.microsoft.com/office/drawing/2014/main" id="{1394FB2D-4100-4D9E-8703-32A76C3D9D42}"/>
              </a:ext>
            </a:extLst>
          </p:cNvPr>
          <p:cNvSpPr txBox="1">
            <a:spLocks/>
          </p:cNvSpPr>
          <p:nvPr/>
        </p:nvSpPr>
        <p:spPr>
          <a:xfrm>
            <a:off x="8800123" y="8513449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466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31" name="12 Imagen" descr="cons_cul_edu-cor">
            <a:extLst>
              <a:ext uri="{FF2B5EF4-FFF2-40B4-BE49-F238E27FC236}">
                <a16:creationId xmlns:a16="http://schemas.microsoft.com/office/drawing/2014/main" id="{E29820BF-E72E-441F-B40C-A45219CC61AA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7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8" name="8 Imagen">
            <a:extLst>
              <a:ext uri="{FF2B5EF4-FFF2-40B4-BE49-F238E27FC236}">
                <a16:creationId xmlns:a16="http://schemas.microsoft.com/office/drawing/2014/main" id="{1AB76682-0A16-4527-9BC5-71ECF81E62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8"/>
            <a:ext cx="1437264" cy="560533"/>
          </a:xfrm>
          <a:prstGeom prst="rect">
            <a:avLst/>
          </a:prstGeom>
        </p:spPr>
      </p:pic>
      <p:pic>
        <p:nvPicPr>
          <p:cNvPr id="39" name="Picture 2" descr="Z:\Spain\Coruna\Proyectos\Sector Público\Proyectos\012830-0018 - TIC en la escuela\03 Intermedio\Logotipos\Material para Presentaciones\encabezado azul.jpg">
            <a:extLst>
              <a:ext uri="{FF2B5EF4-FFF2-40B4-BE49-F238E27FC236}">
                <a16:creationId xmlns:a16="http://schemas.microsoft.com/office/drawing/2014/main" id="{B3194F11-75C3-49C7-9E77-142D2E5B8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2"/>
            <a:ext cx="12192000" cy="857223"/>
          </a:xfrm>
          <a:prstGeom prst="rect">
            <a:avLst/>
          </a:prstGeom>
          <a:noFill/>
        </p:spPr>
      </p:pic>
      <p:pic>
        <p:nvPicPr>
          <p:cNvPr id="40" name="Picture 3" descr="Z:\Spain\Coruna\Proyectos\Sector Público\Proyectos\012830-0018 - TIC en la escuela\03 Intermedio\Logotipos\Material para Presentaciones\AZUL VERTICAL SEPARADO.png">
            <a:extLst>
              <a:ext uri="{FF2B5EF4-FFF2-40B4-BE49-F238E27FC236}">
                <a16:creationId xmlns:a16="http://schemas.microsoft.com/office/drawing/2014/main" id="{5CCEBAD0-B096-417B-8E26-6E7DD6EA2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810777" y="381873"/>
            <a:ext cx="1930400" cy="357191"/>
          </a:xfrm>
          <a:prstGeom prst="rect">
            <a:avLst/>
          </a:prstGeom>
          <a:noFill/>
        </p:spPr>
      </p:pic>
      <p:sp>
        <p:nvSpPr>
          <p:cNvPr id="41" name="Rectangle 11">
            <a:extLst>
              <a:ext uri="{FF2B5EF4-FFF2-40B4-BE49-F238E27FC236}">
                <a16:creationId xmlns:a16="http://schemas.microsoft.com/office/drawing/2014/main" id="{C9D20949-F009-4530-843A-1E0DE4D176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0887" y="350387"/>
            <a:ext cx="532498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Unidades didácticas </a:t>
            </a:r>
            <a:r>
              <a:rPr lang="es-ES_tradnl" sz="3200" dirty="0" err="1">
                <a:solidFill>
                  <a:srgbClr val="FFFFFF"/>
                </a:solidFill>
                <a:latin typeface="MicrogrammaDMedExt" pitchFamily="34" charset="0"/>
              </a:rPr>
              <a:t>intelixentes</a:t>
            </a:r>
            <a:endParaRPr lang="es-ES_tradnl" sz="3200" dirty="0"/>
          </a:p>
        </p:txBody>
      </p:sp>
    </p:spTree>
    <p:extLst>
      <p:ext uri="{BB962C8B-B14F-4D97-AF65-F5344CB8AC3E}">
        <p14:creationId xmlns:p14="http://schemas.microsoft.com/office/powerpoint/2010/main" val="401953972"/>
      </p:ext>
    </p:extLst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866DA70E-CB58-41BC-B53F-59F520F51467}"/>
              </a:ext>
            </a:extLst>
          </p:cNvPr>
          <p:cNvSpPr/>
          <p:nvPr/>
        </p:nvSpPr>
        <p:spPr>
          <a:xfrm>
            <a:off x="0" y="842829"/>
            <a:ext cx="12192000" cy="7607689"/>
          </a:xfrm>
          <a:prstGeom prst="rect">
            <a:avLst/>
          </a:prstGeom>
          <a:solidFill>
            <a:srgbClr val="61A6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AE03C283-C99D-4163-962A-95E5D1D2283D}"/>
              </a:ext>
            </a:extLst>
          </p:cNvPr>
          <p:cNvSpPr/>
          <p:nvPr/>
        </p:nvSpPr>
        <p:spPr>
          <a:xfrm>
            <a:off x="-1929" y="1143000"/>
            <a:ext cx="798266" cy="6858000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1DB87A2-BA10-4CEC-9011-FD4FDCB8E697}"/>
              </a:ext>
            </a:extLst>
          </p:cNvPr>
          <p:cNvSpPr txBox="1"/>
          <p:nvPr/>
        </p:nvSpPr>
        <p:spPr>
          <a:xfrm>
            <a:off x="1015680" y="2955318"/>
            <a:ext cx="46149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</a:rPr>
              <a:t>Revisa o que contestaron</a:t>
            </a:r>
            <a:r>
              <a:rPr lang="es-ES" sz="2000" b="1" dirty="0">
                <a:solidFill>
                  <a:schemeClr val="bg1"/>
                </a:solidFill>
              </a:rPr>
              <a:t>.</a:t>
            </a:r>
            <a:r>
              <a:rPr lang="es-ES" sz="3200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B7AC6A4-4480-429F-B0B0-3C920E06B9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12" t="5140" r="47550" b="37644"/>
          <a:stretch/>
        </p:blipFill>
        <p:spPr>
          <a:xfrm rot="10800000">
            <a:off x="36171" y="2770564"/>
            <a:ext cx="760164" cy="392384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22A0F87B-5774-4676-8D98-2D45C8133D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82" t="56091" r="49087" b="41018"/>
          <a:stretch/>
        </p:blipFill>
        <p:spPr>
          <a:xfrm>
            <a:off x="245491" y="2981720"/>
            <a:ext cx="308473" cy="198304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F9231E10-4A55-4EB5-9071-F6AE1EE7AB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8" t="44552" r="49523" b="51754"/>
          <a:stretch/>
        </p:blipFill>
        <p:spPr>
          <a:xfrm>
            <a:off x="278543" y="3752901"/>
            <a:ext cx="231354" cy="25338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FBAE7A09-BF7E-4D59-8B6F-A11BB1E8AD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01" t="33124" r="49268" b="63985"/>
          <a:stretch/>
        </p:blipFill>
        <p:spPr>
          <a:xfrm>
            <a:off x="243655" y="4555296"/>
            <a:ext cx="308473" cy="198304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39C66B3C-84D5-491D-BF03-F4BE1BF2F5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91" t="21721" r="49178" b="75388"/>
          <a:stretch/>
        </p:blipFill>
        <p:spPr>
          <a:xfrm>
            <a:off x="241819" y="5335657"/>
            <a:ext cx="308473" cy="198304"/>
          </a:xfrm>
          <a:prstGeom prst="rect">
            <a:avLst/>
          </a:prstGeom>
        </p:spPr>
      </p:pic>
      <p:sp>
        <p:nvSpPr>
          <p:cNvPr id="22" name="Rectangle 2">
            <a:extLst>
              <a:ext uri="{FF2B5EF4-FFF2-40B4-BE49-F238E27FC236}">
                <a16:creationId xmlns:a16="http://schemas.microsoft.com/office/drawing/2014/main" id="{511302D0-BB94-48D1-B400-57FB897AFBEC}"/>
              </a:ext>
            </a:extLst>
          </p:cNvPr>
          <p:cNvSpPr/>
          <p:nvPr/>
        </p:nvSpPr>
        <p:spPr>
          <a:xfrm>
            <a:off x="36170" y="4294753"/>
            <a:ext cx="760166" cy="2771266"/>
          </a:xfrm>
          <a:prstGeom prst="rect">
            <a:avLst/>
          </a:prstGeom>
          <a:solidFill>
            <a:srgbClr val="231F20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</a:t>
            </a:r>
          </a:p>
        </p:txBody>
      </p:sp>
      <p:cxnSp>
        <p:nvCxnSpPr>
          <p:cNvPr id="25" name="Straight Connector 6">
            <a:extLst>
              <a:ext uri="{FF2B5EF4-FFF2-40B4-BE49-F238E27FC236}">
                <a16:creationId xmlns:a16="http://schemas.microsoft.com/office/drawing/2014/main" id="{7C9CC38B-73DF-4D98-8069-44CE1FDE335A}"/>
              </a:ext>
            </a:extLst>
          </p:cNvPr>
          <p:cNvCxnSpPr/>
          <p:nvPr/>
        </p:nvCxnSpPr>
        <p:spPr>
          <a:xfrm>
            <a:off x="1250189" y="2850799"/>
            <a:ext cx="7493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Imagen 25">
            <a:extLst>
              <a:ext uri="{FF2B5EF4-FFF2-40B4-BE49-F238E27FC236}">
                <a16:creationId xmlns:a16="http://schemas.microsoft.com/office/drawing/2014/main" id="{EE4AC216-0EB0-460E-9CE1-01CB5AB8ACD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329" y="1126297"/>
            <a:ext cx="2299335" cy="560705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B8B6D65A-6D65-46BD-8EDE-247A28F2101C}"/>
              </a:ext>
            </a:extLst>
          </p:cNvPr>
          <p:cNvSpPr txBox="1"/>
          <p:nvPr/>
        </p:nvSpPr>
        <p:spPr>
          <a:xfrm>
            <a:off x="796337" y="1550525"/>
            <a:ext cx="6666697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6000" b="1" dirty="0">
                <a:solidFill>
                  <a:schemeClr val="bg1"/>
                </a:solidFill>
              </a:rPr>
              <a:t>Datos en tempo real</a:t>
            </a:r>
          </a:p>
          <a:p>
            <a:pPr algn="r"/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29" name="Rectangle 2">
            <a:extLst>
              <a:ext uri="{FF2B5EF4-FFF2-40B4-BE49-F238E27FC236}">
                <a16:creationId xmlns:a16="http://schemas.microsoft.com/office/drawing/2014/main" id="{FDD5340D-B7A4-4959-A2D5-071CC3213515}"/>
              </a:ext>
            </a:extLst>
          </p:cNvPr>
          <p:cNvSpPr/>
          <p:nvPr/>
        </p:nvSpPr>
        <p:spPr>
          <a:xfrm>
            <a:off x="24945" y="2728031"/>
            <a:ext cx="760166" cy="757672"/>
          </a:xfrm>
          <a:prstGeom prst="rect">
            <a:avLst/>
          </a:prstGeom>
          <a:solidFill>
            <a:srgbClr val="231F20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</a:t>
            </a:r>
          </a:p>
        </p:txBody>
      </p:sp>
      <p:grpSp>
        <p:nvGrpSpPr>
          <p:cNvPr id="35" name="Grupo 34">
            <a:extLst>
              <a:ext uri="{FF2B5EF4-FFF2-40B4-BE49-F238E27FC236}">
                <a16:creationId xmlns:a16="http://schemas.microsoft.com/office/drawing/2014/main" id="{43DE14DD-3444-4F54-8EBE-4B4AAEEA25A8}"/>
              </a:ext>
            </a:extLst>
          </p:cNvPr>
          <p:cNvGrpSpPr/>
          <p:nvPr/>
        </p:nvGrpSpPr>
        <p:grpSpPr>
          <a:xfrm>
            <a:off x="7559208" y="1740912"/>
            <a:ext cx="712138" cy="712138"/>
            <a:chOff x="-1468306" y="241925"/>
            <a:chExt cx="712138" cy="712138"/>
          </a:xfrm>
        </p:grpSpPr>
        <p:sp>
          <p:nvSpPr>
            <p:cNvPr id="36" name="Elipse 35">
              <a:extLst>
                <a:ext uri="{FF2B5EF4-FFF2-40B4-BE49-F238E27FC236}">
                  <a16:creationId xmlns:a16="http://schemas.microsoft.com/office/drawing/2014/main" id="{2ED5CFDC-D4A5-47CD-BCF3-33E34E99E590}"/>
                </a:ext>
              </a:extLst>
            </p:cNvPr>
            <p:cNvSpPr/>
            <p:nvPr/>
          </p:nvSpPr>
          <p:spPr>
            <a:xfrm>
              <a:off x="-1468306" y="241925"/>
              <a:ext cx="712138" cy="712138"/>
            </a:xfrm>
            <a:prstGeom prst="ellipse">
              <a:avLst/>
            </a:prstGeom>
            <a:gradFill>
              <a:gsLst>
                <a:gs pos="89000">
                  <a:srgbClr val="A4CA45"/>
                </a:gs>
                <a:gs pos="0">
                  <a:srgbClr val="92D050"/>
                </a:gs>
                <a:gs pos="99000">
                  <a:srgbClr val="E8492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7" name="Elipse 36">
              <a:extLst>
                <a:ext uri="{FF2B5EF4-FFF2-40B4-BE49-F238E27FC236}">
                  <a16:creationId xmlns:a16="http://schemas.microsoft.com/office/drawing/2014/main" id="{0D3F2E5B-C621-4CCE-A241-4FF680D79619}"/>
                </a:ext>
              </a:extLst>
            </p:cNvPr>
            <p:cNvSpPr/>
            <p:nvPr/>
          </p:nvSpPr>
          <p:spPr>
            <a:xfrm>
              <a:off x="-1393171" y="317060"/>
              <a:ext cx="561868" cy="561868"/>
            </a:xfrm>
            <a:prstGeom prst="ellipse">
              <a:avLst/>
            </a:prstGeom>
            <a:solidFill>
              <a:srgbClr val="F0F0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38" name="Imagen 37">
              <a:extLst>
                <a:ext uri="{FF2B5EF4-FFF2-40B4-BE49-F238E27FC236}">
                  <a16:creationId xmlns:a16="http://schemas.microsoft.com/office/drawing/2014/main" id="{6AF8F683-4143-4EEB-89A6-AF0723684D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578" t="44552" r="49523" b="51754"/>
            <a:stretch/>
          </p:blipFill>
          <p:spPr>
            <a:xfrm>
              <a:off x="-1292943" y="402313"/>
              <a:ext cx="357329" cy="391361"/>
            </a:xfrm>
            <a:prstGeom prst="rect">
              <a:avLst/>
            </a:prstGeom>
          </p:spPr>
        </p:pic>
      </p:grpSp>
      <p:pic>
        <p:nvPicPr>
          <p:cNvPr id="40" name="Imagen 39">
            <a:extLst>
              <a:ext uri="{FF2B5EF4-FFF2-40B4-BE49-F238E27FC236}">
                <a16:creationId xmlns:a16="http://schemas.microsoft.com/office/drawing/2014/main" id="{53F82AC0-50D9-4CA3-A041-DCB552E1F2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899"/>
          <a:stretch/>
        </p:blipFill>
        <p:spPr>
          <a:xfrm>
            <a:off x="3683456" y="3729510"/>
            <a:ext cx="5725138" cy="32122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" name="1 Marcador de número de diapositiva">
            <a:extLst>
              <a:ext uri="{FF2B5EF4-FFF2-40B4-BE49-F238E27FC236}">
                <a16:creationId xmlns:a16="http://schemas.microsoft.com/office/drawing/2014/main" id="{C8F7D55F-AB51-4B45-8A92-537A6EB97E69}"/>
              </a:ext>
            </a:extLst>
          </p:cNvPr>
          <p:cNvSpPr txBox="1">
            <a:spLocks/>
          </p:cNvSpPr>
          <p:nvPr/>
        </p:nvSpPr>
        <p:spPr>
          <a:xfrm>
            <a:off x="8737600" y="8466700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467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21" name="101 Imagen" descr="02_pie.jpg">
            <a:extLst>
              <a:ext uri="{FF2B5EF4-FFF2-40B4-BE49-F238E27FC236}">
                <a16:creationId xmlns:a16="http://schemas.microsoft.com/office/drawing/2014/main" id="{34854054-08DD-4607-B625-69F86BD57E2C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3"/>
            <a:ext cx="12192000" cy="714348"/>
          </a:xfrm>
          <a:prstGeom prst="rect">
            <a:avLst/>
          </a:prstGeom>
        </p:spPr>
      </p:pic>
      <p:sp>
        <p:nvSpPr>
          <p:cNvPr id="23" name="5 Marcador de número de diapositiva">
            <a:extLst>
              <a:ext uri="{FF2B5EF4-FFF2-40B4-BE49-F238E27FC236}">
                <a16:creationId xmlns:a16="http://schemas.microsoft.com/office/drawing/2014/main" id="{779D9B3D-9389-401A-8CB4-32E064EF4A50}"/>
              </a:ext>
            </a:extLst>
          </p:cNvPr>
          <p:cNvSpPr txBox="1">
            <a:spLocks/>
          </p:cNvSpPr>
          <p:nvPr/>
        </p:nvSpPr>
        <p:spPr>
          <a:xfrm>
            <a:off x="8800123" y="8513449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467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24" name="12 Imagen" descr="cons_cul_edu-cor">
            <a:extLst>
              <a:ext uri="{FF2B5EF4-FFF2-40B4-BE49-F238E27FC236}">
                <a16:creationId xmlns:a16="http://schemas.microsoft.com/office/drawing/2014/main" id="{49F73030-F7CD-4CDC-9DEC-CD3BFFC89B25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7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7" name="8 Imagen">
            <a:extLst>
              <a:ext uri="{FF2B5EF4-FFF2-40B4-BE49-F238E27FC236}">
                <a16:creationId xmlns:a16="http://schemas.microsoft.com/office/drawing/2014/main" id="{00BAF969-ECD1-4CA4-974F-B7A1D6EC0F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8"/>
            <a:ext cx="1437264" cy="560533"/>
          </a:xfrm>
          <a:prstGeom prst="rect">
            <a:avLst/>
          </a:prstGeom>
        </p:spPr>
      </p:pic>
      <p:pic>
        <p:nvPicPr>
          <p:cNvPr id="30" name="Picture 2" descr="Z:\Spain\Coruna\Proyectos\Sector Público\Proyectos\012830-0018 - TIC en la escuela\03 Intermedio\Logotipos\Material para Presentaciones\encabezado azul.jpg">
            <a:extLst>
              <a:ext uri="{FF2B5EF4-FFF2-40B4-BE49-F238E27FC236}">
                <a16:creationId xmlns:a16="http://schemas.microsoft.com/office/drawing/2014/main" id="{863DD62C-9BB6-4869-8F21-7CF3883F1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2"/>
            <a:ext cx="12192000" cy="857223"/>
          </a:xfrm>
          <a:prstGeom prst="rect">
            <a:avLst/>
          </a:prstGeom>
          <a:noFill/>
        </p:spPr>
      </p:pic>
      <p:pic>
        <p:nvPicPr>
          <p:cNvPr id="31" name="Picture 3" descr="Z:\Spain\Coruna\Proyectos\Sector Público\Proyectos\012830-0018 - TIC en la escuela\03 Intermedio\Logotipos\Material para Presentaciones\AZUL VERTICAL SEPARADO.png">
            <a:extLst>
              <a:ext uri="{FF2B5EF4-FFF2-40B4-BE49-F238E27FC236}">
                <a16:creationId xmlns:a16="http://schemas.microsoft.com/office/drawing/2014/main" id="{C4C84D7E-2DDD-4E27-AC2A-72CD91159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810777" y="381873"/>
            <a:ext cx="1930400" cy="357191"/>
          </a:xfrm>
          <a:prstGeom prst="rect">
            <a:avLst/>
          </a:prstGeom>
          <a:noFill/>
        </p:spPr>
      </p:pic>
      <p:sp>
        <p:nvSpPr>
          <p:cNvPr id="32" name="Rectangle 11">
            <a:extLst>
              <a:ext uri="{FF2B5EF4-FFF2-40B4-BE49-F238E27FC236}">
                <a16:creationId xmlns:a16="http://schemas.microsoft.com/office/drawing/2014/main" id="{683E4D20-6833-41BF-9282-16C89E208C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0887" y="350387"/>
            <a:ext cx="532498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Unidades didácticas </a:t>
            </a:r>
            <a:r>
              <a:rPr lang="es-ES_tradnl" sz="3200" dirty="0" err="1">
                <a:solidFill>
                  <a:srgbClr val="FFFFFF"/>
                </a:solidFill>
                <a:latin typeface="MicrogrammaDMedExt" pitchFamily="34" charset="0"/>
              </a:rPr>
              <a:t>intelixentes</a:t>
            </a:r>
            <a:endParaRPr lang="es-ES_tradnl" sz="3200" dirty="0"/>
          </a:p>
        </p:txBody>
      </p:sp>
    </p:spTree>
    <p:extLst>
      <p:ext uri="{BB962C8B-B14F-4D97-AF65-F5344CB8AC3E}">
        <p14:creationId xmlns:p14="http://schemas.microsoft.com/office/powerpoint/2010/main" val="18429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9" grpId="0" animBg="1"/>
    </p:bldLst>
  </p:timing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866DA70E-CB58-41BC-B53F-59F520F51467}"/>
              </a:ext>
            </a:extLst>
          </p:cNvPr>
          <p:cNvSpPr/>
          <p:nvPr/>
        </p:nvSpPr>
        <p:spPr>
          <a:xfrm>
            <a:off x="0" y="857225"/>
            <a:ext cx="12192000" cy="7572428"/>
          </a:xfrm>
          <a:prstGeom prst="rect">
            <a:avLst/>
          </a:prstGeom>
          <a:solidFill>
            <a:srgbClr val="61A6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AE03C283-C99D-4163-962A-95E5D1D2283D}"/>
              </a:ext>
            </a:extLst>
          </p:cNvPr>
          <p:cNvSpPr/>
          <p:nvPr/>
        </p:nvSpPr>
        <p:spPr>
          <a:xfrm>
            <a:off x="-1929" y="1143000"/>
            <a:ext cx="798266" cy="6858000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B7AC6A4-4480-429F-B0B0-3C920E06B9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12" t="5140" r="47550" b="37644"/>
          <a:stretch/>
        </p:blipFill>
        <p:spPr>
          <a:xfrm rot="10800000">
            <a:off x="36171" y="2770564"/>
            <a:ext cx="760164" cy="392384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22A0F87B-5774-4676-8D98-2D45C8133D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82" t="56091" r="49087" b="41018"/>
          <a:stretch/>
        </p:blipFill>
        <p:spPr>
          <a:xfrm>
            <a:off x="245491" y="2981720"/>
            <a:ext cx="308473" cy="198304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F9231E10-4A55-4EB5-9071-F6AE1EE7AB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8" t="44552" r="49523" b="51754"/>
          <a:stretch/>
        </p:blipFill>
        <p:spPr>
          <a:xfrm>
            <a:off x="278543" y="3752901"/>
            <a:ext cx="231354" cy="25338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FBAE7A09-BF7E-4D59-8B6F-A11BB1E8AD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01" t="33124" r="49268" b="63985"/>
          <a:stretch/>
        </p:blipFill>
        <p:spPr>
          <a:xfrm>
            <a:off x="243655" y="4555296"/>
            <a:ext cx="308473" cy="198304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39C66B3C-84D5-491D-BF03-F4BE1BF2F5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91" t="21721" r="49178" b="75388"/>
          <a:stretch/>
        </p:blipFill>
        <p:spPr>
          <a:xfrm>
            <a:off x="241819" y="5335657"/>
            <a:ext cx="308473" cy="198304"/>
          </a:xfrm>
          <a:prstGeom prst="rect">
            <a:avLst/>
          </a:prstGeom>
        </p:spPr>
      </p:pic>
      <p:sp>
        <p:nvSpPr>
          <p:cNvPr id="22" name="Rectangle 2">
            <a:extLst>
              <a:ext uri="{FF2B5EF4-FFF2-40B4-BE49-F238E27FC236}">
                <a16:creationId xmlns:a16="http://schemas.microsoft.com/office/drawing/2014/main" id="{511302D0-BB94-48D1-B400-57FB897AFBEC}"/>
              </a:ext>
            </a:extLst>
          </p:cNvPr>
          <p:cNvSpPr/>
          <p:nvPr/>
        </p:nvSpPr>
        <p:spPr>
          <a:xfrm>
            <a:off x="36170" y="4294753"/>
            <a:ext cx="760166" cy="2771266"/>
          </a:xfrm>
          <a:prstGeom prst="rect">
            <a:avLst/>
          </a:prstGeom>
          <a:solidFill>
            <a:srgbClr val="231F20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</a:t>
            </a:r>
          </a:p>
        </p:txBody>
      </p:sp>
      <p:cxnSp>
        <p:nvCxnSpPr>
          <p:cNvPr id="25" name="Straight Connector 6">
            <a:extLst>
              <a:ext uri="{FF2B5EF4-FFF2-40B4-BE49-F238E27FC236}">
                <a16:creationId xmlns:a16="http://schemas.microsoft.com/office/drawing/2014/main" id="{7C9CC38B-73DF-4D98-8069-44CE1FDE335A}"/>
              </a:ext>
            </a:extLst>
          </p:cNvPr>
          <p:cNvCxnSpPr/>
          <p:nvPr/>
        </p:nvCxnSpPr>
        <p:spPr>
          <a:xfrm>
            <a:off x="1250189" y="2850799"/>
            <a:ext cx="7493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Imagen 25">
            <a:extLst>
              <a:ext uri="{FF2B5EF4-FFF2-40B4-BE49-F238E27FC236}">
                <a16:creationId xmlns:a16="http://schemas.microsoft.com/office/drawing/2014/main" id="{EE4AC216-0EB0-460E-9CE1-01CB5AB8ACD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329" y="1126297"/>
            <a:ext cx="2299335" cy="560705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B8B6D65A-6D65-46BD-8EDE-247A28F2101C}"/>
              </a:ext>
            </a:extLst>
          </p:cNvPr>
          <p:cNvSpPr txBox="1"/>
          <p:nvPr/>
        </p:nvSpPr>
        <p:spPr>
          <a:xfrm>
            <a:off x="796337" y="1550525"/>
            <a:ext cx="6666697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6000" b="1" dirty="0">
                <a:solidFill>
                  <a:schemeClr val="bg1"/>
                </a:solidFill>
              </a:rPr>
              <a:t>Datos en tempo real</a:t>
            </a:r>
          </a:p>
          <a:p>
            <a:pPr algn="r"/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29" name="Rectangle 2">
            <a:extLst>
              <a:ext uri="{FF2B5EF4-FFF2-40B4-BE49-F238E27FC236}">
                <a16:creationId xmlns:a16="http://schemas.microsoft.com/office/drawing/2014/main" id="{FDD5340D-B7A4-4959-A2D5-071CC3213515}"/>
              </a:ext>
            </a:extLst>
          </p:cNvPr>
          <p:cNvSpPr/>
          <p:nvPr/>
        </p:nvSpPr>
        <p:spPr>
          <a:xfrm>
            <a:off x="24945" y="2728031"/>
            <a:ext cx="760166" cy="757672"/>
          </a:xfrm>
          <a:prstGeom prst="rect">
            <a:avLst/>
          </a:prstGeom>
          <a:solidFill>
            <a:srgbClr val="231F20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</a:t>
            </a:r>
          </a:p>
        </p:txBody>
      </p:sp>
      <p:grpSp>
        <p:nvGrpSpPr>
          <p:cNvPr id="35" name="Grupo 34">
            <a:extLst>
              <a:ext uri="{FF2B5EF4-FFF2-40B4-BE49-F238E27FC236}">
                <a16:creationId xmlns:a16="http://schemas.microsoft.com/office/drawing/2014/main" id="{43DE14DD-3444-4F54-8EBE-4B4AAEEA25A8}"/>
              </a:ext>
            </a:extLst>
          </p:cNvPr>
          <p:cNvGrpSpPr/>
          <p:nvPr/>
        </p:nvGrpSpPr>
        <p:grpSpPr>
          <a:xfrm>
            <a:off x="7559208" y="1740912"/>
            <a:ext cx="712138" cy="712138"/>
            <a:chOff x="-1468306" y="241925"/>
            <a:chExt cx="712138" cy="712138"/>
          </a:xfrm>
        </p:grpSpPr>
        <p:sp>
          <p:nvSpPr>
            <p:cNvPr id="36" name="Elipse 35">
              <a:extLst>
                <a:ext uri="{FF2B5EF4-FFF2-40B4-BE49-F238E27FC236}">
                  <a16:creationId xmlns:a16="http://schemas.microsoft.com/office/drawing/2014/main" id="{2ED5CFDC-D4A5-47CD-BCF3-33E34E99E590}"/>
                </a:ext>
              </a:extLst>
            </p:cNvPr>
            <p:cNvSpPr/>
            <p:nvPr/>
          </p:nvSpPr>
          <p:spPr>
            <a:xfrm>
              <a:off x="-1468306" y="241925"/>
              <a:ext cx="712138" cy="712138"/>
            </a:xfrm>
            <a:prstGeom prst="ellipse">
              <a:avLst/>
            </a:prstGeom>
            <a:gradFill>
              <a:gsLst>
                <a:gs pos="89000">
                  <a:srgbClr val="A4CA45"/>
                </a:gs>
                <a:gs pos="0">
                  <a:srgbClr val="92D050"/>
                </a:gs>
                <a:gs pos="99000">
                  <a:srgbClr val="E8492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7" name="Elipse 36">
              <a:extLst>
                <a:ext uri="{FF2B5EF4-FFF2-40B4-BE49-F238E27FC236}">
                  <a16:creationId xmlns:a16="http://schemas.microsoft.com/office/drawing/2014/main" id="{0D3F2E5B-C621-4CCE-A241-4FF680D79619}"/>
                </a:ext>
              </a:extLst>
            </p:cNvPr>
            <p:cNvSpPr/>
            <p:nvPr/>
          </p:nvSpPr>
          <p:spPr>
            <a:xfrm>
              <a:off x="-1393171" y="317060"/>
              <a:ext cx="561868" cy="561868"/>
            </a:xfrm>
            <a:prstGeom prst="ellipse">
              <a:avLst/>
            </a:prstGeom>
            <a:solidFill>
              <a:srgbClr val="F0F0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38" name="Imagen 37">
              <a:extLst>
                <a:ext uri="{FF2B5EF4-FFF2-40B4-BE49-F238E27FC236}">
                  <a16:creationId xmlns:a16="http://schemas.microsoft.com/office/drawing/2014/main" id="{6AF8F683-4143-4EEB-89A6-AF0723684D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578" t="44552" r="49523" b="51754"/>
            <a:stretch/>
          </p:blipFill>
          <p:spPr>
            <a:xfrm>
              <a:off x="-1292943" y="402313"/>
              <a:ext cx="357329" cy="391361"/>
            </a:xfrm>
            <a:prstGeom prst="rect">
              <a:avLst/>
            </a:prstGeom>
          </p:spPr>
        </p:pic>
      </p:grpSp>
      <p:sp>
        <p:nvSpPr>
          <p:cNvPr id="44" name="CuadroTexto 43">
            <a:extLst>
              <a:ext uri="{FF2B5EF4-FFF2-40B4-BE49-F238E27FC236}">
                <a16:creationId xmlns:a16="http://schemas.microsoft.com/office/drawing/2014/main" id="{D8D7A5EA-215C-4496-A908-4FE43DB0D461}"/>
              </a:ext>
            </a:extLst>
          </p:cNvPr>
          <p:cNvSpPr txBox="1"/>
          <p:nvPr/>
        </p:nvSpPr>
        <p:spPr>
          <a:xfrm>
            <a:off x="1011073" y="2962930"/>
            <a:ext cx="461498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</a:rPr>
              <a:t>Revisa o que contestaron</a:t>
            </a:r>
            <a:r>
              <a:rPr lang="es-ES" sz="2000" b="1" dirty="0">
                <a:solidFill>
                  <a:schemeClr val="bg1"/>
                </a:solidFill>
              </a:rPr>
              <a:t>.</a:t>
            </a:r>
            <a:r>
              <a:rPr lang="es-ES" sz="3200" b="1" dirty="0">
                <a:solidFill>
                  <a:schemeClr val="bg1"/>
                </a:solidFill>
              </a:rPr>
              <a:t> </a:t>
            </a:r>
          </a:p>
          <a:p>
            <a:r>
              <a:rPr lang="es-ES" sz="2000" b="1" dirty="0" err="1">
                <a:solidFill>
                  <a:schemeClr val="bg1"/>
                </a:solidFill>
              </a:rPr>
              <a:t>Comproba</a:t>
            </a:r>
            <a:r>
              <a:rPr lang="es-ES" sz="2000" b="1" dirty="0">
                <a:solidFill>
                  <a:schemeClr val="bg1"/>
                </a:solidFill>
              </a:rPr>
              <a:t> os </a:t>
            </a:r>
            <a:r>
              <a:rPr lang="es-ES" sz="2000" b="1" dirty="0" err="1">
                <a:solidFill>
                  <a:schemeClr val="bg1"/>
                </a:solidFill>
              </a:rPr>
              <a:t>seus</a:t>
            </a:r>
            <a:r>
              <a:rPr lang="es-ES" sz="2000" b="1" dirty="0">
                <a:solidFill>
                  <a:schemeClr val="bg1"/>
                </a:solidFill>
              </a:rPr>
              <a:t> </a:t>
            </a:r>
            <a:r>
              <a:rPr lang="es-ES" sz="3200" b="1" dirty="0">
                <a:solidFill>
                  <a:schemeClr val="bg1"/>
                </a:solidFill>
              </a:rPr>
              <a:t>intentos</a:t>
            </a:r>
            <a:r>
              <a:rPr lang="es-ES" sz="2000" b="1" dirty="0">
                <a:solidFill>
                  <a:schemeClr val="bg1"/>
                </a:solidFill>
              </a:rPr>
              <a:t>. </a:t>
            </a:r>
          </a:p>
        </p:txBody>
      </p:sp>
      <p:pic>
        <p:nvPicPr>
          <p:cNvPr id="45" name="Imagen 44">
            <a:extLst>
              <a:ext uri="{FF2B5EF4-FFF2-40B4-BE49-F238E27FC236}">
                <a16:creationId xmlns:a16="http://schemas.microsoft.com/office/drawing/2014/main" id="{FA8794BB-01B3-420B-A9E3-A50D2FE367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507" y="3080873"/>
            <a:ext cx="5505038" cy="40588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17000" dist="5000" dir="5400000" sy="-100000" algn="bl" rotWithShape="0"/>
          </a:effectLst>
        </p:spPr>
      </p:pic>
      <p:sp>
        <p:nvSpPr>
          <p:cNvPr id="20" name="1 Marcador de número de diapositiva">
            <a:extLst>
              <a:ext uri="{FF2B5EF4-FFF2-40B4-BE49-F238E27FC236}">
                <a16:creationId xmlns:a16="http://schemas.microsoft.com/office/drawing/2014/main" id="{7AEAA162-9993-4DAA-82C0-FFCD99AC83B2}"/>
              </a:ext>
            </a:extLst>
          </p:cNvPr>
          <p:cNvSpPr txBox="1">
            <a:spLocks/>
          </p:cNvSpPr>
          <p:nvPr/>
        </p:nvSpPr>
        <p:spPr>
          <a:xfrm>
            <a:off x="8737600" y="8466700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468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21" name="101 Imagen" descr="02_pie.jpg">
            <a:extLst>
              <a:ext uri="{FF2B5EF4-FFF2-40B4-BE49-F238E27FC236}">
                <a16:creationId xmlns:a16="http://schemas.microsoft.com/office/drawing/2014/main" id="{3CCE68A1-8CCA-4B30-9942-53D569B2005F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3"/>
            <a:ext cx="12192000" cy="714348"/>
          </a:xfrm>
          <a:prstGeom prst="rect">
            <a:avLst/>
          </a:prstGeom>
        </p:spPr>
      </p:pic>
      <p:sp>
        <p:nvSpPr>
          <p:cNvPr id="23" name="5 Marcador de número de diapositiva">
            <a:extLst>
              <a:ext uri="{FF2B5EF4-FFF2-40B4-BE49-F238E27FC236}">
                <a16:creationId xmlns:a16="http://schemas.microsoft.com/office/drawing/2014/main" id="{4022990C-EE35-49C6-8F72-F3ACB8101324}"/>
              </a:ext>
            </a:extLst>
          </p:cNvPr>
          <p:cNvSpPr txBox="1">
            <a:spLocks/>
          </p:cNvSpPr>
          <p:nvPr/>
        </p:nvSpPr>
        <p:spPr>
          <a:xfrm>
            <a:off x="8800123" y="8513449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468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24" name="12 Imagen" descr="cons_cul_edu-cor">
            <a:extLst>
              <a:ext uri="{FF2B5EF4-FFF2-40B4-BE49-F238E27FC236}">
                <a16:creationId xmlns:a16="http://schemas.microsoft.com/office/drawing/2014/main" id="{710E300A-C75B-46E1-A3CA-50095D3EC4DC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7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7" name="8 Imagen">
            <a:extLst>
              <a:ext uri="{FF2B5EF4-FFF2-40B4-BE49-F238E27FC236}">
                <a16:creationId xmlns:a16="http://schemas.microsoft.com/office/drawing/2014/main" id="{BD6A8DE7-3FEB-4D39-A1D6-A7B7EF33B3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8"/>
            <a:ext cx="1437264" cy="560533"/>
          </a:xfrm>
          <a:prstGeom prst="rect">
            <a:avLst/>
          </a:prstGeom>
        </p:spPr>
      </p:pic>
      <p:pic>
        <p:nvPicPr>
          <p:cNvPr id="30" name="Picture 2" descr="Z:\Spain\Coruna\Proyectos\Sector Público\Proyectos\012830-0018 - TIC en la escuela\03 Intermedio\Logotipos\Material para Presentaciones\encabezado azul.jpg">
            <a:extLst>
              <a:ext uri="{FF2B5EF4-FFF2-40B4-BE49-F238E27FC236}">
                <a16:creationId xmlns:a16="http://schemas.microsoft.com/office/drawing/2014/main" id="{85C6D23C-2E17-4776-939C-CA32834EE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2"/>
            <a:ext cx="12192000" cy="857223"/>
          </a:xfrm>
          <a:prstGeom prst="rect">
            <a:avLst/>
          </a:prstGeom>
          <a:noFill/>
        </p:spPr>
      </p:pic>
      <p:pic>
        <p:nvPicPr>
          <p:cNvPr id="31" name="Picture 3" descr="Z:\Spain\Coruna\Proyectos\Sector Público\Proyectos\012830-0018 - TIC en la escuela\03 Intermedio\Logotipos\Material para Presentaciones\AZUL VERTICAL SEPARADO.png">
            <a:extLst>
              <a:ext uri="{FF2B5EF4-FFF2-40B4-BE49-F238E27FC236}">
                <a16:creationId xmlns:a16="http://schemas.microsoft.com/office/drawing/2014/main" id="{AC5BA812-0F1A-4FDE-9A22-8949CE15B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810777" y="381873"/>
            <a:ext cx="1930400" cy="357191"/>
          </a:xfrm>
          <a:prstGeom prst="rect">
            <a:avLst/>
          </a:prstGeom>
          <a:noFill/>
        </p:spPr>
      </p:pic>
      <p:sp>
        <p:nvSpPr>
          <p:cNvPr id="32" name="Rectangle 11">
            <a:extLst>
              <a:ext uri="{FF2B5EF4-FFF2-40B4-BE49-F238E27FC236}">
                <a16:creationId xmlns:a16="http://schemas.microsoft.com/office/drawing/2014/main" id="{4EC817DD-44D0-4108-B49A-7AA1130497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0887" y="350387"/>
            <a:ext cx="532498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Unidades didácticas </a:t>
            </a:r>
            <a:r>
              <a:rPr lang="es-ES_tradnl" sz="3200" dirty="0" err="1">
                <a:solidFill>
                  <a:srgbClr val="FFFFFF"/>
                </a:solidFill>
                <a:latin typeface="MicrogrammaDMedExt" pitchFamily="34" charset="0"/>
              </a:rPr>
              <a:t>intelixentes</a:t>
            </a:r>
            <a:endParaRPr lang="es-ES_tradnl" sz="3200" dirty="0"/>
          </a:p>
        </p:txBody>
      </p:sp>
    </p:spTree>
    <p:extLst>
      <p:ext uri="{BB962C8B-B14F-4D97-AF65-F5344CB8AC3E}">
        <p14:creationId xmlns:p14="http://schemas.microsoft.com/office/powerpoint/2010/main" val="2614032584"/>
      </p:ext>
    </p:extLst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866DA70E-CB58-41BC-B53F-59F520F51467}"/>
              </a:ext>
            </a:extLst>
          </p:cNvPr>
          <p:cNvSpPr/>
          <p:nvPr/>
        </p:nvSpPr>
        <p:spPr>
          <a:xfrm>
            <a:off x="0" y="822860"/>
            <a:ext cx="12192000" cy="7592398"/>
          </a:xfrm>
          <a:prstGeom prst="rect">
            <a:avLst/>
          </a:prstGeom>
          <a:solidFill>
            <a:srgbClr val="61A6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AE03C283-C99D-4163-962A-95E5D1D2283D}"/>
              </a:ext>
            </a:extLst>
          </p:cNvPr>
          <p:cNvSpPr/>
          <p:nvPr/>
        </p:nvSpPr>
        <p:spPr>
          <a:xfrm>
            <a:off x="-1929" y="1143000"/>
            <a:ext cx="798266" cy="6858000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B7AC6A4-4480-429F-B0B0-3C920E06B9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12" t="5140" r="47550" b="37644"/>
          <a:stretch/>
        </p:blipFill>
        <p:spPr>
          <a:xfrm rot="10800000">
            <a:off x="36171" y="2770564"/>
            <a:ext cx="760164" cy="392384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22A0F87B-5774-4676-8D98-2D45C8133D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82" t="56091" r="49087" b="41018"/>
          <a:stretch/>
        </p:blipFill>
        <p:spPr>
          <a:xfrm>
            <a:off x="245491" y="2981720"/>
            <a:ext cx="308473" cy="198304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F9231E10-4A55-4EB5-9071-F6AE1EE7AB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8" t="44552" r="49523" b="51754"/>
          <a:stretch/>
        </p:blipFill>
        <p:spPr>
          <a:xfrm>
            <a:off x="278543" y="3752901"/>
            <a:ext cx="231354" cy="25338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FBAE7A09-BF7E-4D59-8B6F-A11BB1E8AD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01" t="33124" r="49268" b="63985"/>
          <a:stretch/>
        </p:blipFill>
        <p:spPr>
          <a:xfrm>
            <a:off x="243655" y="4555296"/>
            <a:ext cx="308473" cy="198304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39C66B3C-84D5-491D-BF03-F4BE1BF2F5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91" t="21721" r="49178" b="75388"/>
          <a:stretch/>
        </p:blipFill>
        <p:spPr>
          <a:xfrm>
            <a:off x="241819" y="5335657"/>
            <a:ext cx="308473" cy="198304"/>
          </a:xfrm>
          <a:prstGeom prst="rect">
            <a:avLst/>
          </a:prstGeom>
        </p:spPr>
      </p:pic>
      <p:sp>
        <p:nvSpPr>
          <p:cNvPr id="22" name="Rectangle 2">
            <a:extLst>
              <a:ext uri="{FF2B5EF4-FFF2-40B4-BE49-F238E27FC236}">
                <a16:creationId xmlns:a16="http://schemas.microsoft.com/office/drawing/2014/main" id="{511302D0-BB94-48D1-B400-57FB897AFBEC}"/>
              </a:ext>
            </a:extLst>
          </p:cNvPr>
          <p:cNvSpPr/>
          <p:nvPr/>
        </p:nvSpPr>
        <p:spPr>
          <a:xfrm>
            <a:off x="36170" y="4294753"/>
            <a:ext cx="760166" cy="2771266"/>
          </a:xfrm>
          <a:prstGeom prst="rect">
            <a:avLst/>
          </a:prstGeom>
          <a:solidFill>
            <a:srgbClr val="231F20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</a:t>
            </a:r>
          </a:p>
        </p:txBody>
      </p:sp>
      <p:cxnSp>
        <p:nvCxnSpPr>
          <p:cNvPr id="25" name="Straight Connector 6">
            <a:extLst>
              <a:ext uri="{FF2B5EF4-FFF2-40B4-BE49-F238E27FC236}">
                <a16:creationId xmlns:a16="http://schemas.microsoft.com/office/drawing/2014/main" id="{7C9CC38B-73DF-4D98-8069-44CE1FDE335A}"/>
              </a:ext>
            </a:extLst>
          </p:cNvPr>
          <p:cNvCxnSpPr/>
          <p:nvPr/>
        </p:nvCxnSpPr>
        <p:spPr>
          <a:xfrm>
            <a:off x="1250189" y="2850799"/>
            <a:ext cx="7493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Imagen 25">
            <a:extLst>
              <a:ext uri="{FF2B5EF4-FFF2-40B4-BE49-F238E27FC236}">
                <a16:creationId xmlns:a16="http://schemas.microsoft.com/office/drawing/2014/main" id="{EE4AC216-0EB0-460E-9CE1-01CB5AB8ACD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329" y="1126297"/>
            <a:ext cx="2299335" cy="560705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B8B6D65A-6D65-46BD-8EDE-247A28F2101C}"/>
              </a:ext>
            </a:extLst>
          </p:cNvPr>
          <p:cNvSpPr txBox="1"/>
          <p:nvPr/>
        </p:nvSpPr>
        <p:spPr>
          <a:xfrm>
            <a:off x="796337" y="1550525"/>
            <a:ext cx="6666697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6000" b="1" dirty="0">
                <a:solidFill>
                  <a:schemeClr val="bg1"/>
                </a:solidFill>
              </a:rPr>
              <a:t>Datos en tempo real</a:t>
            </a:r>
          </a:p>
          <a:p>
            <a:pPr algn="r"/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29" name="Rectangle 2">
            <a:extLst>
              <a:ext uri="{FF2B5EF4-FFF2-40B4-BE49-F238E27FC236}">
                <a16:creationId xmlns:a16="http://schemas.microsoft.com/office/drawing/2014/main" id="{FDD5340D-B7A4-4959-A2D5-071CC3213515}"/>
              </a:ext>
            </a:extLst>
          </p:cNvPr>
          <p:cNvSpPr/>
          <p:nvPr/>
        </p:nvSpPr>
        <p:spPr>
          <a:xfrm>
            <a:off x="24945" y="2728031"/>
            <a:ext cx="760166" cy="757672"/>
          </a:xfrm>
          <a:prstGeom prst="rect">
            <a:avLst/>
          </a:prstGeom>
          <a:solidFill>
            <a:srgbClr val="231F20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</a:t>
            </a:r>
          </a:p>
        </p:txBody>
      </p:sp>
      <p:grpSp>
        <p:nvGrpSpPr>
          <p:cNvPr id="35" name="Grupo 34">
            <a:extLst>
              <a:ext uri="{FF2B5EF4-FFF2-40B4-BE49-F238E27FC236}">
                <a16:creationId xmlns:a16="http://schemas.microsoft.com/office/drawing/2014/main" id="{43DE14DD-3444-4F54-8EBE-4B4AAEEA25A8}"/>
              </a:ext>
            </a:extLst>
          </p:cNvPr>
          <p:cNvGrpSpPr/>
          <p:nvPr/>
        </p:nvGrpSpPr>
        <p:grpSpPr>
          <a:xfrm>
            <a:off x="7559208" y="1740912"/>
            <a:ext cx="712138" cy="712138"/>
            <a:chOff x="-1468306" y="241925"/>
            <a:chExt cx="712138" cy="712138"/>
          </a:xfrm>
        </p:grpSpPr>
        <p:sp>
          <p:nvSpPr>
            <p:cNvPr id="36" name="Elipse 35">
              <a:extLst>
                <a:ext uri="{FF2B5EF4-FFF2-40B4-BE49-F238E27FC236}">
                  <a16:creationId xmlns:a16="http://schemas.microsoft.com/office/drawing/2014/main" id="{2ED5CFDC-D4A5-47CD-BCF3-33E34E99E590}"/>
                </a:ext>
              </a:extLst>
            </p:cNvPr>
            <p:cNvSpPr/>
            <p:nvPr/>
          </p:nvSpPr>
          <p:spPr>
            <a:xfrm>
              <a:off x="-1468306" y="241925"/>
              <a:ext cx="712138" cy="712138"/>
            </a:xfrm>
            <a:prstGeom prst="ellipse">
              <a:avLst/>
            </a:prstGeom>
            <a:gradFill>
              <a:gsLst>
                <a:gs pos="89000">
                  <a:srgbClr val="A4CA45"/>
                </a:gs>
                <a:gs pos="0">
                  <a:srgbClr val="92D050"/>
                </a:gs>
                <a:gs pos="99000">
                  <a:srgbClr val="E8492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7" name="Elipse 36">
              <a:extLst>
                <a:ext uri="{FF2B5EF4-FFF2-40B4-BE49-F238E27FC236}">
                  <a16:creationId xmlns:a16="http://schemas.microsoft.com/office/drawing/2014/main" id="{0D3F2E5B-C621-4CCE-A241-4FF680D79619}"/>
                </a:ext>
              </a:extLst>
            </p:cNvPr>
            <p:cNvSpPr/>
            <p:nvPr/>
          </p:nvSpPr>
          <p:spPr>
            <a:xfrm>
              <a:off x="-1393171" y="317060"/>
              <a:ext cx="561868" cy="561868"/>
            </a:xfrm>
            <a:prstGeom prst="ellipse">
              <a:avLst/>
            </a:prstGeom>
            <a:solidFill>
              <a:srgbClr val="F0F0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38" name="Imagen 37">
              <a:extLst>
                <a:ext uri="{FF2B5EF4-FFF2-40B4-BE49-F238E27FC236}">
                  <a16:creationId xmlns:a16="http://schemas.microsoft.com/office/drawing/2014/main" id="{6AF8F683-4143-4EEB-89A6-AF0723684D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578" t="44552" r="49523" b="51754"/>
            <a:stretch/>
          </p:blipFill>
          <p:spPr>
            <a:xfrm>
              <a:off x="-1292943" y="402313"/>
              <a:ext cx="357329" cy="391361"/>
            </a:xfrm>
            <a:prstGeom prst="rect">
              <a:avLst/>
            </a:prstGeom>
          </p:spPr>
        </p:pic>
      </p:grpSp>
      <p:sp>
        <p:nvSpPr>
          <p:cNvPr id="21" name="CuadroTexto 20">
            <a:extLst>
              <a:ext uri="{FF2B5EF4-FFF2-40B4-BE49-F238E27FC236}">
                <a16:creationId xmlns:a16="http://schemas.microsoft.com/office/drawing/2014/main" id="{4330E215-5875-4414-A6AF-FD80DA9FA50E}"/>
              </a:ext>
            </a:extLst>
          </p:cNvPr>
          <p:cNvSpPr txBox="1"/>
          <p:nvPr/>
        </p:nvSpPr>
        <p:spPr>
          <a:xfrm>
            <a:off x="1021706" y="2955317"/>
            <a:ext cx="461498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</a:rPr>
              <a:t>Revisa o que contestaron</a:t>
            </a:r>
            <a:r>
              <a:rPr lang="es-ES" sz="2000" b="1" dirty="0">
                <a:solidFill>
                  <a:schemeClr val="bg1"/>
                </a:solidFill>
              </a:rPr>
              <a:t>.</a:t>
            </a:r>
            <a:r>
              <a:rPr lang="es-ES" sz="3200" b="1" dirty="0">
                <a:solidFill>
                  <a:schemeClr val="bg1"/>
                </a:solidFill>
              </a:rPr>
              <a:t> </a:t>
            </a:r>
          </a:p>
          <a:p>
            <a:r>
              <a:rPr lang="es-ES" sz="2000" b="1" dirty="0" err="1">
                <a:solidFill>
                  <a:schemeClr val="bg1"/>
                </a:solidFill>
              </a:rPr>
              <a:t>Comproba</a:t>
            </a:r>
            <a:r>
              <a:rPr lang="es-ES" sz="2000" b="1" dirty="0">
                <a:solidFill>
                  <a:schemeClr val="bg1"/>
                </a:solidFill>
              </a:rPr>
              <a:t> os </a:t>
            </a:r>
            <a:r>
              <a:rPr lang="es-ES" sz="2000" b="1" dirty="0" err="1">
                <a:solidFill>
                  <a:schemeClr val="bg1"/>
                </a:solidFill>
              </a:rPr>
              <a:t>seus</a:t>
            </a:r>
            <a:r>
              <a:rPr lang="es-ES" sz="2000" b="1" dirty="0">
                <a:solidFill>
                  <a:schemeClr val="bg1"/>
                </a:solidFill>
              </a:rPr>
              <a:t> </a:t>
            </a:r>
            <a:r>
              <a:rPr lang="es-ES" sz="3200" b="1" dirty="0">
                <a:solidFill>
                  <a:schemeClr val="bg1"/>
                </a:solidFill>
              </a:rPr>
              <a:t>intentos</a:t>
            </a:r>
            <a:r>
              <a:rPr lang="es-ES" sz="2000" b="1" dirty="0">
                <a:solidFill>
                  <a:schemeClr val="bg1"/>
                </a:solidFill>
              </a:rPr>
              <a:t>. </a:t>
            </a:r>
          </a:p>
          <a:p>
            <a:r>
              <a:rPr lang="es-ES" sz="3200" b="1" dirty="0" err="1">
                <a:solidFill>
                  <a:schemeClr val="bg1"/>
                </a:solidFill>
              </a:rPr>
              <a:t>Avalía</a:t>
            </a:r>
            <a:r>
              <a:rPr lang="es-ES" sz="2000" b="1" dirty="0">
                <a:solidFill>
                  <a:schemeClr val="bg1"/>
                </a:solidFill>
              </a:rPr>
              <a:t> as </a:t>
            </a:r>
            <a:r>
              <a:rPr lang="es-ES" sz="2000" b="1" dirty="0" err="1">
                <a:solidFill>
                  <a:schemeClr val="bg1"/>
                </a:solidFill>
              </a:rPr>
              <a:t>súas</a:t>
            </a:r>
            <a:r>
              <a:rPr lang="es-ES" sz="2000" b="1" dirty="0">
                <a:solidFill>
                  <a:schemeClr val="bg1"/>
                </a:solidFill>
              </a:rPr>
              <a:t> </a:t>
            </a:r>
            <a:r>
              <a:rPr lang="es-ES" sz="2000" b="1" dirty="0" err="1">
                <a:solidFill>
                  <a:schemeClr val="bg1"/>
                </a:solidFill>
              </a:rPr>
              <a:t>respostas</a:t>
            </a:r>
            <a:r>
              <a:rPr lang="es-ES" sz="2000" b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84A05A3-9D6C-4C4D-86E9-FCCBF51483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8070" y="3106868"/>
            <a:ext cx="5492547" cy="39106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15000" dist="5000" dir="5400000" sy="-100000" algn="bl" rotWithShape="0"/>
          </a:effectLst>
        </p:spPr>
      </p:pic>
      <p:sp>
        <p:nvSpPr>
          <p:cNvPr id="20" name="1 Marcador de número de diapositiva">
            <a:extLst>
              <a:ext uri="{FF2B5EF4-FFF2-40B4-BE49-F238E27FC236}">
                <a16:creationId xmlns:a16="http://schemas.microsoft.com/office/drawing/2014/main" id="{E5ACAA72-885C-4822-81A9-CED799F6033D}"/>
              </a:ext>
            </a:extLst>
          </p:cNvPr>
          <p:cNvSpPr txBox="1">
            <a:spLocks/>
          </p:cNvSpPr>
          <p:nvPr/>
        </p:nvSpPr>
        <p:spPr>
          <a:xfrm>
            <a:off x="8737600" y="8466700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469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23" name="101 Imagen" descr="02_pie.jpg">
            <a:extLst>
              <a:ext uri="{FF2B5EF4-FFF2-40B4-BE49-F238E27FC236}">
                <a16:creationId xmlns:a16="http://schemas.microsoft.com/office/drawing/2014/main" id="{075F6277-591D-4B6A-B7AF-4F8288116004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3"/>
            <a:ext cx="12192000" cy="714348"/>
          </a:xfrm>
          <a:prstGeom prst="rect">
            <a:avLst/>
          </a:prstGeom>
        </p:spPr>
      </p:pic>
      <p:sp>
        <p:nvSpPr>
          <p:cNvPr id="24" name="5 Marcador de número de diapositiva">
            <a:extLst>
              <a:ext uri="{FF2B5EF4-FFF2-40B4-BE49-F238E27FC236}">
                <a16:creationId xmlns:a16="http://schemas.microsoft.com/office/drawing/2014/main" id="{CBB45E5B-0708-4648-BC2E-D6842FE5F2A1}"/>
              </a:ext>
            </a:extLst>
          </p:cNvPr>
          <p:cNvSpPr txBox="1">
            <a:spLocks/>
          </p:cNvSpPr>
          <p:nvPr/>
        </p:nvSpPr>
        <p:spPr>
          <a:xfrm>
            <a:off x="8800123" y="8513449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469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27" name="12 Imagen" descr="cons_cul_edu-cor">
            <a:extLst>
              <a:ext uri="{FF2B5EF4-FFF2-40B4-BE49-F238E27FC236}">
                <a16:creationId xmlns:a16="http://schemas.microsoft.com/office/drawing/2014/main" id="{521F8454-B418-4DE6-8E34-E89B7ABF8AEE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7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0" name="8 Imagen">
            <a:extLst>
              <a:ext uri="{FF2B5EF4-FFF2-40B4-BE49-F238E27FC236}">
                <a16:creationId xmlns:a16="http://schemas.microsoft.com/office/drawing/2014/main" id="{BAEE6B8A-CD78-4F52-9219-2BFA9BF807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8"/>
            <a:ext cx="1437264" cy="560533"/>
          </a:xfrm>
          <a:prstGeom prst="rect">
            <a:avLst/>
          </a:prstGeom>
        </p:spPr>
      </p:pic>
      <p:pic>
        <p:nvPicPr>
          <p:cNvPr id="31" name="Picture 2" descr="Z:\Spain\Coruna\Proyectos\Sector Público\Proyectos\012830-0018 - TIC en la escuela\03 Intermedio\Logotipos\Material para Presentaciones\encabezado azul.jpg">
            <a:extLst>
              <a:ext uri="{FF2B5EF4-FFF2-40B4-BE49-F238E27FC236}">
                <a16:creationId xmlns:a16="http://schemas.microsoft.com/office/drawing/2014/main" id="{DFE01666-133C-45F4-B380-EE5DD6EAD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2"/>
            <a:ext cx="12192000" cy="857223"/>
          </a:xfrm>
          <a:prstGeom prst="rect">
            <a:avLst/>
          </a:prstGeom>
          <a:noFill/>
        </p:spPr>
      </p:pic>
      <p:pic>
        <p:nvPicPr>
          <p:cNvPr id="32" name="Picture 3" descr="Z:\Spain\Coruna\Proyectos\Sector Público\Proyectos\012830-0018 - TIC en la escuela\03 Intermedio\Logotipos\Material para Presentaciones\AZUL VERTICAL SEPARADO.png">
            <a:extLst>
              <a:ext uri="{FF2B5EF4-FFF2-40B4-BE49-F238E27FC236}">
                <a16:creationId xmlns:a16="http://schemas.microsoft.com/office/drawing/2014/main" id="{5D78DA2F-D10E-4A13-BE54-8C022BDE7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810777" y="381873"/>
            <a:ext cx="1930400" cy="357191"/>
          </a:xfrm>
          <a:prstGeom prst="rect">
            <a:avLst/>
          </a:prstGeom>
          <a:noFill/>
        </p:spPr>
      </p:pic>
      <p:sp>
        <p:nvSpPr>
          <p:cNvPr id="33" name="Rectangle 11">
            <a:extLst>
              <a:ext uri="{FF2B5EF4-FFF2-40B4-BE49-F238E27FC236}">
                <a16:creationId xmlns:a16="http://schemas.microsoft.com/office/drawing/2014/main" id="{B4794FDE-8318-432C-A62E-F3E1AB44BC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0887" y="350387"/>
            <a:ext cx="532498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Unidades didácticas </a:t>
            </a:r>
            <a:r>
              <a:rPr lang="es-ES_tradnl" sz="3200" dirty="0" err="1">
                <a:solidFill>
                  <a:srgbClr val="FFFFFF"/>
                </a:solidFill>
                <a:latin typeface="MicrogrammaDMedExt" pitchFamily="34" charset="0"/>
              </a:rPr>
              <a:t>intelixentes</a:t>
            </a:r>
            <a:endParaRPr lang="es-ES_tradnl" sz="3200" dirty="0"/>
          </a:p>
        </p:txBody>
      </p:sp>
    </p:spTree>
    <p:extLst>
      <p:ext uri="{BB962C8B-B14F-4D97-AF65-F5344CB8AC3E}">
        <p14:creationId xmlns:p14="http://schemas.microsoft.com/office/powerpoint/2010/main" val="4413403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0926AAB-4C89-4759-87B6-08C3068CD5E7}"/>
              </a:ext>
            </a:extLst>
          </p:cNvPr>
          <p:cNvSpPr txBox="1"/>
          <p:nvPr/>
        </p:nvSpPr>
        <p:spPr>
          <a:xfrm>
            <a:off x="479376" y="154484"/>
            <a:ext cx="40495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Correo electrónico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9053F95-6E73-4B92-9852-92DEF8775BC8}"/>
              </a:ext>
            </a:extLst>
          </p:cNvPr>
          <p:cNvSpPr/>
          <p:nvPr/>
        </p:nvSpPr>
        <p:spPr>
          <a:xfrm>
            <a:off x="234592" y="892393"/>
            <a:ext cx="117373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s-ES" sz="3600" b="1" dirty="0"/>
              <a:t>Non está permitido o envío e recepción de correos electrónicos que </a:t>
            </a:r>
            <a:r>
              <a:rPr lang="es-ES" sz="3600" b="1" dirty="0" err="1"/>
              <a:t>conteñan</a:t>
            </a:r>
            <a:r>
              <a:rPr lang="es-ES" sz="3600" b="1" dirty="0"/>
              <a:t> </a:t>
            </a:r>
            <a:r>
              <a:rPr lang="es-ES" sz="3600" b="1" dirty="0" err="1"/>
              <a:t>arquivos</a:t>
            </a:r>
            <a:r>
              <a:rPr lang="es-ES" sz="3600" b="1" dirty="0"/>
              <a:t> </a:t>
            </a:r>
            <a:r>
              <a:rPr lang="es-ES" sz="3600" b="1" dirty="0" err="1"/>
              <a:t>executables</a:t>
            </a:r>
            <a:r>
              <a:rPr lang="es-ES" sz="3600" b="1" dirty="0"/>
              <a:t> </a:t>
            </a:r>
            <a:r>
              <a:rPr lang="es-ES" sz="3600" b="1" dirty="0" err="1"/>
              <a:t>adxuntos</a:t>
            </a:r>
            <a:r>
              <a:rPr lang="es-ES" sz="3600" b="1" dirty="0"/>
              <a:t> </a:t>
            </a:r>
            <a:r>
              <a:rPr lang="es-ES" sz="3600" dirty="0"/>
              <a:t>(.EXE), </a:t>
            </a:r>
            <a:r>
              <a:rPr lang="es-ES" sz="3600" dirty="0" err="1"/>
              <a:t>estean</a:t>
            </a:r>
            <a:r>
              <a:rPr lang="es-ES" sz="3600" dirty="0"/>
              <a:t> </a:t>
            </a:r>
            <a:r>
              <a:rPr lang="es-ES" sz="3600" dirty="0" err="1"/>
              <a:t>estes</a:t>
            </a:r>
            <a:r>
              <a:rPr lang="es-ES" sz="3600" dirty="0"/>
              <a:t> comprimidos en </a:t>
            </a:r>
            <a:r>
              <a:rPr lang="es-ES" sz="3600" dirty="0" err="1"/>
              <a:t>ficheiros</a:t>
            </a:r>
            <a:r>
              <a:rPr lang="es-ES" sz="3600" dirty="0"/>
              <a:t> .ZIP </a:t>
            </a:r>
            <a:r>
              <a:rPr lang="es-ES" sz="3600" dirty="0" err="1"/>
              <a:t>ou</a:t>
            </a:r>
            <a:r>
              <a:rPr lang="es-ES" sz="3600" dirty="0"/>
              <a:t> non.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5FE8AF9-C56A-4992-AB56-10BA8B64C3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412" y="3374807"/>
            <a:ext cx="4829175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452629"/>
      </p:ext>
    </p:extLst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866DA70E-CB58-41BC-B53F-59F520F51467}"/>
              </a:ext>
            </a:extLst>
          </p:cNvPr>
          <p:cNvSpPr/>
          <p:nvPr/>
        </p:nvSpPr>
        <p:spPr>
          <a:xfrm>
            <a:off x="0" y="842829"/>
            <a:ext cx="12192000" cy="7586823"/>
          </a:xfrm>
          <a:prstGeom prst="rect">
            <a:avLst/>
          </a:prstGeom>
          <a:solidFill>
            <a:srgbClr val="E23F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AE03C283-C99D-4163-962A-95E5D1D2283D}"/>
              </a:ext>
            </a:extLst>
          </p:cNvPr>
          <p:cNvSpPr/>
          <p:nvPr/>
        </p:nvSpPr>
        <p:spPr>
          <a:xfrm>
            <a:off x="-1929" y="1143000"/>
            <a:ext cx="798266" cy="6858000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B7AC6A4-4480-429F-B0B0-3C920E06B9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12" t="5140" r="47550" b="37644"/>
          <a:stretch/>
        </p:blipFill>
        <p:spPr>
          <a:xfrm rot="10800000">
            <a:off x="36171" y="2770564"/>
            <a:ext cx="760164" cy="392384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22A0F87B-5774-4676-8D98-2D45C8133D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82" t="56091" r="49087" b="41018"/>
          <a:stretch/>
        </p:blipFill>
        <p:spPr>
          <a:xfrm>
            <a:off x="245491" y="2981720"/>
            <a:ext cx="308473" cy="198304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F9231E10-4A55-4EB5-9071-F6AE1EE7AB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8" t="44552" r="49523" b="51754"/>
          <a:stretch/>
        </p:blipFill>
        <p:spPr>
          <a:xfrm>
            <a:off x="278543" y="3752901"/>
            <a:ext cx="231354" cy="25338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FBAE7A09-BF7E-4D59-8B6F-A11BB1E8AD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01" t="33124" r="49268" b="63985"/>
          <a:stretch/>
        </p:blipFill>
        <p:spPr>
          <a:xfrm>
            <a:off x="243655" y="4555296"/>
            <a:ext cx="308473" cy="198304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39C66B3C-84D5-491D-BF03-F4BE1BF2F5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91" t="21721" r="49178" b="75388"/>
          <a:stretch/>
        </p:blipFill>
        <p:spPr>
          <a:xfrm>
            <a:off x="241819" y="5335657"/>
            <a:ext cx="308473" cy="198304"/>
          </a:xfrm>
          <a:prstGeom prst="rect">
            <a:avLst/>
          </a:prstGeom>
        </p:spPr>
      </p:pic>
      <p:sp>
        <p:nvSpPr>
          <p:cNvPr id="22" name="Rectangle 2">
            <a:extLst>
              <a:ext uri="{FF2B5EF4-FFF2-40B4-BE49-F238E27FC236}">
                <a16:creationId xmlns:a16="http://schemas.microsoft.com/office/drawing/2014/main" id="{511302D0-BB94-48D1-B400-57FB897AFBEC}"/>
              </a:ext>
            </a:extLst>
          </p:cNvPr>
          <p:cNvSpPr/>
          <p:nvPr/>
        </p:nvSpPr>
        <p:spPr>
          <a:xfrm>
            <a:off x="36170" y="5070734"/>
            <a:ext cx="760166" cy="1995285"/>
          </a:xfrm>
          <a:prstGeom prst="rect">
            <a:avLst/>
          </a:prstGeom>
          <a:solidFill>
            <a:srgbClr val="231F20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</a:t>
            </a:r>
          </a:p>
        </p:txBody>
      </p:sp>
      <p:cxnSp>
        <p:nvCxnSpPr>
          <p:cNvPr id="25" name="Straight Connector 6">
            <a:extLst>
              <a:ext uri="{FF2B5EF4-FFF2-40B4-BE49-F238E27FC236}">
                <a16:creationId xmlns:a16="http://schemas.microsoft.com/office/drawing/2014/main" id="{7C9CC38B-73DF-4D98-8069-44CE1FDE335A}"/>
              </a:ext>
            </a:extLst>
          </p:cNvPr>
          <p:cNvCxnSpPr/>
          <p:nvPr/>
        </p:nvCxnSpPr>
        <p:spPr>
          <a:xfrm>
            <a:off x="1250189" y="2850799"/>
            <a:ext cx="7493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Imagen 25">
            <a:extLst>
              <a:ext uri="{FF2B5EF4-FFF2-40B4-BE49-F238E27FC236}">
                <a16:creationId xmlns:a16="http://schemas.microsoft.com/office/drawing/2014/main" id="{EE4AC216-0EB0-460E-9CE1-01CB5AB8ACD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329" y="1126297"/>
            <a:ext cx="2299335" cy="560705"/>
          </a:xfrm>
          <a:prstGeom prst="rect">
            <a:avLst/>
          </a:prstGeom>
        </p:spPr>
      </p:pic>
      <p:sp>
        <p:nvSpPr>
          <p:cNvPr id="29" name="Rectangle 2">
            <a:extLst>
              <a:ext uri="{FF2B5EF4-FFF2-40B4-BE49-F238E27FC236}">
                <a16:creationId xmlns:a16="http://schemas.microsoft.com/office/drawing/2014/main" id="{FDD5340D-B7A4-4959-A2D5-071CC3213515}"/>
              </a:ext>
            </a:extLst>
          </p:cNvPr>
          <p:cNvSpPr/>
          <p:nvPr/>
        </p:nvSpPr>
        <p:spPr>
          <a:xfrm>
            <a:off x="24945" y="2728031"/>
            <a:ext cx="760166" cy="1569657"/>
          </a:xfrm>
          <a:prstGeom prst="rect">
            <a:avLst/>
          </a:prstGeom>
          <a:solidFill>
            <a:srgbClr val="231F20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BA94BC32-657F-4FDF-91E0-847DE850567C}"/>
              </a:ext>
            </a:extLst>
          </p:cNvPr>
          <p:cNvGrpSpPr/>
          <p:nvPr/>
        </p:nvGrpSpPr>
        <p:grpSpPr>
          <a:xfrm>
            <a:off x="8085300" y="1740912"/>
            <a:ext cx="712138" cy="712138"/>
            <a:chOff x="8085300" y="597912"/>
            <a:chExt cx="712138" cy="712138"/>
          </a:xfrm>
        </p:grpSpPr>
        <p:sp>
          <p:nvSpPr>
            <p:cNvPr id="36" name="Elipse 35">
              <a:extLst>
                <a:ext uri="{FF2B5EF4-FFF2-40B4-BE49-F238E27FC236}">
                  <a16:creationId xmlns:a16="http://schemas.microsoft.com/office/drawing/2014/main" id="{2ED5CFDC-D4A5-47CD-BCF3-33E34E99E590}"/>
                </a:ext>
              </a:extLst>
            </p:cNvPr>
            <p:cNvSpPr/>
            <p:nvPr/>
          </p:nvSpPr>
          <p:spPr>
            <a:xfrm>
              <a:off x="8085300" y="597912"/>
              <a:ext cx="712138" cy="712138"/>
            </a:xfrm>
            <a:prstGeom prst="ellipse">
              <a:avLst/>
            </a:prstGeom>
            <a:gradFill>
              <a:gsLst>
                <a:gs pos="0">
                  <a:srgbClr val="E2792D"/>
                </a:gs>
                <a:gs pos="89000">
                  <a:srgbClr val="E7742B"/>
                </a:gs>
                <a:gs pos="99000">
                  <a:srgbClr val="B12B8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7" name="Elipse 36">
              <a:extLst>
                <a:ext uri="{FF2B5EF4-FFF2-40B4-BE49-F238E27FC236}">
                  <a16:creationId xmlns:a16="http://schemas.microsoft.com/office/drawing/2014/main" id="{0D3F2E5B-C621-4CCE-A241-4FF680D79619}"/>
                </a:ext>
              </a:extLst>
            </p:cNvPr>
            <p:cNvSpPr/>
            <p:nvPr/>
          </p:nvSpPr>
          <p:spPr>
            <a:xfrm>
              <a:off x="8160435" y="673047"/>
              <a:ext cx="561868" cy="561868"/>
            </a:xfrm>
            <a:prstGeom prst="ellipse">
              <a:avLst/>
            </a:prstGeom>
            <a:solidFill>
              <a:srgbClr val="F0F0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70CFE3A1-16AB-4246-9C12-A92D0792A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201" t="33124" r="49268" b="63985"/>
            <a:stretch/>
          </p:blipFill>
          <p:spPr>
            <a:xfrm>
              <a:off x="8192167" y="801832"/>
              <a:ext cx="473351" cy="304297"/>
            </a:xfrm>
            <a:prstGeom prst="rect">
              <a:avLst/>
            </a:prstGeom>
          </p:spPr>
        </p:pic>
      </p:grpSp>
      <p:sp>
        <p:nvSpPr>
          <p:cNvPr id="27" name="CuadroTexto 26">
            <a:extLst>
              <a:ext uri="{FF2B5EF4-FFF2-40B4-BE49-F238E27FC236}">
                <a16:creationId xmlns:a16="http://schemas.microsoft.com/office/drawing/2014/main" id="{F69C247E-F872-4D59-8B42-2C4F90FCD1C4}"/>
              </a:ext>
            </a:extLst>
          </p:cNvPr>
          <p:cNvSpPr txBox="1"/>
          <p:nvPr/>
        </p:nvSpPr>
        <p:spPr>
          <a:xfrm>
            <a:off x="860534" y="1518506"/>
            <a:ext cx="7182479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6000" b="1" dirty="0">
                <a:solidFill>
                  <a:schemeClr val="bg1"/>
                </a:solidFill>
              </a:rPr>
              <a:t>Autoría personalizada</a:t>
            </a:r>
          </a:p>
          <a:p>
            <a:pPr algn="r"/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5733897B-16C2-4FFD-8032-A3B582321D7F}"/>
              </a:ext>
            </a:extLst>
          </p:cNvPr>
          <p:cNvSpPr txBox="1"/>
          <p:nvPr/>
        </p:nvSpPr>
        <p:spPr>
          <a:xfrm>
            <a:off x="999630" y="2928084"/>
            <a:ext cx="69008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200" b="1" dirty="0">
                <a:solidFill>
                  <a:schemeClr val="bg1"/>
                </a:solidFill>
              </a:rPr>
              <a:t>Modifica, </a:t>
            </a:r>
            <a:r>
              <a:rPr lang="es-ES" sz="3200" b="1" dirty="0" err="1">
                <a:solidFill>
                  <a:schemeClr val="bg1"/>
                </a:solidFill>
              </a:rPr>
              <a:t>move</a:t>
            </a:r>
            <a:r>
              <a:rPr lang="es-ES" sz="3200" b="1" dirty="0">
                <a:solidFill>
                  <a:schemeClr val="bg1"/>
                </a:solidFill>
              </a:rPr>
              <a:t> </a:t>
            </a:r>
            <a:r>
              <a:rPr lang="es-ES" sz="3200" b="1" dirty="0" err="1">
                <a:solidFill>
                  <a:schemeClr val="bg1"/>
                </a:solidFill>
              </a:rPr>
              <a:t>ou</a:t>
            </a:r>
            <a:r>
              <a:rPr lang="es-ES" sz="3200" b="1" dirty="0">
                <a:solidFill>
                  <a:schemeClr val="bg1"/>
                </a:solidFill>
              </a:rPr>
              <a:t> elimina </a:t>
            </a:r>
            <a:r>
              <a:rPr lang="es-ES" sz="2000" b="1" dirty="0">
                <a:solidFill>
                  <a:schemeClr val="bg1"/>
                </a:solidFill>
              </a:rPr>
              <a:t>os textos </a:t>
            </a:r>
            <a:r>
              <a:rPr lang="es-ES" sz="2000" b="1" dirty="0" err="1">
                <a:solidFill>
                  <a:schemeClr val="bg1"/>
                </a:solidFill>
              </a:rPr>
              <a:t>editoriais</a:t>
            </a:r>
            <a:r>
              <a:rPr lang="es-ES" sz="2000" b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19E80E29-D572-4EA1-AB0B-FE433833EC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204" t="24323" r="583" b="42344"/>
          <a:stretch/>
        </p:blipFill>
        <p:spPr>
          <a:xfrm>
            <a:off x="2859352" y="3600502"/>
            <a:ext cx="7282297" cy="39120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6000" dist="5000" dir="5400000" sy="-100000" algn="bl" rotWithShape="0"/>
          </a:effectLst>
        </p:spPr>
      </p:pic>
      <p:sp>
        <p:nvSpPr>
          <p:cNvPr id="20" name="1 Marcador de número de diapositiva">
            <a:extLst>
              <a:ext uri="{FF2B5EF4-FFF2-40B4-BE49-F238E27FC236}">
                <a16:creationId xmlns:a16="http://schemas.microsoft.com/office/drawing/2014/main" id="{3E03E2F4-1207-4988-A412-12627B3769EC}"/>
              </a:ext>
            </a:extLst>
          </p:cNvPr>
          <p:cNvSpPr txBox="1">
            <a:spLocks/>
          </p:cNvSpPr>
          <p:nvPr/>
        </p:nvSpPr>
        <p:spPr>
          <a:xfrm>
            <a:off x="8737600" y="8466700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470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21" name="101 Imagen" descr="02_pie.jpg">
            <a:extLst>
              <a:ext uri="{FF2B5EF4-FFF2-40B4-BE49-F238E27FC236}">
                <a16:creationId xmlns:a16="http://schemas.microsoft.com/office/drawing/2014/main" id="{C7710EBB-0B33-4EA0-88DF-9D86477A31A9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3"/>
            <a:ext cx="12192000" cy="714348"/>
          </a:xfrm>
          <a:prstGeom prst="rect">
            <a:avLst/>
          </a:prstGeom>
        </p:spPr>
      </p:pic>
      <p:sp>
        <p:nvSpPr>
          <p:cNvPr id="24" name="5 Marcador de número de diapositiva">
            <a:extLst>
              <a:ext uri="{FF2B5EF4-FFF2-40B4-BE49-F238E27FC236}">
                <a16:creationId xmlns:a16="http://schemas.microsoft.com/office/drawing/2014/main" id="{63CEAF2A-DE0B-45D8-BBF4-C2F623D98DF5}"/>
              </a:ext>
            </a:extLst>
          </p:cNvPr>
          <p:cNvSpPr txBox="1">
            <a:spLocks/>
          </p:cNvSpPr>
          <p:nvPr/>
        </p:nvSpPr>
        <p:spPr>
          <a:xfrm>
            <a:off x="8800123" y="8513449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470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28" name="12 Imagen" descr="cons_cul_edu-cor">
            <a:extLst>
              <a:ext uri="{FF2B5EF4-FFF2-40B4-BE49-F238E27FC236}">
                <a16:creationId xmlns:a16="http://schemas.microsoft.com/office/drawing/2014/main" id="{F142C4B3-0B06-4B80-A78A-A510099CB49B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7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2" name="8 Imagen">
            <a:extLst>
              <a:ext uri="{FF2B5EF4-FFF2-40B4-BE49-F238E27FC236}">
                <a16:creationId xmlns:a16="http://schemas.microsoft.com/office/drawing/2014/main" id="{3C310300-B093-4227-A5F9-682A703136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8"/>
            <a:ext cx="1437264" cy="560533"/>
          </a:xfrm>
          <a:prstGeom prst="rect">
            <a:avLst/>
          </a:prstGeom>
        </p:spPr>
      </p:pic>
      <p:pic>
        <p:nvPicPr>
          <p:cNvPr id="33" name="Picture 2" descr="Z:\Spain\Coruna\Proyectos\Sector Público\Proyectos\012830-0018 - TIC en la escuela\03 Intermedio\Logotipos\Material para Presentaciones\encabezado azul.jpg">
            <a:extLst>
              <a:ext uri="{FF2B5EF4-FFF2-40B4-BE49-F238E27FC236}">
                <a16:creationId xmlns:a16="http://schemas.microsoft.com/office/drawing/2014/main" id="{79A7B87B-6230-497A-A32E-572812D4C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2"/>
            <a:ext cx="12192000" cy="857223"/>
          </a:xfrm>
          <a:prstGeom prst="rect">
            <a:avLst/>
          </a:prstGeom>
          <a:noFill/>
        </p:spPr>
      </p:pic>
      <p:pic>
        <p:nvPicPr>
          <p:cNvPr id="34" name="Picture 3" descr="Z:\Spain\Coruna\Proyectos\Sector Público\Proyectos\012830-0018 - TIC en la escuela\03 Intermedio\Logotipos\Material para Presentaciones\AZUL VERTICAL SEPARADO.png">
            <a:extLst>
              <a:ext uri="{FF2B5EF4-FFF2-40B4-BE49-F238E27FC236}">
                <a16:creationId xmlns:a16="http://schemas.microsoft.com/office/drawing/2014/main" id="{BC4F660B-7112-4489-915C-097C606F1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810777" y="381873"/>
            <a:ext cx="1930400" cy="357191"/>
          </a:xfrm>
          <a:prstGeom prst="rect">
            <a:avLst/>
          </a:prstGeom>
          <a:noFill/>
        </p:spPr>
      </p:pic>
      <p:sp>
        <p:nvSpPr>
          <p:cNvPr id="35" name="Rectangle 11">
            <a:extLst>
              <a:ext uri="{FF2B5EF4-FFF2-40B4-BE49-F238E27FC236}">
                <a16:creationId xmlns:a16="http://schemas.microsoft.com/office/drawing/2014/main" id="{9C31B095-5B09-4B3B-BFA5-ACA4DBE3D5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0887" y="350387"/>
            <a:ext cx="532498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Unidades didácticas </a:t>
            </a:r>
            <a:r>
              <a:rPr lang="es-ES_tradnl" sz="3200" dirty="0" err="1">
                <a:solidFill>
                  <a:srgbClr val="FFFFFF"/>
                </a:solidFill>
                <a:latin typeface="MicrogrammaDMedExt" pitchFamily="34" charset="0"/>
              </a:rPr>
              <a:t>intelixentes</a:t>
            </a:r>
            <a:endParaRPr lang="es-ES_tradnl" sz="3200" dirty="0"/>
          </a:p>
        </p:txBody>
      </p:sp>
    </p:spTree>
    <p:extLst>
      <p:ext uri="{BB962C8B-B14F-4D97-AF65-F5344CB8AC3E}">
        <p14:creationId xmlns:p14="http://schemas.microsoft.com/office/powerpoint/2010/main" val="3582446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9" grpId="0" animBg="1"/>
    </p:bldLst>
  </p:timing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866DA70E-CB58-41BC-B53F-59F520F51467}"/>
              </a:ext>
            </a:extLst>
          </p:cNvPr>
          <p:cNvSpPr/>
          <p:nvPr/>
        </p:nvSpPr>
        <p:spPr>
          <a:xfrm>
            <a:off x="0" y="857225"/>
            <a:ext cx="12192000" cy="7572428"/>
          </a:xfrm>
          <a:prstGeom prst="rect">
            <a:avLst/>
          </a:prstGeom>
          <a:solidFill>
            <a:srgbClr val="E23F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AE03C283-C99D-4163-962A-95E5D1D2283D}"/>
              </a:ext>
            </a:extLst>
          </p:cNvPr>
          <p:cNvSpPr/>
          <p:nvPr/>
        </p:nvSpPr>
        <p:spPr>
          <a:xfrm>
            <a:off x="-1929" y="1143000"/>
            <a:ext cx="798266" cy="6858000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B7AC6A4-4480-429F-B0B0-3C920E06B9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12" t="5140" r="47550" b="37644"/>
          <a:stretch/>
        </p:blipFill>
        <p:spPr>
          <a:xfrm rot="10800000">
            <a:off x="36171" y="2770564"/>
            <a:ext cx="760164" cy="392384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22A0F87B-5774-4676-8D98-2D45C8133D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82" t="56091" r="49087" b="41018"/>
          <a:stretch/>
        </p:blipFill>
        <p:spPr>
          <a:xfrm>
            <a:off x="245491" y="2981720"/>
            <a:ext cx="308473" cy="198304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F9231E10-4A55-4EB5-9071-F6AE1EE7AB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8" t="44552" r="49523" b="51754"/>
          <a:stretch/>
        </p:blipFill>
        <p:spPr>
          <a:xfrm>
            <a:off x="278543" y="3752901"/>
            <a:ext cx="231354" cy="25338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FBAE7A09-BF7E-4D59-8B6F-A11BB1E8AD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01" t="33124" r="49268" b="63985"/>
          <a:stretch/>
        </p:blipFill>
        <p:spPr>
          <a:xfrm>
            <a:off x="243655" y="4555296"/>
            <a:ext cx="308473" cy="198304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39C66B3C-84D5-491D-BF03-F4BE1BF2F5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91" t="21721" r="49178" b="75388"/>
          <a:stretch/>
        </p:blipFill>
        <p:spPr>
          <a:xfrm>
            <a:off x="241819" y="5335657"/>
            <a:ext cx="308473" cy="198304"/>
          </a:xfrm>
          <a:prstGeom prst="rect">
            <a:avLst/>
          </a:prstGeom>
        </p:spPr>
      </p:pic>
      <p:sp>
        <p:nvSpPr>
          <p:cNvPr id="22" name="Rectangle 2">
            <a:extLst>
              <a:ext uri="{FF2B5EF4-FFF2-40B4-BE49-F238E27FC236}">
                <a16:creationId xmlns:a16="http://schemas.microsoft.com/office/drawing/2014/main" id="{511302D0-BB94-48D1-B400-57FB897AFBEC}"/>
              </a:ext>
            </a:extLst>
          </p:cNvPr>
          <p:cNvSpPr/>
          <p:nvPr/>
        </p:nvSpPr>
        <p:spPr>
          <a:xfrm>
            <a:off x="36170" y="5070734"/>
            <a:ext cx="760166" cy="1995285"/>
          </a:xfrm>
          <a:prstGeom prst="rect">
            <a:avLst/>
          </a:prstGeom>
          <a:solidFill>
            <a:srgbClr val="231F20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</a:t>
            </a:r>
          </a:p>
        </p:txBody>
      </p:sp>
      <p:cxnSp>
        <p:nvCxnSpPr>
          <p:cNvPr id="25" name="Straight Connector 6">
            <a:extLst>
              <a:ext uri="{FF2B5EF4-FFF2-40B4-BE49-F238E27FC236}">
                <a16:creationId xmlns:a16="http://schemas.microsoft.com/office/drawing/2014/main" id="{7C9CC38B-73DF-4D98-8069-44CE1FDE335A}"/>
              </a:ext>
            </a:extLst>
          </p:cNvPr>
          <p:cNvCxnSpPr/>
          <p:nvPr/>
        </p:nvCxnSpPr>
        <p:spPr>
          <a:xfrm>
            <a:off x="1250189" y="2850799"/>
            <a:ext cx="7493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Imagen 25">
            <a:extLst>
              <a:ext uri="{FF2B5EF4-FFF2-40B4-BE49-F238E27FC236}">
                <a16:creationId xmlns:a16="http://schemas.microsoft.com/office/drawing/2014/main" id="{EE4AC216-0EB0-460E-9CE1-01CB5AB8ACD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329" y="1126297"/>
            <a:ext cx="2299335" cy="560705"/>
          </a:xfrm>
          <a:prstGeom prst="rect">
            <a:avLst/>
          </a:prstGeom>
        </p:spPr>
      </p:pic>
      <p:sp>
        <p:nvSpPr>
          <p:cNvPr id="29" name="Rectangle 2">
            <a:extLst>
              <a:ext uri="{FF2B5EF4-FFF2-40B4-BE49-F238E27FC236}">
                <a16:creationId xmlns:a16="http://schemas.microsoft.com/office/drawing/2014/main" id="{FDD5340D-B7A4-4959-A2D5-071CC3213515}"/>
              </a:ext>
            </a:extLst>
          </p:cNvPr>
          <p:cNvSpPr/>
          <p:nvPr/>
        </p:nvSpPr>
        <p:spPr>
          <a:xfrm>
            <a:off x="24945" y="2728031"/>
            <a:ext cx="760166" cy="1569657"/>
          </a:xfrm>
          <a:prstGeom prst="rect">
            <a:avLst/>
          </a:prstGeom>
          <a:solidFill>
            <a:srgbClr val="231F20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F69C247E-F872-4D59-8B42-2C4F90FCD1C4}"/>
              </a:ext>
            </a:extLst>
          </p:cNvPr>
          <p:cNvSpPr txBox="1"/>
          <p:nvPr/>
        </p:nvSpPr>
        <p:spPr>
          <a:xfrm>
            <a:off x="860534" y="1518506"/>
            <a:ext cx="7182479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6000" b="1" dirty="0">
                <a:solidFill>
                  <a:schemeClr val="bg1"/>
                </a:solidFill>
              </a:rPr>
              <a:t>Autoría personalizada</a:t>
            </a:r>
          </a:p>
          <a:p>
            <a:pPr algn="r"/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C70AE9D6-AE59-46BE-8566-36EFAFA7C04B}"/>
              </a:ext>
            </a:extLst>
          </p:cNvPr>
          <p:cNvSpPr txBox="1"/>
          <p:nvPr/>
        </p:nvSpPr>
        <p:spPr>
          <a:xfrm>
            <a:off x="1005656" y="2883157"/>
            <a:ext cx="55681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200" b="1" dirty="0" err="1">
                <a:solidFill>
                  <a:schemeClr val="bg1"/>
                </a:solidFill>
              </a:rPr>
              <a:t>Engade</a:t>
            </a:r>
            <a:r>
              <a:rPr lang="es-ES" sz="3200" b="1" dirty="0">
                <a:solidFill>
                  <a:schemeClr val="bg1"/>
                </a:solidFill>
              </a:rPr>
              <a:t> textos e </a:t>
            </a:r>
            <a:r>
              <a:rPr lang="es-ES" sz="3200" b="1" dirty="0" err="1">
                <a:solidFill>
                  <a:schemeClr val="bg1"/>
                </a:solidFill>
              </a:rPr>
              <a:t>imaxes</a:t>
            </a:r>
            <a:r>
              <a:rPr lang="es-ES" sz="3200" b="1" dirty="0">
                <a:solidFill>
                  <a:schemeClr val="bg1"/>
                </a:solidFill>
              </a:rPr>
              <a:t> propias</a:t>
            </a:r>
            <a:r>
              <a:rPr lang="es-ES" sz="2000" b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61F3ABD4-F4A2-4722-84C0-38EDC50818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6634" y="3621051"/>
            <a:ext cx="6898694" cy="38893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6000" dist="5000" dir="5400000" sy="-100000" algn="bl" rotWithShape="0"/>
          </a:effectLst>
        </p:spPr>
      </p:pic>
      <p:grpSp>
        <p:nvGrpSpPr>
          <p:cNvPr id="24" name="Grupo 23">
            <a:extLst>
              <a:ext uri="{FF2B5EF4-FFF2-40B4-BE49-F238E27FC236}">
                <a16:creationId xmlns:a16="http://schemas.microsoft.com/office/drawing/2014/main" id="{44ACFFF4-7094-44E0-B083-D95C4A95FFAD}"/>
              </a:ext>
            </a:extLst>
          </p:cNvPr>
          <p:cNvGrpSpPr/>
          <p:nvPr/>
        </p:nvGrpSpPr>
        <p:grpSpPr>
          <a:xfrm>
            <a:off x="8085300" y="1740912"/>
            <a:ext cx="712138" cy="712138"/>
            <a:chOff x="8085300" y="597912"/>
            <a:chExt cx="712138" cy="712138"/>
          </a:xfrm>
        </p:grpSpPr>
        <p:sp>
          <p:nvSpPr>
            <p:cNvPr id="28" name="Elipse 27">
              <a:extLst>
                <a:ext uri="{FF2B5EF4-FFF2-40B4-BE49-F238E27FC236}">
                  <a16:creationId xmlns:a16="http://schemas.microsoft.com/office/drawing/2014/main" id="{0A9993CF-11B8-4313-8AD8-44F28D5DDC1F}"/>
                </a:ext>
              </a:extLst>
            </p:cNvPr>
            <p:cNvSpPr/>
            <p:nvPr/>
          </p:nvSpPr>
          <p:spPr>
            <a:xfrm>
              <a:off x="8085300" y="597912"/>
              <a:ext cx="712138" cy="712138"/>
            </a:xfrm>
            <a:prstGeom prst="ellipse">
              <a:avLst/>
            </a:prstGeom>
            <a:gradFill>
              <a:gsLst>
                <a:gs pos="0">
                  <a:srgbClr val="E2792D"/>
                </a:gs>
                <a:gs pos="89000">
                  <a:srgbClr val="E7742B"/>
                </a:gs>
                <a:gs pos="99000">
                  <a:srgbClr val="B12B8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2" name="Elipse 31">
              <a:extLst>
                <a:ext uri="{FF2B5EF4-FFF2-40B4-BE49-F238E27FC236}">
                  <a16:creationId xmlns:a16="http://schemas.microsoft.com/office/drawing/2014/main" id="{BFF74E47-BABA-4135-B1AB-C2170B262047}"/>
                </a:ext>
              </a:extLst>
            </p:cNvPr>
            <p:cNvSpPr/>
            <p:nvPr/>
          </p:nvSpPr>
          <p:spPr>
            <a:xfrm>
              <a:off x="8160435" y="673047"/>
              <a:ext cx="561868" cy="561868"/>
            </a:xfrm>
            <a:prstGeom prst="ellipse">
              <a:avLst/>
            </a:prstGeom>
            <a:solidFill>
              <a:srgbClr val="F0F0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33" name="Imagen 32">
              <a:extLst>
                <a:ext uri="{FF2B5EF4-FFF2-40B4-BE49-F238E27FC236}">
                  <a16:creationId xmlns:a16="http://schemas.microsoft.com/office/drawing/2014/main" id="{34D554DC-30BE-4BD1-857E-B0FC571203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201" t="33124" r="49268" b="63985"/>
            <a:stretch/>
          </p:blipFill>
          <p:spPr>
            <a:xfrm>
              <a:off x="8192167" y="801832"/>
              <a:ext cx="473351" cy="304297"/>
            </a:xfrm>
            <a:prstGeom prst="rect">
              <a:avLst/>
            </a:prstGeom>
          </p:spPr>
        </p:pic>
      </p:grpSp>
      <p:sp>
        <p:nvSpPr>
          <p:cNvPr id="21" name="1 Marcador de número de diapositiva">
            <a:extLst>
              <a:ext uri="{FF2B5EF4-FFF2-40B4-BE49-F238E27FC236}">
                <a16:creationId xmlns:a16="http://schemas.microsoft.com/office/drawing/2014/main" id="{5405A8EF-3A5F-4702-A757-5BAB8BA10813}"/>
              </a:ext>
            </a:extLst>
          </p:cNvPr>
          <p:cNvSpPr txBox="1">
            <a:spLocks/>
          </p:cNvSpPr>
          <p:nvPr/>
        </p:nvSpPr>
        <p:spPr>
          <a:xfrm>
            <a:off x="8737600" y="8466700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471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23" name="101 Imagen" descr="02_pie.jpg">
            <a:extLst>
              <a:ext uri="{FF2B5EF4-FFF2-40B4-BE49-F238E27FC236}">
                <a16:creationId xmlns:a16="http://schemas.microsoft.com/office/drawing/2014/main" id="{F7316EFA-0FBF-4353-A808-F2074D8D9BA1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3"/>
            <a:ext cx="12192000" cy="714348"/>
          </a:xfrm>
          <a:prstGeom prst="rect">
            <a:avLst/>
          </a:prstGeom>
        </p:spPr>
      </p:pic>
      <p:sp>
        <p:nvSpPr>
          <p:cNvPr id="30" name="5 Marcador de número de diapositiva">
            <a:extLst>
              <a:ext uri="{FF2B5EF4-FFF2-40B4-BE49-F238E27FC236}">
                <a16:creationId xmlns:a16="http://schemas.microsoft.com/office/drawing/2014/main" id="{F8738243-A5B8-40DE-BFEC-ADB0CC991828}"/>
              </a:ext>
            </a:extLst>
          </p:cNvPr>
          <p:cNvSpPr txBox="1">
            <a:spLocks/>
          </p:cNvSpPr>
          <p:nvPr/>
        </p:nvSpPr>
        <p:spPr>
          <a:xfrm>
            <a:off x="8800123" y="8513449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471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31" name="12 Imagen" descr="cons_cul_edu-cor">
            <a:extLst>
              <a:ext uri="{FF2B5EF4-FFF2-40B4-BE49-F238E27FC236}">
                <a16:creationId xmlns:a16="http://schemas.microsoft.com/office/drawing/2014/main" id="{7F74918C-2DDD-426E-8F7F-6B72AD82734E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7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4" name="8 Imagen">
            <a:extLst>
              <a:ext uri="{FF2B5EF4-FFF2-40B4-BE49-F238E27FC236}">
                <a16:creationId xmlns:a16="http://schemas.microsoft.com/office/drawing/2014/main" id="{896BFD5D-6152-486C-BEA8-90806B158D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8"/>
            <a:ext cx="1437264" cy="560533"/>
          </a:xfrm>
          <a:prstGeom prst="rect">
            <a:avLst/>
          </a:prstGeom>
        </p:spPr>
      </p:pic>
      <p:pic>
        <p:nvPicPr>
          <p:cNvPr id="35" name="Picture 2" descr="Z:\Spain\Coruna\Proyectos\Sector Público\Proyectos\012830-0018 - TIC en la escuela\03 Intermedio\Logotipos\Material para Presentaciones\encabezado azul.jpg">
            <a:extLst>
              <a:ext uri="{FF2B5EF4-FFF2-40B4-BE49-F238E27FC236}">
                <a16:creationId xmlns:a16="http://schemas.microsoft.com/office/drawing/2014/main" id="{BFFBB47D-C3B1-43E9-9A09-5A74E9C2A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2"/>
            <a:ext cx="12192000" cy="857223"/>
          </a:xfrm>
          <a:prstGeom prst="rect">
            <a:avLst/>
          </a:prstGeom>
          <a:noFill/>
        </p:spPr>
      </p:pic>
      <p:pic>
        <p:nvPicPr>
          <p:cNvPr id="36" name="Picture 3" descr="Z:\Spain\Coruna\Proyectos\Sector Público\Proyectos\012830-0018 - TIC en la escuela\03 Intermedio\Logotipos\Material para Presentaciones\AZUL VERTICAL SEPARADO.png">
            <a:extLst>
              <a:ext uri="{FF2B5EF4-FFF2-40B4-BE49-F238E27FC236}">
                <a16:creationId xmlns:a16="http://schemas.microsoft.com/office/drawing/2014/main" id="{F6223601-1784-4B48-AF9A-DC9A2B39D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810777" y="381873"/>
            <a:ext cx="1930400" cy="357191"/>
          </a:xfrm>
          <a:prstGeom prst="rect">
            <a:avLst/>
          </a:prstGeom>
          <a:noFill/>
        </p:spPr>
      </p:pic>
      <p:sp>
        <p:nvSpPr>
          <p:cNvPr id="37" name="Rectangle 11">
            <a:extLst>
              <a:ext uri="{FF2B5EF4-FFF2-40B4-BE49-F238E27FC236}">
                <a16:creationId xmlns:a16="http://schemas.microsoft.com/office/drawing/2014/main" id="{D5295E12-6BAC-4905-AC3E-568D3FC844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0887" y="350387"/>
            <a:ext cx="532498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Unidades didácticas </a:t>
            </a:r>
            <a:r>
              <a:rPr lang="es-ES_tradnl" sz="3200" dirty="0" err="1">
                <a:solidFill>
                  <a:srgbClr val="FFFFFF"/>
                </a:solidFill>
                <a:latin typeface="MicrogrammaDMedExt" pitchFamily="34" charset="0"/>
              </a:rPr>
              <a:t>intelixentes</a:t>
            </a:r>
            <a:endParaRPr lang="es-ES_tradnl" sz="3200" dirty="0"/>
          </a:p>
        </p:txBody>
      </p:sp>
    </p:spTree>
    <p:extLst>
      <p:ext uri="{BB962C8B-B14F-4D97-AF65-F5344CB8AC3E}">
        <p14:creationId xmlns:p14="http://schemas.microsoft.com/office/powerpoint/2010/main" val="92991909"/>
      </p:ext>
    </p:extLst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866DA70E-CB58-41BC-B53F-59F520F51467}"/>
              </a:ext>
            </a:extLst>
          </p:cNvPr>
          <p:cNvSpPr/>
          <p:nvPr/>
        </p:nvSpPr>
        <p:spPr>
          <a:xfrm>
            <a:off x="0" y="1143000"/>
            <a:ext cx="12192000" cy="6858000"/>
          </a:xfrm>
          <a:prstGeom prst="rect">
            <a:avLst/>
          </a:prstGeom>
          <a:solidFill>
            <a:srgbClr val="E23F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AE03C283-C99D-4163-962A-95E5D1D2283D}"/>
              </a:ext>
            </a:extLst>
          </p:cNvPr>
          <p:cNvSpPr/>
          <p:nvPr/>
        </p:nvSpPr>
        <p:spPr>
          <a:xfrm>
            <a:off x="-1929" y="1143000"/>
            <a:ext cx="798266" cy="6858000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B7AC6A4-4480-429F-B0B0-3C920E06B9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12" t="5140" r="47550" b="37644"/>
          <a:stretch/>
        </p:blipFill>
        <p:spPr>
          <a:xfrm rot="10800000">
            <a:off x="36171" y="2770564"/>
            <a:ext cx="760164" cy="392384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22A0F87B-5774-4676-8D98-2D45C8133D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82" t="56091" r="49087" b="41018"/>
          <a:stretch/>
        </p:blipFill>
        <p:spPr>
          <a:xfrm>
            <a:off x="245491" y="2981720"/>
            <a:ext cx="308473" cy="198304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F9231E10-4A55-4EB5-9071-F6AE1EE7AB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8" t="44552" r="49523" b="51754"/>
          <a:stretch/>
        </p:blipFill>
        <p:spPr>
          <a:xfrm>
            <a:off x="278543" y="3752901"/>
            <a:ext cx="231354" cy="25338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FBAE7A09-BF7E-4D59-8B6F-A11BB1E8AD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01" t="33124" r="49268" b="63985"/>
          <a:stretch/>
        </p:blipFill>
        <p:spPr>
          <a:xfrm>
            <a:off x="243655" y="4555296"/>
            <a:ext cx="308473" cy="198304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39C66B3C-84D5-491D-BF03-F4BE1BF2F5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91" t="21721" r="49178" b="75388"/>
          <a:stretch/>
        </p:blipFill>
        <p:spPr>
          <a:xfrm>
            <a:off x="241819" y="5335657"/>
            <a:ext cx="308473" cy="198304"/>
          </a:xfrm>
          <a:prstGeom prst="rect">
            <a:avLst/>
          </a:prstGeom>
        </p:spPr>
      </p:pic>
      <p:sp>
        <p:nvSpPr>
          <p:cNvPr id="22" name="Rectangle 2">
            <a:extLst>
              <a:ext uri="{FF2B5EF4-FFF2-40B4-BE49-F238E27FC236}">
                <a16:creationId xmlns:a16="http://schemas.microsoft.com/office/drawing/2014/main" id="{511302D0-BB94-48D1-B400-57FB897AFBEC}"/>
              </a:ext>
            </a:extLst>
          </p:cNvPr>
          <p:cNvSpPr/>
          <p:nvPr/>
        </p:nvSpPr>
        <p:spPr>
          <a:xfrm>
            <a:off x="36170" y="5070734"/>
            <a:ext cx="760166" cy="1995285"/>
          </a:xfrm>
          <a:prstGeom prst="rect">
            <a:avLst/>
          </a:prstGeom>
          <a:solidFill>
            <a:srgbClr val="231F20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</a:t>
            </a:r>
          </a:p>
        </p:txBody>
      </p:sp>
      <p:cxnSp>
        <p:nvCxnSpPr>
          <p:cNvPr id="25" name="Straight Connector 6">
            <a:extLst>
              <a:ext uri="{FF2B5EF4-FFF2-40B4-BE49-F238E27FC236}">
                <a16:creationId xmlns:a16="http://schemas.microsoft.com/office/drawing/2014/main" id="{7C9CC38B-73DF-4D98-8069-44CE1FDE335A}"/>
              </a:ext>
            </a:extLst>
          </p:cNvPr>
          <p:cNvCxnSpPr/>
          <p:nvPr/>
        </p:nvCxnSpPr>
        <p:spPr>
          <a:xfrm>
            <a:off x="1250189" y="2850799"/>
            <a:ext cx="7493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Imagen 25">
            <a:extLst>
              <a:ext uri="{FF2B5EF4-FFF2-40B4-BE49-F238E27FC236}">
                <a16:creationId xmlns:a16="http://schemas.microsoft.com/office/drawing/2014/main" id="{EE4AC216-0EB0-460E-9CE1-01CB5AB8ACD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329" y="1126297"/>
            <a:ext cx="2299335" cy="560705"/>
          </a:xfrm>
          <a:prstGeom prst="rect">
            <a:avLst/>
          </a:prstGeom>
        </p:spPr>
      </p:pic>
      <p:sp>
        <p:nvSpPr>
          <p:cNvPr id="29" name="Rectangle 2">
            <a:extLst>
              <a:ext uri="{FF2B5EF4-FFF2-40B4-BE49-F238E27FC236}">
                <a16:creationId xmlns:a16="http://schemas.microsoft.com/office/drawing/2014/main" id="{FDD5340D-B7A4-4959-A2D5-071CC3213515}"/>
              </a:ext>
            </a:extLst>
          </p:cNvPr>
          <p:cNvSpPr/>
          <p:nvPr/>
        </p:nvSpPr>
        <p:spPr>
          <a:xfrm>
            <a:off x="24945" y="2728031"/>
            <a:ext cx="760166" cy="1569657"/>
          </a:xfrm>
          <a:prstGeom prst="rect">
            <a:avLst/>
          </a:prstGeom>
          <a:solidFill>
            <a:srgbClr val="231F20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F69C247E-F872-4D59-8B42-2C4F90FCD1C4}"/>
              </a:ext>
            </a:extLst>
          </p:cNvPr>
          <p:cNvSpPr txBox="1"/>
          <p:nvPr/>
        </p:nvSpPr>
        <p:spPr>
          <a:xfrm>
            <a:off x="860534" y="1518506"/>
            <a:ext cx="7182479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6000" b="1" dirty="0">
                <a:solidFill>
                  <a:schemeClr val="bg1"/>
                </a:solidFill>
              </a:rPr>
              <a:t>Autoría personalizada</a:t>
            </a:r>
          </a:p>
          <a:p>
            <a:pPr algn="r"/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5A31A8D5-2D9D-40C8-B84C-FC33025A23ED}"/>
              </a:ext>
            </a:extLst>
          </p:cNvPr>
          <p:cNvSpPr txBox="1"/>
          <p:nvPr/>
        </p:nvSpPr>
        <p:spPr>
          <a:xfrm>
            <a:off x="999629" y="2894287"/>
            <a:ext cx="60949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200" b="1" dirty="0">
                <a:solidFill>
                  <a:schemeClr val="bg1"/>
                </a:solidFill>
              </a:rPr>
              <a:t>Enlaza vídeos de YouTube e Vimeo</a:t>
            </a:r>
            <a:r>
              <a:rPr lang="es-ES" sz="2000" b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F993FDF3-6AE9-464F-806F-D24AF4AB52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3770" y="3555336"/>
            <a:ext cx="8095358" cy="24582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6000" dist="5000" dir="5400000" sy="-100000" algn="bl" rotWithShape="0"/>
          </a:effectLst>
        </p:spPr>
      </p:pic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89F110F4-52A7-44AA-8F1D-32A54493EDF3}"/>
              </a:ext>
            </a:extLst>
          </p:cNvPr>
          <p:cNvSpPr/>
          <p:nvPr/>
        </p:nvSpPr>
        <p:spPr>
          <a:xfrm>
            <a:off x="3865762" y="6509467"/>
            <a:ext cx="2399625" cy="1121878"/>
          </a:xfrm>
          <a:prstGeom prst="roundRect">
            <a:avLst>
              <a:gd name="adj" fmla="val 8485"/>
            </a:avLst>
          </a:prstGeom>
          <a:solidFill>
            <a:schemeClr val="bg1"/>
          </a:solidFill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/>
          </a:p>
        </p:txBody>
      </p:sp>
      <p:pic>
        <p:nvPicPr>
          <p:cNvPr id="33" name="Imagen 32">
            <a:extLst>
              <a:ext uri="{FF2B5EF4-FFF2-40B4-BE49-F238E27FC236}">
                <a16:creationId xmlns:a16="http://schemas.microsoft.com/office/drawing/2014/main" id="{0CDE6F62-7F6D-472D-84F9-D7DBD12F3C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8" t="34979" r="15438" b="35530"/>
          <a:stretch/>
        </p:blipFill>
        <p:spPr>
          <a:xfrm>
            <a:off x="3981110" y="6615319"/>
            <a:ext cx="2168926" cy="910175"/>
          </a:xfrm>
          <a:prstGeom prst="rect">
            <a:avLst/>
          </a:prstGeom>
        </p:spPr>
      </p:pic>
      <p:sp>
        <p:nvSpPr>
          <p:cNvPr id="39" name="Rectángulo: esquinas redondeadas 38">
            <a:extLst>
              <a:ext uri="{FF2B5EF4-FFF2-40B4-BE49-F238E27FC236}">
                <a16:creationId xmlns:a16="http://schemas.microsoft.com/office/drawing/2014/main" id="{D787E8B9-ACBF-4169-8266-B4E6E23464A9}"/>
              </a:ext>
            </a:extLst>
          </p:cNvPr>
          <p:cNvSpPr/>
          <p:nvPr/>
        </p:nvSpPr>
        <p:spPr>
          <a:xfrm>
            <a:off x="6810312" y="6508561"/>
            <a:ext cx="2399625" cy="1121878"/>
          </a:xfrm>
          <a:prstGeom prst="roundRect">
            <a:avLst>
              <a:gd name="adj" fmla="val 8485"/>
            </a:avLst>
          </a:prstGeom>
          <a:solidFill>
            <a:schemeClr val="bg1"/>
          </a:solidFill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1" name="Imagen 40">
            <a:extLst>
              <a:ext uri="{FF2B5EF4-FFF2-40B4-BE49-F238E27FC236}">
                <a16:creationId xmlns:a16="http://schemas.microsoft.com/office/drawing/2014/main" id="{DC2FD7C1-D771-4C6C-A8CB-7EE7A35098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6628" y="6767695"/>
            <a:ext cx="2206991" cy="697409"/>
          </a:xfrm>
          <a:prstGeom prst="rect">
            <a:avLst/>
          </a:prstGeom>
        </p:spPr>
      </p:pic>
      <p:sp>
        <p:nvSpPr>
          <p:cNvPr id="43" name="Forma libre: forma 42">
            <a:extLst>
              <a:ext uri="{FF2B5EF4-FFF2-40B4-BE49-F238E27FC236}">
                <a16:creationId xmlns:a16="http://schemas.microsoft.com/office/drawing/2014/main" id="{42005DF0-5A6D-454F-A892-DEDAA7751CBA}"/>
              </a:ext>
            </a:extLst>
          </p:cNvPr>
          <p:cNvSpPr/>
          <p:nvPr/>
        </p:nvSpPr>
        <p:spPr>
          <a:xfrm>
            <a:off x="3898863" y="5045006"/>
            <a:ext cx="2627196" cy="1489415"/>
          </a:xfrm>
          <a:custGeom>
            <a:avLst/>
            <a:gdLst>
              <a:gd name="connsiteX0" fmla="*/ 4856672 w 5210355"/>
              <a:gd name="connsiteY0" fmla="*/ 0 h 1138687"/>
              <a:gd name="connsiteX1" fmla="*/ 0 w 5210355"/>
              <a:gd name="connsiteY1" fmla="*/ 1112808 h 1138687"/>
              <a:gd name="connsiteX2" fmla="*/ 4563374 w 5210355"/>
              <a:gd name="connsiteY2" fmla="*/ 1138687 h 1138687"/>
              <a:gd name="connsiteX3" fmla="*/ 5210355 w 5210355"/>
              <a:gd name="connsiteY3" fmla="*/ 370936 h 1138687"/>
              <a:gd name="connsiteX4" fmla="*/ 4865298 w 5210355"/>
              <a:gd name="connsiteY4" fmla="*/ 370936 h 1138687"/>
              <a:gd name="connsiteX5" fmla="*/ 4856672 w 5210355"/>
              <a:gd name="connsiteY5" fmla="*/ 0 h 1138687"/>
              <a:gd name="connsiteX0" fmla="*/ 4856672 w 5257114"/>
              <a:gd name="connsiteY0" fmla="*/ 0 h 1138687"/>
              <a:gd name="connsiteX1" fmla="*/ 0 w 5257114"/>
              <a:gd name="connsiteY1" fmla="*/ 1112808 h 1138687"/>
              <a:gd name="connsiteX2" fmla="*/ 4563374 w 5257114"/>
              <a:gd name="connsiteY2" fmla="*/ 1138687 h 1138687"/>
              <a:gd name="connsiteX3" fmla="*/ 5257114 w 5257114"/>
              <a:gd name="connsiteY3" fmla="*/ 365741 h 1138687"/>
              <a:gd name="connsiteX4" fmla="*/ 4865298 w 5257114"/>
              <a:gd name="connsiteY4" fmla="*/ 370936 h 1138687"/>
              <a:gd name="connsiteX5" fmla="*/ 4856672 w 5257114"/>
              <a:gd name="connsiteY5" fmla="*/ 0 h 1138687"/>
              <a:gd name="connsiteX0" fmla="*/ 4825499 w 5225941"/>
              <a:gd name="connsiteY0" fmla="*/ 0 h 1138785"/>
              <a:gd name="connsiteX1" fmla="*/ 0 w 5225941"/>
              <a:gd name="connsiteY1" fmla="*/ 1138785 h 1138785"/>
              <a:gd name="connsiteX2" fmla="*/ 4532201 w 5225941"/>
              <a:gd name="connsiteY2" fmla="*/ 1138687 h 1138785"/>
              <a:gd name="connsiteX3" fmla="*/ 5225941 w 5225941"/>
              <a:gd name="connsiteY3" fmla="*/ 365741 h 1138785"/>
              <a:gd name="connsiteX4" fmla="*/ 4834125 w 5225941"/>
              <a:gd name="connsiteY4" fmla="*/ 370936 h 1138785"/>
              <a:gd name="connsiteX5" fmla="*/ 4825499 w 5225941"/>
              <a:gd name="connsiteY5" fmla="*/ 0 h 1138785"/>
              <a:gd name="connsiteX0" fmla="*/ 2157455 w 5225941"/>
              <a:gd name="connsiteY0" fmla="*/ 0 h 1464461"/>
              <a:gd name="connsiteX1" fmla="*/ 0 w 5225941"/>
              <a:gd name="connsiteY1" fmla="*/ 1464461 h 1464461"/>
              <a:gd name="connsiteX2" fmla="*/ 4532201 w 5225941"/>
              <a:gd name="connsiteY2" fmla="*/ 1464363 h 1464461"/>
              <a:gd name="connsiteX3" fmla="*/ 5225941 w 5225941"/>
              <a:gd name="connsiteY3" fmla="*/ 691417 h 1464461"/>
              <a:gd name="connsiteX4" fmla="*/ 4834125 w 5225941"/>
              <a:gd name="connsiteY4" fmla="*/ 696612 h 1464461"/>
              <a:gd name="connsiteX5" fmla="*/ 2157455 w 5225941"/>
              <a:gd name="connsiteY5" fmla="*/ 0 h 1464461"/>
              <a:gd name="connsiteX0" fmla="*/ 2545762 w 5225941"/>
              <a:gd name="connsiteY0" fmla="*/ 0 h 1464461"/>
              <a:gd name="connsiteX1" fmla="*/ 0 w 5225941"/>
              <a:gd name="connsiteY1" fmla="*/ 1464461 h 1464461"/>
              <a:gd name="connsiteX2" fmla="*/ 4532201 w 5225941"/>
              <a:gd name="connsiteY2" fmla="*/ 1464363 h 1464461"/>
              <a:gd name="connsiteX3" fmla="*/ 5225941 w 5225941"/>
              <a:gd name="connsiteY3" fmla="*/ 691417 h 1464461"/>
              <a:gd name="connsiteX4" fmla="*/ 4834125 w 5225941"/>
              <a:gd name="connsiteY4" fmla="*/ 696612 h 1464461"/>
              <a:gd name="connsiteX5" fmla="*/ 2545762 w 5225941"/>
              <a:gd name="connsiteY5" fmla="*/ 0 h 1464461"/>
              <a:gd name="connsiteX0" fmla="*/ 2545762 w 5225941"/>
              <a:gd name="connsiteY0" fmla="*/ 0 h 1464461"/>
              <a:gd name="connsiteX1" fmla="*/ 0 w 5225941"/>
              <a:gd name="connsiteY1" fmla="*/ 1464461 h 1464461"/>
              <a:gd name="connsiteX2" fmla="*/ 4532201 w 5225941"/>
              <a:gd name="connsiteY2" fmla="*/ 1464363 h 1464461"/>
              <a:gd name="connsiteX3" fmla="*/ 5225941 w 5225941"/>
              <a:gd name="connsiteY3" fmla="*/ 691417 h 1464461"/>
              <a:gd name="connsiteX4" fmla="*/ 2992799 w 5225941"/>
              <a:gd name="connsiteY4" fmla="*/ 145467 h 1464461"/>
              <a:gd name="connsiteX5" fmla="*/ 2545762 w 5225941"/>
              <a:gd name="connsiteY5" fmla="*/ 0 h 1464461"/>
              <a:gd name="connsiteX0" fmla="*/ 2545762 w 5225941"/>
              <a:gd name="connsiteY0" fmla="*/ 0 h 1464461"/>
              <a:gd name="connsiteX1" fmla="*/ 0 w 5225941"/>
              <a:gd name="connsiteY1" fmla="*/ 1464461 h 1464461"/>
              <a:gd name="connsiteX2" fmla="*/ 3166864 w 5225941"/>
              <a:gd name="connsiteY2" fmla="*/ 1439311 h 1464461"/>
              <a:gd name="connsiteX3" fmla="*/ 5225941 w 5225941"/>
              <a:gd name="connsiteY3" fmla="*/ 691417 h 1464461"/>
              <a:gd name="connsiteX4" fmla="*/ 2992799 w 5225941"/>
              <a:gd name="connsiteY4" fmla="*/ 145467 h 1464461"/>
              <a:gd name="connsiteX5" fmla="*/ 2545762 w 5225941"/>
              <a:gd name="connsiteY5" fmla="*/ 0 h 1464461"/>
              <a:gd name="connsiteX0" fmla="*/ 2545762 w 5225941"/>
              <a:gd name="connsiteY0" fmla="*/ 0 h 1464461"/>
              <a:gd name="connsiteX1" fmla="*/ 0 w 5225941"/>
              <a:gd name="connsiteY1" fmla="*/ 1464461 h 1464461"/>
              <a:gd name="connsiteX2" fmla="*/ 2226362 w 5225941"/>
              <a:gd name="connsiteY2" fmla="*/ 1446609 h 1464461"/>
              <a:gd name="connsiteX3" fmla="*/ 3166864 w 5225941"/>
              <a:gd name="connsiteY3" fmla="*/ 1439311 h 1464461"/>
              <a:gd name="connsiteX4" fmla="*/ 5225941 w 5225941"/>
              <a:gd name="connsiteY4" fmla="*/ 691417 h 1464461"/>
              <a:gd name="connsiteX5" fmla="*/ 2992799 w 5225941"/>
              <a:gd name="connsiteY5" fmla="*/ 145467 h 1464461"/>
              <a:gd name="connsiteX6" fmla="*/ 2545762 w 5225941"/>
              <a:gd name="connsiteY6" fmla="*/ 0 h 1464461"/>
              <a:gd name="connsiteX0" fmla="*/ 2545762 w 5225941"/>
              <a:gd name="connsiteY0" fmla="*/ 0 h 1489415"/>
              <a:gd name="connsiteX1" fmla="*/ 0 w 5225941"/>
              <a:gd name="connsiteY1" fmla="*/ 1464461 h 1489415"/>
              <a:gd name="connsiteX2" fmla="*/ 2226362 w 5225941"/>
              <a:gd name="connsiteY2" fmla="*/ 1446609 h 1489415"/>
              <a:gd name="connsiteX3" fmla="*/ 2264990 w 5225941"/>
              <a:gd name="connsiteY3" fmla="*/ 1489415 h 1489415"/>
              <a:gd name="connsiteX4" fmla="*/ 5225941 w 5225941"/>
              <a:gd name="connsiteY4" fmla="*/ 691417 h 1489415"/>
              <a:gd name="connsiteX5" fmla="*/ 2992799 w 5225941"/>
              <a:gd name="connsiteY5" fmla="*/ 145467 h 1489415"/>
              <a:gd name="connsiteX6" fmla="*/ 2545762 w 5225941"/>
              <a:gd name="connsiteY6" fmla="*/ 0 h 1489415"/>
              <a:gd name="connsiteX0" fmla="*/ 2545762 w 2992799"/>
              <a:gd name="connsiteY0" fmla="*/ 0 h 1489415"/>
              <a:gd name="connsiteX1" fmla="*/ 0 w 2992799"/>
              <a:gd name="connsiteY1" fmla="*/ 1464461 h 1489415"/>
              <a:gd name="connsiteX2" fmla="*/ 2226362 w 2992799"/>
              <a:gd name="connsiteY2" fmla="*/ 1446609 h 1489415"/>
              <a:gd name="connsiteX3" fmla="*/ 2264990 w 2992799"/>
              <a:gd name="connsiteY3" fmla="*/ 1489415 h 1489415"/>
              <a:gd name="connsiteX4" fmla="*/ 2833470 w 2992799"/>
              <a:gd name="connsiteY4" fmla="*/ 578683 h 1489415"/>
              <a:gd name="connsiteX5" fmla="*/ 2992799 w 2992799"/>
              <a:gd name="connsiteY5" fmla="*/ 145467 h 1489415"/>
              <a:gd name="connsiteX6" fmla="*/ 2545762 w 2992799"/>
              <a:gd name="connsiteY6" fmla="*/ 0 h 1489415"/>
              <a:gd name="connsiteX0" fmla="*/ 2545762 w 2992799"/>
              <a:gd name="connsiteY0" fmla="*/ 0 h 1489415"/>
              <a:gd name="connsiteX1" fmla="*/ 0 w 2992799"/>
              <a:gd name="connsiteY1" fmla="*/ 1464461 h 1489415"/>
              <a:gd name="connsiteX2" fmla="*/ 2226362 w 2992799"/>
              <a:gd name="connsiteY2" fmla="*/ 1446609 h 1489415"/>
              <a:gd name="connsiteX3" fmla="*/ 2264990 w 2992799"/>
              <a:gd name="connsiteY3" fmla="*/ 1489415 h 1489415"/>
              <a:gd name="connsiteX4" fmla="*/ 2758313 w 2992799"/>
              <a:gd name="connsiteY4" fmla="*/ 566157 h 1489415"/>
              <a:gd name="connsiteX5" fmla="*/ 2992799 w 2992799"/>
              <a:gd name="connsiteY5" fmla="*/ 145467 h 1489415"/>
              <a:gd name="connsiteX6" fmla="*/ 2545762 w 2992799"/>
              <a:gd name="connsiteY6" fmla="*/ 0 h 1489415"/>
              <a:gd name="connsiteX0" fmla="*/ 2545762 w 2758313"/>
              <a:gd name="connsiteY0" fmla="*/ 0 h 1489415"/>
              <a:gd name="connsiteX1" fmla="*/ 0 w 2758313"/>
              <a:gd name="connsiteY1" fmla="*/ 1464461 h 1489415"/>
              <a:gd name="connsiteX2" fmla="*/ 2226362 w 2758313"/>
              <a:gd name="connsiteY2" fmla="*/ 1446609 h 1489415"/>
              <a:gd name="connsiteX3" fmla="*/ 2264990 w 2758313"/>
              <a:gd name="connsiteY3" fmla="*/ 1489415 h 1489415"/>
              <a:gd name="connsiteX4" fmla="*/ 2758313 w 2758313"/>
              <a:gd name="connsiteY4" fmla="*/ 566157 h 1489415"/>
              <a:gd name="connsiteX5" fmla="*/ 2591966 w 2758313"/>
              <a:gd name="connsiteY5" fmla="*/ 7681 h 1489415"/>
              <a:gd name="connsiteX6" fmla="*/ 2545762 w 2758313"/>
              <a:gd name="connsiteY6" fmla="*/ 0 h 1489415"/>
              <a:gd name="connsiteX0" fmla="*/ 2545762 w 2591966"/>
              <a:gd name="connsiteY0" fmla="*/ 0 h 1489415"/>
              <a:gd name="connsiteX1" fmla="*/ 0 w 2591966"/>
              <a:gd name="connsiteY1" fmla="*/ 1464461 h 1489415"/>
              <a:gd name="connsiteX2" fmla="*/ 2226362 w 2591966"/>
              <a:gd name="connsiteY2" fmla="*/ 1446609 h 1489415"/>
              <a:gd name="connsiteX3" fmla="*/ 2264990 w 2591966"/>
              <a:gd name="connsiteY3" fmla="*/ 1489415 h 1489415"/>
              <a:gd name="connsiteX4" fmla="*/ 2470215 w 2591966"/>
              <a:gd name="connsiteY4" fmla="*/ 566157 h 1489415"/>
              <a:gd name="connsiteX5" fmla="*/ 2591966 w 2591966"/>
              <a:gd name="connsiteY5" fmla="*/ 7681 h 1489415"/>
              <a:gd name="connsiteX6" fmla="*/ 2545762 w 2591966"/>
              <a:gd name="connsiteY6" fmla="*/ 0 h 1489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91966" h="1489415">
                <a:moveTo>
                  <a:pt x="2545762" y="0"/>
                </a:moveTo>
                <a:lnTo>
                  <a:pt x="0" y="1464461"/>
                </a:lnTo>
                <a:lnTo>
                  <a:pt x="2226362" y="1446609"/>
                </a:lnTo>
                <a:lnTo>
                  <a:pt x="2264990" y="1489415"/>
                </a:lnTo>
                <a:lnTo>
                  <a:pt x="2470215" y="566157"/>
                </a:lnTo>
                <a:lnTo>
                  <a:pt x="2591966" y="7681"/>
                </a:lnTo>
                <a:lnTo>
                  <a:pt x="2545762" y="0"/>
                </a:lnTo>
                <a:close/>
              </a:path>
            </a:pathLst>
          </a:custGeom>
          <a:solidFill>
            <a:srgbClr val="4C4C4C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4" name="Forma libre: forma 43">
            <a:extLst>
              <a:ext uri="{FF2B5EF4-FFF2-40B4-BE49-F238E27FC236}">
                <a16:creationId xmlns:a16="http://schemas.microsoft.com/office/drawing/2014/main" id="{5FA881B5-D4FC-4F68-B927-BA1372F6E450}"/>
              </a:ext>
            </a:extLst>
          </p:cNvPr>
          <p:cNvSpPr/>
          <p:nvPr/>
        </p:nvSpPr>
        <p:spPr>
          <a:xfrm flipH="1">
            <a:off x="6501784" y="5045006"/>
            <a:ext cx="2627196" cy="1489415"/>
          </a:xfrm>
          <a:custGeom>
            <a:avLst/>
            <a:gdLst>
              <a:gd name="connsiteX0" fmla="*/ 4856672 w 5210355"/>
              <a:gd name="connsiteY0" fmla="*/ 0 h 1138687"/>
              <a:gd name="connsiteX1" fmla="*/ 0 w 5210355"/>
              <a:gd name="connsiteY1" fmla="*/ 1112808 h 1138687"/>
              <a:gd name="connsiteX2" fmla="*/ 4563374 w 5210355"/>
              <a:gd name="connsiteY2" fmla="*/ 1138687 h 1138687"/>
              <a:gd name="connsiteX3" fmla="*/ 5210355 w 5210355"/>
              <a:gd name="connsiteY3" fmla="*/ 370936 h 1138687"/>
              <a:gd name="connsiteX4" fmla="*/ 4865298 w 5210355"/>
              <a:gd name="connsiteY4" fmla="*/ 370936 h 1138687"/>
              <a:gd name="connsiteX5" fmla="*/ 4856672 w 5210355"/>
              <a:gd name="connsiteY5" fmla="*/ 0 h 1138687"/>
              <a:gd name="connsiteX0" fmla="*/ 4856672 w 5257114"/>
              <a:gd name="connsiteY0" fmla="*/ 0 h 1138687"/>
              <a:gd name="connsiteX1" fmla="*/ 0 w 5257114"/>
              <a:gd name="connsiteY1" fmla="*/ 1112808 h 1138687"/>
              <a:gd name="connsiteX2" fmla="*/ 4563374 w 5257114"/>
              <a:gd name="connsiteY2" fmla="*/ 1138687 h 1138687"/>
              <a:gd name="connsiteX3" fmla="*/ 5257114 w 5257114"/>
              <a:gd name="connsiteY3" fmla="*/ 365741 h 1138687"/>
              <a:gd name="connsiteX4" fmla="*/ 4865298 w 5257114"/>
              <a:gd name="connsiteY4" fmla="*/ 370936 h 1138687"/>
              <a:gd name="connsiteX5" fmla="*/ 4856672 w 5257114"/>
              <a:gd name="connsiteY5" fmla="*/ 0 h 1138687"/>
              <a:gd name="connsiteX0" fmla="*/ 4825499 w 5225941"/>
              <a:gd name="connsiteY0" fmla="*/ 0 h 1138785"/>
              <a:gd name="connsiteX1" fmla="*/ 0 w 5225941"/>
              <a:gd name="connsiteY1" fmla="*/ 1138785 h 1138785"/>
              <a:gd name="connsiteX2" fmla="*/ 4532201 w 5225941"/>
              <a:gd name="connsiteY2" fmla="*/ 1138687 h 1138785"/>
              <a:gd name="connsiteX3" fmla="*/ 5225941 w 5225941"/>
              <a:gd name="connsiteY3" fmla="*/ 365741 h 1138785"/>
              <a:gd name="connsiteX4" fmla="*/ 4834125 w 5225941"/>
              <a:gd name="connsiteY4" fmla="*/ 370936 h 1138785"/>
              <a:gd name="connsiteX5" fmla="*/ 4825499 w 5225941"/>
              <a:gd name="connsiteY5" fmla="*/ 0 h 1138785"/>
              <a:gd name="connsiteX0" fmla="*/ 2157455 w 5225941"/>
              <a:gd name="connsiteY0" fmla="*/ 0 h 1464461"/>
              <a:gd name="connsiteX1" fmla="*/ 0 w 5225941"/>
              <a:gd name="connsiteY1" fmla="*/ 1464461 h 1464461"/>
              <a:gd name="connsiteX2" fmla="*/ 4532201 w 5225941"/>
              <a:gd name="connsiteY2" fmla="*/ 1464363 h 1464461"/>
              <a:gd name="connsiteX3" fmla="*/ 5225941 w 5225941"/>
              <a:gd name="connsiteY3" fmla="*/ 691417 h 1464461"/>
              <a:gd name="connsiteX4" fmla="*/ 4834125 w 5225941"/>
              <a:gd name="connsiteY4" fmla="*/ 696612 h 1464461"/>
              <a:gd name="connsiteX5" fmla="*/ 2157455 w 5225941"/>
              <a:gd name="connsiteY5" fmla="*/ 0 h 1464461"/>
              <a:gd name="connsiteX0" fmla="*/ 2545762 w 5225941"/>
              <a:gd name="connsiteY0" fmla="*/ 0 h 1464461"/>
              <a:gd name="connsiteX1" fmla="*/ 0 w 5225941"/>
              <a:gd name="connsiteY1" fmla="*/ 1464461 h 1464461"/>
              <a:gd name="connsiteX2" fmla="*/ 4532201 w 5225941"/>
              <a:gd name="connsiteY2" fmla="*/ 1464363 h 1464461"/>
              <a:gd name="connsiteX3" fmla="*/ 5225941 w 5225941"/>
              <a:gd name="connsiteY3" fmla="*/ 691417 h 1464461"/>
              <a:gd name="connsiteX4" fmla="*/ 4834125 w 5225941"/>
              <a:gd name="connsiteY4" fmla="*/ 696612 h 1464461"/>
              <a:gd name="connsiteX5" fmla="*/ 2545762 w 5225941"/>
              <a:gd name="connsiteY5" fmla="*/ 0 h 1464461"/>
              <a:gd name="connsiteX0" fmla="*/ 2545762 w 5225941"/>
              <a:gd name="connsiteY0" fmla="*/ 0 h 1464461"/>
              <a:gd name="connsiteX1" fmla="*/ 0 w 5225941"/>
              <a:gd name="connsiteY1" fmla="*/ 1464461 h 1464461"/>
              <a:gd name="connsiteX2" fmla="*/ 4532201 w 5225941"/>
              <a:gd name="connsiteY2" fmla="*/ 1464363 h 1464461"/>
              <a:gd name="connsiteX3" fmla="*/ 5225941 w 5225941"/>
              <a:gd name="connsiteY3" fmla="*/ 691417 h 1464461"/>
              <a:gd name="connsiteX4" fmla="*/ 2992799 w 5225941"/>
              <a:gd name="connsiteY4" fmla="*/ 145467 h 1464461"/>
              <a:gd name="connsiteX5" fmla="*/ 2545762 w 5225941"/>
              <a:gd name="connsiteY5" fmla="*/ 0 h 1464461"/>
              <a:gd name="connsiteX0" fmla="*/ 2545762 w 5225941"/>
              <a:gd name="connsiteY0" fmla="*/ 0 h 1464461"/>
              <a:gd name="connsiteX1" fmla="*/ 0 w 5225941"/>
              <a:gd name="connsiteY1" fmla="*/ 1464461 h 1464461"/>
              <a:gd name="connsiteX2" fmla="*/ 3166864 w 5225941"/>
              <a:gd name="connsiteY2" fmla="*/ 1439311 h 1464461"/>
              <a:gd name="connsiteX3" fmla="*/ 5225941 w 5225941"/>
              <a:gd name="connsiteY3" fmla="*/ 691417 h 1464461"/>
              <a:gd name="connsiteX4" fmla="*/ 2992799 w 5225941"/>
              <a:gd name="connsiteY4" fmla="*/ 145467 h 1464461"/>
              <a:gd name="connsiteX5" fmla="*/ 2545762 w 5225941"/>
              <a:gd name="connsiteY5" fmla="*/ 0 h 1464461"/>
              <a:gd name="connsiteX0" fmla="*/ 2545762 w 5225941"/>
              <a:gd name="connsiteY0" fmla="*/ 0 h 1464461"/>
              <a:gd name="connsiteX1" fmla="*/ 0 w 5225941"/>
              <a:gd name="connsiteY1" fmla="*/ 1464461 h 1464461"/>
              <a:gd name="connsiteX2" fmla="*/ 2226362 w 5225941"/>
              <a:gd name="connsiteY2" fmla="*/ 1446609 h 1464461"/>
              <a:gd name="connsiteX3" fmla="*/ 3166864 w 5225941"/>
              <a:gd name="connsiteY3" fmla="*/ 1439311 h 1464461"/>
              <a:gd name="connsiteX4" fmla="*/ 5225941 w 5225941"/>
              <a:gd name="connsiteY4" fmla="*/ 691417 h 1464461"/>
              <a:gd name="connsiteX5" fmla="*/ 2992799 w 5225941"/>
              <a:gd name="connsiteY5" fmla="*/ 145467 h 1464461"/>
              <a:gd name="connsiteX6" fmla="*/ 2545762 w 5225941"/>
              <a:gd name="connsiteY6" fmla="*/ 0 h 1464461"/>
              <a:gd name="connsiteX0" fmla="*/ 2545762 w 5225941"/>
              <a:gd name="connsiteY0" fmla="*/ 0 h 1489415"/>
              <a:gd name="connsiteX1" fmla="*/ 0 w 5225941"/>
              <a:gd name="connsiteY1" fmla="*/ 1464461 h 1489415"/>
              <a:gd name="connsiteX2" fmla="*/ 2226362 w 5225941"/>
              <a:gd name="connsiteY2" fmla="*/ 1446609 h 1489415"/>
              <a:gd name="connsiteX3" fmla="*/ 2264990 w 5225941"/>
              <a:gd name="connsiteY3" fmla="*/ 1489415 h 1489415"/>
              <a:gd name="connsiteX4" fmla="*/ 5225941 w 5225941"/>
              <a:gd name="connsiteY4" fmla="*/ 691417 h 1489415"/>
              <a:gd name="connsiteX5" fmla="*/ 2992799 w 5225941"/>
              <a:gd name="connsiteY5" fmla="*/ 145467 h 1489415"/>
              <a:gd name="connsiteX6" fmla="*/ 2545762 w 5225941"/>
              <a:gd name="connsiteY6" fmla="*/ 0 h 1489415"/>
              <a:gd name="connsiteX0" fmla="*/ 2545762 w 2992799"/>
              <a:gd name="connsiteY0" fmla="*/ 0 h 1489415"/>
              <a:gd name="connsiteX1" fmla="*/ 0 w 2992799"/>
              <a:gd name="connsiteY1" fmla="*/ 1464461 h 1489415"/>
              <a:gd name="connsiteX2" fmla="*/ 2226362 w 2992799"/>
              <a:gd name="connsiteY2" fmla="*/ 1446609 h 1489415"/>
              <a:gd name="connsiteX3" fmla="*/ 2264990 w 2992799"/>
              <a:gd name="connsiteY3" fmla="*/ 1489415 h 1489415"/>
              <a:gd name="connsiteX4" fmla="*/ 2833470 w 2992799"/>
              <a:gd name="connsiteY4" fmla="*/ 578683 h 1489415"/>
              <a:gd name="connsiteX5" fmla="*/ 2992799 w 2992799"/>
              <a:gd name="connsiteY5" fmla="*/ 145467 h 1489415"/>
              <a:gd name="connsiteX6" fmla="*/ 2545762 w 2992799"/>
              <a:gd name="connsiteY6" fmla="*/ 0 h 1489415"/>
              <a:gd name="connsiteX0" fmla="*/ 2545762 w 2992799"/>
              <a:gd name="connsiteY0" fmla="*/ 0 h 1489415"/>
              <a:gd name="connsiteX1" fmla="*/ 0 w 2992799"/>
              <a:gd name="connsiteY1" fmla="*/ 1464461 h 1489415"/>
              <a:gd name="connsiteX2" fmla="*/ 2226362 w 2992799"/>
              <a:gd name="connsiteY2" fmla="*/ 1446609 h 1489415"/>
              <a:gd name="connsiteX3" fmla="*/ 2264990 w 2992799"/>
              <a:gd name="connsiteY3" fmla="*/ 1489415 h 1489415"/>
              <a:gd name="connsiteX4" fmla="*/ 2758313 w 2992799"/>
              <a:gd name="connsiteY4" fmla="*/ 566157 h 1489415"/>
              <a:gd name="connsiteX5" fmla="*/ 2992799 w 2992799"/>
              <a:gd name="connsiteY5" fmla="*/ 145467 h 1489415"/>
              <a:gd name="connsiteX6" fmla="*/ 2545762 w 2992799"/>
              <a:gd name="connsiteY6" fmla="*/ 0 h 1489415"/>
              <a:gd name="connsiteX0" fmla="*/ 2545762 w 2758313"/>
              <a:gd name="connsiteY0" fmla="*/ 0 h 1489415"/>
              <a:gd name="connsiteX1" fmla="*/ 0 w 2758313"/>
              <a:gd name="connsiteY1" fmla="*/ 1464461 h 1489415"/>
              <a:gd name="connsiteX2" fmla="*/ 2226362 w 2758313"/>
              <a:gd name="connsiteY2" fmla="*/ 1446609 h 1489415"/>
              <a:gd name="connsiteX3" fmla="*/ 2264990 w 2758313"/>
              <a:gd name="connsiteY3" fmla="*/ 1489415 h 1489415"/>
              <a:gd name="connsiteX4" fmla="*/ 2758313 w 2758313"/>
              <a:gd name="connsiteY4" fmla="*/ 566157 h 1489415"/>
              <a:gd name="connsiteX5" fmla="*/ 2591966 w 2758313"/>
              <a:gd name="connsiteY5" fmla="*/ 7681 h 1489415"/>
              <a:gd name="connsiteX6" fmla="*/ 2545762 w 2758313"/>
              <a:gd name="connsiteY6" fmla="*/ 0 h 1489415"/>
              <a:gd name="connsiteX0" fmla="*/ 2545762 w 2591966"/>
              <a:gd name="connsiteY0" fmla="*/ 0 h 1489415"/>
              <a:gd name="connsiteX1" fmla="*/ 0 w 2591966"/>
              <a:gd name="connsiteY1" fmla="*/ 1464461 h 1489415"/>
              <a:gd name="connsiteX2" fmla="*/ 2226362 w 2591966"/>
              <a:gd name="connsiteY2" fmla="*/ 1446609 h 1489415"/>
              <a:gd name="connsiteX3" fmla="*/ 2264990 w 2591966"/>
              <a:gd name="connsiteY3" fmla="*/ 1489415 h 1489415"/>
              <a:gd name="connsiteX4" fmla="*/ 2470215 w 2591966"/>
              <a:gd name="connsiteY4" fmla="*/ 566157 h 1489415"/>
              <a:gd name="connsiteX5" fmla="*/ 2591966 w 2591966"/>
              <a:gd name="connsiteY5" fmla="*/ 7681 h 1489415"/>
              <a:gd name="connsiteX6" fmla="*/ 2545762 w 2591966"/>
              <a:gd name="connsiteY6" fmla="*/ 0 h 1489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91966" h="1489415">
                <a:moveTo>
                  <a:pt x="2545762" y="0"/>
                </a:moveTo>
                <a:lnTo>
                  <a:pt x="0" y="1464461"/>
                </a:lnTo>
                <a:lnTo>
                  <a:pt x="2226362" y="1446609"/>
                </a:lnTo>
                <a:lnTo>
                  <a:pt x="2264990" y="1489415"/>
                </a:lnTo>
                <a:lnTo>
                  <a:pt x="2470215" y="566157"/>
                </a:lnTo>
                <a:lnTo>
                  <a:pt x="2591966" y="7681"/>
                </a:lnTo>
                <a:lnTo>
                  <a:pt x="2545762" y="0"/>
                </a:lnTo>
                <a:close/>
              </a:path>
            </a:pathLst>
          </a:custGeom>
          <a:solidFill>
            <a:srgbClr val="4C4C4C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45" name="Grupo 44">
            <a:extLst>
              <a:ext uri="{FF2B5EF4-FFF2-40B4-BE49-F238E27FC236}">
                <a16:creationId xmlns:a16="http://schemas.microsoft.com/office/drawing/2014/main" id="{32057C59-763C-43C4-A7AC-D99780BD2D60}"/>
              </a:ext>
            </a:extLst>
          </p:cNvPr>
          <p:cNvGrpSpPr/>
          <p:nvPr/>
        </p:nvGrpSpPr>
        <p:grpSpPr>
          <a:xfrm>
            <a:off x="8085300" y="1740912"/>
            <a:ext cx="712138" cy="712138"/>
            <a:chOff x="8085300" y="597912"/>
            <a:chExt cx="712138" cy="712138"/>
          </a:xfrm>
        </p:grpSpPr>
        <p:sp>
          <p:nvSpPr>
            <p:cNvPr id="46" name="Elipse 45">
              <a:extLst>
                <a:ext uri="{FF2B5EF4-FFF2-40B4-BE49-F238E27FC236}">
                  <a16:creationId xmlns:a16="http://schemas.microsoft.com/office/drawing/2014/main" id="{F162B8AF-E2FB-474A-A93C-9DF490ED4B83}"/>
                </a:ext>
              </a:extLst>
            </p:cNvPr>
            <p:cNvSpPr/>
            <p:nvPr/>
          </p:nvSpPr>
          <p:spPr>
            <a:xfrm>
              <a:off x="8085300" y="597912"/>
              <a:ext cx="712138" cy="712138"/>
            </a:xfrm>
            <a:prstGeom prst="ellipse">
              <a:avLst/>
            </a:prstGeom>
            <a:gradFill>
              <a:gsLst>
                <a:gs pos="0">
                  <a:srgbClr val="E2792D"/>
                </a:gs>
                <a:gs pos="89000">
                  <a:srgbClr val="E7742B"/>
                </a:gs>
                <a:gs pos="99000">
                  <a:srgbClr val="B12B8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47" name="Elipse 46">
              <a:extLst>
                <a:ext uri="{FF2B5EF4-FFF2-40B4-BE49-F238E27FC236}">
                  <a16:creationId xmlns:a16="http://schemas.microsoft.com/office/drawing/2014/main" id="{49B5E868-6CA8-4BBA-A3E2-F0B30F5FBD58}"/>
                </a:ext>
              </a:extLst>
            </p:cNvPr>
            <p:cNvSpPr/>
            <p:nvPr/>
          </p:nvSpPr>
          <p:spPr>
            <a:xfrm>
              <a:off x="8160435" y="673047"/>
              <a:ext cx="561868" cy="561868"/>
            </a:xfrm>
            <a:prstGeom prst="ellipse">
              <a:avLst/>
            </a:prstGeom>
            <a:solidFill>
              <a:srgbClr val="F0F0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48" name="Imagen 47">
              <a:extLst>
                <a:ext uri="{FF2B5EF4-FFF2-40B4-BE49-F238E27FC236}">
                  <a16:creationId xmlns:a16="http://schemas.microsoft.com/office/drawing/2014/main" id="{51851EE0-7EC8-45E3-8197-8868DC9EEC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201" t="33124" r="49268" b="63985"/>
            <a:stretch/>
          </p:blipFill>
          <p:spPr>
            <a:xfrm>
              <a:off x="8192167" y="801832"/>
              <a:ext cx="473351" cy="304297"/>
            </a:xfrm>
            <a:prstGeom prst="rect">
              <a:avLst/>
            </a:prstGeom>
          </p:spPr>
        </p:pic>
      </p:grpSp>
      <p:sp>
        <p:nvSpPr>
          <p:cNvPr id="31" name="1 Marcador de número de diapositiva">
            <a:extLst>
              <a:ext uri="{FF2B5EF4-FFF2-40B4-BE49-F238E27FC236}">
                <a16:creationId xmlns:a16="http://schemas.microsoft.com/office/drawing/2014/main" id="{AD3C98D7-B0D5-4273-BC7E-C4C13F275DDC}"/>
              </a:ext>
            </a:extLst>
          </p:cNvPr>
          <p:cNvSpPr txBox="1">
            <a:spLocks/>
          </p:cNvSpPr>
          <p:nvPr/>
        </p:nvSpPr>
        <p:spPr>
          <a:xfrm>
            <a:off x="8737600" y="8466700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472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32" name="101 Imagen" descr="02_pie.jpg">
            <a:extLst>
              <a:ext uri="{FF2B5EF4-FFF2-40B4-BE49-F238E27FC236}">
                <a16:creationId xmlns:a16="http://schemas.microsoft.com/office/drawing/2014/main" id="{00646186-8337-4474-A45E-713E29EE5502}"/>
              </a:ext>
            </a:extLst>
          </p:cNvPr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0" y="8429653"/>
            <a:ext cx="12192000" cy="714348"/>
          </a:xfrm>
          <a:prstGeom prst="rect">
            <a:avLst/>
          </a:prstGeom>
        </p:spPr>
      </p:pic>
      <p:sp>
        <p:nvSpPr>
          <p:cNvPr id="34" name="5 Marcador de número de diapositiva">
            <a:extLst>
              <a:ext uri="{FF2B5EF4-FFF2-40B4-BE49-F238E27FC236}">
                <a16:creationId xmlns:a16="http://schemas.microsoft.com/office/drawing/2014/main" id="{F1A1A0BE-23A5-4B98-8569-39CE4BC6C564}"/>
              </a:ext>
            </a:extLst>
          </p:cNvPr>
          <p:cNvSpPr txBox="1">
            <a:spLocks/>
          </p:cNvSpPr>
          <p:nvPr/>
        </p:nvSpPr>
        <p:spPr>
          <a:xfrm>
            <a:off x="8800123" y="8513449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472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35" name="12 Imagen" descr="cons_cul_edu-cor">
            <a:extLst>
              <a:ext uri="{FF2B5EF4-FFF2-40B4-BE49-F238E27FC236}">
                <a16:creationId xmlns:a16="http://schemas.microsoft.com/office/drawing/2014/main" id="{2C310C41-E708-4A1E-9514-DD5A5CE7FB1C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7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6" name="8 Imagen">
            <a:extLst>
              <a:ext uri="{FF2B5EF4-FFF2-40B4-BE49-F238E27FC236}">
                <a16:creationId xmlns:a16="http://schemas.microsoft.com/office/drawing/2014/main" id="{A97C57E3-D261-4E3D-BAC1-D3F4D38928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8"/>
            <a:ext cx="1437264" cy="560533"/>
          </a:xfrm>
          <a:prstGeom prst="rect">
            <a:avLst/>
          </a:prstGeom>
        </p:spPr>
      </p:pic>
      <p:pic>
        <p:nvPicPr>
          <p:cNvPr id="37" name="Picture 2" descr="Z:\Spain\Coruna\Proyectos\Sector Público\Proyectos\012830-0018 - TIC en la escuela\03 Intermedio\Logotipos\Material para Presentaciones\encabezado azul.jpg">
            <a:extLst>
              <a:ext uri="{FF2B5EF4-FFF2-40B4-BE49-F238E27FC236}">
                <a16:creationId xmlns:a16="http://schemas.microsoft.com/office/drawing/2014/main" id="{976400E7-CD68-450A-9F89-909FFA36C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2"/>
            <a:ext cx="12192000" cy="857223"/>
          </a:xfrm>
          <a:prstGeom prst="rect">
            <a:avLst/>
          </a:prstGeom>
          <a:noFill/>
        </p:spPr>
      </p:pic>
      <p:pic>
        <p:nvPicPr>
          <p:cNvPr id="38" name="Picture 3" descr="Z:\Spain\Coruna\Proyectos\Sector Público\Proyectos\012830-0018 - TIC en la escuela\03 Intermedio\Logotipos\Material para Presentaciones\AZUL VERTICAL SEPARADO.png">
            <a:extLst>
              <a:ext uri="{FF2B5EF4-FFF2-40B4-BE49-F238E27FC236}">
                <a16:creationId xmlns:a16="http://schemas.microsoft.com/office/drawing/2014/main" id="{DABD96A7-2374-46AD-9BE2-1DC8036F6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810777" y="381873"/>
            <a:ext cx="1930400" cy="357191"/>
          </a:xfrm>
          <a:prstGeom prst="rect">
            <a:avLst/>
          </a:prstGeom>
          <a:noFill/>
        </p:spPr>
      </p:pic>
      <p:sp>
        <p:nvSpPr>
          <p:cNvPr id="40" name="Rectangle 11">
            <a:extLst>
              <a:ext uri="{FF2B5EF4-FFF2-40B4-BE49-F238E27FC236}">
                <a16:creationId xmlns:a16="http://schemas.microsoft.com/office/drawing/2014/main" id="{005DA0C3-158B-4340-A425-653116E892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0887" y="350387"/>
            <a:ext cx="532498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Unidades didácticas </a:t>
            </a:r>
            <a:r>
              <a:rPr lang="es-ES_tradnl" sz="3200" dirty="0" err="1">
                <a:solidFill>
                  <a:srgbClr val="FFFFFF"/>
                </a:solidFill>
                <a:latin typeface="MicrogrammaDMedExt" pitchFamily="34" charset="0"/>
              </a:rPr>
              <a:t>intelixentes</a:t>
            </a:r>
            <a:endParaRPr lang="es-ES_tradnl" sz="3200" dirty="0"/>
          </a:p>
        </p:txBody>
      </p:sp>
    </p:spTree>
    <p:extLst>
      <p:ext uri="{BB962C8B-B14F-4D97-AF65-F5344CB8AC3E}">
        <p14:creationId xmlns:p14="http://schemas.microsoft.com/office/powerpoint/2010/main" val="2133084599"/>
      </p:ext>
    </p:extLst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866DA70E-CB58-41BC-B53F-59F520F51467}"/>
              </a:ext>
            </a:extLst>
          </p:cNvPr>
          <p:cNvSpPr/>
          <p:nvPr/>
        </p:nvSpPr>
        <p:spPr>
          <a:xfrm>
            <a:off x="0" y="857225"/>
            <a:ext cx="12192000" cy="7593294"/>
          </a:xfrm>
          <a:prstGeom prst="rect">
            <a:avLst/>
          </a:prstGeom>
          <a:solidFill>
            <a:srgbClr val="E23F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AE03C283-C99D-4163-962A-95E5D1D2283D}"/>
              </a:ext>
            </a:extLst>
          </p:cNvPr>
          <p:cNvSpPr/>
          <p:nvPr/>
        </p:nvSpPr>
        <p:spPr>
          <a:xfrm>
            <a:off x="-1929" y="1143000"/>
            <a:ext cx="798266" cy="6858000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B7AC6A4-4480-429F-B0B0-3C920E06B9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12" t="5140" r="47550" b="37644"/>
          <a:stretch/>
        </p:blipFill>
        <p:spPr>
          <a:xfrm rot="10800000">
            <a:off x="36171" y="2770564"/>
            <a:ext cx="760164" cy="392384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22A0F87B-5774-4676-8D98-2D45C8133D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82" t="56091" r="49087" b="41018"/>
          <a:stretch/>
        </p:blipFill>
        <p:spPr>
          <a:xfrm>
            <a:off x="245491" y="2981720"/>
            <a:ext cx="308473" cy="198304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F9231E10-4A55-4EB5-9071-F6AE1EE7AB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8" t="44552" r="49523" b="51754"/>
          <a:stretch/>
        </p:blipFill>
        <p:spPr>
          <a:xfrm>
            <a:off x="278543" y="3752901"/>
            <a:ext cx="231354" cy="25338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FBAE7A09-BF7E-4D59-8B6F-A11BB1E8AD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01" t="33124" r="49268" b="63985"/>
          <a:stretch/>
        </p:blipFill>
        <p:spPr>
          <a:xfrm>
            <a:off x="243655" y="4555296"/>
            <a:ext cx="308473" cy="198304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39C66B3C-84D5-491D-BF03-F4BE1BF2F5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91" t="21721" r="49178" b="75388"/>
          <a:stretch/>
        </p:blipFill>
        <p:spPr>
          <a:xfrm>
            <a:off x="241819" y="5335657"/>
            <a:ext cx="308473" cy="198304"/>
          </a:xfrm>
          <a:prstGeom prst="rect">
            <a:avLst/>
          </a:prstGeom>
        </p:spPr>
      </p:pic>
      <p:sp>
        <p:nvSpPr>
          <p:cNvPr id="22" name="Rectangle 2">
            <a:extLst>
              <a:ext uri="{FF2B5EF4-FFF2-40B4-BE49-F238E27FC236}">
                <a16:creationId xmlns:a16="http://schemas.microsoft.com/office/drawing/2014/main" id="{511302D0-BB94-48D1-B400-57FB897AFBEC}"/>
              </a:ext>
            </a:extLst>
          </p:cNvPr>
          <p:cNvSpPr/>
          <p:nvPr/>
        </p:nvSpPr>
        <p:spPr>
          <a:xfrm>
            <a:off x="36170" y="5070734"/>
            <a:ext cx="760166" cy="1995285"/>
          </a:xfrm>
          <a:prstGeom prst="rect">
            <a:avLst/>
          </a:prstGeom>
          <a:solidFill>
            <a:srgbClr val="231F20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</a:t>
            </a:r>
          </a:p>
        </p:txBody>
      </p:sp>
      <p:cxnSp>
        <p:nvCxnSpPr>
          <p:cNvPr id="25" name="Straight Connector 6">
            <a:extLst>
              <a:ext uri="{FF2B5EF4-FFF2-40B4-BE49-F238E27FC236}">
                <a16:creationId xmlns:a16="http://schemas.microsoft.com/office/drawing/2014/main" id="{7C9CC38B-73DF-4D98-8069-44CE1FDE335A}"/>
              </a:ext>
            </a:extLst>
          </p:cNvPr>
          <p:cNvCxnSpPr/>
          <p:nvPr/>
        </p:nvCxnSpPr>
        <p:spPr>
          <a:xfrm>
            <a:off x="1250189" y="2850799"/>
            <a:ext cx="7493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Imagen 25">
            <a:extLst>
              <a:ext uri="{FF2B5EF4-FFF2-40B4-BE49-F238E27FC236}">
                <a16:creationId xmlns:a16="http://schemas.microsoft.com/office/drawing/2014/main" id="{EE4AC216-0EB0-460E-9CE1-01CB5AB8ACD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329" y="1126297"/>
            <a:ext cx="2299335" cy="560705"/>
          </a:xfrm>
          <a:prstGeom prst="rect">
            <a:avLst/>
          </a:prstGeom>
        </p:spPr>
      </p:pic>
      <p:sp>
        <p:nvSpPr>
          <p:cNvPr id="29" name="Rectangle 2">
            <a:extLst>
              <a:ext uri="{FF2B5EF4-FFF2-40B4-BE49-F238E27FC236}">
                <a16:creationId xmlns:a16="http://schemas.microsoft.com/office/drawing/2014/main" id="{FDD5340D-B7A4-4959-A2D5-071CC3213515}"/>
              </a:ext>
            </a:extLst>
          </p:cNvPr>
          <p:cNvSpPr/>
          <p:nvPr/>
        </p:nvSpPr>
        <p:spPr>
          <a:xfrm>
            <a:off x="24945" y="2728031"/>
            <a:ext cx="760166" cy="1569657"/>
          </a:xfrm>
          <a:prstGeom prst="rect">
            <a:avLst/>
          </a:prstGeom>
          <a:solidFill>
            <a:srgbClr val="231F20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F69C247E-F872-4D59-8B42-2C4F90FCD1C4}"/>
              </a:ext>
            </a:extLst>
          </p:cNvPr>
          <p:cNvSpPr txBox="1"/>
          <p:nvPr/>
        </p:nvSpPr>
        <p:spPr>
          <a:xfrm>
            <a:off x="860534" y="1518506"/>
            <a:ext cx="7182479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6000" b="1" dirty="0">
                <a:solidFill>
                  <a:schemeClr val="bg1"/>
                </a:solidFill>
              </a:rPr>
              <a:t>Autoría personalizada</a:t>
            </a:r>
          </a:p>
          <a:p>
            <a:pPr algn="r"/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11C65ED8-3E2E-4293-83D7-06357E35913F}"/>
              </a:ext>
            </a:extLst>
          </p:cNvPr>
          <p:cNvSpPr txBox="1"/>
          <p:nvPr/>
        </p:nvSpPr>
        <p:spPr>
          <a:xfrm>
            <a:off x="1005657" y="2867504"/>
            <a:ext cx="58586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</a:rPr>
              <a:t>Crea foros de </a:t>
            </a:r>
            <a:br>
              <a:rPr lang="es-ES" sz="3200" b="1" dirty="0">
                <a:solidFill>
                  <a:schemeClr val="bg1"/>
                </a:solidFill>
              </a:rPr>
            </a:br>
            <a:r>
              <a:rPr lang="es-ES" sz="3200" b="1" dirty="0">
                <a:solidFill>
                  <a:schemeClr val="bg1"/>
                </a:solidFill>
              </a:rPr>
              <a:t>discusión</a:t>
            </a:r>
            <a:endParaRPr lang="es-ES" sz="2000" b="1" dirty="0">
              <a:solidFill>
                <a:schemeClr val="bg1"/>
              </a:solidFill>
            </a:endParaRPr>
          </a:p>
        </p:txBody>
      </p:sp>
      <p:pic>
        <p:nvPicPr>
          <p:cNvPr id="34" name="Imagen 33">
            <a:extLst>
              <a:ext uri="{FF2B5EF4-FFF2-40B4-BE49-F238E27FC236}">
                <a16:creationId xmlns:a16="http://schemas.microsoft.com/office/drawing/2014/main" id="{5BEA07F2-9076-4AC1-B51C-80936E328C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0053" y="2664626"/>
            <a:ext cx="6752505" cy="47384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6000" dist="5000" dir="5400000" sy="-100000" algn="bl" rotWithShape="0"/>
          </a:effectLst>
        </p:spPr>
      </p:pic>
      <p:grpSp>
        <p:nvGrpSpPr>
          <p:cNvPr id="35" name="Grupo 34">
            <a:extLst>
              <a:ext uri="{FF2B5EF4-FFF2-40B4-BE49-F238E27FC236}">
                <a16:creationId xmlns:a16="http://schemas.microsoft.com/office/drawing/2014/main" id="{6F68A5E7-AFA2-441B-B644-00B7B3A91AAA}"/>
              </a:ext>
            </a:extLst>
          </p:cNvPr>
          <p:cNvGrpSpPr/>
          <p:nvPr/>
        </p:nvGrpSpPr>
        <p:grpSpPr>
          <a:xfrm>
            <a:off x="8085300" y="1740912"/>
            <a:ext cx="712138" cy="712138"/>
            <a:chOff x="8085300" y="597912"/>
            <a:chExt cx="712138" cy="712138"/>
          </a:xfrm>
        </p:grpSpPr>
        <p:sp>
          <p:nvSpPr>
            <p:cNvPr id="38" name="Elipse 37">
              <a:extLst>
                <a:ext uri="{FF2B5EF4-FFF2-40B4-BE49-F238E27FC236}">
                  <a16:creationId xmlns:a16="http://schemas.microsoft.com/office/drawing/2014/main" id="{574BBA25-A7D5-4DFC-A9E7-F3356317D5E6}"/>
                </a:ext>
              </a:extLst>
            </p:cNvPr>
            <p:cNvSpPr/>
            <p:nvPr/>
          </p:nvSpPr>
          <p:spPr>
            <a:xfrm>
              <a:off x="8085300" y="597912"/>
              <a:ext cx="712138" cy="712138"/>
            </a:xfrm>
            <a:prstGeom prst="ellipse">
              <a:avLst/>
            </a:prstGeom>
            <a:gradFill>
              <a:gsLst>
                <a:gs pos="0">
                  <a:srgbClr val="E2792D"/>
                </a:gs>
                <a:gs pos="89000">
                  <a:srgbClr val="E7742B"/>
                </a:gs>
                <a:gs pos="99000">
                  <a:srgbClr val="B12B8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40" name="Elipse 39">
              <a:extLst>
                <a:ext uri="{FF2B5EF4-FFF2-40B4-BE49-F238E27FC236}">
                  <a16:creationId xmlns:a16="http://schemas.microsoft.com/office/drawing/2014/main" id="{0432AF9E-2BBD-43A6-B9A6-490F054F7C12}"/>
                </a:ext>
              </a:extLst>
            </p:cNvPr>
            <p:cNvSpPr/>
            <p:nvPr/>
          </p:nvSpPr>
          <p:spPr>
            <a:xfrm>
              <a:off x="8160435" y="673047"/>
              <a:ext cx="561868" cy="561868"/>
            </a:xfrm>
            <a:prstGeom prst="ellipse">
              <a:avLst/>
            </a:prstGeom>
            <a:solidFill>
              <a:srgbClr val="F0F0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45" name="Imagen 44">
              <a:extLst>
                <a:ext uri="{FF2B5EF4-FFF2-40B4-BE49-F238E27FC236}">
                  <a16:creationId xmlns:a16="http://schemas.microsoft.com/office/drawing/2014/main" id="{71B50F43-3FB6-448A-BCCE-D0A64B0287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201" t="33124" r="49268" b="63985"/>
            <a:stretch/>
          </p:blipFill>
          <p:spPr>
            <a:xfrm>
              <a:off x="8192167" y="801832"/>
              <a:ext cx="473351" cy="304297"/>
            </a:xfrm>
            <a:prstGeom prst="rect">
              <a:avLst/>
            </a:prstGeom>
          </p:spPr>
        </p:pic>
      </p:grpSp>
      <p:sp>
        <p:nvSpPr>
          <p:cNvPr id="20" name="1 Marcador de número de diapositiva">
            <a:extLst>
              <a:ext uri="{FF2B5EF4-FFF2-40B4-BE49-F238E27FC236}">
                <a16:creationId xmlns:a16="http://schemas.microsoft.com/office/drawing/2014/main" id="{49B52A0B-6E20-4C91-8A92-3A648F6799F1}"/>
              </a:ext>
            </a:extLst>
          </p:cNvPr>
          <p:cNvSpPr txBox="1">
            <a:spLocks/>
          </p:cNvSpPr>
          <p:nvPr/>
        </p:nvSpPr>
        <p:spPr>
          <a:xfrm>
            <a:off x="8737600" y="8466700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473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21" name="101 Imagen" descr="02_pie.jpg">
            <a:extLst>
              <a:ext uri="{FF2B5EF4-FFF2-40B4-BE49-F238E27FC236}">
                <a16:creationId xmlns:a16="http://schemas.microsoft.com/office/drawing/2014/main" id="{4374F596-25E4-4FAB-A2F5-0E44B06293DD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3"/>
            <a:ext cx="12192000" cy="714348"/>
          </a:xfrm>
          <a:prstGeom prst="rect">
            <a:avLst/>
          </a:prstGeom>
        </p:spPr>
      </p:pic>
      <p:sp>
        <p:nvSpPr>
          <p:cNvPr id="23" name="5 Marcador de número de diapositiva">
            <a:extLst>
              <a:ext uri="{FF2B5EF4-FFF2-40B4-BE49-F238E27FC236}">
                <a16:creationId xmlns:a16="http://schemas.microsoft.com/office/drawing/2014/main" id="{6838921C-FB02-4213-A096-D3895DF90EDC}"/>
              </a:ext>
            </a:extLst>
          </p:cNvPr>
          <p:cNvSpPr txBox="1">
            <a:spLocks/>
          </p:cNvSpPr>
          <p:nvPr/>
        </p:nvSpPr>
        <p:spPr>
          <a:xfrm>
            <a:off x="8800123" y="8513449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473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24" name="12 Imagen" descr="cons_cul_edu-cor">
            <a:extLst>
              <a:ext uri="{FF2B5EF4-FFF2-40B4-BE49-F238E27FC236}">
                <a16:creationId xmlns:a16="http://schemas.microsoft.com/office/drawing/2014/main" id="{3CD8AB3A-5BB0-4A2F-8D85-16CBB64A4042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7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8" name="8 Imagen">
            <a:extLst>
              <a:ext uri="{FF2B5EF4-FFF2-40B4-BE49-F238E27FC236}">
                <a16:creationId xmlns:a16="http://schemas.microsoft.com/office/drawing/2014/main" id="{4D136EEC-F2E4-41ED-8E7D-1F8A86781E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8"/>
            <a:ext cx="1437264" cy="560533"/>
          </a:xfrm>
          <a:prstGeom prst="rect">
            <a:avLst/>
          </a:prstGeom>
        </p:spPr>
      </p:pic>
      <p:pic>
        <p:nvPicPr>
          <p:cNvPr id="30" name="Picture 2" descr="Z:\Spain\Coruna\Proyectos\Sector Público\Proyectos\012830-0018 - TIC en la escuela\03 Intermedio\Logotipos\Material para Presentaciones\encabezado azul.jpg">
            <a:extLst>
              <a:ext uri="{FF2B5EF4-FFF2-40B4-BE49-F238E27FC236}">
                <a16:creationId xmlns:a16="http://schemas.microsoft.com/office/drawing/2014/main" id="{414951F0-710F-4DB1-8D0D-0D334E4C7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2"/>
            <a:ext cx="12192000" cy="857223"/>
          </a:xfrm>
          <a:prstGeom prst="rect">
            <a:avLst/>
          </a:prstGeom>
          <a:noFill/>
        </p:spPr>
      </p:pic>
      <p:pic>
        <p:nvPicPr>
          <p:cNvPr id="31" name="Picture 3" descr="Z:\Spain\Coruna\Proyectos\Sector Público\Proyectos\012830-0018 - TIC en la escuela\03 Intermedio\Logotipos\Material para Presentaciones\AZUL VERTICAL SEPARADO.png">
            <a:extLst>
              <a:ext uri="{FF2B5EF4-FFF2-40B4-BE49-F238E27FC236}">
                <a16:creationId xmlns:a16="http://schemas.microsoft.com/office/drawing/2014/main" id="{34A93D28-4AEF-40A4-B198-67513E595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810777" y="381873"/>
            <a:ext cx="1930400" cy="357191"/>
          </a:xfrm>
          <a:prstGeom prst="rect">
            <a:avLst/>
          </a:prstGeom>
          <a:noFill/>
        </p:spPr>
      </p:pic>
      <p:sp>
        <p:nvSpPr>
          <p:cNvPr id="33" name="Rectangle 11">
            <a:extLst>
              <a:ext uri="{FF2B5EF4-FFF2-40B4-BE49-F238E27FC236}">
                <a16:creationId xmlns:a16="http://schemas.microsoft.com/office/drawing/2014/main" id="{ED87A3E2-0531-41CB-A2C5-3F97EEDF55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0887" y="350387"/>
            <a:ext cx="532498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Unidades didácticas </a:t>
            </a:r>
            <a:r>
              <a:rPr lang="es-ES_tradnl" sz="3200" dirty="0" err="1">
                <a:solidFill>
                  <a:srgbClr val="FFFFFF"/>
                </a:solidFill>
                <a:latin typeface="MicrogrammaDMedExt" pitchFamily="34" charset="0"/>
              </a:rPr>
              <a:t>intelixentes</a:t>
            </a:r>
            <a:endParaRPr lang="es-ES_tradnl" sz="3200" dirty="0"/>
          </a:p>
        </p:txBody>
      </p:sp>
    </p:spTree>
    <p:extLst>
      <p:ext uri="{BB962C8B-B14F-4D97-AF65-F5344CB8AC3E}">
        <p14:creationId xmlns:p14="http://schemas.microsoft.com/office/powerpoint/2010/main" val="3837903702"/>
      </p:ext>
    </p:extLst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866DA70E-CB58-41BC-B53F-59F520F51467}"/>
              </a:ext>
            </a:extLst>
          </p:cNvPr>
          <p:cNvSpPr/>
          <p:nvPr/>
        </p:nvSpPr>
        <p:spPr>
          <a:xfrm>
            <a:off x="0" y="842829"/>
            <a:ext cx="12192000" cy="7607689"/>
          </a:xfrm>
          <a:prstGeom prst="rect">
            <a:avLst/>
          </a:prstGeom>
          <a:solidFill>
            <a:srgbClr val="E23F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AE03C283-C99D-4163-962A-95E5D1D2283D}"/>
              </a:ext>
            </a:extLst>
          </p:cNvPr>
          <p:cNvSpPr/>
          <p:nvPr/>
        </p:nvSpPr>
        <p:spPr>
          <a:xfrm>
            <a:off x="-1929" y="1143000"/>
            <a:ext cx="798266" cy="6858000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B7AC6A4-4480-429F-B0B0-3C920E06B9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12" t="5140" r="47550" b="37644"/>
          <a:stretch/>
        </p:blipFill>
        <p:spPr>
          <a:xfrm rot="10800000">
            <a:off x="36171" y="2770564"/>
            <a:ext cx="760164" cy="392384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22A0F87B-5774-4676-8D98-2D45C8133D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82" t="56091" r="49087" b="41018"/>
          <a:stretch/>
        </p:blipFill>
        <p:spPr>
          <a:xfrm>
            <a:off x="245491" y="2981720"/>
            <a:ext cx="308473" cy="198304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F9231E10-4A55-4EB5-9071-F6AE1EE7AB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8" t="44552" r="49523" b="51754"/>
          <a:stretch/>
        </p:blipFill>
        <p:spPr>
          <a:xfrm>
            <a:off x="278543" y="3752901"/>
            <a:ext cx="231354" cy="25338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FBAE7A09-BF7E-4D59-8B6F-A11BB1E8AD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01" t="33124" r="49268" b="63985"/>
          <a:stretch/>
        </p:blipFill>
        <p:spPr>
          <a:xfrm>
            <a:off x="243655" y="4555296"/>
            <a:ext cx="308473" cy="198304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39C66B3C-84D5-491D-BF03-F4BE1BF2F5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91" t="21721" r="49178" b="75388"/>
          <a:stretch/>
        </p:blipFill>
        <p:spPr>
          <a:xfrm>
            <a:off x="241819" y="5335657"/>
            <a:ext cx="308473" cy="198304"/>
          </a:xfrm>
          <a:prstGeom prst="rect">
            <a:avLst/>
          </a:prstGeom>
        </p:spPr>
      </p:pic>
      <p:sp>
        <p:nvSpPr>
          <p:cNvPr id="22" name="Rectangle 2">
            <a:extLst>
              <a:ext uri="{FF2B5EF4-FFF2-40B4-BE49-F238E27FC236}">
                <a16:creationId xmlns:a16="http://schemas.microsoft.com/office/drawing/2014/main" id="{511302D0-BB94-48D1-B400-57FB897AFBEC}"/>
              </a:ext>
            </a:extLst>
          </p:cNvPr>
          <p:cNvSpPr/>
          <p:nvPr/>
        </p:nvSpPr>
        <p:spPr>
          <a:xfrm>
            <a:off x="36170" y="5070734"/>
            <a:ext cx="760166" cy="1995285"/>
          </a:xfrm>
          <a:prstGeom prst="rect">
            <a:avLst/>
          </a:prstGeom>
          <a:solidFill>
            <a:srgbClr val="231F20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</a:t>
            </a:r>
          </a:p>
        </p:txBody>
      </p:sp>
      <p:cxnSp>
        <p:nvCxnSpPr>
          <p:cNvPr id="25" name="Straight Connector 6">
            <a:extLst>
              <a:ext uri="{FF2B5EF4-FFF2-40B4-BE49-F238E27FC236}">
                <a16:creationId xmlns:a16="http://schemas.microsoft.com/office/drawing/2014/main" id="{7C9CC38B-73DF-4D98-8069-44CE1FDE335A}"/>
              </a:ext>
            </a:extLst>
          </p:cNvPr>
          <p:cNvCxnSpPr/>
          <p:nvPr/>
        </p:nvCxnSpPr>
        <p:spPr>
          <a:xfrm>
            <a:off x="1250189" y="2850799"/>
            <a:ext cx="7493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Imagen 25">
            <a:extLst>
              <a:ext uri="{FF2B5EF4-FFF2-40B4-BE49-F238E27FC236}">
                <a16:creationId xmlns:a16="http://schemas.microsoft.com/office/drawing/2014/main" id="{EE4AC216-0EB0-460E-9CE1-01CB5AB8ACD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329" y="1126297"/>
            <a:ext cx="2299335" cy="560705"/>
          </a:xfrm>
          <a:prstGeom prst="rect">
            <a:avLst/>
          </a:prstGeom>
        </p:spPr>
      </p:pic>
      <p:sp>
        <p:nvSpPr>
          <p:cNvPr id="29" name="Rectangle 2">
            <a:extLst>
              <a:ext uri="{FF2B5EF4-FFF2-40B4-BE49-F238E27FC236}">
                <a16:creationId xmlns:a16="http://schemas.microsoft.com/office/drawing/2014/main" id="{FDD5340D-B7A4-4959-A2D5-071CC3213515}"/>
              </a:ext>
            </a:extLst>
          </p:cNvPr>
          <p:cNvSpPr/>
          <p:nvPr/>
        </p:nvSpPr>
        <p:spPr>
          <a:xfrm>
            <a:off x="24945" y="2728031"/>
            <a:ext cx="760166" cy="1569657"/>
          </a:xfrm>
          <a:prstGeom prst="rect">
            <a:avLst/>
          </a:prstGeom>
          <a:solidFill>
            <a:srgbClr val="231F20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F69C247E-F872-4D59-8B42-2C4F90FCD1C4}"/>
              </a:ext>
            </a:extLst>
          </p:cNvPr>
          <p:cNvSpPr txBox="1"/>
          <p:nvPr/>
        </p:nvSpPr>
        <p:spPr>
          <a:xfrm>
            <a:off x="860534" y="1518506"/>
            <a:ext cx="7182479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6000" b="1" dirty="0">
                <a:solidFill>
                  <a:schemeClr val="bg1"/>
                </a:solidFill>
              </a:rPr>
              <a:t>Autoría personalizada</a:t>
            </a:r>
          </a:p>
          <a:p>
            <a:pPr algn="r"/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id="{4B087968-C474-47CF-8A08-9C3D9EEF0D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6371" y="3583587"/>
            <a:ext cx="7695594" cy="39007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6000" dist="5000" dir="5400000" sy="-100000" algn="bl" rotWithShape="0"/>
          </a:effectLst>
        </p:spPr>
      </p:pic>
      <p:sp>
        <p:nvSpPr>
          <p:cNvPr id="34" name="CuadroTexto 33">
            <a:extLst>
              <a:ext uri="{FF2B5EF4-FFF2-40B4-BE49-F238E27FC236}">
                <a16:creationId xmlns:a16="http://schemas.microsoft.com/office/drawing/2014/main" id="{C6D10AD9-FCA1-4856-9527-2B64E1B2ABDA}"/>
              </a:ext>
            </a:extLst>
          </p:cNvPr>
          <p:cNvSpPr txBox="1"/>
          <p:nvPr/>
        </p:nvSpPr>
        <p:spPr>
          <a:xfrm>
            <a:off x="1005656" y="2880756"/>
            <a:ext cx="47101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200" b="1" dirty="0">
                <a:solidFill>
                  <a:schemeClr val="bg1"/>
                </a:solidFill>
              </a:rPr>
              <a:t>Crea actividades </a:t>
            </a:r>
            <a:r>
              <a:rPr lang="es-ES" sz="2000" b="1" dirty="0">
                <a:solidFill>
                  <a:schemeClr val="bg1"/>
                </a:solidFill>
              </a:rPr>
              <a:t>personalizadas.</a:t>
            </a:r>
          </a:p>
        </p:txBody>
      </p:sp>
      <p:grpSp>
        <p:nvGrpSpPr>
          <p:cNvPr id="35" name="Grupo 34">
            <a:extLst>
              <a:ext uri="{FF2B5EF4-FFF2-40B4-BE49-F238E27FC236}">
                <a16:creationId xmlns:a16="http://schemas.microsoft.com/office/drawing/2014/main" id="{9AF9BE06-F35B-45A5-B845-770B2E46241A}"/>
              </a:ext>
            </a:extLst>
          </p:cNvPr>
          <p:cNvGrpSpPr/>
          <p:nvPr/>
        </p:nvGrpSpPr>
        <p:grpSpPr>
          <a:xfrm>
            <a:off x="8085300" y="1740912"/>
            <a:ext cx="712138" cy="712138"/>
            <a:chOff x="8085300" y="597912"/>
            <a:chExt cx="712138" cy="712138"/>
          </a:xfrm>
        </p:grpSpPr>
        <p:sp>
          <p:nvSpPr>
            <p:cNvPr id="38" name="Elipse 37">
              <a:extLst>
                <a:ext uri="{FF2B5EF4-FFF2-40B4-BE49-F238E27FC236}">
                  <a16:creationId xmlns:a16="http://schemas.microsoft.com/office/drawing/2014/main" id="{3045A2C8-37A9-4118-96AD-C03387853783}"/>
                </a:ext>
              </a:extLst>
            </p:cNvPr>
            <p:cNvSpPr/>
            <p:nvPr/>
          </p:nvSpPr>
          <p:spPr>
            <a:xfrm>
              <a:off x="8085300" y="597912"/>
              <a:ext cx="712138" cy="712138"/>
            </a:xfrm>
            <a:prstGeom prst="ellipse">
              <a:avLst/>
            </a:prstGeom>
            <a:gradFill>
              <a:gsLst>
                <a:gs pos="0">
                  <a:srgbClr val="E2792D"/>
                </a:gs>
                <a:gs pos="89000">
                  <a:srgbClr val="E7742B"/>
                </a:gs>
                <a:gs pos="99000">
                  <a:srgbClr val="B12B8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40" name="Elipse 39">
              <a:extLst>
                <a:ext uri="{FF2B5EF4-FFF2-40B4-BE49-F238E27FC236}">
                  <a16:creationId xmlns:a16="http://schemas.microsoft.com/office/drawing/2014/main" id="{EBE25D8F-24DC-4D2A-82CD-EF52CE20150F}"/>
                </a:ext>
              </a:extLst>
            </p:cNvPr>
            <p:cNvSpPr/>
            <p:nvPr/>
          </p:nvSpPr>
          <p:spPr>
            <a:xfrm>
              <a:off x="8160435" y="673047"/>
              <a:ext cx="561868" cy="561868"/>
            </a:xfrm>
            <a:prstGeom prst="ellipse">
              <a:avLst/>
            </a:prstGeom>
            <a:solidFill>
              <a:srgbClr val="F0F0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45" name="Imagen 44">
              <a:extLst>
                <a:ext uri="{FF2B5EF4-FFF2-40B4-BE49-F238E27FC236}">
                  <a16:creationId xmlns:a16="http://schemas.microsoft.com/office/drawing/2014/main" id="{E305CE01-D860-4940-A1EA-FA44168F94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201" t="33124" r="49268" b="63985"/>
            <a:stretch/>
          </p:blipFill>
          <p:spPr>
            <a:xfrm>
              <a:off x="8192167" y="801832"/>
              <a:ext cx="473351" cy="304297"/>
            </a:xfrm>
            <a:prstGeom prst="rect">
              <a:avLst/>
            </a:prstGeom>
          </p:spPr>
        </p:pic>
      </p:grpSp>
      <p:sp>
        <p:nvSpPr>
          <p:cNvPr id="20" name="1 Marcador de número de diapositiva">
            <a:extLst>
              <a:ext uri="{FF2B5EF4-FFF2-40B4-BE49-F238E27FC236}">
                <a16:creationId xmlns:a16="http://schemas.microsoft.com/office/drawing/2014/main" id="{CF39BD2A-F8D7-4A4B-AE47-41075BA267CA}"/>
              </a:ext>
            </a:extLst>
          </p:cNvPr>
          <p:cNvSpPr txBox="1">
            <a:spLocks/>
          </p:cNvSpPr>
          <p:nvPr/>
        </p:nvSpPr>
        <p:spPr>
          <a:xfrm>
            <a:off x="8737600" y="8466700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474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21" name="101 Imagen" descr="02_pie.jpg">
            <a:extLst>
              <a:ext uri="{FF2B5EF4-FFF2-40B4-BE49-F238E27FC236}">
                <a16:creationId xmlns:a16="http://schemas.microsoft.com/office/drawing/2014/main" id="{CB282754-BCC9-4CA3-B72B-E73E11554BA0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3"/>
            <a:ext cx="12192000" cy="714348"/>
          </a:xfrm>
          <a:prstGeom prst="rect">
            <a:avLst/>
          </a:prstGeom>
        </p:spPr>
      </p:pic>
      <p:sp>
        <p:nvSpPr>
          <p:cNvPr id="23" name="5 Marcador de número de diapositiva">
            <a:extLst>
              <a:ext uri="{FF2B5EF4-FFF2-40B4-BE49-F238E27FC236}">
                <a16:creationId xmlns:a16="http://schemas.microsoft.com/office/drawing/2014/main" id="{114728DC-6B69-43DF-8FAE-8EAFB3ACAC80}"/>
              </a:ext>
            </a:extLst>
          </p:cNvPr>
          <p:cNvSpPr txBox="1">
            <a:spLocks/>
          </p:cNvSpPr>
          <p:nvPr/>
        </p:nvSpPr>
        <p:spPr>
          <a:xfrm>
            <a:off x="8800123" y="8513449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474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24" name="12 Imagen" descr="cons_cul_edu-cor">
            <a:extLst>
              <a:ext uri="{FF2B5EF4-FFF2-40B4-BE49-F238E27FC236}">
                <a16:creationId xmlns:a16="http://schemas.microsoft.com/office/drawing/2014/main" id="{1E4E1E12-0113-46F7-A6C9-DF1FD70C62D2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7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8" name="8 Imagen">
            <a:extLst>
              <a:ext uri="{FF2B5EF4-FFF2-40B4-BE49-F238E27FC236}">
                <a16:creationId xmlns:a16="http://schemas.microsoft.com/office/drawing/2014/main" id="{FDDCE41E-BED8-4497-A6A2-B3A9DB2CC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8"/>
            <a:ext cx="1437264" cy="560533"/>
          </a:xfrm>
          <a:prstGeom prst="rect">
            <a:avLst/>
          </a:prstGeom>
        </p:spPr>
      </p:pic>
      <p:pic>
        <p:nvPicPr>
          <p:cNvPr id="30" name="Picture 2" descr="Z:\Spain\Coruna\Proyectos\Sector Público\Proyectos\012830-0018 - TIC en la escuela\03 Intermedio\Logotipos\Material para Presentaciones\encabezado azul.jpg">
            <a:extLst>
              <a:ext uri="{FF2B5EF4-FFF2-40B4-BE49-F238E27FC236}">
                <a16:creationId xmlns:a16="http://schemas.microsoft.com/office/drawing/2014/main" id="{FB1C4542-18BD-4C32-A017-4EE53B279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2"/>
            <a:ext cx="12192000" cy="857223"/>
          </a:xfrm>
          <a:prstGeom prst="rect">
            <a:avLst/>
          </a:prstGeom>
          <a:noFill/>
        </p:spPr>
      </p:pic>
      <p:pic>
        <p:nvPicPr>
          <p:cNvPr id="31" name="Picture 3" descr="Z:\Spain\Coruna\Proyectos\Sector Público\Proyectos\012830-0018 - TIC en la escuela\03 Intermedio\Logotipos\Material para Presentaciones\AZUL VERTICAL SEPARADO.png">
            <a:extLst>
              <a:ext uri="{FF2B5EF4-FFF2-40B4-BE49-F238E27FC236}">
                <a16:creationId xmlns:a16="http://schemas.microsoft.com/office/drawing/2014/main" id="{4603FAB7-B5C3-43C9-9923-4DB092542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810777" y="381873"/>
            <a:ext cx="1930400" cy="357191"/>
          </a:xfrm>
          <a:prstGeom prst="rect">
            <a:avLst/>
          </a:prstGeom>
          <a:noFill/>
        </p:spPr>
      </p:pic>
      <p:sp>
        <p:nvSpPr>
          <p:cNvPr id="33" name="Rectangle 11">
            <a:extLst>
              <a:ext uri="{FF2B5EF4-FFF2-40B4-BE49-F238E27FC236}">
                <a16:creationId xmlns:a16="http://schemas.microsoft.com/office/drawing/2014/main" id="{C9EA585E-B885-4862-8FBA-80C0594607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0887" y="350387"/>
            <a:ext cx="532498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Unidades didácticas </a:t>
            </a:r>
            <a:r>
              <a:rPr lang="es-ES_tradnl" sz="3200" dirty="0" err="1">
                <a:solidFill>
                  <a:srgbClr val="FFFFFF"/>
                </a:solidFill>
                <a:latin typeface="MicrogrammaDMedExt" pitchFamily="34" charset="0"/>
              </a:rPr>
              <a:t>intelixentes</a:t>
            </a:r>
            <a:endParaRPr lang="es-ES_tradnl" sz="3200" dirty="0"/>
          </a:p>
        </p:txBody>
      </p:sp>
    </p:spTree>
    <p:extLst>
      <p:ext uri="{BB962C8B-B14F-4D97-AF65-F5344CB8AC3E}">
        <p14:creationId xmlns:p14="http://schemas.microsoft.com/office/powerpoint/2010/main" val="1728273678"/>
      </p:ext>
    </p:extLst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866DA70E-CB58-41BC-B53F-59F520F51467}"/>
              </a:ext>
            </a:extLst>
          </p:cNvPr>
          <p:cNvSpPr/>
          <p:nvPr/>
        </p:nvSpPr>
        <p:spPr>
          <a:xfrm>
            <a:off x="0" y="842829"/>
            <a:ext cx="12192000" cy="7586823"/>
          </a:xfrm>
          <a:prstGeom prst="rect">
            <a:avLst/>
          </a:prstGeom>
          <a:solidFill>
            <a:srgbClr val="D322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E96E045-210A-4C2D-93A7-73D505E4F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2812" y="2156238"/>
            <a:ext cx="6817558" cy="5848941"/>
          </a:xfrm>
          <a:prstGeom prst="rect">
            <a:avLst/>
          </a:prstGeom>
        </p:spPr>
      </p:pic>
      <p:sp>
        <p:nvSpPr>
          <p:cNvPr id="42" name="Rectángulo 41">
            <a:extLst>
              <a:ext uri="{FF2B5EF4-FFF2-40B4-BE49-F238E27FC236}">
                <a16:creationId xmlns:a16="http://schemas.microsoft.com/office/drawing/2014/main" id="{AE03C283-C99D-4163-962A-95E5D1D2283D}"/>
              </a:ext>
            </a:extLst>
          </p:cNvPr>
          <p:cNvSpPr/>
          <p:nvPr/>
        </p:nvSpPr>
        <p:spPr>
          <a:xfrm>
            <a:off x="-1929" y="1143000"/>
            <a:ext cx="798266" cy="6858000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B7AC6A4-4480-429F-B0B0-3C920E06B9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12" t="5140" r="47550" b="37644"/>
          <a:stretch/>
        </p:blipFill>
        <p:spPr>
          <a:xfrm rot="10800000">
            <a:off x="36171" y="2770564"/>
            <a:ext cx="760164" cy="392384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22A0F87B-5774-4676-8D98-2D45C8133D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82" t="56091" r="49087" b="41018"/>
          <a:stretch/>
        </p:blipFill>
        <p:spPr>
          <a:xfrm>
            <a:off x="245491" y="2981720"/>
            <a:ext cx="308473" cy="198304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F9231E10-4A55-4EB5-9071-F6AE1EE7AB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8" t="44552" r="49523" b="51754"/>
          <a:stretch/>
        </p:blipFill>
        <p:spPr>
          <a:xfrm>
            <a:off x="278543" y="3752901"/>
            <a:ext cx="231354" cy="25338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FBAE7A09-BF7E-4D59-8B6F-A11BB1E8AD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01" t="33124" r="49268" b="63985"/>
          <a:stretch/>
        </p:blipFill>
        <p:spPr>
          <a:xfrm>
            <a:off x="243655" y="4555296"/>
            <a:ext cx="308473" cy="198304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39C66B3C-84D5-491D-BF03-F4BE1BF2F5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91" t="21721" r="49178" b="75388"/>
          <a:stretch/>
        </p:blipFill>
        <p:spPr>
          <a:xfrm>
            <a:off x="241819" y="5335657"/>
            <a:ext cx="308473" cy="198304"/>
          </a:xfrm>
          <a:prstGeom prst="rect">
            <a:avLst/>
          </a:prstGeom>
        </p:spPr>
      </p:pic>
      <p:sp>
        <p:nvSpPr>
          <p:cNvPr id="22" name="Rectangle 2">
            <a:extLst>
              <a:ext uri="{FF2B5EF4-FFF2-40B4-BE49-F238E27FC236}">
                <a16:creationId xmlns:a16="http://schemas.microsoft.com/office/drawing/2014/main" id="{511302D0-BB94-48D1-B400-57FB897AFBEC}"/>
              </a:ext>
            </a:extLst>
          </p:cNvPr>
          <p:cNvSpPr/>
          <p:nvPr/>
        </p:nvSpPr>
        <p:spPr>
          <a:xfrm>
            <a:off x="36170" y="5823193"/>
            <a:ext cx="760166" cy="1602534"/>
          </a:xfrm>
          <a:prstGeom prst="rect">
            <a:avLst/>
          </a:prstGeom>
          <a:solidFill>
            <a:srgbClr val="231F20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</a:t>
            </a:r>
          </a:p>
        </p:txBody>
      </p:sp>
      <p:cxnSp>
        <p:nvCxnSpPr>
          <p:cNvPr id="25" name="Straight Connector 6">
            <a:extLst>
              <a:ext uri="{FF2B5EF4-FFF2-40B4-BE49-F238E27FC236}">
                <a16:creationId xmlns:a16="http://schemas.microsoft.com/office/drawing/2014/main" id="{7C9CC38B-73DF-4D98-8069-44CE1FDE335A}"/>
              </a:ext>
            </a:extLst>
          </p:cNvPr>
          <p:cNvCxnSpPr/>
          <p:nvPr/>
        </p:nvCxnSpPr>
        <p:spPr>
          <a:xfrm>
            <a:off x="1250189" y="2850799"/>
            <a:ext cx="7493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Imagen 25">
            <a:extLst>
              <a:ext uri="{FF2B5EF4-FFF2-40B4-BE49-F238E27FC236}">
                <a16:creationId xmlns:a16="http://schemas.microsoft.com/office/drawing/2014/main" id="{EE4AC216-0EB0-460E-9CE1-01CB5AB8ACD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329" y="1126297"/>
            <a:ext cx="2299335" cy="560705"/>
          </a:xfrm>
          <a:prstGeom prst="rect">
            <a:avLst/>
          </a:prstGeom>
        </p:spPr>
      </p:pic>
      <p:sp>
        <p:nvSpPr>
          <p:cNvPr id="29" name="Rectangle 2">
            <a:extLst>
              <a:ext uri="{FF2B5EF4-FFF2-40B4-BE49-F238E27FC236}">
                <a16:creationId xmlns:a16="http://schemas.microsoft.com/office/drawing/2014/main" id="{FDD5340D-B7A4-4959-A2D5-071CC3213515}"/>
              </a:ext>
            </a:extLst>
          </p:cNvPr>
          <p:cNvSpPr/>
          <p:nvPr/>
        </p:nvSpPr>
        <p:spPr>
          <a:xfrm>
            <a:off x="33571" y="2728030"/>
            <a:ext cx="741476" cy="2363841"/>
          </a:xfrm>
          <a:prstGeom prst="rect">
            <a:avLst/>
          </a:prstGeom>
          <a:solidFill>
            <a:srgbClr val="231F20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</a:t>
            </a:r>
          </a:p>
        </p:txBody>
      </p:sp>
      <p:sp>
        <p:nvSpPr>
          <p:cNvPr id="36" name="Elipse 35">
            <a:extLst>
              <a:ext uri="{FF2B5EF4-FFF2-40B4-BE49-F238E27FC236}">
                <a16:creationId xmlns:a16="http://schemas.microsoft.com/office/drawing/2014/main" id="{2ED5CFDC-D4A5-47CD-BCF3-33E34E99E590}"/>
              </a:ext>
            </a:extLst>
          </p:cNvPr>
          <p:cNvSpPr/>
          <p:nvPr/>
        </p:nvSpPr>
        <p:spPr>
          <a:xfrm>
            <a:off x="4244307" y="1622629"/>
            <a:ext cx="712138" cy="712138"/>
          </a:xfrm>
          <a:prstGeom prst="ellipse">
            <a:avLst/>
          </a:prstGeom>
          <a:gradFill>
            <a:gsLst>
              <a:gs pos="89000">
                <a:srgbClr val="FF40FF"/>
              </a:gs>
              <a:gs pos="0">
                <a:srgbClr val="FF40FF"/>
              </a:gs>
              <a:gs pos="99000">
                <a:srgbClr val="53519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id="{0D3F2E5B-C621-4CCE-A241-4FF680D79619}"/>
              </a:ext>
            </a:extLst>
          </p:cNvPr>
          <p:cNvSpPr/>
          <p:nvPr/>
        </p:nvSpPr>
        <p:spPr>
          <a:xfrm>
            <a:off x="4319442" y="1697764"/>
            <a:ext cx="561868" cy="561868"/>
          </a:xfrm>
          <a:prstGeom prst="ellipse">
            <a:avLst/>
          </a:prstGeom>
          <a:solidFill>
            <a:srgbClr val="F0F0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BB8FA565-32CE-47AE-911C-0BEECFCE2E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6" t="21626" r="49583" b="75336"/>
          <a:stretch/>
        </p:blipFill>
        <p:spPr>
          <a:xfrm>
            <a:off x="4413659" y="1801331"/>
            <a:ext cx="363255" cy="350728"/>
          </a:xfrm>
          <a:prstGeom prst="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E7C7E670-15B0-4E23-A39D-C0E15CBDF818}"/>
              </a:ext>
            </a:extLst>
          </p:cNvPr>
          <p:cNvSpPr txBox="1"/>
          <p:nvPr/>
        </p:nvSpPr>
        <p:spPr>
          <a:xfrm>
            <a:off x="1032383" y="1369760"/>
            <a:ext cx="2975878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6000" b="1" dirty="0">
                <a:solidFill>
                  <a:schemeClr val="bg1"/>
                </a:solidFill>
              </a:rPr>
              <a:t>Analítica</a:t>
            </a:r>
          </a:p>
          <a:p>
            <a:pPr algn="r"/>
            <a:r>
              <a:rPr lang="es-ES" sz="1600" b="1" dirty="0">
                <a:solidFill>
                  <a:schemeClr val="bg1"/>
                </a:solidFill>
              </a:rPr>
              <a:t>(en breve)</a:t>
            </a:r>
          </a:p>
          <a:p>
            <a:pPr algn="r"/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0F955A4E-6D04-433F-9231-9BF2188E6392}"/>
              </a:ext>
            </a:extLst>
          </p:cNvPr>
          <p:cNvSpPr txBox="1"/>
          <p:nvPr/>
        </p:nvSpPr>
        <p:spPr>
          <a:xfrm>
            <a:off x="1032383" y="2977695"/>
            <a:ext cx="3294300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200" b="1" dirty="0">
                <a:solidFill>
                  <a:schemeClr val="bg1"/>
                </a:solidFill>
              </a:rPr>
              <a:t>Analiza e compara</a:t>
            </a:r>
          </a:p>
          <a:p>
            <a:pPr algn="ctr"/>
            <a:r>
              <a:rPr lang="es-ES" sz="3200" b="1" dirty="0">
                <a:solidFill>
                  <a:schemeClr val="bg1"/>
                </a:solidFill>
              </a:rPr>
              <a:t>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s-ES" sz="3200" b="1" dirty="0">
                <a:solidFill>
                  <a:schemeClr val="bg1"/>
                </a:solidFill>
              </a:rPr>
              <a:t>por libro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s-ES" sz="3200" b="1" dirty="0">
                <a:solidFill>
                  <a:schemeClr val="bg1"/>
                </a:solidFill>
              </a:rPr>
              <a:t>por </a:t>
            </a:r>
            <a:r>
              <a:rPr lang="es-ES" sz="3200" b="1" dirty="0" err="1">
                <a:solidFill>
                  <a:schemeClr val="bg1"/>
                </a:solidFill>
              </a:rPr>
              <a:t>unidade</a:t>
            </a:r>
            <a:endParaRPr lang="es-ES" sz="3200" b="1" dirty="0">
              <a:solidFill>
                <a:schemeClr val="bg1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s-ES" sz="3200" b="1" dirty="0">
                <a:solidFill>
                  <a:schemeClr val="bg1"/>
                </a:solidFill>
              </a:rPr>
              <a:t>por lección</a:t>
            </a:r>
            <a:endParaRPr lang="es-ES" sz="2000" b="1" dirty="0">
              <a:solidFill>
                <a:schemeClr val="bg1"/>
              </a:solidFill>
            </a:endParaRPr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EE916A36-ECB0-42B9-8ACB-C63B69A13B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05" b="5972"/>
          <a:stretch/>
        </p:blipFill>
        <p:spPr>
          <a:xfrm>
            <a:off x="5551235" y="2981218"/>
            <a:ext cx="6261087" cy="5028134"/>
          </a:xfrm>
          <a:prstGeom prst="rect">
            <a:avLst/>
          </a:prstGeom>
        </p:spPr>
      </p:pic>
      <p:sp>
        <p:nvSpPr>
          <p:cNvPr id="21" name="1 Marcador de número de diapositiva">
            <a:extLst>
              <a:ext uri="{FF2B5EF4-FFF2-40B4-BE49-F238E27FC236}">
                <a16:creationId xmlns:a16="http://schemas.microsoft.com/office/drawing/2014/main" id="{802A7653-692A-435B-90D0-CFDD30D781D6}"/>
              </a:ext>
            </a:extLst>
          </p:cNvPr>
          <p:cNvSpPr txBox="1">
            <a:spLocks/>
          </p:cNvSpPr>
          <p:nvPr/>
        </p:nvSpPr>
        <p:spPr>
          <a:xfrm>
            <a:off x="8737600" y="8466700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475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23" name="101 Imagen" descr="02_pie.jpg">
            <a:extLst>
              <a:ext uri="{FF2B5EF4-FFF2-40B4-BE49-F238E27FC236}">
                <a16:creationId xmlns:a16="http://schemas.microsoft.com/office/drawing/2014/main" id="{192E5CDC-3783-40F5-8269-76B613FE5DFD}"/>
              </a:ext>
            </a:extLst>
          </p:cNvPr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0" y="8429653"/>
            <a:ext cx="12192000" cy="714348"/>
          </a:xfrm>
          <a:prstGeom prst="rect">
            <a:avLst/>
          </a:prstGeom>
        </p:spPr>
      </p:pic>
      <p:sp>
        <p:nvSpPr>
          <p:cNvPr id="24" name="5 Marcador de número de diapositiva">
            <a:extLst>
              <a:ext uri="{FF2B5EF4-FFF2-40B4-BE49-F238E27FC236}">
                <a16:creationId xmlns:a16="http://schemas.microsoft.com/office/drawing/2014/main" id="{F3446D3F-4239-45F5-825B-230CC345109D}"/>
              </a:ext>
            </a:extLst>
          </p:cNvPr>
          <p:cNvSpPr txBox="1">
            <a:spLocks/>
          </p:cNvSpPr>
          <p:nvPr/>
        </p:nvSpPr>
        <p:spPr>
          <a:xfrm>
            <a:off x="8800123" y="8513449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475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28" name="12 Imagen" descr="cons_cul_edu-cor">
            <a:extLst>
              <a:ext uri="{FF2B5EF4-FFF2-40B4-BE49-F238E27FC236}">
                <a16:creationId xmlns:a16="http://schemas.microsoft.com/office/drawing/2014/main" id="{69DF9374-E10B-4FAB-BFCE-78D9085A7D21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7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2" name="8 Imagen">
            <a:extLst>
              <a:ext uri="{FF2B5EF4-FFF2-40B4-BE49-F238E27FC236}">
                <a16:creationId xmlns:a16="http://schemas.microsoft.com/office/drawing/2014/main" id="{5768E243-3473-48DE-88A4-F31829BBBA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8"/>
            <a:ext cx="1437264" cy="560533"/>
          </a:xfrm>
          <a:prstGeom prst="rect">
            <a:avLst/>
          </a:prstGeom>
        </p:spPr>
      </p:pic>
      <p:pic>
        <p:nvPicPr>
          <p:cNvPr id="33" name="Picture 2" descr="Z:\Spain\Coruna\Proyectos\Sector Público\Proyectos\012830-0018 - TIC en la escuela\03 Intermedio\Logotipos\Material para Presentaciones\encabezado azul.jpg">
            <a:extLst>
              <a:ext uri="{FF2B5EF4-FFF2-40B4-BE49-F238E27FC236}">
                <a16:creationId xmlns:a16="http://schemas.microsoft.com/office/drawing/2014/main" id="{0FBC39FE-02BA-43B4-85D4-C4622A6EE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2"/>
            <a:ext cx="12192000" cy="857223"/>
          </a:xfrm>
          <a:prstGeom prst="rect">
            <a:avLst/>
          </a:prstGeom>
          <a:noFill/>
        </p:spPr>
      </p:pic>
      <p:pic>
        <p:nvPicPr>
          <p:cNvPr id="34" name="Picture 3" descr="Z:\Spain\Coruna\Proyectos\Sector Público\Proyectos\012830-0018 - TIC en la escuela\03 Intermedio\Logotipos\Material para Presentaciones\AZUL VERTICAL SEPARADO.png">
            <a:extLst>
              <a:ext uri="{FF2B5EF4-FFF2-40B4-BE49-F238E27FC236}">
                <a16:creationId xmlns:a16="http://schemas.microsoft.com/office/drawing/2014/main" id="{A698628C-9B39-4AB2-A1B8-82CD3D888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810777" y="381873"/>
            <a:ext cx="1930400" cy="357191"/>
          </a:xfrm>
          <a:prstGeom prst="rect">
            <a:avLst/>
          </a:prstGeom>
          <a:noFill/>
        </p:spPr>
      </p:pic>
      <p:sp>
        <p:nvSpPr>
          <p:cNvPr id="35" name="Rectangle 11">
            <a:extLst>
              <a:ext uri="{FF2B5EF4-FFF2-40B4-BE49-F238E27FC236}">
                <a16:creationId xmlns:a16="http://schemas.microsoft.com/office/drawing/2014/main" id="{623C4468-F3D0-44F6-8F4C-E2D160A607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0887" y="350387"/>
            <a:ext cx="532498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Unidades didácticas </a:t>
            </a:r>
            <a:r>
              <a:rPr lang="es-ES_tradnl" sz="3200" dirty="0" err="1">
                <a:solidFill>
                  <a:srgbClr val="FFFFFF"/>
                </a:solidFill>
                <a:latin typeface="MicrogrammaDMedExt" pitchFamily="34" charset="0"/>
              </a:rPr>
              <a:t>intelixentes</a:t>
            </a:r>
            <a:endParaRPr lang="es-ES_tradnl" sz="3200" dirty="0"/>
          </a:p>
        </p:txBody>
      </p:sp>
    </p:spTree>
    <p:extLst>
      <p:ext uri="{BB962C8B-B14F-4D97-AF65-F5344CB8AC3E}">
        <p14:creationId xmlns:p14="http://schemas.microsoft.com/office/powerpoint/2010/main" val="940418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9" grpId="0" animBg="1"/>
    </p:bldLst>
  </p:timing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Z:\Spain\Coruna\Proyectos\Sector Público\Proyectos\012830-0018 - TIC en la escuela\03 Intermedio\Logotipos\Material para Presentaciones\encabezado azu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857223"/>
          </a:xfrm>
          <a:prstGeom prst="rect">
            <a:avLst/>
          </a:prstGeom>
          <a:noFill/>
        </p:spPr>
      </p:pic>
      <p:sp>
        <p:nvSpPr>
          <p:cNvPr id="101" name="1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466138"/>
            <a:ext cx="2844800" cy="4873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C696DAC-87F0-4FE7-A4E6-7AA38E6C4C4C}" type="slidenum">
              <a:rPr lang="es-ES" sz="160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476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sp>
        <p:nvSpPr>
          <p:cNvPr id="104" name="5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513763"/>
            <a:ext cx="2844800" cy="485775"/>
          </a:xfrm>
          <a:prstGeom prst="rect">
            <a:avLst/>
          </a:prstGeom>
        </p:spPr>
        <p:txBody>
          <a:bodyPr/>
          <a:lstStyle/>
          <a:p>
            <a:fld id="{73387AE2-390D-4843-BFFC-BFE6698A5A12}" type="slidenum">
              <a:rPr lang="es-ES" sz="1867">
                <a:solidFill>
                  <a:srgbClr val="FFFFFF"/>
                </a:solidFill>
                <a:latin typeface="MicrogrammaDMedExt" pitchFamily="34" charset="0"/>
              </a:rPr>
              <a:pPr/>
              <a:t>476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2" name="101 Imagen" descr="02_pie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3"/>
            <a:ext cx="12192000" cy="714348"/>
          </a:xfrm>
          <a:prstGeom prst="rect">
            <a:avLst/>
          </a:prstGeom>
        </p:spPr>
      </p:pic>
      <p:pic>
        <p:nvPicPr>
          <p:cNvPr id="105" name="Picture 3" descr="Z:\Spain\Coruna\Proyectos\Sector Público\Proyectos\012830-0018 - TIC en la escuela\03 Intermedio\Logotipos\Material para Presentaciones\AZUL VERTICAL SEPARAD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10777" y="381873"/>
            <a:ext cx="1930400" cy="357191"/>
          </a:xfrm>
          <a:prstGeom prst="rect">
            <a:avLst/>
          </a:prstGeom>
          <a:noFill/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140887" y="350387"/>
            <a:ext cx="532498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Unidades didácticas </a:t>
            </a:r>
            <a:r>
              <a:rPr lang="es-ES_tradnl" sz="3200" dirty="0" err="1">
                <a:solidFill>
                  <a:srgbClr val="FFFFFF"/>
                </a:solidFill>
                <a:latin typeface="MicrogrammaDMedExt" pitchFamily="34" charset="0"/>
              </a:rPr>
              <a:t>intelixentes</a:t>
            </a:r>
            <a:endParaRPr lang="es-ES_tradnl" sz="32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953" y="1172405"/>
            <a:ext cx="11762699" cy="6951991"/>
          </a:xfrm>
          <a:prstGeom prst="rect">
            <a:avLst/>
          </a:prstGeom>
        </p:spPr>
      </p:pic>
      <p:pic>
        <p:nvPicPr>
          <p:cNvPr id="11" name="12 Imagen" descr="cons_cul_edu-cor">
            <a:extLst>
              <a:ext uri="{FF2B5EF4-FFF2-40B4-BE49-F238E27FC236}">
                <a16:creationId xmlns:a16="http://schemas.microsoft.com/office/drawing/2014/main" id="{D11A9C17-A1C8-41CC-BB4D-5F6B0B08E170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7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8 Imagen">
            <a:extLst>
              <a:ext uri="{FF2B5EF4-FFF2-40B4-BE49-F238E27FC236}">
                <a16:creationId xmlns:a16="http://schemas.microsoft.com/office/drawing/2014/main" id="{4DC70383-10EF-4D57-AB2A-EFFDD23A83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8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77313"/>
      </p:ext>
    </p:extLst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Z:\Spain\Coruna\Proyectos\Sector Público\Proyectos\012830-0018 - TIC en la escuela\03 Intermedio\Logotipos\Material para Presentaciones\encabezado azu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857223"/>
          </a:xfrm>
          <a:prstGeom prst="rect">
            <a:avLst/>
          </a:prstGeom>
          <a:noFill/>
        </p:spPr>
      </p:pic>
      <p:sp>
        <p:nvSpPr>
          <p:cNvPr id="101" name="1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466138"/>
            <a:ext cx="2844800" cy="4873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C696DAC-87F0-4FE7-A4E6-7AA38E6C4C4C}" type="slidenum">
              <a:rPr lang="es-ES" sz="160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477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sp>
        <p:nvSpPr>
          <p:cNvPr id="104" name="5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513763"/>
            <a:ext cx="2844800" cy="485775"/>
          </a:xfrm>
          <a:prstGeom prst="rect">
            <a:avLst/>
          </a:prstGeom>
        </p:spPr>
        <p:txBody>
          <a:bodyPr/>
          <a:lstStyle/>
          <a:p>
            <a:fld id="{73387AE2-390D-4843-BFFC-BFE6698A5A12}" type="slidenum">
              <a:rPr lang="es-ES" sz="1867">
                <a:solidFill>
                  <a:srgbClr val="FFFFFF"/>
                </a:solidFill>
                <a:latin typeface="MicrogrammaDMedExt" pitchFamily="34" charset="0"/>
              </a:rPr>
              <a:pPr/>
              <a:t>477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2" name="101 Imagen" descr="02_pie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3"/>
            <a:ext cx="12192000" cy="714348"/>
          </a:xfrm>
          <a:prstGeom prst="rect">
            <a:avLst/>
          </a:prstGeom>
        </p:spPr>
      </p:pic>
      <p:pic>
        <p:nvPicPr>
          <p:cNvPr id="105" name="Picture 3" descr="Z:\Spain\Coruna\Proyectos\Sector Público\Proyectos\012830-0018 - TIC en la escuela\03 Intermedio\Logotipos\Material para Presentaciones\AZUL VERTICAL SEPARAD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10777" y="381873"/>
            <a:ext cx="1930400" cy="357191"/>
          </a:xfrm>
          <a:prstGeom prst="rect">
            <a:avLst/>
          </a:prstGeom>
          <a:noFill/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140887" y="350387"/>
            <a:ext cx="532498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Unidades didácticas </a:t>
            </a:r>
            <a:r>
              <a:rPr lang="es-ES_tradnl" sz="3200" dirty="0" err="1">
                <a:solidFill>
                  <a:srgbClr val="FFFFFF"/>
                </a:solidFill>
                <a:latin typeface="MicrogrammaDMedExt" pitchFamily="34" charset="0"/>
              </a:rPr>
              <a:t>intelixentes</a:t>
            </a:r>
            <a:endParaRPr lang="es-ES_tradnl" sz="32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954" y="1166753"/>
            <a:ext cx="11858709" cy="7072431"/>
          </a:xfrm>
          <a:prstGeom prst="rect">
            <a:avLst/>
          </a:prstGeom>
        </p:spPr>
      </p:pic>
      <p:pic>
        <p:nvPicPr>
          <p:cNvPr id="11" name="12 Imagen" descr="cons_cul_edu-cor">
            <a:extLst>
              <a:ext uri="{FF2B5EF4-FFF2-40B4-BE49-F238E27FC236}">
                <a16:creationId xmlns:a16="http://schemas.microsoft.com/office/drawing/2014/main" id="{1635181B-C293-4ACA-AD27-8C41F198B71D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7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8 Imagen">
            <a:extLst>
              <a:ext uri="{FF2B5EF4-FFF2-40B4-BE49-F238E27FC236}">
                <a16:creationId xmlns:a16="http://schemas.microsoft.com/office/drawing/2014/main" id="{361DEC4B-100E-42DF-85AD-975346E6E5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8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692180"/>
      </p:ext>
    </p:extLst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Z:\Spain\Coruna\Proyectos\Sector Público\Proyectos\012830-0018 - TIC en la escuela\03 Intermedio\Logotipos\Material para Presentaciones\encabezado azu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857223"/>
          </a:xfrm>
          <a:prstGeom prst="rect">
            <a:avLst/>
          </a:prstGeom>
          <a:noFill/>
        </p:spPr>
      </p:pic>
      <p:sp>
        <p:nvSpPr>
          <p:cNvPr id="101" name="1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466138"/>
            <a:ext cx="2844800" cy="4873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C696DAC-87F0-4FE7-A4E6-7AA38E6C4C4C}" type="slidenum">
              <a:rPr lang="es-ES" sz="160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478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sp>
        <p:nvSpPr>
          <p:cNvPr id="104" name="5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513763"/>
            <a:ext cx="2844800" cy="485775"/>
          </a:xfrm>
          <a:prstGeom prst="rect">
            <a:avLst/>
          </a:prstGeom>
        </p:spPr>
        <p:txBody>
          <a:bodyPr/>
          <a:lstStyle/>
          <a:p>
            <a:fld id="{73387AE2-390D-4843-BFFC-BFE6698A5A12}" type="slidenum">
              <a:rPr lang="es-ES" sz="1867">
                <a:solidFill>
                  <a:srgbClr val="FFFFFF"/>
                </a:solidFill>
                <a:latin typeface="MicrogrammaDMedExt" pitchFamily="34" charset="0"/>
              </a:rPr>
              <a:pPr/>
              <a:t>478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2" name="101 Imagen" descr="02_pie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3"/>
            <a:ext cx="12192000" cy="714348"/>
          </a:xfrm>
          <a:prstGeom prst="rect">
            <a:avLst/>
          </a:prstGeom>
        </p:spPr>
      </p:pic>
      <p:pic>
        <p:nvPicPr>
          <p:cNvPr id="105" name="Picture 3" descr="Z:\Spain\Coruna\Proyectos\Sector Público\Proyectos\012830-0018 - TIC en la escuela\03 Intermedio\Logotipos\Material para Presentaciones\AZUL VERTICAL SEPARAD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10777" y="381873"/>
            <a:ext cx="1930400" cy="357191"/>
          </a:xfrm>
          <a:prstGeom prst="rect">
            <a:avLst/>
          </a:prstGeom>
          <a:noFill/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140887" y="350387"/>
            <a:ext cx="532498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Unidades didácticas </a:t>
            </a:r>
            <a:r>
              <a:rPr lang="es-ES_tradnl" sz="3200" dirty="0" err="1">
                <a:solidFill>
                  <a:srgbClr val="FFFFFF"/>
                </a:solidFill>
                <a:latin typeface="MicrogrammaDMedExt" pitchFamily="34" charset="0"/>
              </a:rPr>
              <a:t>intelixentes</a:t>
            </a:r>
            <a:endParaRPr lang="es-ES_tradnl" sz="32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954" y="1139499"/>
            <a:ext cx="11858709" cy="7099685"/>
          </a:xfrm>
          <a:prstGeom prst="rect">
            <a:avLst/>
          </a:prstGeom>
        </p:spPr>
      </p:pic>
      <p:pic>
        <p:nvPicPr>
          <p:cNvPr id="11" name="12 Imagen" descr="cons_cul_edu-cor">
            <a:extLst>
              <a:ext uri="{FF2B5EF4-FFF2-40B4-BE49-F238E27FC236}">
                <a16:creationId xmlns:a16="http://schemas.microsoft.com/office/drawing/2014/main" id="{67590BCC-8C2A-47CB-B0C2-3A1EEF7EA419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7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8 Imagen">
            <a:extLst>
              <a:ext uri="{FF2B5EF4-FFF2-40B4-BE49-F238E27FC236}">
                <a16:creationId xmlns:a16="http://schemas.microsoft.com/office/drawing/2014/main" id="{4227C921-9BF3-486E-AB9C-8FB020302A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8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802950"/>
      </p:ext>
    </p:extLst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Z:\Spain\Coruna\Proyectos\Sector Público\Proyectos\012830-0018 - TIC en la escuela\03 Intermedio\Logotipos\Material para Presentaciones\encabezado azu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857223"/>
          </a:xfrm>
          <a:prstGeom prst="rect">
            <a:avLst/>
          </a:prstGeom>
          <a:noFill/>
        </p:spPr>
      </p:pic>
      <p:sp>
        <p:nvSpPr>
          <p:cNvPr id="101" name="1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466138"/>
            <a:ext cx="2844800" cy="4873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C696DAC-87F0-4FE7-A4E6-7AA38E6C4C4C}" type="slidenum">
              <a:rPr lang="es-ES" sz="160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479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sp>
        <p:nvSpPr>
          <p:cNvPr id="104" name="5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513763"/>
            <a:ext cx="2844800" cy="485775"/>
          </a:xfrm>
          <a:prstGeom prst="rect">
            <a:avLst/>
          </a:prstGeom>
        </p:spPr>
        <p:txBody>
          <a:bodyPr/>
          <a:lstStyle/>
          <a:p>
            <a:fld id="{73387AE2-390D-4843-BFFC-BFE6698A5A12}" type="slidenum">
              <a:rPr lang="es-ES" sz="1867">
                <a:solidFill>
                  <a:srgbClr val="FFFFFF"/>
                </a:solidFill>
                <a:latin typeface="MicrogrammaDMedExt" pitchFamily="34" charset="0"/>
              </a:rPr>
              <a:pPr/>
              <a:t>479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2" name="101 Imagen" descr="02_pie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3"/>
            <a:ext cx="12192000" cy="714348"/>
          </a:xfrm>
          <a:prstGeom prst="rect">
            <a:avLst/>
          </a:prstGeom>
        </p:spPr>
      </p:pic>
      <p:pic>
        <p:nvPicPr>
          <p:cNvPr id="105" name="Picture 3" descr="Z:\Spain\Coruna\Proyectos\Sector Público\Proyectos\012830-0018 - TIC en la escuela\03 Intermedio\Logotipos\Material para Presentaciones\AZUL VERTICAL SEPARAD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10777" y="381873"/>
            <a:ext cx="1930400" cy="357191"/>
          </a:xfrm>
          <a:prstGeom prst="rect">
            <a:avLst/>
          </a:prstGeom>
          <a:noFill/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140887" y="350387"/>
            <a:ext cx="532498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Unidades didácticas </a:t>
            </a:r>
            <a:r>
              <a:rPr lang="es-ES_tradnl" sz="3200" dirty="0" err="1">
                <a:solidFill>
                  <a:srgbClr val="FFFFFF"/>
                </a:solidFill>
                <a:latin typeface="MicrogrammaDMedExt" pitchFamily="34" charset="0"/>
              </a:rPr>
              <a:t>intelixentes</a:t>
            </a:r>
            <a:endParaRPr lang="es-ES_tradnl" sz="32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954" y="1144592"/>
            <a:ext cx="11858709" cy="7094593"/>
          </a:xfrm>
          <a:prstGeom prst="rect">
            <a:avLst/>
          </a:prstGeom>
        </p:spPr>
      </p:pic>
      <p:pic>
        <p:nvPicPr>
          <p:cNvPr id="11" name="12 Imagen" descr="cons_cul_edu-cor">
            <a:extLst>
              <a:ext uri="{FF2B5EF4-FFF2-40B4-BE49-F238E27FC236}">
                <a16:creationId xmlns:a16="http://schemas.microsoft.com/office/drawing/2014/main" id="{C86E2C09-8F9A-44CB-A5B8-ADA0F76C13ED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7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8 Imagen">
            <a:extLst>
              <a:ext uri="{FF2B5EF4-FFF2-40B4-BE49-F238E27FC236}">
                <a16:creationId xmlns:a16="http://schemas.microsoft.com/office/drawing/2014/main" id="{9FFFAD23-A998-4C54-B0DF-07950209B1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8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889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0926AAB-4C89-4759-87B6-08C3068CD5E7}"/>
              </a:ext>
            </a:extLst>
          </p:cNvPr>
          <p:cNvSpPr txBox="1"/>
          <p:nvPr/>
        </p:nvSpPr>
        <p:spPr>
          <a:xfrm>
            <a:off x="479376" y="154484"/>
            <a:ext cx="40495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Correo electrónico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9053F95-6E73-4B92-9852-92DEF8775BC8}"/>
              </a:ext>
            </a:extLst>
          </p:cNvPr>
          <p:cNvSpPr/>
          <p:nvPr/>
        </p:nvSpPr>
        <p:spPr>
          <a:xfrm>
            <a:off x="234592" y="892393"/>
            <a:ext cx="117373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s-ES" sz="3600" b="1" dirty="0" err="1"/>
              <a:t>Debese</a:t>
            </a:r>
            <a:r>
              <a:rPr lang="es-ES" sz="3600" b="1" dirty="0"/>
              <a:t> evitar o envío de </a:t>
            </a:r>
            <a:r>
              <a:rPr lang="es-ES" sz="3600" b="1" dirty="0" err="1"/>
              <a:t>ficheiros</a:t>
            </a:r>
            <a:r>
              <a:rPr lang="es-ES" sz="3600" b="1" dirty="0"/>
              <a:t> </a:t>
            </a:r>
            <a:r>
              <a:rPr lang="es-ES" sz="3600" b="1" dirty="0" err="1"/>
              <a:t>adxuntos</a:t>
            </a:r>
            <a:r>
              <a:rPr lang="es-ES" sz="3600" b="1" dirty="0"/>
              <a:t> </a:t>
            </a:r>
            <a:r>
              <a:rPr lang="es-ES" sz="3600" dirty="0"/>
              <a:t>e </a:t>
            </a:r>
            <a:r>
              <a:rPr lang="es-ES" sz="3600" dirty="0" err="1"/>
              <a:t>substituílo</a:t>
            </a:r>
            <a:r>
              <a:rPr lang="es-ES" sz="3600" dirty="0"/>
              <a:t> polo uso de </a:t>
            </a:r>
            <a:r>
              <a:rPr lang="es-ES" sz="3600" dirty="0" err="1"/>
              <a:t>ligazóns</a:t>
            </a:r>
            <a:r>
              <a:rPr lang="es-ES" sz="3600" dirty="0"/>
              <a:t> </a:t>
            </a:r>
            <a:r>
              <a:rPr lang="es-ES" sz="3600" dirty="0" err="1"/>
              <a:t>aos</a:t>
            </a:r>
            <a:r>
              <a:rPr lang="es-ES" sz="3600" dirty="0"/>
              <a:t> </a:t>
            </a:r>
            <a:r>
              <a:rPr lang="es-ES" sz="3600" dirty="0" err="1"/>
              <a:t>ficheiros</a:t>
            </a:r>
            <a:r>
              <a:rPr lang="es-ES" sz="3600" dirty="0"/>
              <a:t> </a:t>
            </a:r>
            <a:r>
              <a:rPr lang="es-ES" sz="3600" dirty="0" err="1"/>
              <a:t>correspondentes</a:t>
            </a:r>
            <a:r>
              <a:rPr lang="es-ES" sz="3600" dirty="0"/>
              <a:t>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070D0D7-E321-45CC-8668-F96A3E4A80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253" y="2843808"/>
            <a:ext cx="4951493" cy="495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719460"/>
      </p:ext>
    </p:extLst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Z:\Spain\Coruna\Proyectos\Sector Público\Proyectos\012830-0018 - TIC en la escuela\03 Intermedio\Logotipos\Material para Presentaciones\encabezado azu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857223"/>
          </a:xfrm>
          <a:prstGeom prst="rect">
            <a:avLst/>
          </a:prstGeom>
          <a:noFill/>
        </p:spPr>
      </p:pic>
      <p:sp>
        <p:nvSpPr>
          <p:cNvPr id="101" name="1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466138"/>
            <a:ext cx="2844800" cy="4873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C696DAC-87F0-4FE7-A4E6-7AA38E6C4C4C}" type="slidenum">
              <a:rPr lang="es-ES" sz="160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480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sp>
        <p:nvSpPr>
          <p:cNvPr id="104" name="5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513763"/>
            <a:ext cx="2844800" cy="485775"/>
          </a:xfrm>
          <a:prstGeom prst="rect">
            <a:avLst/>
          </a:prstGeom>
        </p:spPr>
        <p:txBody>
          <a:bodyPr/>
          <a:lstStyle/>
          <a:p>
            <a:fld id="{73387AE2-390D-4843-BFFC-BFE6698A5A12}" type="slidenum">
              <a:rPr lang="es-ES" sz="1867">
                <a:solidFill>
                  <a:srgbClr val="FFFFFF"/>
                </a:solidFill>
                <a:latin typeface="MicrogrammaDMedExt" pitchFamily="34" charset="0"/>
              </a:rPr>
              <a:pPr/>
              <a:t>480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2" name="101 Imagen" descr="02_pie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3"/>
            <a:ext cx="12192000" cy="714348"/>
          </a:xfrm>
          <a:prstGeom prst="rect">
            <a:avLst/>
          </a:prstGeom>
        </p:spPr>
      </p:pic>
      <p:pic>
        <p:nvPicPr>
          <p:cNvPr id="105" name="Picture 3" descr="Z:\Spain\Coruna\Proyectos\Sector Público\Proyectos\012830-0018 - TIC en la escuela\03 Intermedio\Logotipos\Material para Presentaciones\AZUL VERTICAL SEPARAD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10777" y="381873"/>
            <a:ext cx="1930400" cy="357191"/>
          </a:xfrm>
          <a:prstGeom prst="rect">
            <a:avLst/>
          </a:prstGeom>
          <a:noFill/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140887" y="350387"/>
            <a:ext cx="335797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 err="1">
                <a:solidFill>
                  <a:srgbClr val="FFFFFF"/>
                </a:solidFill>
                <a:latin typeface="MicrogrammaDMedExt" pitchFamily="34" charset="0"/>
              </a:rPr>
              <a:t>Contidos</a:t>
            </a:r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 educativos</a:t>
            </a:r>
            <a:endParaRPr lang="es-ES_tradnl" sz="32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F3EF31D-7816-4C83-9BA2-ABAA1B0103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5467" y="2562649"/>
            <a:ext cx="9958644" cy="2970409"/>
          </a:xfrm>
          <a:prstGeom prst="rect">
            <a:avLst/>
          </a:prstGeom>
        </p:spPr>
      </p:pic>
      <p:pic>
        <p:nvPicPr>
          <p:cNvPr id="11" name="12 Imagen" descr="cons_cul_edu-cor">
            <a:extLst>
              <a:ext uri="{FF2B5EF4-FFF2-40B4-BE49-F238E27FC236}">
                <a16:creationId xmlns:a16="http://schemas.microsoft.com/office/drawing/2014/main" id="{06677D4E-422B-496C-B1E2-282AFAE13E40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7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8 Imagen">
            <a:extLst>
              <a:ext uri="{FF2B5EF4-FFF2-40B4-BE49-F238E27FC236}">
                <a16:creationId xmlns:a16="http://schemas.microsoft.com/office/drawing/2014/main" id="{B203CD65-F4C9-4752-B206-DBAD64024D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8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20767"/>
      </p:ext>
    </p:extLst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Z:\Spain\Coruna\Proyectos\Sector Público\Proyectos\012830-0018 - TIC en la escuela\03 Intermedio\Logotipos\Material para Presentaciones\encabezado azu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857223"/>
          </a:xfrm>
          <a:prstGeom prst="rect">
            <a:avLst/>
          </a:prstGeom>
          <a:noFill/>
        </p:spPr>
      </p:pic>
      <p:sp>
        <p:nvSpPr>
          <p:cNvPr id="101" name="1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466138"/>
            <a:ext cx="2844800" cy="4873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C696DAC-87F0-4FE7-A4E6-7AA38E6C4C4C}" type="slidenum">
              <a:rPr lang="es-ES" sz="160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481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sp>
        <p:nvSpPr>
          <p:cNvPr id="104" name="5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513763"/>
            <a:ext cx="2844800" cy="485775"/>
          </a:xfrm>
          <a:prstGeom prst="rect">
            <a:avLst/>
          </a:prstGeom>
        </p:spPr>
        <p:txBody>
          <a:bodyPr/>
          <a:lstStyle/>
          <a:p>
            <a:fld id="{73387AE2-390D-4843-BFFC-BFE6698A5A12}" type="slidenum">
              <a:rPr lang="es-ES" sz="1867">
                <a:solidFill>
                  <a:srgbClr val="FFFFFF"/>
                </a:solidFill>
                <a:latin typeface="MicrogrammaDMedExt" pitchFamily="34" charset="0"/>
              </a:rPr>
              <a:pPr/>
              <a:t>481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2" name="101 Imagen" descr="02_pie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3"/>
            <a:ext cx="12192000" cy="714348"/>
          </a:xfrm>
          <a:prstGeom prst="rect">
            <a:avLst/>
          </a:prstGeom>
        </p:spPr>
      </p:pic>
      <p:pic>
        <p:nvPicPr>
          <p:cNvPr id="105" name="Picture 3" descr="Z:\Spain\Coruna\Proyectos\Sector Público\Proyectos\012830-0018 - TIC en la escuela\03 Intermedio\Logotipos\Material para Presentaciones\AZUL VERTICAL SEPARAD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10777" y="381873"/>
            <a:ext cx="1930400" cy="357191"/>
          </a:xfrm>
          <a:prstGeom prst="rect">
            <a:avLst/>
          </a:prstGeom>
          <a:noFill/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140887" y="350387"/>
            <a:ext cx="335797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 err="1">
                <a:solidFill>
                  <a:srgbClr val="FFFFFF"/>
                </a:solidFill>
                <a:latin typeface="MicrogrammaDMedExt" pitchFamily="34" charset="0"/>
              </a:rPr>
              <a:t>Contidos</a:t>
            </a:r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 educativos</a:t>
            </a:r>
            <a:endParaRPr lang="es-ES_tradnl" sz="3200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03C399A6-B568-4396-A26C-37B2A676935A}"/>
              </a:ext>
            </a:extLst>
          </p:cNvPr>
          <p:cNvSpPr/>
          <p:nvPr/>
        </p:nvSpPr>
        <p:spPr>
          <a:xfrm>
            <a:off x="431371" y="1361163"/>
            <a:ext cx="11151029" cy="2349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933">
              <a:lnSpc>
                <a:spcPts val="3393"/>
              </a:lnSpc>
              <a:spcBef>
                <a:spcPts val="169"/>
              </a:spcBef>
            </a:pPr>
            <a:r>
              <a:rPr lang="es-ES" sz="5867" baseline="3413" dirty="0" err="1">
                <a:solidFill>
                  <a:srgbClr val="001F5F"/>
                </a:solidFill>
                <a:cs typeface="Calibri"/>
              </a:rPr>
              <a:t>Máis</a:t>
            </a:r>
            <a:r>
              <a:rPr lang="es-ES" sz="5867" baseline="3413" dirty="0">
                <a:solidFill>
                  <a:srgbClr val="001F5F"/>
                </a:solidFill>
                <a:cs typeface="Calibri"/>
              </a:rPr>
              <a:t> de </a:t>
            </a:r>
            <a:r>
              <a:rPr lang="es-ES" sz="5867" b="1" baseline="3413" dirty="0">
                <a:solidFill>
                  <a:srgbClr val="C00000"/>
                </a:solidFill>
                <a:cs typeface="Calibri"/>
              </a:rPr>
              <a:t>7.800</a:t>
            </a:r>
            <a:r>
              <a:rPr lang="es-ES" sz="5867" b="1" baseline="3413" dirty="0">
                <a:solidFill>
                  <a:srgbClr val="001F5F"/>
                </a:solidFill>
                <a:cs typeface="Calibri"/>
              </a:rPr>
              <a:t> recursos curriculares </a:t>
            </a:r>
            <a:r>
              <a:rPr lang="es-ES" sz="5867" baseline="3413" dirty="0" err="1">
                <a:solidFill>
                  <a:srgbClr val="001F5F"/>
                </a:solidFill>
                <a:cs typeface="Calibri"/>
              </a:rPr>
              <a:t>dixitais</a:t>
            </a:r>
            <a:r>
              <a:rPr lang="es-ES" sz="5867" baseline="3413" dirty="0">
                <a:solidFill>
                  <a:srgbClr val="001F5F"/>
                </a:solidFill>
                <a:cs typeface="Calibri"/>
              </a:rPr>
              <a:t> para 5º e 6º de Primaria </a:t>
            </a:r>
          </a:p>
          <a:p>
            <a:pPr marL="16933">
              <a:lnSpc>
                <a:spcPts val="3393"/>
              </a:lnSpc>
              <a:spcBef>
                <a:spcPts val="169"/>
              </a:spcBef>
            </a:pPr>
            <a:endParaRPr lang="es-ES" sz="5867" baseline="3413" dirty="0">
              <a:solidFill>
                <a:srgbClr val="001F5F"/>
              </a:solidFill>
              <a:cs typeface="Calibri"/>
            </a:endParaRPr>
          </a:p>
          <a:p>
            <a:pPr marL="16933">
              <a:lnSpc>
                <a:spcPts val="3393"/>
              </a:lnSpc>
              <a:spcBef>
                <a:spcPts val="169"/>
              </a:spcBef>
            </a:pPr>
            <a:r>
              <a:rPr lang="es-ES" sz="5867" baseline="3413" dirty="0" err="1">
                <a:solidFill>
                  <a:srgbClr val="001F5F"/>
                </a:solidFill>
                <a:cs typeface="Calibri"/>
              </a:rPr>
              <a:t>Máis</a:t>
            </a:r>
            <a:r>
              <a:rPr lang="es-ES" sz="5867" baseline="3413" dirty="0">
                <a:solidFill>
                  <a:srgbClr val="001F5F"/>
                </a:solidFill>
                <a:cs typeface="Calibri"/>
              </a:rPr>
              <a:t> de </a:t>
            </a:r>
            <a:r>
              <a:rPr lang="es-ES" sz="5867" b="1" baseline="3413" dirty="0">
                <a:solidFill>
                  <a:srgbClr val="C00000"/>
                </a:solidFill>
                <a:cs typeface="Calibri"/>
              </a:rPr>
              <a:t>12.500</a:t>
            </a:r>
            <a:r>
              <a:rPr lang="es-ES" sz="5867" b="1" baseline="3413" dirty="0">
                <a:solidFill>
                  <a:srgbClr val="001F5F"/>
                </a:solidFill>
                <a:cs typeface="Calibri"/>
              </a:rPr>
              <a:t> recursos curriculares </a:t>
            </a:r>
            <a:r>
              <a:rPr lang="es-ES" sz="5867" baseline="3413" dirty="0">
                <a:solidFill>
                  <a:srgbClr val="001F5F"/>
                </a:solidFill>
                <a:cs typeface="Calibri"/>
              </a:rPr>
              <a:t>para Secundaria </a:t>
            </a:r>
          </a:p>
          <a:p>
            <a:pPr marL="16933">
              <a:lnSpc>
                <a:spcPts val="3393"/>
              </a:lnSpc>
              <a:spcBef>
                <a:spcPts val="169"/>
              </a:spcBef>
            </a:pPr>
            <a:endParaRPr lang="es-ES" sz="5333" baseline="3413" dirty="0">
              <a:solidFill>
                <a:srgbClr val="001F5F"/>
              </a:solidFill>
              <a:cs typeface="Calibri"/>
            </a:endParaRPr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id="{C9959A8A-87E7-49B7-8BE3-DC3D6C856537}"/>
              </a:ext>
            </a:extLst>
          </p:cNvPr>
          <p:cNvSpPr/>
          <p:nvPr/>
        </p:nvSpPr>
        <p:spPr>
          <a:xfrm>
            <a:off x="1871531" y="3482440"/>
            <a:ext cx="7554976" cy="475674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2400"/>
          </a:p>
        </p:txBody>
      </p:sp>
      <p:pic>
        <p:nvPicPr>
          <p:cNvPr id="12" name="12 Imagen" descr="cons_cul_edu-cor">
            <a:extLst>
              <a:ext uri="{FF2B5EF4-FFF2-40B4-BE49-F238E27FC236}">
                <a16:creationId xmlns:a16="http://schemas.microsoft.com/office/drawing/2014/main" id="{C54DAA52-9726-4DB5-BCE4-4EACE46A1218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7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3" name="8 Imagen">
            <a:extLst>
              <a:ext uri="{FF2B5EF4-FFF2-40B4-BE49-F238E27FC236}">
                <a16:creationId xmlns:a16="http://schemas.microsoft.com/office/drawing/2014/main" id="{7C426B22-F512-4FAF-ADEA-09A75A8B7E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8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953744"/>
      </p:ext>
    </p:extLst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Z:\Spain\Coruna\Proyectos\Sector Público\Proyectos\012830-0018 - TIC en la escuela\03 Intermedio\Logotipos\Material para Presentaciones\encabezado azu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857223"/>
          </a:xfrm>
          <a:prstGeom prst="rect">
            <a:avLst/>
          </a:prstGeom>
          <a:noFill/>
        </p:spPr>
      </p:pic>
      <p:sp>
        <p:nvSpPr>
          <p:cNvPr id="101" name="1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466138"/>
            <a:ext cx="2844800" cy="4873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C696DAC-87F0-4FE7-A4E6-7AA38E6C4C4C}" type="slidenum">
              <a:rPr lang="es-ES" sz="160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482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sp>
        <p:nvSpPr>
          <p:cNvPr id="104" name="5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513763"/>
            <a:ext cx="2844800" cy="485775"/>
          </a:xfrm>
          <a:prstGeom prst="rect">
            <a:avLst/>
          </a:prstGeom>
        </p:spPr>
        <p:txBody>
          <a:bodyPr/>
          <a:lstStyle/>
          <a:p>
            <a:fld id="{73387AE2-390D-4843-BFFC-BFE6698A5A12}" type="slidenum">
              <a:rPr lang="es-ES" sz="1867">
                <a:solidFill>
                  <a:srgbClr val="FFFFFF"/>
                </a:solidFill>
                <a:latin typeface="MicrogrammaDMedExt" pitchFamily="34" charset="0"/>
              </a:rPr>
              <a:pPr/>
              <a:t>482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2" name="101 Imagen" descr="02_pie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3"/>
            <a:ext cx="12192000" cy="714348"/>
          </a:xfrm>
          <a:prstGeom prst="rect">
            <a:avLst/>
          </a:prstGeom>
        </p:spPr>
      </p:pic>
      <p:pic>
        <p:nvPicPr>
          <p:cNvPr id="103" name="102 Imagen" descr="logo_xunta.wm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9954" y="8572528"/>
            <a:ext cx="1585567" cy="437437"/>
          </a:xfrm>
          <a:prstGeom prst="rect">
            <a:avLst/>
          </a:prstGeom>
        </p:spPr>
      </p:pic>
      <p:pic>
        <p:nvPicPr>
          <p:cNvPr id="105" name="Picture 3" descr="Z:\Spain\Coruna\Proyectos\Sector Público\Proyectos\012830-0018 - TIC en la escuela\03 Intermedio\Logotipos\Material para Presentaciones\AZUL VERTICAL SEPARADO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810777" y="381873"/>
            <a:ext cx="1930400" cy="357191"/>
          </a:xfrm>
          <a:prstGeom prst="rect">
            <a:avLst/>
          </a:prstGeom>
          <a:noFill/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140887" y="350387"/>
            <a:ext cx="335797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 err="1">
                <a:solidFill>
                  <a:srgbClr val="FFFFFF"/>
                </a:solidFill>
                <a:latin typeface="MicrogrammaDMedExt" pitchFamily="34" charset="0"/>
              </a:rPr>
              <a:t>Contidos</a:t>
            </a:r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 educativos</a:t>
            </a:r>
            <a:endParaRPr lang="es-ES_tradnl" sz="3200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03C399A6-B568-4396-A26C-37B2A676935A}"/>
              </a:ext>
            </a:extLst>
          </p:cNvPr>
          <p:cNvSpPr/>
          <p:nvPr/>
        </p:nvSpPr>
        <p:spPr>
          <a:xfrm>
            <a:off x="431371" y="1361163"/>
            <a:ext cx="11151029" cy="2349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933">
              <a:lnSpc>
                <a:spcPts val="3393"/>
              </a:lnSpc>
              <a:spcBef>
                <a:spcPts val="169"/>
              </a:spcBef>
            </a:pPr>
            <a:r>
              <a:rPr lang="es-ES" sz="5867" baseline="3413" dirty="0" err="1">
                <a:solidFill>
                  <a:srgbClr val="001F5F"/>
                </a:solidFill>
                <a:cs typeface="Calibri"/>
              </a:rPr>
              <a:t>Máis</a:t>
            </a:r>
            <a:r>
              <a:rPr lang="es-ES" sz="5867" baseline="3413" dirty="0">
                <a:solidFill>
                  <a:srgbClr val="001F5F"/>
                </a:solidFill>
                <a:cs typeface="Calibri"/>
              </a:rPr>
              <a:t> de </a:t>
            </a:r>
            <a:r>
              <a:rPr lang="es-ES" sz="5867" b="1" baseline="3413" dirty="0">
                <a:solidFill>
                  <a:srgbClr val="C00000"/>
                </a:solidFill>
                <a:cs typeface="Calibri"/>
              </a:rPr>
              <a:t>7.800</a:t>
            </a:r>
            <a:r>
              <a:rPr lang="es-ES" sz="5867" b="1" baseline="3413" dirty="0">
                <a:solidFill>
                  <a:srgbClr val="001F5F"/>
                </a:solidFill>
                <a:cs typeface="Calibri"/>
              </a:rPr>
              <a:t> recursos curriculares </a:t>
            </a:r>
            <a:r>
              <a:rPr lang="es-ES" sz="5867" baseline="3413" dirty="0" err="1">
                <a:solidFill>
                  <a:srgbClr val="001F5F"/>
                </a:solidFill>
                <a:cs typeface="Calibri"/>
              </a:rPr>
              <a:t>dixitais</a:t>
            </a:r>
            <a:r>
              <a:rPr lang="es-ES" sz="5867" baseline="3413" dirty="0">
                <a:solidFill>
                  <a:srgbClr val="001F5F"/>
                </a:solidFill>
                <a:cs typeface="Calibri"/>
              </a:rPr>
              <a:t> para 5º e 6º de Primaria </a:t>
            </a:r>
          </a:p>
          <a:p>
            <a:pPr marL="16933">
              <a:lnSpc>
                <a:spcPts val="3393"/>
              </a:lnSpc>
              <a:spcBef>
                <a:spcPts val="169"/>
              </a:spcBef>
            </a:pPr>
            <a:endParaRPr lang="es-ES" sz="5867" baseline="3413" dirty="0">
              <a:solidFill>
                <a:srgbClr val="001F5F"/>
              </a:solidFill>
              <a:cs typeface="Calibri"/>
            </a:endParaRPr>
          </a:p>
          <a:p>
            <a:pPr marL="16933">
              <a:lnSpc>
                <a:spcPts val="3393"/>
              </a:lnSpc>
              <a:spcBef>
                <a:spcPts val="169"/>
              </a:spcBef>
            </a:pPr>
            <a:r>
              <a:rPr lang="es-ES" sz="5867" baseline="3413" dirty="0" err="1">
                <a:solidFill>
                  <a:srgbClr val="001F5F"/>
                </a:solidFill>
                <a:cs typeface="Calibri"/>
              </a:rPr>
              <a:t>Máis</a:t>
            </a:r>
            <a:r>
              <a:rPr lang="es-ES" sz="5867" baseline="3413" dirty="0">
                <a:solidFill>
                  <a:srgbClr val="001F5F"/>
                </a:solidFill>
                <a:cs typeface="Calibri"/>
              </a:rPr>
              <a:t> de </a:t>
            </a:r>
            <a:r>
              <a:rPr lang="es-ES" sz="5867" b="1" baseline="3413" dirty="0">
                <a:solidFill>
                  <a:srgbClr val="C00000"/>
                </a:solidFill>
                <a:cs typeface="Calibri"/>
              </a:rPr>
              <a:t>12.500</a:t>
            </a:r>
            <a:r>
              <a:rPr lang="es-ES" sz="5867" b="1" baseline="3413" dirty="0">
                <a:solidFill>
                  <a:srgbClr val="001F5F"/>
                </a:solidFill>
                <a:cs typeface="Calibri"/>
              </a:rPr>
              <a:t> recursos curriculares </a:t>
            </a:r>
            <a:r>
              <a:rPr lang="es-ES" sz="5867" baseline="3413" dirty="0">
                <a:solidFill>
                  <a:srgbClr val="001F5F"/>
                </a:solidFill>
                <a:cs typeface="Calibri"/>
              </a:rPr>
              <a:t>para Secundaria </a:t>
            </a:r>
          </a:p>
          <a:p>
            <a:pPr marL="16933">
              <a:lnSpc>
                <a:spcPts val="3393"/>
              </a:lnSpc>
              <a:spcBef>
                <a:spcPts val="169"/>
              </a:spcBef>
            </a:pPr>
            <a:endParaRPr lang="es-ES" sz="5333" baseline="3413" dirty="0">
              <a:solidFill>
                <a:srgbClr val="001F5F"/>
              </a:solidFill>
              <a:cs typeface="Calibri"/>
            </a:endParaRPr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id="{C9959A8A-87E7-49B7-8BE3-DC3D6C856537}"/>
              </a:ext>
            </a:extLst>
          </p:cNvPr>
          <p:cNvSpPr/>
          <p:nvPr/>
        </p:nvSpPr>
        <p:spPr>
          <a:xfrm>
            <a:off x="1871531" y="3482440"/>
            <a:ext cx="7554976" cy="475674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2400"/>
          </a:p>
        </p:txBody>
      </p:sp>
      <p:sp>
        <p:nvSpPr>
          <p:cNvPr id="12" name="object 8">
            <a:extLst>
              <a:ext uri="{FF2B5EF4-FFF2-40B4-BE49-F238E27FC236}">
                <a16:creationId xmlns:a16="http://schemas.microsoft.com/office/drawing/2014/main" id="{8C8ACBE7-7E48-4BC7-8EAE-67A5DE7D8D6F}"/>
              </a:ext>
            </a:extLst>
          </p:cNvPr>
          <p:cNvSpPr/>
          <p:nvPr/>
        </p:nvSpPr>
        <p:spPr>
          <a:xfrm>
            <a:off x="-74818" y="-10315"/>
            <a:ext cx="12266817" cy="915431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240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F4DFC10B-72BF-4B2C-81AC-420733C4E5D1}"/>
              </a:ext>
            </a:extLst>
          </p:cNvPr>
          <p:cNvSpPr/>
          <p:nvPr/>
        </p:nvSpPr>
        <p:spPr>
          <a:xfrm>
            <a:off x="5146840" y="3626158"/>
            <a:ext cx="5088565" cy="761097"/>
          </a:xfrm>
          <a:prstGeom prst="rect">
            <a:avLst/>
          </a:prstGeom>
          <a:solidFill>
            <a:srgbClr val="0B31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9E4A60BA-AA2F-4DA1-8C34-4A2F624CBD23}"/>
              </a:ext>
            </a:extLst>
          </p:cNvPr>
          <p:cNvSpPr/>
          <p:nvPr/>
        </p:nvSpPr>
        <p:spPr>
          <a:xfrm>
            <a:off x="189954" y="3840946"/>
            <a:ext cx="5088565" cy="413609"/>
          </a:xfrm>
          <a:prstGeom prst="rect">
            <a:avLst/>
          </a:prstGeom>
          <a:solidFill>
            <a:srgbClr val="0B31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582735580"/>
      </p:ext>
    </p:extLst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Z:\Spain\Coruna\Proyectos\Sector Público\Proyectos\012830-0018 - TIC en la escuela\03 Intermedio\Logotipos\Material para Presentaciones\encabezado azu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857223"/>
          </a:xfrm>
          <a:prstGeom prst="rect">
            <a:avLst/>
          </a:prstGeom>
          <a:noFill/>
        </p:spPr>
      </p:pic>
      <p:sp>
        <p:nvSpPr>
          <p:cNvPr id="101" name="1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466138"/>
            <a:ext cx="2844800" cy="4873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C696DAC-87F0-4FE7-A4E6-7AA38E6C4C4C}" type="slidenum">
              <a:rPr lang="es-ES" sz="160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483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sp>
        <p:nvSpPr>
          <p:cNvPr id="104" name="5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513763"/>
            <a:ext cx="2844800" cy="485775"/>
          </a:xfrm>
          <a:prstGeom prst="rect">
            <a:avLst/>
          </a:prstGeom>
        </p:spPr>
        <p:txBody>
          <a:bodyPr/>
          <a:lstStyle/>
          <a:p>
            <a:fld id="{73387AE2-390D-4843-BFFC-BFE6698A5A12}" type="slidenum">
              <a:rPr lang="es-ES" sz="1867">
                <a:solidFill>
                  <a:srgbClr val="FFFFFF"/>
                </a:solidFill>
                <a:latin typeface="MicrogrammaDMedExt" pitchFamily="34" charset="0"/>
              </a:rPr>
              <a:pPr/>
              <a:t>483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2" name="101 Imagen" descr="02_pie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3"/>
            <a:ext cx="12192000" cy="714348"/>
          </a:xfrm>
          <a:prstGeom prst="rect">
            <a:avLst/>
          </a:prstGeom>
        </p:spPr>
      </p:pic>
      <p:pic>
        <p:nvPicPr>
          <p:cNvPr id="103" name="102 Imagen" descr="logo_xunta.wm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9954" y="8572528"/>
            <a:ext cx="1585567" cy="437437"/>
          </a:xfrm>
          <a:prstGeom prst="rect">
            <a:avLst/>
          </a:prstGeom>
        </p:spPr>
      </p:pic>
      <p:pic>
        <p:nvPicPr>
          <p:cNvPr id="105" name="Picture 3" descr="Z:\Spain\Coruna\Proyectos\Sector Público\Proyectos\012830-0018 - TIC en la escuela\03 Intermedio\Logotipos\Material para Presentaciones\AZUL VERTICAL SEPARADO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810777" y="381873"/>
            <a:ext cx="1930400" cy="357191"/>
          </a:xfrm>
          <a:prstGeom prst="rect">
            <a:avLst/>
          </a:prstGeom>
          <a:noFill/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140887" y="350387"/>
            <a:ext cx="335797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 err="1">
                <a:solidFill>
                  <a:srgbClr val="FFFFFF"/>
                </a:solidFill>
                <a:latin typeface="MicrogrammaDMedExt" pitchFamily="34" charset="0"/>
              </a:rPr>
              <a:t>Contidos</a:t>
            </a:r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 educativos</a:t>
            </a:r>
            <a:endParaRPr lang="es-ES_tradnl" sz="3200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03C399A6-B568-4396-A26C-37B2A676935A}"/>
              </a:ext>
            </a:extLst>
          </p:cNvPr>
          <p:cNvSpPr/>
          <p:nvPr/>
        </p:nvSpPr>
        <p:spPr>
          <a:xfrm>
            <a:off x="431371" y="1361163"/>
            <a:ext cx="11151029" cy="2349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933">
              <a:lnSpc>
                <a:spcPts val="3393"/>
              </a:lnSpc>
              <a:spcBef>
                <a:spcPts val="169"/>
              </a:spcBef>
            </a:pPr>
            <a:r>
              <a:rPr lang="es-ES" sz="5867" baseline="3413" dirty="0" err="1">
                <a:solidFill>
                  <a:srgbClr val="001F5F"/>
                </a:solidFill>
                <a:cs typeface="Calibri"/>
              </a:rPr>
              <a:t>Máis</a:t>
            </a:r>
            <a:r>
              <a:rPr lang="es-ES" sz="5867" baseline="3413" dirty="0">
                <a:solidFill>
                  <a:srgbClr val="001F5F"/>
                </a:solidFill>
                <a:cs typeface="Calibri"/>
              </a:rPr>
              <a:t> de </a:t>
            </a:r>
            <a:r>
              <a:rPr lang="es-ES" sz="5867" b="1" baseline="3413" dirty="0">
                <a:solidFill>
                  <a:srgbClr val="C00000"/>
                </a:solidFill>
                <a:cs typeface="Calibri"/>
              </a:rPr>
              <a:t>7.800</a:t>
            </a:r>
            <a:r>
              <a:rPr lang="es-ES" sz="5867" b="1" baseline="3413" dirty="0">
                <a:solidFill>
                  <a:srgbClr val="001F5F"/>
                </a:solidFill>
                <a:cs typeface="Calibri"/>
              </a:rPr>
              <a:t> recursos curriculares </a:t>
            </a:r>
            <a:r>
              <a:rPr lang="es-ES" sz="5867" baseline="3413" dirty="0" err="1">
                <a:solidFill>
                  <a:srgbClr val="001F5F"/>
                </a:solidFill>
                <a:cs typeface="Calibri"/>
              </a:rPr>
              <a:t>dixitais</a:t>
            </a:r>
            <a:r>
              <a:rPr lang="es-ES" sz="5867" baseline="3413" dirty="0">
                <a:solidFill>
                  <a:srgbClr val="001F5F"/>
                </a:solidFill>
                <a:cs typeface="Calibri"/>
              </a:rPr>
              <a:t> para 5º e 6º de Primaria </a:t>
            </a:r>
          </a:p>
          <a:p>
            <a:pPr marL="16933">
              <a:lnSpc>
                <a:spcPts val="3393"/>
              </a:lnSpc>
              <a:spcBef>
                <a:spcPts val="169"/>
              </a:spcBef>
            </a:pPr>
            <a:endParaRPr lang="es-ES" sz="5867" baseline="3413" dirty="0">
              <a:solidFill>
                <a:srgbClr val="001F5F"/>
              </a:solidFill>
              <a:cs typeface="Calibri"/>
            </a:endParaRPr>
          </a:p>
          <a:p>
            <a:pPr marL="16933">
              <a:lnSpc>
                <a:spcPts val="3393"/>
              </a:lnSpc>
              <a:spcBef>
                <a:spcPts val="169"/>
              </a:spcBef>
            </a:pPr>
            <a:r>
              <a:rPr lang="es-ES" sz="5867" baseline="3413" dirty="0" err="1">
                <a:solidFill>
                  <a:srgbClr val="001F5F"/>
                </a:solidFill>
                <a:cs typeface="Calibri"/>
              </a:rPr>
              <a:t>Máis</a:t>
            </a:r>
            <a:r>
              <a:rPr lang="es-ES" sz="5867" baseline="3413" dirty="0">
                <a:solidFill>
                  <a:srgbClr val="001F5F"/>
                </a:solidFill>
                <a:cs typeface="Calibri"/>
              </a:rPr>
              <a:t> de </a:t>
            </a:r>
            <a:r>
              <a:rPr lang="es-ES" sz="5867" b="1" baseline="3413" dirty="0">
                <a:solidFill>
                  <a:srgbClr val="C00000"/>
                </a:solidFill>
                <a:cs typeface="Calibri"/>
              </a:rPr>
              <a:t>12.500</a:t>
            </a:r>
            <a:r>
              <a:rPr lang="es-ES" sz="5867" b="1" baseline="3413" dirty="0">
                <a:solidFill>
                  <a:srgbClr val="001F5F"/>
                </a:solidFill>
                <a:cs typeface="Calibri"/>
              </a:rPr>
              <a:t> recursos curriculares </a:t>
            </a:r>
            <a:r>
              <a:rPr lang="es-ES" sz="5867" baseline="3413" dirty="0">
                <a:solidFill>
                  <a:srgbClr val="001F5F"/>
                </a:solidFill>
                <a:cs typeface="Calibri"/>
              </a:rPr>
              <a:t>para Secundaria </a:t>
            </a:r>
          </a:p>
          <a:p>
            <a:pPr marL="16933">
              <a:lnSpc>
                <a:spcPts val="3393"/>
              </a:lnSpc>
              <a:spcBef>
                <a:spcPts val="169"/>
              </a:spcBef>
            </a:pPr>
            <a:endParaRPr lang="es-ES" sz="5333" baseline="3413" dirty="0">
              <a:solidFill>
                <a:srgbClr val="001F5F"/>
              </a:solidFill>
              <a:cs typeface="Calibri"/>
            </a:endParaRPr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id="{C9959A8A-87E7-49B7-8BE3-DC3D6C856537}"/>
              </a:ext>
            </a:extLst>
          </p:cNvPr>
          <p:cNvSpPr/>
          <p:nvPr/>
        </p:nvSpPr>
        <p:spPr>
          <a:xfrm>
            <a:off x="1871531" y="3482440"/>
            <a:ext cx="7554976" cy="475674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2400"/>
          </a:p>
        </p:txBody>
      </p:sp>
      <p:sp>
        <p:nvSpPr>
          <p:cNvPr id="13" name="object 6">
            <a:extLst>
              <a:ext uri="{FF2B5EF4-FFF2-40B4-BE49-F238E27FC236}">
                <a16:creationId xmlns:a16="http://schemas.microsoft.com/office/drawing/2014/main" id="{C5DFFB0A-5C62-4445-BBAD-2958CCAFA89A}"/>
              </a:ext>
            </a:extLst>
          </p:cNvPr>
          <p:cNvSpPr/>
          <p:nvPr/>
        </p:nvSpPr>
        <p:spPr>
          <a:xfrm>
            <a:off x="-62568" y="0"/>
            <a:ext cx="12254568" cy="91440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02623387"/>
      </p:ext>
    </p:extLst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Z:\Spain\Coruna\Proyectos\Sector Público\Proyectos\012830-0018 - TIC en la escuela\03 Intermedio\Logotipos\Material para Presentaciones\encabezado azu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857223"/>
          </a:xfrm>
          <a:prstGeom prst="rect">
            <a:avLst/>
          </a:prstGeom>
          <a:noFill/>
        </p:spPr>
      </p:pic>
      <p:sp>
        <p:nvSpPr>
          <p:cNvPr id="101" name="1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466138"/>
            <a:ext cx="2844800" cy="4873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C696DAC-87F0-4FE7-A4E6-7AA38E6C4C4C}" type="slidenum">
              <a:rPr lang="es-ES" sz="160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484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sp>
        <p:nvSpPr>
          <p:cNvPr id="104" name="5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513763"/>
            <a:ext cx="2844800" cy="485775"/>
          </a:xfrm>
          <a:prstGeom prst="rect">
            <a:avLst/>
          </a:prstGeom>
        </p:spPr>
        <p:txBody>
          <a:bodyPr/>
          <a:lstStyle/>
          <a:p>
            <a:fld id="{73387AE2-390D-4843-BFFC-BFE6698A5A12}" type="slidenum">
              <a:rPr lang="es-ES" sz="1867">
                <a:solidFill>
                  <a:srgbClr val="FFFFFF"/>
                </a:solidFill>
                <a:latin typeface="MicrogrammaDMedExt" pitchFamily="34" charset="0"/>
              </a:rPr>
              <a:pPr/>
              <a:t>484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2" name="101 Imagen" descr="02_pie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3"/>
            <a:ext cx="12192000" cy="714348"/>
          </a:xfrm>
          <a:prstGeom prst="rect">
            <a:avLst/>
          </a:prstGeom>
        </p:spPr>
      </p:pic>
      <p:pic>
        <p:nvPicPr>
          <p:cNvPr id="105" name="Picture 3" descr="Z:\Spain\Coruna\Proyectos\Sector Público\Proyectos\012830-0018 - TIC en la escuela\03 Intermedio\Logotipos\Material para Presentaciones\AZUL VERTICAL SEPARAD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10777" y="381873"/>
            <a:ext cx="1930400" cy="357191"/>
          </a:xfrm>
          <a:prstGeom prst="rect">
            <a:avLst/>
          </a:prstGeom>
          <a:noFill/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140887" y="350387"/>
            <a:ext cx="335797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 err="1">
                <a:solidFill>
                  <a:srgbClr val="FFFFFF"/>
                </a:solidFill>
                <a:latin typeface="MicrogrammaDMedExt" pitchFamily="34" charset="0"/>
              </a:rPr>
              <a:t>Contidos</a:t>
            </a:r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 educativos</a:t>
            </a:r>
            <a:endParaRPr lang="es-ES_tradnl" sz="3200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03C399A6-B568-4396-A26C-37B2A676935A}"/>
              </a:ext>
            </a:extLst>
          </p:cNvPr>
          <p:cNvSpPr/>
          <p:nvPr/>
        </p:nvSpPr>
        <p:spPr>
          <a:xfrm>
            <a:off x="6384032" y="1361163"/>
            <a:ext cx="5198368" cy="6658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933">
              <a:lnSpc>
                <a:spcPts val="3393"/>
              </a:lnSpc>
              <a:spcBef>
                <a:spcPts val="169"/>
              </a:spcBef>
            </a:pPr>
            <a:r>
              <a:rPr lang="es-ES" sz="5333" baseline="3413" dirty="0">
                <a:solidFill>
                  <a:srgbClr val="001F5F"/>
                </a:solidFill>
                <a:cs typeface="Calibri"/>
              </a:rPr>
              <a:t>E </a:t>
            </a:r>
            <a:r>
              <a:rPr lang="es-ES" sz="5333" baseline="3413" dirty="0" err="1">
                <a:solidFill>
                  <a:srgbClr val="001F5F"/>
                </a:solidFill>
                <a:cs typeface="Calibri"/>
              </a:rPr>
              <a:t>máis</a:t>
            </a:r>
            <a:r>
              <a:rPr lang="es-ES" sz="5333" baseline="3413" dirty="0">
                <a:solidFill>
                  <a:srgbClr val="001F5F"/>
                </a:solidFill>
                <a:cs typeface="Calibri"/>
              </a:rPr>
              <a:t> de </a:t>
            </a:r>
            <a:r>
              <a:rPr lang="es-ES" sz="5333" b="1" baseline="3413" dirty="0">
                <a:solidFill>
                  <a:srgbClr val="C00000"/>
                </a:solidFill>
                <a:cs typeface="Calibri"/>
              </a:rPr>
              <a:t>400.000 </a:t>
            </a:r>
            <a:r>
              <a:rPr lang="es-ES" sz="5333" b="1" baseline="3413" dirty="0">
                <a:solidFill>
                  <a:srgbClr val="001F5F"/>
                </a:solidFill>
                <a:cs typeface="Calibri"/>
              </a:rPr>
              <a:t>recursos educativos non curriculares </a:t>
            </a:r>
          </a:p>
          <a:p>
            <a:pPr marL="16933">
              <a:lnSpc>
                <a:spcPts val="3393"/>
              </a:lnSpc>
              <a:spcBef>
                <a:spcPts val="169"/>
              </a:spcBef>
            </a:pPr>
            <a:r>
              <a:rPr lang="es-ES" sz="5333" baseline="3413" dirty="0">
                <a:solidFill>
                  <a:srgbClr val="001F5F"/>
                </a:solidFill>
                <a:cs typeface="Calibri"/>
              </a:rPr>
              <a:t>para fomentar a indagación, profundización, </a:t>
            </a:r>
            <a:r>
              <a:rPr lang="es-ES" sz="5333" baseline="3413" dirty="0" err="1">
                <a:solidFill>
                  <a:srgbClr val="001F5F"/>
                </a:solidFill>
                <a:cs typeface="Calibri"/>
              </a:rPr>
              <a:t>animacións</a:t>
            </a:r>
            <a:r>
              <a:rPr lang="es-ES" sz="5333" baseline="3413" dirty="0">
                <a:solidFill>
                  <a:srgbClr val="001F5F"/>
                </a:solidFill>
                <a:cs typeface="Calibri"/>
              </a:rPr>
              <a:t>, fotografías e gráficos de alta </a:t>
            </a:r>
            <a:r>
              <a:rPr lang="es-ES" sz="5333" baseline="3413" dirty="0" err="1">
                <a:solidFill>
                  <a:srgbClr val="001F5F"/>
                </a:solidFill>
                <a:cs typeface="Calibri"/>
              </a:rPr>
              <a:t>calidade</a:t>
            </a:r>
            <a:r>
              <a:rPr lang="es-ES" sz="5333" baseline="3413" dirty="0">
                <a:solidFill>
                  <a:srgbClr val="001F5F"/>
                </a:solidFill>
                <a:cs typeface="Calibri"/>
              </a:rPr>
              <a:t>; vídeos e fragmentos sonoros, </a:t>
            </a:r>
            <a:r>
              <a:rPr lang="es-ES" sz="5333" baseline="3413" dirty="0" err="1">
                <a:solidFill>
                  <a:srgbClr val="001F5F"/>
                </a:solidFill>
                <a:cs typeface="Calibri"/>
              </a:rPr>
              <a:t>estatísticas</a:t>
            </a:r>
            <a:r>
              <a:rPr lang="es-ES" sz="5333" baseline="3413" dirty="0">
                <a:solidFill>
                  <a:srgbClr val="001F5F"/>
                </a:solidFill>
                <a:cs typeface="Calibri"/>
              </a:rPr>
              <a:t> actualizadas, atlas mundial, </a:t>
            </a:r>
            <a:r>
              <a:rPr lang="es-ES" sz="5333" baseline="3413" dirty="0" err="1">
                <a:solidFill>
                  <a:srgbClr val="001F5F"/>
                </a:solidFill>
                <a:cs typeface="Calibri"/>
              </a:rPr>
              <a:t>cronoloxías</a:t>
            </a:r>
            <a:r>
              <a:rPr lang="es-ES" sz="5333" baseline="3413" dirty="0">
                <a:solidFill>
                  <a:srgbClr val="001F5F"/>
                </a:solidFill>
                <a:cs typeface="Calibri"/>
              </a:rPr>
              <a:t>, </a:t>
            </a:r>
            <a:r>
              <a:rPr lang="es-ES" sz="5333" baseline="3413" dirty="0" err="1">
                <a:solidFill>
                  <a:srgbClr val="001F5F"/>
                </a:solidFill>
                <a:cs typeface="Calibri"/>
              </a:rPr>
              <a:t>artigos</a:t>
            </a:r>
            <a:r>
              <a:rPr lang="es-ES" sz="5333" baseline="3413" dirty="0">
                <a:solidFill>
                  <a:srgbClr val="001F5F"/>
                </a:solidFill>
                <a:cs typeface="Calibri"/>
              </a:rPr>
              <a:t> de temas de </a:t>
            </a:r>
            <a:r>
              <a:rPr lang="es-ES" sz="5333" baseline="3413" dirty="0" err="1">
                <a:solidFill>
                  <a:srgbClr val="001F5F"/>
                </a:solidFill>
                <a:cs typeface="Calibri"/>
              </a:rPr>
              <a:t>actualidade</a:t>
            </a:r>
            <a:r>
              <a:rPr lang="es-ES" sz="5333" baseline="3413" dirty="0">
                <a:solidFill>
                  <a:srgbClr val="001F5F"/>
                </a:solidFill>
                <a:cs typeface="Calibri"/>
              </a:rPr>
              <a:t>, navegador visual, etc.</a:t>
            </a:r>
          </a:p>
        </p:txBody>
      </p:sp>
      <p:sp>
        <p:nvSpPr>
          <p:cNvPr id="12" name="object 7">
            <a:extLst>
              <a:ext uri="{FF2B5EF4-FFF2-40B4-BE49-F238E27FC236}">
                <a16:creationId xmlns:a16="http://schemas.microsoft.com/office/drawing/2014/main" id="{8AE56CA8-1DD8-4EEA-A5E0-E4CCA6D60E09}"/>
              </a:ext>
            </a:extLst>
          </p:cNvPr>
          <p:cNvSpPr/>
          <p:nvPr/>
        </p:nvSpPr>
        <p:spPr>
          <a:xfrm>
            <a:off x="467425" y="1000101"/>
            <a:ext cx="5604820" cy="72760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2400"/>
          </a:p>
        </p:txBody>
      </p:sp>
      <p:pic>
        <p:nvPicPr>
          <p:cNvPr id="11" name="12 Imagen" descr="cons_cul_edu-cor">
            <a:extLst>
              <a:ext uri="{FF2B5EF4-FFF2-40B4-BE49-F238E27FC236}">
                <a16:creationId xmlns:a16="http://schemas.microsoft.com/office/drawing/2014/main" id="{272AB2A8-8A73-4B9F-A858-6F3BA5E2949E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7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3" name="8 Imagen">
            <a:extLst>
              <a:ext uri="{FF2B5EF4-FFF2-40B4-BE49-F238E27FC236}">
                <a16:creationId xmlns:a16="http://schemas.microsoft.com/office/drawing/2014/main" id="{6455D42E-D12E-4329-B02A-36AC45E441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8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586762"/>
      </p:ext>
    </p:extLst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Z:\Spain\Coruna\Proyectos\Sector Público\Proyectos\012830-0018 - TIC en la escuela\03 Intermedio\Logotipos\Material para Presentaciones\encabezado azu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857223"/>
          </a:xfrm>
          <a:prstGeom prst="rect">
            <a:avLst/>
          </a:prstGeom>
          <a:noFill/>
        </p:spPr>
      </p:pic>
      <p:sp>
        <p:nvSpPr>
          <p:cNvPr id="101" name="1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466138"/>
            <a:ext cx="2844800" cy="4873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C696DAC-87F0-4FE7-A4E6-7AA38E6C4C4C}" type="slidenum">
              <a:rPr lang="es-ES" sz="160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485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sp>
        <p:nvSpPr>
          <p:cNvPr id="104" name="5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513763"/>
            <a:ext cx="2844800" cy="485775"/>
          </a:xfrm>
          <a:prstGeom prst="rect">
            <a:avLst/>
          </a:prstGeom>
        </p:spPr>
        <p:txBody>
          <a:bodyPr/>
          <a:lstStyle/>
          <a:p>
            <a:fld id="{73387AE2-390D-4843-BFFC-BFE6698A5A12}" type="slidenum">
              <a:rPr lang="es-ES" sz="1867">
                <a:solidFill>
                  <a:srgbClr val="FFFFFF"/>
                </a:solidFill>
                <a:latin typeface="MicrogrammaDMedExt" pitchFamily="34" charset="0"/>
              </a:rPr>
              <a:pPr/>
              <a:t>485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2" name="101 Imagen" descr="02_pie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3"/>
            <a:ext cx="12192000" cy="714348"/>
          </a:xfrm>
          <a:prstGeom prst="rect">
            <a:avLst/>
          </a:prstGeom>
        </p:spPr>
      </p:pic>
      <p:pic>
        <p:nvPicPr>
          <p:cNvPr id="103" name="102 Imagen" descr="logo_xunta.wm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9954" y="8572528"/>
            <a:ext cx="1585567" cy="437437"/>
          </a:xfrm>
          <a:prstGeom prst="rect">
            <a:avLst/>
          </a:prstGeom>
        </p:spPr>
      </p:pic>
      <p:pic>
        <p:nvPicPr>
          <p:cNvPr id="105" name="Picture 3" descr="Z:\Spain\Coruna\Proyectos\Sector Público\Proyectos\012830-0018 - TIC en la escuela\03 Intermedio\Logotipos\Material para Presentaciones\AZUL VERTICAL SEPARADO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810777" y="381873"/>
            <a:ext cx="1930400" cy="357191"/>
          </a:xfrm>
          <a:prstGeom prst="rect">
            <a:avLst/>
          </a:prstGeom>
          <a:noFill/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140887" y="350387"/>
            <a:ext cx="335797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 err="1">
                <a:solidFill>
                  <a:srgbClr val="FFFFFF"/>
                </a:solidFill>
                <a:latin typeface="MicrogrammaDMedExt" pitchFamily="34" charset="0"/>
              </a:rPr>
              <a:t>Contidos</a:t>
            </a:r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 educativos</a:t>
            </a:r>
            <a:endParaRPr lang="es-ES_tradnl" sz="3200" dirty="0"/>
          </a:p>
        </p:txBody>
      </p:sp>
      <p:sp>
        <p:nvSpPr>
          <p:cNvPr id="11" name="object 9">
            <a:extLst>
              <a:ext uri="{FF2B5EF4-FFF2-40B4-BE49-F238E27FC236}">
                <a16:creationId xmlns:a16="http://schemas.microsoft.com/office/drawing/2014/main" id="{090A1DDB-6EE5-4B05-8040-79A8C6A79508}"/>
              </a:ext>
            </a:extLst>
          </p:cNvPr>
          <p:cNvSpPr/>
          <p:nvPr/>
        </p:nvSpPr>
        <p:spPr>
          <a:xfrm>
            <a:off x="1" y="-46747"/>
            <a:ext cx="12231889" cy="919074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56904167"/>
      </p:ext>
    </p:extLst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Z:\Spain\Coruna\Proyectos\Sector Público\Proyectos\012830-0018 - TIC en la escuela\03 Intermedio\Logotipos\Material para Presentaciones\encabezado azu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857223"/>
          </a:xfrm>
          <a:prstGeom prst="rect">
            <a:avLst/>
          </a:prstGeom>
          <a:noFill/>
        </p:spPr>
      </p:pic>
      <p:sp>
        <p:nvSpPr>
          <p:cNvPr id="101" name="1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466138"/>
            <a:ext cx="2844800" cy="4873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C696DAC-87F0-4FE7-A4E6-7AA38E6C4C4C}" type="slidenum">
              <a:rPr lang="es-ES" sz="160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486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sp>
        <p:nvSpPr>
          <p:cNvPr id="104" name="5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513763"/>
            <a:ext cx="2844800" cy="485775"/>
          </a:xfrm>
          <a:prstGeom prst="rect">
            <a:avLst/>
          </a:prstGeom>
        </p:spPr>
        <p:txBody>
          <a:bodyPr/>
          <a:lstStyle/>
          <a:p>
            <a:fld id="{73387AE2-390D-4843-BFFC-BFE6698A5A12}" type="slidenum">
              <a:rPr lang="es-ES" sz="1867">
                <a:solidFill>
                  <a:srgbClr val="FFFFFF"/>
                </a:solidFill>
                <a:latin typeface="MicrogrammaDMedExt" pitchFamily="34" charset="0"/>
              </a:rPr>
              <a:pPr/>
              <a:t>486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2" name="101 Imagen" descr="02_pie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3"/>
            <a:ext cx="12192000" cy="714348"/>
          </a:xfrm>
          <a:prstGeom prst="rect">
            <a:avLst/>
          </a:prstGeom>
        </p:spPr>
      </p:pic>
      <p:pic>
        <p:nvPicPr>
          <p:cNvPr id="105" name="Picture 3" descr="Z:\Spain\Coruna\Proyectos\Sector Público\Proyectos\012830-0018 - TIC en la escuela\03 Intermedio\Logotipos\Material para Presentaciones\AZUL VERTICAL SEPARAD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10777" y="381873"/>
            <a:ext cx="1930400" cy="357191"/>
          </a:xfrm>
          <a:prstGeom prst="rect">
            <a:avLst/>
          </a:prstGeom>
          <a:noFill/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140887" y="350387"/>
            <a:ext cx="335797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 err="1">
                <a:solidFill>
                  <a:srgbClr val="FFFFFF"/>
                </a:solidFill>
                <a:latin typeface="MicrogrammaDMedExt" pitchFamily="34" charset="0"/>
              </a:rPr>
              <a:t>Contidos</a:t>
            </a:r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 educativos</a:t>
            </a:r>
            <a:endParaRPr lang="es-ES_tradnl" sz="3200" dirty="0"/>
          </a:p>
        </p:txBody>
      </p:sp>
      <p:sp>
        <p:nvSpPr>
          <p:cNvPr id="11" name="object 5">
            <a:extLst>
              <a:ext uri="{FF2B5EF4-FFF2-40B4-BE49-F238E27FC236}">
                <a16:creationId xmlns:a16="http://schemas.microsoft.com/office/drawing/2014/main" id="{B2CAD978-DBB7-425A-9ECA-906AAB6525D5}"/>
              </a:ext>
            </a:extLst>
          </p:cNvPr>
          <p:cNvSpPr/>
          <p:nvPr/>
        </p:nvSpPr>
        <p:spPr>
          <a:xfrm>
            <a:off x="4112989" y="1074289"/>
            <a:ext cx="3532475" cy="42534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2400"/>
          </a:p>
        </p:txBody>
      </p:sp>
      <p:sp>
        <p:nvSpPr>
          <p:cNvPr id="14" name="object 8">
            <a:extLst>
              <a:ext uri="{FF2B5EF4-FFF2-40B4-BE49-F238E27FC236}">
                <a16:creationId xmlns:a16="http://schemas.microsoft.com/office/drawing/2014/main" id="{C27E5800-F2AC-44CA-9AD7-D745AA3753E5}"/>
              </a:ext>
            </a:extLst>
          </p:cNvPr>
          <p:cNvSpPr/>
          <p:nvPr/>
        </p:nvSpPr>
        <p:spPr>
          <a:xfrm>
            <a:off x="335360" y="992183"/>
            <a:ext cx="3141472" cy="291998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2400"/>
          </a:p>
        </p:txBody>
      </p:sp>
      <p:sp>
        <p:nvSpPr>
          <p:cNvPr id="15" name="object 10">
            <a:extLst>
              <a:ext uri="{FF2B5EF4-FFF2-40B4-BE49-F238E27FC236}">
                <a16:creationId xmlns:a16="http://schemas.microsoft.com/office/drawing/2014/main" id="{D1B25C74-B304-42C7-A5C9-A9A7A33F8AE1}"/>
              </a:ext>
            </a:extLst>
          </p:cNvPr>
          <p:cNvSpPr/>
          <p:nvPr/>
        </p:nvSpPr>
        <p:spPr>
          <a:xfrm>
            <a:off x="242292" y="4280245"/>
            <a:ext cx="3373120" cy="307035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2400"/>
          </a:p>
        </p:txBody>
      </p:sp>
      <p:sp>
        <p:nvSpPr>
          <p:cNvPr id="16" name="object 12">
            <a:extLst>
              <a:ext uri="{FF2B5EF4-FFF2-40B4-BE49-F238E27FC236}">
                <a16:creationId xmlns:a16="http://schemas.microsoft.com/office/drawing/2014/main" id="{E068A3B0-D3AA-47D5-AF2F-4188CC0BF91E}"/>
              </a:ext>
            </a:extLst>
          </p:cNvPr>
          <p:cNvSpPr/>
          <p:nvPr/>
        </p:nvSpPr>
        <p:spPr>
          <a:xfrm>
            <a:off x="7925541" y="5123611"/>
            <a:ext cx="4149343" cy="307035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2400"/>
          </a:p>
        </p:txBody>
      </p:sp>
      <p:sp>
        <p:nvSpPr>
          <p:cNvPr id="17" name="object 14">
            <a:extLst>
              <a:ext uri="{FF2B5EF4-FFF2-40B4-BE49-F238E27FC236}">
                <a16:creationId xmlns:a16="http://schemas.microsoft.com/office/drawing/2014/main" id="{044A30B8-06BC-4A92-B3E6-9FA3840B8C8D}"/>
              </a:ext>
            </a:extLst>
          </p:cNvPr>
          <p:cNvSpPr/>
          <p:nvPr/>
        </p:nvSpPr>
        <p:spPr>
          <a:xfrm>
            <a:off x="3881141" y="5784386"/>
            <a:ext cx="3974592" cy="236931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2400"/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8A519994-D113-4B3C-B5D1-1F9B71218538}"/>
              </a:ext>
            </a:extLst>
          </p:cNvPr>
          <p:cNvSpPr/>
          <p:nvPr/>
        </p:nvSpPr>
        <p:spPr>
          <a:xfrm>
            <a:off x="7855734" y="1313848"/>
            <a:ext cx="4219149" cy="325815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2400"/>
          </a:p>
        </p:txBody>
      </p:sp>
      <p:pic>
        <p:nvPicPr>
          <p:cNvPr id="19" name="12 Imagen" descr="cons_cul_edu-cor">
            <a:extLst>
              <a:ext uri="{FF2B5EF4-FFF2-40B4-BE49-F238E27FC236}">
                <a16:creationId xmlns:a16="http://schemas.microsoft.com/office/drawing/2014/main" id="{B1BD00D9-4F0E-4866-9E25-2217BA286BEB}"/>
              </a:ext>
            </a:extLst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7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" name="8 Imagen">
            <a:extLst>
              <a:ext uri="{FF2B5EF4-FFF2-40B4-BE49-F238E27FC236}">
                <a16:creationId xmlns:a16="http://schemas.microsoft.com/office/drawing/2014/main" id="{7DE6E29B-EB65-45D0-B458-0E1A9A01F93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8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037881"/>
      </p:ext>
    </p:extLst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Z:\Spain\Coruna\Proyectos\Sector Público\Proyectos\012830-0018 - TIC en la escuela\03 Intermedio\Logotipos\Material para Presentaciones\encabezado azu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857223"/>
          </a:xfrm>
          <a:prstGeom prst="rect">
            <a:avLst/>
          </a:prstGeom>
          <a:noFill/>
        </p:spPr>
      </p:pic>
      <p:sp>
        <p:nvSpPr>
          <p:cNvPr id="101" name="1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466138"/>
            <a:ext cx="2844800" cy="4873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C696DAC-87F0-4FE7-A4E6-7AA38E6C4C4C}" type="slidenum">
              <a:rPr lang="es-ES" sz="160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487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sp>
        <p:nvSpPr>
          <p:cNvPr id="104" name="5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513763"/>
            <a:ext cx="2844800" cy="485775"/>
          </a:xfrm>
          <a:prstGeom prst="rect">
            <a:avLst/>
          </a:prstGeom>
        </p:spPr>
        <p:txBody>
          <a:bodyPr/>
          <a:lstStyle/>
          <a:p>
            <a:fld id="{73387AE2-390D-4843-BFFC-BFE6698A5A12}" type="slidenum">
              <a:rPr lang="es-ES" sz="1867">
                <a:solidFill>
                  <a:srgbClr val="FFFFFF"/>
                </a:solidFill>
                <a:latin typeface="MicrogrammaDMedExt" pitchFamily="34" charset="0"/>
              </a:rPr>
              <a:pPr/>
              <a:t>487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2" name="101 Imagen" descr="02_pie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3"/>
            <a:ext cx="12192000" cy="714348"/>
          </a:xfrm>
          <a:prstGeom prst="rect">
            <a:avLst/>
          </a:prstGeom>
        </p:spPr>
      </p:pic>
      <p:pic>
        <p:nvPicPr>
          <p:cNvPr id="105" name="Picture 3" descr="Z:\Spain\Coruna\Proyectos\Sector Público\Proyectos\012830-0018 - TIC en la escuela\03 Intermedio\Logotipos\Material para Presentaciones\AZUL VERTICAL SEPARAD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10777" y="381873"/>
            <a:ext cx="1930400" cy="357191"/>
          </a:xfrm>
          <a:prstGeom prst="rect">
            <a:avLst/>
          </a:prstGeom>
          <a:noFill/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140887" y="350387"/>
            <a:ext cx="335797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 err="1">
                <a:solidFill>
                  <a:srgbClr val="FFFFFF"/>
                </a:solidFill>
                <a:latin typeface="MicrogrammaDMedExt" pitchFamily="34" charset="0"/>
              </a:rPr>
              <a:t>Contidos</a:t>
            </a:r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 educativos</a:t>
            </a:r>
            <a:endParaRPr lang="es-ES_tradnl" sz="3200" dirty="0"/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D3E9D4AC-FFA2-44C7-B688-150F3CD1E784}"/>
              </a:ext>
            </a:extLst>
          </p:cNvPr>
          <p:cNvSpPr/>
          <p:nvPr/>
        </p:nvSpPr>
        <p:spPr>
          <a:xfrm>
            <a:off x="2805611" y="4208167"/>
            <a:ext cx="9349232" cy="406806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2400"/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76CC16AB-2DE5-4E1F-9502-8C6603DDE931}"/>
              </a:ext>
            </a:extLst>
          </p:cNvPr>
          <p:cNvSpPr/>
          <p:nvPr/>
        </p:nvSpPr>
        <p:spPr>
          <a:xfrm>
            <a:off x="37157" y="1010198"/>
            <a:ext cx="7371312" cy="38962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2400"/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2A0A637A-B8D4-428A-96EA-EAAF25DB0DF8}"/>
              </a:ext>
            </a:extLst>
          </p:cNvPr>
          <p:cNvSpPr txBox="1"/>
          <p:nvPr/>
        </p:nvSpPr>
        <p:spPr>
          <a:xfrm>
            <a:off x="9180122" y="2125300"/>
            <a:ext cx="2179463" cy="10254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6933" marR="60958">
              <a:lnSpc>
                <a:spcPts val="3393"/>
              </a:lnSpc>
              <a:spcBef>
                <a:spcPts val="169"/>
              </a:spcBef>
            </a:pPr>
            <a:r>
              <a:rPr sz="4800" b="1" baseline="3413" dirty="0" err="1">
                <a:solidFill>
                  <a:srgbClr val="0790BD"/>
                </a:solidFill>
                <a:latin typeface="Calibri"/>
                <a:cs typeface="Calibri"/>
              </a:rPr>
              <a:t>E</a:t>
            </a:r>
            <a:r>
              <a:rPr sz="4800" b="1" spc="-19" baseline="3413" dirty="0" err="1">
                <a:solidFill>
                  <a:srgbClr val="0790BD"/>
                </a:solidFill>
                <a:latin typeface="Calibri"/>
                <a:cs typeface="Calibri"/>
              </a:rPr>
              <a:t>s</a:t>
            </a:r>
            <a:r>
              <a:rPr sz="4800" b="1" spc="-39" baseline="3413" dirty="0" err="1">
                <a:solidFill>
                  <a:srgbClr val="0790BD"/>
                </a:solidFill>
                <a:latin typeface="Calibri"/>
                <a:cs typeface="Calibri"/>
              </a:rPr>
              <a:t>t</a:t>
            </a:r>
            <a:r>
              <a:rPr sz="4800" b="1" baseline="3413" dirty="0" err="1">
                <a:solidFill>
                  <a:srgbClr val="0790BD"/>
                </a:solidFill>
                <a:latin typeface="Calibri"/>
                <a:cs typeface="Calibri"/>
              </a:rPr>
              <a:t>a</a:t>
            </a:r>
            <a:r>
              <a:rPr lang="es-ES" sz="4800" b="1" baseline="3413" dirty="0">
                <a:solidFill>
                  <a:srgbClr val="0790BD"/>
                </a:solidFill>
                <a:latin typeface="Calibri"/>
                <a:cs typeface="Calibri"/>
              </a:rPr>
              <a:t>t</a:t>
            </a:r>
            <a:r>
              <a:rPr sz="4800" b="1" baseline="3413" dirty="0" err="1">
                <a:solidFill>
                  <a:srgbClr val="0790BD"/>
                </a:solidFill>
                <a:latin typeface="Calibri"/>
                <a:cs typeface="Calibri"/>
              </a:rPr>
              <a:t>í</a:t>
            </a:r>
            <a:r>
              <a:rPr sz="4800" b="1" spc="-33" baseline="3413" dirty="0" err="1">
                <a:solidFill>
                  <a:srgbClr val="0790BD"/>
                </a:solidFill>
                <a:latin typeface="Calibri"/>
                <a:cs typeface="Calibri"/>
              </a:rPr>
              <a:t>s</a:t>
            </a:r>
            <a:r>
              <a:rPr sz="4800" b="1" baseline="3413" dirty="0" err="1">
                <a:solidFill>
                  <a:srgbClr val="0790BD"/>
                </a:solidFill>
                <a:latin typeface="Calibri"/>
                <a:cs typeface="Calibri"/>
              </a:rPr>
              <a:t>t</a:t>
            </a:r>
            <a:r>
              <a:rPr sz="4800" b="1" spc="-5" baseline="3413" dirty="0" err="1">
                <a:solidFill>
                  <a:srgbClr val="0790BD"/>
                </a:solidFill>
                <a:latin typeface="Calibri"/>
                <a:cs typeface="Calibri"/>
              </a:rPr>
              <a:t>i</a:t>
            </a:r>
            <a:r>
              <a:rPr sz="4800" b="1" spc="-12" baseline="3413" dirty="0" err="1">
                <a:solidFill>
                  <a:srgbClr val="0790BD"/>
                </a:solidFill>
                <a:latin typeface="Calibri"/>
                <a:cs typeface="Calibri"/>
              </a:rPr>
              <a:t>c</a:t>
            </a:r>
            <a:r>
              <a:rPr sz="4800" b="1" baseline="3413" dirty="0" err="1">
                <a:solidFill>
                  <a:srgbClr val="0790BD"/>
                </a:solidFill>
                <a:latin typeface="Calibri"/>
                <a:cs typeface="Calibri"/>
              </a:rPr>
              <a:t>as</a:t>
            </a:r>
            <a:endParaRPr sz="3200" dirty="0">
              <a:latin typeface="Calibri"/>
              <a:cs typeface="Calibri"/>
            </a:endParaRPr>
          </a:p>
          <a:p>
            <a:pPr marL="16933">
              <a:lnSpc>
                <a:spcPct val="101725"/>
              </a:lnSpc>
              <a:spcBef>
                <a:spcPts val="532"/>
              </a:spcBef>
            </a:pPr>
            <a:r>
              <a:rPr sz="3200" b="1" dirty="0">
                <a:solidFill>
                  <a:srgbClr val="0790BD"/>
                </a:solidFill>
                <a:latin typeface="Calibri"/>
                <a:cs typeface="Calibri"/>
              </a:rPr>
              <a:t>actuali</a:t>
            </a:r>
            <a:r>
              <a:rPr sz="3200" b="1" spc="-39" dirty="0">
                <a:solidFill>
                  <a:srgbClr val="0790BD"/>
                </a:solidFill>
                <a:latin typeface="Calibri"/>
                <a:cs typeface="Calibri"/>
              </a:rPr>
              <a:t>z</a:t>
            </a:r>
            <a:r>
              <a:rPr sz="3200" b="1" dirty="0">
                <a:solidFill>
                  <a:srgbClr val="0790BD"/>
                </a:solidFill>
                <a:latin typeface="Calibri"/>
                <a:cs typeface="Calibri"/>
              </a:rPr>
              <a:t>adas</a:t>
            </a:r>
            <a:endParaRPr sz="3200" dirty="0">
              <a:latin typeface="Calibri"/>
              <a:cs typeface="Calibri"/>
            </a:endParaRPr>
          </a:p>
        </p:txBody>
      </p:sp>
      <p:pic>
        <p:nvPicPr>
          <p:cNvPr id="13" name="12 Imagen" descr="cons_cul_edu-cor">
            <a:extLst>
              <a:ext uri="{FF2B5EF4-FFF2-40B4-BE49-F238E27FC236}">
                <a16:creationId xmlns:a16="http://schemas.microsoft.com/office/drawing/2014/main" id="{C4BCA3CB-7EC2-4AD7-885C-180DEB015DDA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7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4" name="8 Imagen">
            <a:extLst>
              <a:ext uri="{FF2B5EF4-FFF2-40B4-BE49-F238E27FC236}">
                <a16:creationId xmlns:a16="http://schemas.microsoft.com/office/drawing/2014/main" id="{EB28F56C-8965-41EF-B0A2-7A634BF62A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8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101960"/>
      </p:ext>
    </p:extLst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Z:\Spain\Coruna\Proyectos\Sector Público\Proyectos\012830-0018 - TIC en la escuela\03 Intermedio\Logotipos\Material para Presentaciones\encabezado azu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857223"/>
          </a:xfrm>
          <a:prstGeom prst="rect">
            <a:avLst/>
          </a:prstGeom>
          <a:noFill/>
        </p:spPr>
      </p:pic>
      <p:sp>
        <p:nvSpPr>
          <p:cNvPr id="101" name="1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466138"/>
            <a:ext cx="2844800" cy="4873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C696DAC-87F0-4FE7-A4E6-7AA38E6C4C4C}" type="slidenum">
              <a:rPr lang="es-ES" sz="160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488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sp>
        <p:nvSpPr>
          <p:cNvPr id="104" name="5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513763"/>
            <a:ext cx="2844800" cy="485775"/>
          </a:xfrm>
          <a:prstGeom prst="rect">
            <a:avLst/>
          </a:prstGeom>
        </p:spPr>
        <p:txBody>
          <a:bodyPr/>
          <a:lstStyle/>
          <a:p>
            <a:fld id="{73387AE2-390D-4843-BFFC-BFE6698A5A12}" type="slidenum">
              <a:rPr lang="es-ES" sz="1867">
                <a:solidFill>
                  <a:srgbClr val="FFFFFF"/>
                </a:solidFill>
                <a:latin typeface="MicrogrammaDMedExt" pitchFamily="34" charset="0"/>
              </a:rPr>
              <a:pPr/>
              <a:t>488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2" name="101 Imagen" descr="02_pie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3"/>
            <a:ext cx="12192000" cy="714348"/>
          </a:xfrm>
          <a:prstGeom prst="rect">
            <a:avLst/>
          </a:prstGeom>
        </p:spPr>
      </p:pic>
      <p:pic>
        <p:nvPicPr>
          <p:cNvPr id="105" name="Picture 3" descr="Z:\Spain\Coruna\Proyectos\Sector Público\Proyectos\012830-0018 - TIC en la escuela\03 Intermedio\Logotipos\Material para Presentaciones\AZUL VERTICAL SEPARAD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10777" y="381873"/>
            <a:ext cx="1930400" cy="357191"/>
          </a:xfrm>
          <a:prstGeom prst="rect">
            <a:avLst/>
          </a:prstGeom>
          <a:noFill/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140887" y="350387"/>
            <a:ext cx="335797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 err="1">
                <a:solidFill>
                  <a:srgbClr val="FFFFFF"/>
                </a:solidFill>
                <a:latin typeface="MicrogrammaDMedExt" pitchFamily="34" charset="0"/>
              </a:rPr>
              <a:t>Contidos</a:t>
            </a:r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 educativos</a:t>
            </a:r>
            <a:endParaRPr lang="es-ES_tradnl" sz="3200" dirty="0"/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8C950053-8EA0-42AE-BE99-E2B976C08DF1}"/>
              </a:ext>
            </a:extLst>
          </p:cNvPr>
          <p:cNvSpPr/>
          <p:nvPr/>
        </p:nvSpPr>
        <p:spPr>
          <a:xfrm>
            <a:off x="-1271" y="926626"/>
            <a:ext cx="7932928" cy="52080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2400"/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20222A23-9710-46CC-9E14-D34C616724FC}"/>
              </a:ext>
            </a:extLst>
          </p:cNvPr>
          <p:cNvSpPr/>
          <p:nvPr/>
        </p:nvSpPr>
        <p:spPr>
          <a:xfrm>
            <a:off x="5613147" y="4551712"/>
            <a:ext cx="6382512" cy="387502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2400"/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8A49F4E7-CBBB-4C67-BCB9-35C7ACA5DB3C}"/>
              </a:ext>
            </a:extLst>
          </p:cNvPr>
          <p:cNvSpPr txBox="1"/>
          <p:nvPr/>
        </p:nvSpPr>
        <p:spPr>
          <a:xfrm>
            <a:off x="9130707" y="1492028"/>
            <a:ext cx="2217967" cy="161120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6933" marR="60958">
              <a:lnSpc>
                <a:spcPts val="3393"/>
              </a:lnSpc>
              <a:spcBef>
                <a:spcPts val="169"/>
              </a:spcBef>
            </a:pPr>
            <a:r>
              <a:rPr sz="4800" b="1" baseline="3413" dirty="0">
                <a:solidFill>
                  <a:srgbClr val="0790BD"/>
                </a:solidFill>
                <a:latin typeface="Calibri"/>
                <a:cs typeface="Calibri"/>
              </a:rPr>
              <a:t>P</a:t>
            </a:r>
            <a:r>
              <a:rPr sz="4800" b="1" spc="-39" baseline="3413" dirty="0">
                <a:solidFill>
                  <a:srgbClr val="0790BD"/>
                </a:solidFill>
                <a:latin typeface="Calibri"/>
                <a:cs typeface="Calibri"/>
              </a:rPr>
              <a:t>r</a:t>
            </a:r>
            <a:r>
              <a:rPr sz="4800" b="1" baseline="3413" dirty="0">
                <a:solidFill>
                  <a:srgbClr val="0790BD"/>
                </a:solidFill>
                <a:latin typeface="Calibri"/>
                <a:cs typeface="Calibri"/>
              </a:rPr>
              <a:t>op</a:t>
            </a:r>
            <a:r>
              <a:rPr lang="es-ES" sz="4800" b="1" baseline="3413" dirty="0">
                <a:solidFill>
                  <a:srgbClr val="0790BD"/>
                </a:solidFill>
                <a:latin typeface="Calibri"/>
                <a:cs typeface="Calibri"/>
              </a:rPr>
              <a:t>o</a:t>
            </a:r>
            <a:r>
              <a:rPr sz="4800" b="1" spc="-25" baseline="3413" dirty="0" err="1">
                <a:solidFill>
                  <a:srgbClr val="0790BD"/>
                </a:solidFill>
                <a:latin typeface="Calibri"/>
                <a:cs typeface="Calibri"/>
              </a:rPr>
              <a:t>s</a:t>
            </a:r>
            <a:r>
              <a:rPr sz="4800" b="1" spc="-39" baseline="3413" dirty="0" err="1">
                <a:solidFill>
                  <a:srgbClr val="0790BD"/>
                </a:solidFill>
                <a:latin typeface="Calibri"/>
                <a:cs typeface="Calibri"/>
              </a:rPr>
              <a:t>t</a:t>
            </a:r>
            <a:r>
              <a:rPr sz="4800" b="1" baseline="3413" dirty="0" err="1">
                <a:solidFill>
                  <a:srgbClr val="0790BD"/>
                </a:solidFill>
                <a:latin typeface="Calibri"/>
                <a:cs typeface="Calibri"/>
              </a:rPr>
              <a:t>as</a:t>
            </a:r>
            <a:endParaRPr sz="3200" dirty="0">
              <a:latin typeface="Calibri"/>
              <a:cs typeface="Calibri"/>
            </a:endParaRPr>
          </a:p>
          <a:p>
            <a:pPr marL="16933" marR="60958">
              <a:lnSpc>
                <a:spcPct val="101725"/>
              </a:lnSpc>
              <a:spcBef>
                <a:spcPts val="532"/>
              </a:spcBef>
            </a:pPr>
            <a:r>
              <a:rPr sz="3200" b="1" dirty="0">
                <a:solidFill>
                  <a:srgbClr val="0790BD"/>
                </a:solidFill>
                <a:latin typeface="Calibri"/>
                <a:cs typeface="Calibri"/>
              </a:rPr>
              <a:t>de </a:t>
            </a:r>
            <a:r>
              <a:rPr sz="3200" b="1" spc="-12" dirty="0" err="1">
                <a:solidFill>
                  <a:srgbClr val="0790BD"/>
                </a:solidFill>
                <a:latin typeface="Calibri"/>
                <a:cs typeface="Calibri"/>
              </a:rPr>
              <a:t>t</a:t>
            </a:r>
            <a:r>
              <a:rPr sz="3200" b="1" spc="-67" dirty="0" err="1">
                <a:solidFill>
                  <a:srgbClr val="0790BD"/>
                </a:solidFill>
                <a:latin typeface="Calibri"/>
                <a:cs typeface="Calibri"/>
              </a:rPr>
              <a:t>r</a:t>
            </a:r>
            <a:r>
              <a:rPr sz="3200" b="1" dirty="0" err="1">
                <a:solidFill>
                  <a:srgbClr val="0790BD"/>
                </a:solidFill>
                <a:latin typeface="Calibri"/>
                <a:cs typeface="Calibri"/>
              </a:rPr>
              <a:t>aba</a:t>
            </a:r>
            <a:r>
              <a:rPr lang="es-ES" sz="3200" b="1" dirty="0">
                <a:solidFill>
                  <a:srgbClr val="0790BD"/>
                </a:solidFill>
                <a:latin typeface="Calibri"/>
                <a:cs typeface="Calibri"/>
              </a:rPr>
              <a:t>ll</a:t>
            </a:r>
            <a:r>
              <a:rPr sz="3200" b="1" dirty="0">
                <a:solidFill>
                  <a:srgbClr val="0790BD"/>
                </a:solidFill>
                <a:latin typeface="Calibri"/>
                <a:cs typeface="Calibri"/>
              </a:rPr>
              <a:t>o</a:t>
            </a:r>
            <a:endParaRPr sz="3200" dirty="0">
              <a:latin typeface="Calibri"/>
              <a:cs typeface="Calibri"/>
            </a:endParaRPr>
          </a:p>
          <a:p>
            <a:pPr marL="16933">
              <a:lnSpc>
                <a:spcPct val="101725"/>
              </a:lnSpc>
              <a:spcBef>
                <a:spcPts val="705"/>
              </a:spcBef>
            </a:pPr>
            <a:r>
              <a:rPr sz="3200" b="1" spc="-12" dirty="0">
                <a:solidFill>
                  <a:srgbClr val="0790BD"/>
                </a:solidFill>
                <a:latin typeface="Calibri"/>
                <a:cs typeface="Calibri"/>
              </a:rPr>
              <a:t>c</a:t>
            </a:r>
            <a:r>
              <a:rPr sz="3200" b="1" dirty="0">
                <a:solidFill>
                  <a:srgbClr val="0790BD"/>
                </a:solidFill>
                <a:latin typeface="Calibri"/>
                <a:cs typeface="Calibri"/>
              </a:rPr>
              <a:t>olabo</a:t>
            </a:r>
            <a:r>
              <a:rPr sz="3200" b="1" spc="-52" dirty="0">
                <a:solidFill>
                  <a:srgbClr val="0790BD"/>
                </a:solidFill>
                <a:latin typeface="Calibri"/>
                <a:cs typeface="Calibri"/>
              </a:rPr>
              <a:t>r</a:t>
            </a:r>
            <a:r>
              <a:rPr sz="3200" b="1" spc="-25" dirty="0">
                <a:solidFill>
                  <a:srgbClr val="0790BD"/>
                </a:solidFill>
                <a:latin typeface="Calibri"/>
                <a:cs typeface="Calibri"/>
              </a:rPr>
              <a:t>a</a:t>
            </a:r>
            <a:r>
              <a:rPr sz="3200" b="1" dirty="0">
                <a:solidFill>
                  <a:srgbClr val="0790BD"/>
                </a:solidFill>
                <a:latin typeface="Calibri"/>
                <a:cs typeface="Calibri"/>
              </a:rPr>
              <a:t>t</a:t>
            </a:r>
            <a:r>
              <a:rPr sz="3200" b="1" spc="-5" dirty="0">
                <a:solidFill>
                  <a:srgbClr val="0790BD"/>
                </a:solidFill>
                <a:latin typeface="Calibri"/>
                <a:cs typeface="Calibri"/>
              </a:rPr>
              <a:t>i</a:t>
            </a:r>
            <a:r>
              <a:rPr sz="3200" b="1" spc="-25" dirty="0">
                <a:solidFill>
                  <a:srgbClr val="0790BD"/>
                </a:solidFill>
                <a:latin typeface="Calibri"/>
                <a:cs typeface="Calibri"/>
              </a:rPr>
              <a:t>v</a:t>
            </a:r>
            <a:r>
              <a:rPr sz="3200" b="1" dirty="0">
                <a:solidFill>
                  <a:srgbClr val="0790BD"/>
                </a:solidFill>
                <a:latin typeface="Calibri"/>
                <a:cs typeface="Calibri"/>
              </a:rPr>
              <a:t>o</a:t>
            </a:r>
            <a:endParaRPr sz="3200" dirty="0">
              <a:latin typeface="Calibri"/>
              <a:cs typeface="Calibri"/>
            </a:endParaRPr>
          </a:p>
        </p:txBody>
      </p:sp>
      <p:pic>
        <p:nvPicPr>
          <p:cNvPr id="13" name="12 Imagen" descr="cons_cul_edu-cor">
            <a:extLst>
              <a:ext uri="{FF2B5EF4-FFF2-40B4-BE49-F238E27FC236}">
                <a16:creationId xmlns:a16="http://schemas.microsoft.com/office/drawing/2014/main" id="{462C0C45-0154-4022-A1BB-F181B17F651E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7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4" name="8 Imagen">
            <a:extLst>
              <a:ext uri="{FF2B5EF4-FFF2-40B4-BE49-F238E27FC236}">
                <a16:creationId xmlns:a16="http://schemas.microsoft.com/office/drawing/2014/main" id="{056791E4-7A3A-4CA9-ADFB-B82E3F41AE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8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391371"/>
      </p:ext>
    </p:extLst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Z:\Spain\Coruna\Proyectos\Sector Público\Proyectos\012830-0018 - TIC en la escuela\03 Intermedio\Logotipos\Material para Presentaciones\encabezado azu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857223"/>
          </a:xfrm>
          <a:prstGeom prst="rect">
            <a:avLst/>
          </a:prstGeom>
          <a:noFill/>
        </p:spPr>
      </p:pic>
      <p:sp>
        <p:nvSpPr>
          <p:cNvPr id="101" name="1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466138"/>
            <a:ext cx="2844800" cy="4873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C696DAC-87F0-4FE7-A4E6-7AA38E6C4C4C}" type="slidenum">
              <a:rPr lang="es-ES" sz="160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489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sp>
        <p:nvSpPr>
          <p:cNvPr id="104" name="5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513763"/>
            <a:ext cx="2844800" cy="485775"/>
          </a:xfrm>
          <a:prstGeom prst="rect">
            <a:avLst/>
          </a:prstGeom>
        </p:spPr>
        <p:txBody>
          <a:bodyPr/>
          <a:lstStyle/>
          <a:p>
            <a:fld id="{73387AE2-390D-4843-BFFC-BFE6698A5A12}" type="slidenum">
              <a:rPr lang="es-ES" sz="1867">
                <a:solidFill>
                  <a:srgbClr val="FFFFFF"/>
                </a:solidFill>
                <a:latin typeface="MicrogrammaDMedExt" pitchFamily="34" charset="0"/>
              </a:rPr>
              <a:pPr/>
              <a:t>489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2" name="101 Imagen" descr="02_pie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3"/>
            <a:ext cx="12192000" cy="714348"/>
          </a:xfrm>
          <a:prstGeom prst="rect">
            <a:avLst/>
          </a:prstGeom>
        </p:spPr>
      </p:pic>
      <p:pic>
        <p:nvPicPr>
          <p:cNvPr id="105" name="Picture 3" descr="Z:\Spain\Coruna\Proyectos\Sector Público\Proyectos\012830-0018 - TIC en la escuela\03 Intermedio\Logotipos\Material para Presentaciones\AZUL VERTICAL SEPARAD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10777" y="381873"/>
            <a:ext cx="1930400" cy="357191"/>
          </a:xfrm>
          <a:prstGeom prst="rect">
            <a:avLst/>
          </a:prstGeom>
          <a:noFill/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140887" y="350387"/>
            <a:ext cx="335797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 err="1">
                <a:solidFill>
                  <a:srgbClr val="FFFFFF"/>
                </a:solidFill>
                <a:latin typeface="MicrogrammaDMedExt" pitchFamily="34" charset="0"/>
              </a:rPr>
              <a:t>Contidos</a:t>
            </a:r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 educativos</a:t>
            </a:r>
            <a:endParaRPr lang="es-ES_tradnl" sz="3200" dirty="0"/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19337916-EB2F-4C3C-BC24-B4AA67163630}"/>
              </a:ext>
            </a:extLst>
          </p:cNvPr>
          <p:cNvSpPr/>
          <p:nvPr/>
        </p:nvSpPr>
        <p:spPr>
          <a:xfrm>
            <a:off x="219578" y="1000101"/>
            <a:ext cx="6356476" cy="42439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2400"/>
          </a:p>
        </p:txBody>
      </p:sp>
      <p:sp>
        <p:nvSpPr>
          <p:cNvPr id="11" name="object 5">
            <a:extLst>
              <a:ext uri="{FF2B5EF4-FFF2-40B4-BE49-F238E27FC236}">
                <a16:creationId xmlns:a16="http://schemas.microsoft.com/office/drawing/2014/main" id="{A140841E-B623-4766-9C5C-DED90EDF1397}"/>
              </a:ext>
            </a:extLst>
          </p:cNvPr>
          <p:cNvSpPr/>
          <p:nvPr/>
        </p:nvSpPr>
        <p:spPr>
          <a:xfrm>
            <a:off x="4847861" y="4035154"/>
            <a:ext cx="7124561" cy="42439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2400"/>
          </a:p>
        </p:txBody>
      </p:sp>
      <p:sp>
        <p:nvSpPr>
          <p:cNvPr id="12" name="object 7">
            <a:extLst>
              <a:ext uri="{FF2B5EF4-FFF2-40B4-BE49-F238E27FC236}">
                <a16:creationId xmlns:a16="http://schemas.microsoft.com/office/drawing/2014/main" id="{2240773A-0955-4DC7-932A-779E1BE08999}"/>
              </a:ext>
            </a:extLst>
          </p:cNvPr>
          <p:cNvSpPr txBox="1"/>
          <p:nvPr/>
        </p:nvSpPr>
        <p:spPr>
          <a:xfrm>
            <a:off x="265626" y="5746130"/>
            <a:ext cx="4224469" cy="26082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4383" marR="44498" algn="ctr">
              <a:lnSpc>
                <a:spcPts val="3867"/>
              </a:lnSpc>
              <a:spcBef>
                <a:spcPts val="169"/>
              </a:spcBef>
            </a:pPr>
            <a:r>
              <a:rPr sz="4800" b="1" spc="-12" baseline="3413" dirty="0" err="1">
                <a:solidFill>
                  <a:srgbClr val="0790BD"/>
                </a:solidFill>
                <a:latin typeface="Calibri"/>
                <a:cs typeface="Calibri"/>
              </a:rPr>
              <a:t>Activi</a:t>
            </a:r>
            <a:r>
              <a:rPr sz="4800" b="1" spc="-23" baseline="3413" dirty="0" err="1">
                <a:solidFill>
                  <a:srgbClr val="0790BD"/>
                </a:solidFill>
                <a:latin typeface="Calibri"/>
                <a:cs typeface="Calibri"/>
              </a:rPr>
              <a:t>d</a:t>
            </a:r>
            <a:r>
              <a:rPr sz="4800" b="1" spc="-15" baseline="3413" dirty="0" err="1">
                <a:solidFill>
                  <a:srgbClr val="0790BD"/>
                </a:solidFill>
                <a:latin typeface="Calibri"/>
                <a:cs typeface="Calibri"/>
              </a:rPr>
              <a:t>ades</a:t>
            </a:r>
            <a:r>
              <a:rPr lang="es-ES" sz="3200" baseline="3413" dirty="0">
                <a:latin typeface="Calibri"/>
                <a:cs typeface="Calibri"/>
              </a:rPr>
              <a:t> </a:t>
            </a:r>
            <a:r>
              <a:rPr sz="3200" b="1" spc="-16" dirty="0">
                <a:solidFill>
                  <a:srgbClr val="0790BD"/>
                </a:solidFill>
                <a:latin typeface="Calibri"/>
                <a:cs typeface="Calibri"/>
              </a:rPr>
              <a:t>pa</a:t>
            </a:r>
            <a:r>
              <a:rPr sz="3200" b="1" spc="-77" dirty="0">
                <a:solidFill>
                  <a:srgbClr val="0790BD"/>
                </a:solidFill>
                <a:latin typeface="Calibri"/>
                <a:cs typeface="Calibri"/>
              </a:rPr>
              <a:t>r</a:t>
            </a:r>
            <a:r>
              <a:rPr sz="3200" b="1" spc="-15" dirty="0">
                <a:solidFill>
                  <a:srgbClr val="0790BD"/>
                </a:solidFill>
                <a:latin typeface="Calibri"/>
                <a:cs typeface="Calibri"/>
              </a:rPr>
              <a:t>a</a:t>
            </a:r>
            <a:endParaRPr lang="es-ES" sz="3200" b="1" spc="-7" dirty="0">
              <a:solidFill>
                <a:srgbClr val="0790BD"/>
              </a:solidFill>
              <a:latin typeface="Calibri"/>
              <a:cs typeface="Calibri"/>
            </a:endParaRPr>
          </a:p>
          <a:p>
            <a:pPr marL="24383" marR="44498" algn="ctr">
              <a:lnSpc>
                <a:spcPts val="3867"/>
              </a:lnSpc>
              <a:spcBef>
                <a:spcPts val="169"/>
              </a:spcBef>
            </a:pPr>
            <a:r>
              <a:rPr lang="es-ES" sz="3200" b="1" spc="-7" dirty="0">
                <a:solidFill>
                  <a:srgbClr val="0790BD"/>
                </a:solidFill>
                <a:latin typeface="Calibri"/>
                <a:cs typeface="Calibri"/>
              </a:rPr>
              <a:t>desenvolver</a:t>
            </a:r>
          </a:p>
          <a:p>
            <a:pPr marL="24383" marR="44498" algn="ctr">
              <a:lnSpc>
                <a:spcPts val="3867"/>
              </a:lnSpc>
              <a:spcBef>
                <a:spcPts val="169"/>
              </a:spcBef>
            </a:pPr>
            <a:r>
              <a:rPr lang="es-ES" sz="3200" b="1" spc="-12" dirty="0">
                <a:solidFill>
                  <a:srgbClr val="0790BD"/>
                </a:solidFill>
                <a:latin typeface="Calibri"/>
                <a:cs typeface="Calibri"/>
              </a:rPr>
              <a:t>c</a:t>
            </a:r>
            <a:r>
              <a:rPr sz="3200" b="1" spc="-15" dirty="0" err="1">
                <a:solidFill>
                  <a:srgbClr val="0790BD"/>
                </a:solidFill>
                <a:latin typeface="Calibri"/>
                <a:cs typeface="Calibri"/>
              </a:rPr>
              <a:t>apacidades</a:t>
            </a:r>
            <a:endParaRPr lang="es-ES" sz="3200" b="1" spc="-7" dirty="0">
              <a:solidFill>
                <a:srgbClr val="0790BD"/>
              </a:solidFill>
              <a:latin typeface="Calibri"/>
              <a:cs typeface="Calibri"/>
            </a:endParaRPr>
          </a:p>
          <a:p>
            <a:pPr marL="24383" marR="44498" algn="ctr">
              <a:lnSpc>
                <a:spcPts val="3867"/>
              </a:lnSpc>
              <a:spcBef>
                <a:spcPts val="169"/>
              </a:spcBef>
            </a:pPr>
            <a:r>
              <a:rPr sz="3200" b="1" spc="-39" dirty="0" err="1">
                <a:solidFill>
                  <a:srgbClr val="0790BD"/>
                </a:solidFill>
                <a:latin typeface="Calibri"/>
                <a:cs typeface="Calibri"/>
              </a:rPr>
              <a:t>e</a:t>
            </a:r>
            <a:r>
              <a:rPr sz="3200" b="1" dirty="0" err="1">
                <a:solidFill>
                  <a:srgbClr val="0790BD"/>
                </a:solidFill>
                <a:latin typeface="Calibri"/>
                <a:cs typeface="Calibri"/>
              </a:rPr>
              <a:t>xp</a:t>
            </a:r>
            <a:r>
              <a:rPr sz="3200" b="1" spc="-39" dirty="0" err="1">
                <a:solidFill>
                  <a:srgbClr val="0790BD"/>
                </a:solidFill>
                <a:latin typeface="Calibri"/>
                <a:cs typeface="Calibri"/>
              </a:rPr>
              <a:t>r</a:t>
            </a:r>
            <a:r>
              <a:rPr sz="3200" b="1" dirty="0" err="1">
                <a:solidFill>
                  <a:srgbClr val="0790BD"/>
                </a:solidFill>
                <a:latin typeface="Calibri"/>
                <a:cs typeface="Calibri"/>
              </a:rPr>
              <a:t>esi</a:t>
            </a:r>
            <a:r>
              <a:rPr sz="3200" b="1" spc="-33" dirty="0" err="1">
                <a:solidFill>
                  <a:srgbClr val="0790BD"/>
                </a:solidFill>
                <a:latin typeface="Calibri"/>
                <a:cs typeface="Calibri"/>
              </a:rPr>
              <a:t>v</a:t>
            </a:r>
            <a:r>
              <a:rPr sz="3200" b="1" dirty="0" err="1">
                <a:solidFill>
                  <a:srgbClr val="0790BD"/>
                </a:solidFill>
                <a:latin typeface="Calibri"/>
                <a:cs typeface="Calibri"/>
              </a:rPr>
              <a:t>as</a:t>
            </a:r>
            <a:endParaRPr sz="3200" dirty="0">
              <a:latin typeface="Calibri"/>
              <a:cs typeface="Calibri"/>
            </a:endParaRPr>
          </a:p>
        </p:txBody>
      </p:sp>
      <p:sp>
        <p:nvSpPr>
          <p:cNvPr id="13" name="object 7">
            <a:extLst>
              <a:ext uri="{FF2B5EF4-FFF2-40B4-BE49-F238E27FC236}">
                <a16:creationId xmlns:a16="http://schemas.microsoft.com/office/drawing/2014/main" id="{69FD287E-2906-46E6-850B-243579B14278}"/>
              </a:ext>
            </a:extLst>
          </p:cNvPr>
          <p:cNvSpPr txBox="1"/>
          <p:nvPr/>
        </p:nvSpPr>
        <p:spPr>
          <a:xfrm>
            <a:off x="7417168" y="1256656"/>
            <a:ext cx="3383355" cy="219642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6933" marR="57479" algn="ctr">
              <a:lnSpc>
                <a:spcPts val="3393"/>
              </a:lnSpc>
              <a:spcBef>
                <a:spcPts val="169"/>
              </a:spcBef>
            </a:pPr>
            <a:r>
              <a:rPr sz="4800" b="1" baseline="3413" dirty="0">
                <a:solidFill>
                  <a:srgbClr val="0790BD"/>
                </a:solidFill>
                <a:latin typeface="Calibri"/>
                <a:cs typeface="Calibri"/>
              </a:rPr>
              <a:t>E</a:t>
            </a:r>
            <a:r>
              <a:rPr lang="es-ES" sz="4800" b="1" baseline="3413" dirty="0">
                <a:solidFill>
                  <a:srgbClr val="0790BD"/>
                </a:solidFill>
                <a:latin typeface="Calibri"/>
                <a:cs typeface="Calibri"/>
              </a:rPr>
              <a:t>x</a:t>
            </a:r>
            <a:r>
              <a:rPr sz="4800" b="1" spc="5" baseline="3413" dirty="0" err="1">
                <a:solidFill>
                  <a:srgbClr val="0790BD"/>
                </a:solidFill>
                <a:latin typeface="Calibri"/>
                <a:cs typeface="Calibri"/>
              </a:rPr>
              <a:t>e</a:t>
            </a:r>
            <a:r>
              <a:rPr sz="4800" b="1" spc="-45" baseline="3413" dirty="0" err="1">
                <a:solidFill>
                  <a:srgbClr val="0790BD"/>
                </a:solidFill>
                <a:latin typeface="Calibri"/>
                <a:cs typeface="Calibri"/>
              </a:rPr>
              <a:t>r</a:t>
            </a:r>
            <a:r>
              <a:rPr sz="4800" b="1" baseline="3413" dirty="0" err="1">
                <a:solidFill>
                  <a:srgbClr val="0790BD"/>
                </a:solidFill>
                <a:latin typeface="Calibri"/>
                <a:cs typeface="Calibri"/>
              </a:rPr>
              <a:t>cici</a:t>
            </a:r>
            <a:r>
              <a:rPr sz="4800" b="1" spc="12" baseline="3413" dirty="0" err="1">
                <a:solidFill>
                  <a:srgbClr val="0790BD"/>
                </a:solidFill>
                <a:latin typeface="Calibri"/>
                <a:cs typeface="Calibri"/>
              </a:rPr>
              <a:t>o</a:t>
            </a:r>
            <a:r>
              <a:rPr sz="4800" b="1" baseline="3413" dirty="0" err="1">
                <a:solidFill>
                  <a:srgbClr val="0790BD"/>
                </a:solidFill>
                <a:latin typeface="Calibri"/>
                <a:cs typeface="Calibri"/>
              </a:rPr>
              <a:t>s</a:t>
            </a:r>
            <a:endParaRPr lang="es-ES" sz="3200" baseline="3413" dirty="0">
              <a:latin typeface="Calibri"/>
              <a:cs typeface="Calibri"/>
            </a:endParaRPr>
          </a:p>
          <a:p>
            <a:pPr marL="16933" marR="57479" algn="ctr">
              <a:lnSpc>
                <a:spcPts val="3393"/>
              </a:lnSpc>
              <a:spcBef>
                <a:spcPts val="169"/>
              </a:spcBef>
            </a:pPr>
            <a:r>
              <a:rPr lang="es-ES" sz="3200" b="1" dirty="0">
                <a:solidFill>
                  <a:srgbClr val="0790BD"/>
                </a:solidFill>
                <a:latin typeface="Calibri"/>
                <a:cs typeface="Calibri"/>
              </a:rPr>
              <a:t>p</a:t>
            </a:r>
            <a:r>
              <a:rPr sz="3200" b="1" dirty="0" err="1">
                <a:solidFill>
                  <a:srgbClr val="0790BD"/>
                </a:solidFill>
                <a:latin typeface="Calibri"/>
                <a:cs typeface="Calibri"/>
              </a:rPr>
              <a:t>a</a:t>
            </a:r>
            <a:r>
              <a:rPr sz="3200" b="1" spc="-67" dirty="0" err="1">
                <a:solidFill>
                  <a:srgbClr val="0790BD"/>
                </a:solidFill>
                <a:latin typeface="Calibri"/>
                <a:cs typeface="Calibri"/>
              </a:rPr>
              <a:t>r</a:t>
            </a:r>
            <a:r>
              <a:rPr sz="3200" b="1" dirty="0" err="1">
                <a:solidFill>
                  <a:srgbClr val="0790BD"/>
                </a:solidFill>
                <a:latin typeface="Calibri"/>
                <a:cs typeface="Calibri"/>
              </a:rPr>
              <a:t>a</a:t>
            </a:r>
            <a:r>
              <a:rPr lang="es-ES" sz="3200" dirty="0">
                <a:latin typeface="Calibri"/>
                <a:cs typeface="Calibri"/>
              </a:rPr>
              <a:t> </a:t>
            </a:r>
            <a:r>
              <a:rPr sz="3200" b="1" dirty="0" err="1">
                <a:solidFill>
                  <a:srgbClr val="0790BD"/>
                </a:solidFill>
                <a:latin typeface="Calibri"/>
                <a:cs typeface="Calibri"/>
              </a:rPr>
              <a:t>pensar</a:t>
            </a:r>
            <a:r>
              <a:rPr sz="3200" b="1" spc="-89" dirty="0">
                <a:solidFill>
                  <a:srgbClr val="0790BD"/>
                </a:solidFill>
                <a:latin typeface="Calibri"/>
                <a:cs typeface="Calibri"/>
              </a:rPr>
              <a:t> </a:t>
            </a:r>
            <a:r>
              <a:rPr lang="es-ES" sz="3200" b="1" dirty="0">
                <a:solidFill>
                  <a:srgbClr val="0790BD"/>
                </a:solidFill>
                <a:latin typeface="Calibri"/>
                <a:cs typeface="Calibri"/>
              </a:rPr>
              <a:t>e</a:t>
            </a:r>
          </a:p>
          <a:p>
            <a:pPr marL="16933" marR="57479" algn="ctr">
              <a:lnSpc>
                <a:spcPct val="101725"/>
              </a:lnSpc>
              <a:spcBef>
                <a:spcPts val="532"/>
              </a:spcBef>
            </a:pPr>
            <a:r>
              <a:rPr sz="3200" b="1" spc="-12" dirty="0" err="1">
                <a:solidFill>
                  <a:srgbClr val="0790BD"/>
                </a:solidFill>
                <a:latin typeface="Calibri"/>
                <a:cs typeface="Calibri"/>
              </a:rPr>
              <a:t>c</a:t>
            </a:r>
            <a:r>
              <a:rPr sz="3200" b="1" dirty="0" err="1">
                <a:solidFill>
                  <a:srgbClr val="0790BD"/>
                </a:solidFill>
                <a:latin typeface="Calibri"/>
                <a:cs typeface="Calibri"/>
              </a:rPr>
              <a:t>ons</a:t>
            </a:r>
            <a:r>
              <a:rPr sz="3200" b="1" spc="12" dirty="0" err="1">
                <a:solidFill>
                  <a:srgbClr val="0790BD"/>
                </a:solidFill>
                <a:latin typeface="Calibri"/>
                <a:cs typeface="Calibri"/>
              </a:rPr>
              <a:t>o</a:t>
            </a:r>
            <a:r>
              <a:rPr sz="3200" b="1" dirty="0" err="1">
                <a:solidFill>
                  <a:srgbClr val="0790BD"/>
                </a:solidFill>
                <a:latin typeface="Calibri"/>
                <a:cs typeface="Calibri"/>
              </a:rPr>
              <a:t>li</a:t>
            </a:r>
            <a:r>
              <a:rPr sz="3200" b="1" spc="-5" dirty="0" err="1">
                <a:solidFill>
                  <a:srgbClr val="0790BD"/>
                </a:solidFill>
                <a:latin typeface="Calibri"/>
                <a:cs typeface="Calibri"/>
              </a:rPr>
              <a:t>d</a:t>
            </a:r>
            <a:r>
              <a:rPr sz="3200" b="1" dirty="0" err="1">
                <a:solidFill>
                  <a:srgbClr val="0790BD"/>
                </a:solidFill>
                <a:latin typeface="Calibri"/>
                <a:cs typeface="Calibri"/>
              </a:rPr>
              <a:t>ar</a:t>
            </a:r>
            <a:r>
              <a:rPr lang="es-ES" sz="3200" b="1" dirty="0">
                <a:solidFill>
                  <a:srgbClr val="0790BD"/>
                </a:solidFill>
                <a:latin typeface="Calibri"/>
                <a:cs typeface="Calibri"/>
              </a:rPr>
              <a:t> </a:t>
            </a:r>
            <a:r>
              <a:rPr lang="es-ES" sz="3200" b="1" dirty="0" err="1">
                <a:solidFill>
                  <a:srgbClr val="0790BD"/>
                </a:solidFill>
                <a:latin typeface="Calibri"/>
                <a:cs typeface="Calibri"/>
              </a:rPr>
              <a:t>contidos</a:t>
            </a:r>
            <a:endParaRPr sz="3200" dirty="0">
              <a:latin typeface="Calibri"/>
              <a:cs typeface="Calibri"/>
            </a:endParaRPr>
          </a:p>
        </p:txBody>
      </p:sp>
      <p:pic>
        <p:nvPicPr>
          <p:cNvPr id="14" name="12 Imagen" descr="cons_cul_edu-cor">
            <a:extLst>
              <a:ext uri="{FF2B5EF4-FFF2-40B4-BE49-F238E27FC236}">
                <a16:creationId xmlns:a16="http://schemas.microsoft.com/office/drawing/2014/main" id="{3D881401-6629-4568-981A-AF91E6C4185D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7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5" name="8 Imagen">
            <a:extLst>
              <a:ext uri="{FF2B5EF4-FFF2-40B4-BE49-F238E27FC236}">
                <a16:creationId xmlns:a16="http://schemas.microsoft.com/office/drawing/2014/main" id="{B1DA0F2D-D458-4C43-A948-82DBAB358A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8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1195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0926AAB-4C89-4759-87B6-08C3068CD5E7}"/>
              </a:ext>
            </a:extLst>
          </p:cNvPr>
          <p:cNvSpPr txBox="1"/>
          <p:nvPr/>
        </p:nvSpPr>
        <p:spPr>
          <a:xfrm>
            <a:off x="479376" y="154484"/>
            <a:ext cx="40495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Correo electrónico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C5A9117F-611B-4DC7-B329-44688CF74C1F}"/>
              </a:ext>
            </a:extLst>
          </p:cNvPr>
          <p:cNvSpPr/>
          <p:nvPr/>
        </p:nvSpPr>
        <p:spPr>
          <a:xfrm>
            <a:off x="335360" y="1016853"/>
            <a:ext cx="11593288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800" b="1" dirty="0" err="1">
                <a:solidFill>
                  <a:srgbClr val="C00000"/>
                </a:solidFill>
              </a:rPr>
              <a:t>Consellos</a:t>
            </a:r>
            <a:r>
              <a:rPr lang="es-ES" sz="4800" b="1" dirty="0">
                <a:solidFill>
                  <a:srgbClr val="C00000"/>
                </a:solidFill>
              </a:rPr>
              <a:t> de </a:t>
            </a:r>
            <a:r>
              <a:rPr lang="es-ES" sz="4800" b="1" dirty="0" err="1">
                <a:solidFill>
                  <a:srgbClr val="C00000"/>
                </a:solidFill>
              </a:rPr>
              <a:t>seguridade</a:t>
            </a:r>
            <a:r>
              <a:rPr lang="es-ES" sz="4800" b="1" dirty="0">
                <a:solidFill>
                  <a:srgbClr val="C00000"/>
                </a:solidFill>
              </a:rPr>
              <a:t> sobre o correo @edu.xunta.es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ES" sz="3600" b="1" dirty="0"/>
              <a:t>Non reutilizar o </a:t>
            </a:r>
            <a:r>
              <a:rPr lang="es-ES" sz="3600" b="1" dirty="0" err="1"/>
              <a:t>contrasinal</a:t>
            </a:r>
            <a:r>
              <a:rPr lang="es-ES" sz="3600" b="1" dirty="0"/>
              <a:t> </a:t>
            </a:r>
            <a:r>
              <a:rPr lang="es-ES" sz="3600" dirty="0"/>
              <a:t>de Educación no acceso a </a:t>
            </a:r>
            <a:r>
              <a:rPr lang="es-ES" sz="3600" dirty="0" err="1"/>
              <a:t>calquera</a:t>
            </a:r>
            <a:r>
              <a:rPr lang="es-ES" sz="3600" dirty="0"/>
              <a:t> </a:t>
            </a:r>
            <a:r>
              <a:rPr lang="es-ES" sz="3600" dirty="0" err="1"/>
              <a:t>outro</a:t>
            </a:r>
            <a:r>
              <a:rPr lang="es-ES" sz="3600" dirty="0"/>
              <a:t> sistema externo (Facebook, Gmail, Instagram, </a:t>
            </a:r>
            <a:r>
              <a:rPr lang="es-ES" sz="3600" dirty="0" err="1"/>
              <a:t>etc</a:t>
            </a:r>
            <a:r>
              <a:rPr lang="es-ES" sz="3600" dirty="0"/>
              <a:t>)</a:t>
            </a:r>
          </a:p>
        </p:txBody>
      </p:sp>
      <p:pic>
        <p:nvPicPr>
          <p:cNvPr id="1026" name="Picture 2" descr="Resultado de imagen de contraseña correo png">
            <a:extLst>
              <a:ext uri="{FF2B5EF4-FFF2-40B4-BE49-F238E27FC236}">
                <a16:creationId xmlns:a16="http://schemas.microsoft.com/office/drawing/2014/main" id="{9C6ABF89-F115-4932-91DD-431B1C8CE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537" y="3995936"/>
            <a:ext cx="4352925" cy="435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1191910"/>
      </p:ext>
    </p:extLst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Z:\Spain\Coruna\Proyectos\Sector Público\Proyectos\012830-0018 - TIC en la escuela\03 Intermedio\Logotipos\Material para Presentaciones\encabezado azu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857223"/>
          </a:xfrm>
          <a:prstGeom prst="rect">
            <a:avLst/>
          </a:prstGeom>
          <a:noFill/>
        </p:spPr>
      </p:pic>
      <p:sp>
        <p:nvSpPr>
          <p:cNvPr id="101" name="1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466138"/>
            <a:ext cx="2844800" cy="4873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C696DAC-87F0-4FE7-A4E6-7AA38E6C4C4C}" type="slidenum">
              <a:rPr lang="es-ES" sz="160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490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sp>
        <p:nvSpPr>
          <p:cNvPr id="104" name="5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513763"/>
            <a:ext cx="2844800" cy="485775"/>
          </a:xfrm>
          <a:prstGeom prst="rect">
            <a:avLst/>
          </a:prstGeom>
        </p:spPr>
        <p:txBody>
          <a:bodyPr/>
          <a:lstStyle/>
          <a:p>
            <a:fld id="{73387AE2-390D-4843-BFFC-BFE6698A5A12}" type="slidenum">
              <a:rPr lang="es-ES" sz="1867">
                <a:solidFill>
                  <a:srgbClr val="FFFFFF"/>
                </a:solidFill>
                <a:latin typeface="MicrogrammaDMedExt" pitchFamily="34" charset="0"/>
              </a:rPr>
              <a:pPr/>
              <a:t>490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2" name="101 Imagen" descr="02_pie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3"/>
            <a:ext cx="12192000" cy="714348"/>
          </a:xfrm>
          <a:prstGeom prst="rect">
            <a:avLst/>
          </a:prstGeom>
        </p:spPr>
      </p:pic>
      <p:pic>
        <p:nvPicPr>
          <p:cNvPr id="105" name="Picture 3" descr="Z:\Spain\Coruna\Proyectos\Sector Público\Proyectos\012830-0018 - TIC en la escuela\03 Intermedio\Logotipos\Material para Presentaciones\AZUL VERTICAL SEPARAD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10777" y="381873"/>
            <a:ext cx="1930400" cy="357191"/>
          </a:xfrm>
          <a:prstGeom prst="rect">
            <a:avLst/>
          </a:prstGeom>
          <a:noFill/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140887" y="350387"/>
            <a:ext cx="335797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 err="1">
                <a:solidFill>
                  <a:srgbClr val="FFFFFF"/>
                </a:solidFill>
                <a:latin typeface="MicrogrammaDMedExt" pitchFamily="34" charset="0"/>
              </a:rPr>
              <a:t>Contidos</a:t>
            </a:r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 educativos</a:t>
            </a:r>
            <a:endParaRPr lang="es-ES_tradnl" sz="3200" dirty="0"/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25F6FE66-C78D-4589-9B2F-3CC6B2D88DC6}"/>
              </a:ext>
            </a:extLst>
          </p:cNvPr>
          <p:cNvSpPr/>
          <p:nvPr/>
        </p:nvSpPr>
        <p:spPr>
          <a:xfrm>
            <a:off x="6534272" y="2476316"/>
            <a:ext cx="5482336" cy="587248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2400"/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E14843C6-AF4C-4DEB-B1BE-5C6C2DAE04EF}"/>
              </a:ext>
            </a:extLst>
          </p:cNvPr>
          <p:cNvSpPr/>
          <p:nvPr/>
        </p:nvSpPr>
        <p:spPr>
          <a:xfrm>
            <a:off x="186142" y="935224"/>
            <a:ext cx="6869965" cy="498092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2400"/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87A4B8F6-C4DF-440B-B21E-022E359FB624}"/>
              </a:ext>
            </a:extLst>
          </p:cNvPr>
          <p:cNvSpPr txBox="1"/>
          <p:nvPr/>
        </p:nvSpPr>
        <p:spPr>
          <a:xfrm>
            <a:off x="186142" y="6524535"/>
            <a:ext cx="6068625" cy="102558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3393"/>
              </a:lnSpc>
              <a:spcBef>
                <a:spcPts val="169"/>
              </a:spcBef>
            </a:pPr>
            <a:r>
              <a:rPr sz="4800" b="1" baseline="3413" dirty="0">
                <a:solidFill>
                  <a:srgbClr val="0790BD"/>
                </a:solidFill>
                <a:latin typeface="Calibri"/>
                <a:cs typeface="Calibri"/>
              </a:rPr>
              <a:t>C</a:t>
            </a:r>
            <a:r>
              <a:rPr lang="es-ES" sz="4800" b="1" baseline="3413" dirty="0">
                <a:solidFill>
                  <a:srgbClr val="0790BD"/>
                </a:solidFill>
                <a:latin typeface="Calibri"/>
                <a:cs typeface="Calibri"/>
              </a:rPr>
              <a:t>a</a:t>
            </a:r>
            <a:r>
              <a:rPr sz="4800" b="1" baseline="3413" dirty="0" err="1">
                <a:solidFill>
                  <a:srgbClr val="0790BD"/>
                </a:solidFill>
                <a:latin typeface="Calibri"/>
                <a:cs typeface="Calibri"/>
              </a:rPr>
              <a:t>derno</a:t>
            </a:r>
            <a:r>
              <a:rPr sz="4800" b="1" spc="-128" baseline="3413" dirty="0">
                <a:solidFill>
                  <a:srgbClr val="0790BD"/>
                </a:solidFill>
                <a:latin typeface="Calibri"/>
                <a:cs typeface="Calibri"/>
              </a:rPr>
              <a:t> </a:t>
            </a:r>
            <a:r>
              <a:rPr sz="4800" b="1" spc="-5" baseline="3413" dirty="0">
                <a:solidFill>
                  <a:srgbClr val="0790BD"/>
                </a:solidFill>
                <a:latin typeface="Calibri"/>
                <a:cs typeface="Calibri"/>
              </a:rPr>
              <a:t>d</a:t>
            </a:r>
            <a:r>
              <a:rPr sz="4800" b="1" baseline="3413" dirty="0">
                <a:solidFill>
                  <a:srgbClr val="0790BD"/>
                </a:solidFill>
                <a:latin typeface="Calibri"/>
                <a:cs typeface="Calibri"/>
              </a:rPr>
              <a:t>e</a:t>
            </a:r>
            <a:r>
              <a:rPr sz="4800" b="1" spc="-16" baseline="3413" dirty="0">
                <a:solidFill>
                  <a:srgbClr val="0790BD"/>
                </a:solidFill>
                <a:latin typeface="Calibri"/>
                <a:cs typeface="Calibri"/>
              </a:rPr>
              <a:t> </a:t>
            </a:r>
            <a:r>
              <a:rPr sz="4800" b="1" baseline="3413" dirty="0" err="1">
                <a:solidFill>
                  <a:srgbClr val="0790BD"/>
                </a:solidFill>
                <a:latin typeface="Calibri"/>
                <a:cs typeface="Calibri"/>
              </a:rPr>
              <a:t>ap</a:t>
            </a:r>
            <a:r>
              <a:rPr sz="4800" b="1" spc="-33" baseline="3413" dirty="0" err="1">
                <a:solidFill>
                  <a:srgbClr val="0790BD"/>
                </a:solidFill>
                <a:latin typeface="Calibri"/>
                <a:cs typeface="Calibri"/>
              </a:rPr>
              <a:t>r</a:t>
            </a:r>
            <a:r>
              <a:rPr sz="4800" b="1" baseline="3413" dirty="0" err="1">
                <a:solidFill>
                  <a:srgbClr val="0790BD"/>
                </a:solidFill>
                <a:latin typeface="Calibri"/>
                <a:cs typeface="Calibri"/>
              </a:rPr>
              <a:t>end</a:t>
            </a:r>
            <a:r>
              <a:rPr sz="4800" b="1" spc="-5" baseline="3413" dirty="0" err="1">
                <a:solidFill>
                  <a:srgbClr val="0790BD"/>
                </a:solidFill>
                <a:latin typeface="Calibri"/>
                <a:cs typeface="Calibri"/>
              </a:rPr>
              <a:t>i</a:t>
            </a:r>
            <a:r>
              <a:rPr sz="4800" b="1" spc="-39" baseline="3413" dirty="0" err="1">
                <a:solidFill>
                  <a:srgbClr val="0790BD"/>
                </a:solidFill>
                <a:latin typeface="Calibri"/>
                <a:cs typeface="Calibri"/>
              </a:rPr>
              <a:t>z</a:t>
            </a:r>
            <a:r>
              <a:rPr sz="4800" b="1" baseline="3413" dirty="0" err="1">
                <a:solidFill>
                  <a:srgbClr val="0790BD"/>
                </a:solidFill>
                <a:latin typeface="Calibri"/>
                <a:cs typeface="Calibri"/>
              </a:rPr>
              <a:t>a</a:t>
            </a:r>
            <a:r>
              <a:rPr lang="es-ES" sz="4800" b="1" baseline="3413" dirty="0">
                <a:solidFill>
                  <a:srgbClr val="0790BD"/>
                </a:solidFill>
                <a:latin typeface="Calibri"/>
                <a:cs typeface="Calibri"/>
              </a:rPr>
              <a:t>x</a:t>
            </a:r>
            <a:r>
              <a:rPr sz="4800" b="1" baseline="3413" dirty="0">
                <a:solidFill>
                  <a:srgbClr val="0790BD"/>
                </a:solidFill>
                <a:latin typeface="Calibri"/>
                <a:cs typeface="Calibri"/>
              </a:rPr>
              <a:t>e</a:t>
            </a:r>
            <a:r>
              <a:rPr sz="4800" b="1" spc="-101" baseline="3413" dirty="0">
                <a:solidFill>
                  <a:srgbClr val="0790BD"/>
                </a:solidFill>
                <a:latin typeface="Calibri"/>
                <a:cs typeface="Calibri"/>
              </a:rPr>
              <a:t> </a:t>
            </a:r>
            <a:r>
              <a:rPr sz="4800" b="1" spc="-23" baseline="3413" dirty="0">
                <a:solidFill>
                  <a:srgbClr val="0790BD"/>
                </a:solidFill>
                <a:latin typeface="Calibri"/>
                <a:cs typeface="Calibri"/>
              </a:rPr>
              <a:t>d</a:t>
            </a:r>
            <a:r>
              <a:rPr lang="es-ES" sz="4800" b="1" baseline="3413" dirty="0">
                <a:solidFill>
                  <a:srgbClr val="0790BD"/>
                </a:solidFill>
                <a:latin typeface="Calibri"/>
                <a:cs typeface="Calibri"/>
              </a:rPr>
              <a:t>o</a:t>
            </a:r>
            <a:endParaRPr sz="3200" dirty="0">
              <a:latin typeface="Calibri"/>
              <a:cs typeface="Calibri"/>
            </a:endParaRPr>
          </a:p>
          <a:p>
            <a:pPr marL="471382" marR="495898" algn="ctr">
              <a:lnSpc>
                <a:spcPct val="101725"/>
              </a:lnSpc>
              <a:spcBef>
                <a:spcPts val="532"/>
              </a:spcBef>
            </a:pPr>
            <a:r>
              <a:rPr sz="3200" b="1" dirty="0" err="1">
                <a:solidFill>
                  <a:srgbClr val="0790BD"/>
                </a:solidFill>
                <a:latin typeface="Calibri"/>
                <a:cs typeface="Calibri"/>
              </a:rPr>
              <a:t>alumn</a:t>
            </a:r>
            <a:r>
              <a:rPr lang="es-ES" sz="3200" b="1" dirty="0" err="1">
                <a:solidFill>
                  <a:srgbClr val="0790BD"/>
                </a:solidFill>
                <a:latin typeface="Calibri"/>
                <a:cs typeface="Calibri"/>
              </a:rPr>
              <a:t>ado</a:t>
            </a:r>
            <a:r>
              <a:rPr sz="3200" b="1" spc="-5" dirty="0">
                <a:solidFill>
                  <a:srgbClr val="0790BD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0790BD"/>
                </a:solidFill>
                <a:latin typeface="Calibri"/>
                <a:cs typeface="Calibri"/>
              </a:rPr>
              <a:t>pe</a:t>
            </a:r>
            <a:r>
              <a:rPr sz="3200" b="1" spc="-33" dirty="0">
                <a:solidFill>
                  <a:srgbClr val="0790BD"/>
                </a:solidFill>
                <a:latin typeface="Calibri"/>
                <a:cs typeface="Calibri"/>
              </a:rPr>
              <a:t>r</a:t>
            </a:r>
            <a:r>
              <a:rPr sz="3200" b="1" dirty="0">
                <a:solidFill>
                  <a:srgbClr val="0790BD"/>
                </a:solidFill>
                <a:latin typeface="Calibri"/>
                <a:cs typeface="Calibri"/>
              </a:rPr>
              <a:t>s</a:t>
            </a:r>
            <a:r>
              <a:rPr sz="3200" b="1" spc="12" dirty="0">
                <a:solidFill>
                  <a:srgbClr val="0790BD"/>
                </a:solidFill>
                <a:latin typeface="Calibri"/>
                <a:cs typeface="Calibri"/>
              </a:rPr>
              <a:t>o</a:t>
            </a:r>
            <a:r>
              <a:rPr sz="3200" b="1" dirty="0">
                <a:solidFill>
                  <a:srgbClr val="0790BD"/>
                </a:solidFill>
                <a:latin typeface="Calibri"/>
                <a:cs typeface="Calibri"/>
              </a:rPr>
              <a:t>nali</a:t>
            </a:r>
            <a:r>
              <a:rPr sz="3200" b="1" spc="-39" dirty="0">
                <a:solidFill>
                  <a:srgbClr val="0790BD"/>
                </a:solidFill>
                <a:latin typeface="Calibri"/>
                <a:cs typeface="Calibri"/>
              </a:rPr>
              <a:t>z</a:t>
            </a:r>
            <a:r>
              <a:rPr sz="3200" b="1" dirty="0">
                <a:solidFill>
                  <a:srgbClr val="0790BD"/>
                </a:solidFill>
                <a:latin typeface="Calibri"/>
                <a:cs typeface="Calibri"/>
              </a:rPr>
              <a:t>able</a:t>
            </a:r>
            <a:endParaRPr sz="3200" dirty="0">
              <a:latin typeface="Calibri"/>
              <a:cs typeface="Calibri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223D10BF-68A4-47DF-86CB-40135819361A}"/>
              </a:ext>
            </a:extLst>
          </p:cNvPr>
          <p:cNvSpPr/>
          <p:nvPr/>
        </p:nvSpPr>
        <p:spPr>
          <a:xfrm>
            <a:off x="3057525" y="2919222"/>
            <a:ext cx="2880320" cy="413609"/>
          </a:xfrm>
          <a:prstGeom prst="rect">
            <a:avLst/>
          </a:prstGeom>
          <a:solidFill>
            <a:srgbClr val="0B31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 dirty="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475E5529-6C92-43F9-B626-45C52A1328E8}"/>
              </a:ext>
            </a:extLst>
          </p:cNvPr>
          <p:cNvSpPr/>
          <p:nvPr/>
        </p:nvSpPr>
        <p:spPr>
          <a:xfrm>
            <a:off x="239350" y="2961233"/>
            <a:ext cx="3381775" cy="329584"/>
          </a:xfrm>
          <a:prstGeom prst="rect">
            <a:avLst/>
          </a:prstGeom>
          <a:solidFill>
            <a:srgbClr val="0B31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 dirty="0"/>
          </a:p>
        </p:txBody>
      </p:sp>
      <p:pic>
        <p:nvPicPr>
          <p:cNvPr id="15" name="12 Imagen" descr="cons_cul_edu-cor">
            <a:extLst>
              <a:ext uri="{FF2B5EF4-FFF2-40B4-BE49-F238E27FC236}">
                <a16:creationId xmlns:a16="http://schemas.microsoft.com/office/drawing/2014/main" id="{0ABA5E26-AABE-478F-B384-0558FD515A43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7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6" name="8 Imagen">
            <a:extLst>
              <a:ext uri="{FF2B5EF4-FFF2-40B4-BE49-F238E27FC236}">
                <a16:creationId xmlns:a16="http://schemas.microsoft.com/office/drawing/2014/main" id="{375D619D-ED71-49E5-8022-923554F689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8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487267"/>
      </p:ext>
    </p:extLst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Z:\Spain\Coruna\Proyectos\Sector Público\Proyectos\012830-0018 - TIC en la escuela\03 Intermedio\Logotipos\Material para Presentaciones\encabezado azu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857223"/>
          </a:xfrm>
          <a:prstGeom prst="rect">
            <a:avLst/>
          </a:prstGeom>
          <a:noFill/>
        </p:spPr>
      </p:pic>
      <p:sp>
        <p:nvSpPr>
          <p:cNvPr id="101" name="1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466138"/>
            <a:ext cx="2844800" cy="4873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C696DAC-87F0-4FE7-A4E6-7AA38E6C4C4C}" type="slidenum">
              <a:rPr lang="es-ES" sz="160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491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sp>
        <p:nvSpPr>
          <p:cNvPr id="104" name="5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513763"/>
            <a:ext cx="2844800" cy="485775"/>
          </a:xfrm>
          <a:prstGeom prst="rect">
            <a:avLst/>
          </a:prstGeom>
        </p:spPr>
        <p:txBody>
          <a:bodyPr/>
          <a:lstStyle/>
          <a:p>
            <a:fld id="{73387AE2-390D-4843-BFFC-BFE6698A5A12}" type="slidenum">
              <a:rPr lang="es-ES" sz="1867">
                <a:solidFill>
                  <a:srgbClr val="FFFFFF"/>
                </a:solidFill>
                <a:latin typeface="MicrogrammaDMedExt" pitchFamily="34" charset="0"/>
              </a:rPr>
              <a:pPr/>
              <a:t>491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2" name="101 Imagen" descr="02_pie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3"/>
            <a:ext cx="12192000" cy="714348"/>
          </a:xfrm>
          <a:prstGeom prst="rect">
            <a:avLst/>
          </a:prstGeom>
        </p:spPr>
      </p:pic>
      <p:pic>
        <p:nvPicPr>
          <p:cNvPr id="105" name="Picture 3" descr="Z:\Spain\Coruna\Proyectos\Sector Público\Proyectos\012830-0018 - TIC en la escuela\03 Intermedio\Logotipos\Material para Presentaciones\AZUL VERTICAL SEPARAD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10777" y="381873"/>
            <a:ext cx="1930400" cy="357191"/>
          </a:xfrm>
          <a:prstGeom prst="rect">
            <a:avLst/>
          </a:prstGeom>
          <a:noFill/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140887" y="350387"/>
            <a:ext cx="1861856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Formación </a:t>
            </a:r>
            <a:endParaRPr lang="es-ES_tradnl" sz="32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7E4B4A5-EEB5-415C-9914-7297DE9924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2287" y="824031"/>
            <a:ext cx="12192000" cy="7605622"/>
          </a:xfrm>
          <a:prstGeom prst="rect">
            <a:avLst/>
          </a:prstGeom>
        </p:spPr>
      </p:pic>
      <p:pic>
        <p:nvPicPr>
          <p:cNvPr id="11" name="12 Imagen" descr="cons_cul_edu-cor">
            <a:extLst>
              <a:ext uri="{FF2B5EF4-FFF2-40B4-BE49-F238E27FC236}">
                <a16:creationId xmlns:a16="http://schemas.microsoft.com/office/drawing/2014/main" id="{F8DDE4A3-208F-45D8-9FE0-E10DFD7BD997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7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8 Imagen">
            <a:extLst>
              <a:ext uri="{FF2B5EF4-FFF2-40B4-BE49-F238E27FC236}">
                <a16:creationId xmlns:a16="http://schemas.microsoft.com/office/drawing/2014/main" id="{7E1D7D25-E336-4CB3-9479-A7E1B58414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8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78293"/>
      </p:ext>
    </p:extLst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Z:\Spain\Coruna\Proyectos\Sector Público\Proyectos\012830-0018 - TIC en la escuela\03 Intermedio\Logotipos\Material para Presentaciones\encabezado azu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857223"/>
          </a:xfrm>
          <a:prstGeom prst="rect">
            <a:avLst/>
          </a:prstGeom>
          <a:noFill/>
        </p:spPr>
      </p:pic>
      <p:sp>
        <p:nvSpPr>
          <p:cNvPr id="101" name="1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466138"/>
            <a:ext cx="2844800" cy="4873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C696DAC-87F0-4FE7-A4E6-7AA38E6C4C4C}" type="slidenum">
              <a:rPr lang="es-ES" sz="160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492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sp>
        <p:nvSpPr>
          <p:cNvPr id="104" name="5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9347200" y="8513763"/>
            <a:ext cx="2844800" cy="485775"/>
          </a:xfrm>
          <a:prstGeom prst="rect">
            <a:avLst/>
          </a:prstGeom>
        </p:spPr>
        <p:txBody>
          <a:bodyPr/>
          <a:lstStyle/>
          <a:p>
            <a:fld id="{73387AE2-390D-4843-BFFC-BFE6698A5A12}" type="slidenum">
              <a:rPr lang="es-ES" sz="1867">
                <a:solidFill>
                  <a:srgbClr val="FFFFFF"/>
                </a:solidFill>
                <a:latin typeface="MicrogrammaDMedExt" pitchFamily="34" charset="0"/>
              </a:rPr>
              <a:pPr/>
              <a:t>492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2" name="101 Imagen" descr="02_pie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3"/>
            <a:ext cx="12192000" cy="714348"/>
          </a:xfrm>
          <a:prstGeom prst="rect">
            <a:avLst/>
          </a:prstGeom>
        </p:spPr>
      </p:pic>
      <p:pic>
        <p:nvPicPr>
          <p:cNvPr id="105" name="Picture 3" descr="Z:\Spain\Coruna\Proyectos\Sector Público\Proyectos\012830-0018 - TIC en la escuela\03 Intermedio\Logotipos\Material para Presentaciones\AZUL VERTICAL SEPARAD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10777" y="381873"/>
            <a:ext cx="1930400" cy="357191"/>
          </a:xfrm>
          <a:prstGeom prst="rect">
            <a:avLst/>
          </a:prstGeom>
          <a:noFill/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140887" y="350387"/>
            <a:ext cx="293651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>
                <a:solidFill>
                  <a:srgbClr val="FFFFFF"/>
                </a:solidFill>
                <a:latin typeface="MicrogrammaDMedExt" pitchFamily="34" charset="0"/>
              </a:rPr>
              <a:t>Soporte premium</a:t>
            </a:r>
            <a:endParaRPr lang="es-ES_tradnl" sz="32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039" y="1224701"/>
            <a:ext cx="7826739" cy="379894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1050" y="5418559"/>
            <a:ext cx="10629900" cy="2552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12 Imagen" descr="cons_cul_edu-cor">
            <a:extLst>
              <a:ext uri="{FF2B5EF4-FFF2-40B4-BE49-F238E27FC236}">
                <a16:creationId xmlns:a16="http://schemas.microsoft.com/office/drawing/2014/main" id="{1C408993-7F4A-4CF5-8A53-473440E067EF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7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8 Imagen">
            <a:extLst>
              <a:ext uri="{FF2B5EF4-FFF2-40B4-BE49-F238E27FC236}">
                <a16:creationId xmlns:a16="http://schemas.microsoft.com/office/drawing/2014/main" id="{353BD559-8E03-4BE4-8944-12B33BB62C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8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182389"/>
      </p:ext>
    </p:extLst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1583" y="1043608"/>
            <a:ext cx="7488832" cy="6072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ángulo 6"/>
          <p:cNvSpPr/>
          <p:nvPr/>
        </p:nvSpPr>
        <p:spPr>
          <a:xfrm>
            <a:off x="2225226" y="7524328"/>
            <a:ext cx="78312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4000" b="1" dirty="0">
                <a:solidFill>
                  <a:schemeClr val="tx2"/>
                </a:solidFill>
              </a:rPr>
              <a:t>www.edu.xunta.es/redeiras/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5D9AD5C-DB5A-4F2F-AEF1-34EAB58ECC11}"/>
              </a:ext>
            </a:extLst>
          </p:cNvPr>
          <p:cNvSpPr txBox="1"/>
          <p:nvPr/>
        </p:nvSpPr>
        <p:spPr>
          <a:xfrm>
            <a:off x="335360" y="189344"/>
            <a:ext cx="19652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Redeiras</a:t>
            </a:r>
            <a:endParaRPr lang="es-ES_tradnl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328583"/>
      </p:ext>
    </p:extLst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5D9AD5C-DB5A-4F2F-AEF1-34EAB58ECC11}"/>
              </a:ext>
            </a:extLst>
          </p:cNvPr>
          <p:cNvSpPr txBox="1"/>
          <p:nvPr/>
        </p:nvSpPr>
        <p:spPr>
          <a:xfrm>
            <a:off x="335360" y="189344"/>
            <a:ext cx="19652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Redeiras</a:t>
            </a:r>
            <a:endParaRPr lang="es-ES_tradnl" sz="4000" dirty="0">
              <a:solidFill>
                <a:schemeClr val="bg1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0D21DED-DDCB-453C-943E-7578A81F77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9656" y="923924"/>
            <a:ext cx="6552728" cy="746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814614"/>
      </p:ext>
    </p:extLst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5D9AD5C-DB5A-4F2F-AEF1-34EAB58ECC11}"/>
              </a:ext>
            </a:extLst>
          </p:cNvPr>
          <p:cNvSpPr txBox="1"/>
          <p:nvPr/>
        </p:nvSpPr>
        <p:spPr>
          <a:xfrm>
            <a:off x="335360" y="189344"/>
            <a:ext cx="19652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Redeiras</a:t>
            </a:r>
            <a:endParaRPr lang="es-ES_tradnl" sz="4000" dirty="0">
              <a:solidFill>
                <a:schemeClr val="bg1"/>
              </a:solidFill>
            </a:endParaRPr>
          </a:p>
        </p:txBody>
      </p:sp>
      <p:pic>
        <p:nvPicPr>
          <p:cNvPr id="4098" name="Imagen 1">
            <a:extLst>
              <a:ext uri="{FF2B5EF4-FFF2-40B4-BE49-F238E27FC236}">
                <a16:creationId xmlns:a16="http://schemas.microsoft.com/office/drawing/2014/main" id="{BAD7D849-11E1-47D4-9FDF-934122CAC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48" y="1086573"/>
            <a:ext cx="11484074" cy="7060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0921118"/>
      </p:ext>
    </p:extLst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140887" y="6591239"/>
            <a:ext cx="1062724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4000" b="1" dirty="0">
                <a:solidFill>
                  <a:schemeClr val="tx2"/>
                </a:solidFill>
              </a:rPr>
              <a:t>www.edu.xunta.es/</a:t>
            </a:r>
            <a:r>
              <a:rPr lang="es-ES_tradnl" sz="4000" b="1" dirty="0">
                <a:solidFill>
                  <a:srgbClr val="C00000"/>
                </a:solidFill>
              </a:rPr>
              <a:t>agueiro</a:t>
            </a:r>
          </a:p>
          <a:p>
            <a:pPr algn="ctr"/>
            <a:r>
              <a:rPr lang="es-ES_tradnl" sz="4000" b="1" dirty="0" err="1">
                <a:solidFill>
                  <a:schemeClr val="tx2"/>
                </a:solidFill>
              </a:rPr>
              <a:t>agueiro.xunta.gal</a:t>
            </a:r>
            <a:endParaRPr lang="es-ES_tradnl" sz="4000" b="1" dirty="0">
              <a:solidFill>
                <a:schemeClr val="tx2"/>
              </a:solidFill>
            </a:endParaRPr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2C126878-3F17-46A2-B7A2-712D3E3762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0887" y="350387"/>
            <a:ext cx="129824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 err="1">
                <a:solidFill>
                  <a:srgbClr val="FFFFFF"/>
                </a:solidFill>
                <a:latin typeface="MicrogrammaDMedExt" pitchFamily="34" charset="0"/>
              </a:rPr>
              <a:t>Agueiro</a:t>
            </a:r>
            <a:endParaRPr lang="es-ES_tradnl" sz="320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40C79FC-2D2D-495C-8F3B-CDD9A0B2D2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0887" y="1224807"/>
            <a:ext cx="10627250" cy="502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AC4D9399-1731-4183-9B78-A91855332DA9}"/>
              </a:ext>
            </a:extLst>
          </p:cNvPr>
          <p:cNvSpPr/>
          <p:nvPr/>
        </p:nvSpPr>
        <p:spPr>
          <a:xfrm rot="16200000">
            <a:off x="-1885056" y="3361994"/>
            <a:ext cx="50047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_tradnl" sz="4000" b="1" dirty="0">
                <a:solidFill>
                  <a:schemeClr val="tx2"/>
                </a:solidFill>
              </a:rPr>
              <a:t>agueiro@edu.xunta.es</a:t>
            </a:r>
          </a:p>
        </p:txBody>
      </p:sp>
    </p:spTree>
    <p:extLst>
      <p:ext uri="{BB962C8B-B14F-4D97-AF65-F5344CB8AC3E}">
        <p14:creationId xmlns:p14="http://schemas.microsoft.com/office/powerpoint/2010/main" val="1242934487"/>
      </p:ext>
    </p:extLst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9144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3" name="object 3"/>
          <p:cNvSpPr/>
          <p:nvPr/>
        </p:nvSpPr>
        <p:spPr>
          <a:xfrm>
            <a:off x="262357" y="2269675"/>
            <a:ext cx="11667285" cy="64219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4" name="object 4"/>
          <p:cNvSpPr/>
          <p:nvPr/>
        </p:nvSpPr>
        <p:spPr>
          <a:xfrm>
            <a:off x="464344" y="1321594"/>
            <a:ext cx="11263313" cy="8334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5" name="object 5"/>
          <p:cNvSpPr/>
          <p:nvPr/>
        </p:nvSpPr>
        <p:spPr>
          <a:xfrm>
            <a:off x="369094" y="1262063"/>
            <a:ext cx="11453813" cy="10830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6" name="object 6"/>
          <p:cNvSpPr/>
          <p:nvPr/>
        </p:nvSpPr>
        <p:spPr>
          <a:xfrm>
            <a:off x="8917781" y="1499978"/>
            <a:ext cx="2619375" cy="4762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7" name="object 7"/>
          <p:cNvSpPr/>
          <p:nvPr/>
        </p:nvSpPr>
        <p:spPr>
          <a:xfrm>
            <a:off x="619125" y="1386868"/>
            <a:ext cx="1583531" cy="70246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3048000" cy="91440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9" name="object 9"/>
          <p:cNvSpPr/>
          <p:nvPr/>
        </p:nvSpPr>
        <p:spPr>
          <a:xfrm>
            <a:off x="3048000" y="0"/>
            <a:ext cx="3048000" cy="91440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10" name="object 10"/>
          <p:cNvSpPr/>
          <p:nvPr/>
        </p:nvSpPr>
        <p:spPr>
          <a:xfrm>
            <a:off x="6096000" y="0"/>
            <a:ext cx="3048000" cy="91440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11" name="object 11"/>
          <p:cNvSpPr/>
          <p:nvPr/>
        </p:nvSpPr>
        <p:spPr>
          <a:xfrm>
            <a:off x="9144000" y="0"/>
            <a:ext cx="3048000" cy="91440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12" name="object 12"/>
          <p:cNvSpPr/>
          <p:nvPr/>
        </p:nvSpPr>
        <p:spPr>
          <a:xfrm>
            <a:off x="0" y="0"/>
            <a:ext cx="3048000" cy="91440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13" name="object 13"/>
          <p:cNvSpPr/>
          <p:nvPr/>
        </p:nvSpPr>
        <p:spPr>
          <a:xfrm>
            <a:off x="3048000" y="0"/>
            <a:ext cx="3048000" cy="91440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14" name="object 14"/>
          <p:cNvSpPr/>
          <p:nvPr/>
        </p:nvSpPr>
        <p:spPr>
          <a:xfrm>
            <a:off x="6096000" y="0"/>
            <a:ext cx="3048000" cy="91440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15" name="object 15"/>
          <p:cNvSpPr/>
          <p:nvPr/>
        </p:nvSpPr>
        <p:spPr>
          <a:xfrm>
            <a:off x="9144000" y="0"/>
            <a:ext cx="3048000" cy="91440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16" name="object 16"/>
          <p:cNvSpPr/>
          <p:nvPr/>
        </p:nvSpPr>
        <p:spPr>
          <a:xfrm>
            <a:off x="1813531" y="4592777"/>
            <a:ext cx="438171" cy="361256"/>
          </a:xfrm>
          <a:custGeom>
            <a:avLst/>
            <a:gdLst/>
            <a:ahLst/>
            <a:cxnLst/>
            <a:rect l="l" t="t" r="r" b="b"/>
            <a:pathLst>
              <a:path w="467382" h="385340">
                <a:moveTo>
                  <a:pt x="0" y="0"/>
                </a:moveTo>
                <a:lnTo>
                  <a:pt x="467382" y="0"/>
                </a:lnTo>
                <a:lnTo>
                  <a:pt x="467382" y="385340"/>
                </a:lnTo>
                <a:lnTo>
                  <a:pt x="0" y="385340"/>
                </a:lnTo>
                <a:lnTo>
                  <a:pt x="0" y="0"/>
                </a:lnTo>
              </a:path>
            </a:pathLst>
          </a:custGeom>
          <a:solidFill>
            <a:srgbClr val="095BC4"/>
          </a:solid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17" name="object 17"/>
          <p:cNvSpPr/>
          <p:nvPr/>
        </p:nvSpPr>
        <p:spPr>
          <a:xfrm>
            <a:off x="0" y="0"/>
            <a:ext cx="3048000" cy="91440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18" name="object 18"/>
          <p:cNvSpPr/>
          <p:nvPr/>
        </p:nvSpPr>
        <p:spPr>
          <a:xfrm>
            <a:off x="3048000" y="0"/>
            <a:ext cx="3048000" cy="91440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19" name="object 19"/>
          <p:cNvSpPr/>
          <p:nvPr/>
        </p:nvSpPr>
        <p:spPr>
          <a:xfrm>
            <a:off x="6096000" y="0"/>
            <a:ext cx="3048000" cy="91440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20" name="object 20"/>
          <p:cNvSpPr/>
          <p:nvPr/>
        </p:nvSpPr>
        <p:spPr>
          <a:xfrm>
            <a:off x="9144000" y="0"/>
            <a:ext cx="3048000" cy="91440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21" name="object 21"/>
          <p:cNvSpPr/>
          <p:nvPr/>
        </p:nvSpPr>
        <p:spPr>
          <a:xfrm>
            <a:off x="4394210" y="4592777"/>
            <a:ext cx="438171" cy="361256"/>
          </a:xfrm>
          <a:custGeom>
            <a:avLst/>
            <a:gdLst/>
            <a:ahLst/>
            <a:cxnLst/>
            <a:rect l="l" t="t" r="r" b="b"/>
            <a:pathLst>
              <a:path w="467382" h="385340">
                <a:moveTo>
                  <a:pt x="0" y="0"/>
                </a:moveTo>
                <a:lnTo>
                  <a:pt x="467382" y="0"/>
                </a:lnTo>
                <a:lnTo>
                  <a:pt x="467382" y="385340"/>
                </a:lnTo>
                <a:lnTo>
                  <a:pt x="0" y="385340"/>
                </a:lnTo>
                <a:lnTo>
                  <a:pt x="0" y="0"/>
                </a:lnTo>
              </a:path>
            </a:pathLst>
          </a:custGeom>
          <a:solidFill>
            <a:srgbClr val="095BC4"/>
          </a:solid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22" name="object 22"/>
          <p:cNvSpPr/>
          <p:nvPr/>
        </p:nvSpPr>
        <p:spPr>
          <a:xfrm>
            <a:off x="0" y="0"/>
            <a:ext cx="3048000" cy="91440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23" name="object 23"/>
          <p:cNvSpPr/>
          <p:nvPr/>
        </p:nvSpPr>
        <p:spPr>
          <a:xfrm>
            <a:off x="3048000" y="0"/>
            <a:ext cx="3048000" cy="91440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24" name="object 24"/>
          <p:cNvSpPr/>
          <p:nvPr/>
        </p:nvSpPr>
        <p:spPr>
          <a:xfrm>
            <a:off x="6096000" y="0"/>
            <a:ext cx="3048000" cy="91440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25" name="object 25"/>
          <p:cNvSpPr/>
          <p:nvPr/>
        </p:nvSpPr>
        <p:spPr>
          <a:xfrm>
            <a:off x="9144000" y="0"/>
            <a:ext cx="3048000" cy="91440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26" name="object 26"/>
          <p:cNvSpPr/>
          <p:nvPr/>
        </p:nvSpPr>
        <p:spPr>
          <a:xfrm>
            <a:off x="7219769" y="4586677"/>
            <a:ext cx="438171" cy="361256"/>
          </a:xfrm>
          <a:custGeom>
            <a:avLst/>
            <a:gdLst/>
            <a:ahLst/>
            <a:cxnLst/>
            <a:rect l="l" t="t" r="r" b="b"/>
            <a:pathLst>
              <a:path w="467382" h="385340">
                <a:moveTo>
                  <a:pt x="0" y="0"/>
                </a:moveTo>
                <a:lnTo>
                  <a:pt x="467382" y="0"/>
                </a:lnTo>
                <a:lnTo>
                  <a:pt x="467382" y="385340"/>
                </a:lnTo>
                <a:lnTo>
                  <a:pt x="0" y="385340"/>
                </a:lnTo>
                <a:lnTo>
                  <a:pt x="0" y="0"/>
                </a:lnTo>
              </a:path>
            </a:pathLst>
          </a:custGeom>
          <a:solidFill>
            <a:srgbClr val="095BC4"/>
          </a:solid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27" name="object 27"/>
          <p:cNvSpPr/>
          <p:nvPr/>
        </p:nvSpPr>
        <p:spPr>
          <a:xfrm>
            <a:off x="0" y="0"/>
            <a:ext cx="3048000" cy="91440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28" name="object 28"/>
          <p:cNvSpPr/>
          <p:nvPr/>
        </p:nvSpPr>
        <p:spPr>
          <a:xfrm>
            <a:off x="3048000" y="0"/>
            <a:ext cx="3048000" cy="91440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29" name="object 29"/>
          <p:cNvSpPr/>
          <p:nvPr/>
        </p:nvSpPr>
        <p:spPr>
          <a:xfrm>
            <a:off x="6096000" y="0"/>
            <a:ext cx="3048000" cy="91440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30" name="object 30"/>
          <p:cNvSpPr/>
          <p:nvPr/>
        </p:nvSpPr>
        <p:spPr>
          <a:xfrm>
            <a:off x="9144000" y="0"/>
            <a:ext cx="3048000" cy="91440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31" name="object 31"/>
          <p:cNvSpPr/>
          <p:nvPr/>
        </p:nvSpPr>
        <p:spPr>
          <a:xfrm>
            <a:off x="9880015" y="4592777"/>
            <a:ext cx="438171" cy="361256"/>
          </a:xfrm>
          <a:custGeom>
            <a:avLst/>
            <a:gdLst/>
            <a:ahLst/>
            <a:cxnLst/>
            <a:rect l="l" t="t" r="r" b="b"/>
            <a:pathLst>
              <a:path w="467382" h="385340">
                <a:moveTo>
                  <a:pt x="0" y="0"/>
                </a:moveTo>
                <a:lnTo>
                  <a:pt x="467382" y="0"/>
                </a:lnTo>
                <a:lnTo>
                  <a:pt x="467382" y="385340"/>
                </a:lnTo>
                <a:lnTo>
                  <a:pt x="0" y="385340"/>
                </a:lnTo>
                <a:lnTo>
                  <a:pt x="0" y="0"/>
                </a:lnTo>
              </a:path>
            </a:pathLst>
          </a:custGeom>
          <a:solidFill>
            <a:srgbClr val="095BC4"/>
          </a:solid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32" name="object 32"/>
          <p:cNvSpPr/>
          <p:nvPr/>
        </p:nvSpPr>
        <p:spPr>
          <a:xfrm>
            <a:off x="0" y="0"/>
            <a:ext cx="3048000" cy="91440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33" name="object 33"/>
          <p:cNvSpPr/>
          <p:nvPr/>
        </p:nvSpPr>
        <p:spPr>
          <a:xfrm>
            <a:off x="3048000" y="0"/>
            <a:ext cx="3048000" cy="91440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34" name="object 34"/>
          <p:cNvSpPr/>
          <p:nvPr/>
        </p:nvSpPr>
        <p:spPr>
          <a:xfrm>
            <a:off x="6096000" y="0"/>
            <a:ext cx="3048000" cy="91440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35" name="object 35"/>
          <p:cNvSpPr/>
          <p:nvPr/>
        </p:nvSpPr>
        <p:spPr>
          <a:xfrm>
            <a:off x="9144000" y="0"/>
            <a:ext cx="3048000" cy="91440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36" name="object 36"/>
          <p:cNvSpPr/>
          <p:nvPr/>
        </p:nvSpPr>
        <p:spPr>
          <a:xfrm>
            <a:off x="0" y="0"/>
            <a:ext cx="3048000" cy="91440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37" name="object 37"/>
          <p:cNvSpPr/>
          <p:nvPr/>
        </p:nvSpPr>
        <p:spPr>
          <a:xfrm>
            <a:off x="3048000" y="0"/>
            <a:ext cx="3048000" cy="914400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38" name="object 38"/>
          <p:cNvSpPr/>
          <p:nvPr/>
        </p:nvSpPr>
        <p:spPr>
          <a:xfrm>
            <a:off x="6096000" y="0"/>
            <a:ext cx="3048000" cy="91440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39" name="object 39"/>
          <p:cNvSpPr/>
          <p:nvPr/>
        </p:nvSpPr>
        <p:spPr>
          <a:xfrm>
            <a:off x="9144000" y="0"/>
            <a:ext cx="3048000" cy="91440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40" name="object 40"/>
          <p:cNvSpPr/>
          <p:nvPr/>
        </p:nvSpPr>
        <p:spPr>
          <a:xfrm>
            <a:off x="4404605" y="5825121"/>
            <a:ext cx="438171" cy="361256"/>
          </a:xfrm>
          <a:custGeom>
            <a:avLst/>
            <a:gdLst/>
            <a:ahLst/>
            <a:cxnLst/>
            <a:rect l="l" t="t" r="r" b="b"/>
            <a:pathLst>
              <a:path w="467382" h="385340">
                <a:moveTo>
                  <a:pt x="0" y="0"/>
                </a:moveTo>
                <a:lnTo>
                  <a:pt x="467382" y="0"/>
                </a:lnTo>
                <a:lnTo>
                  <a:pt x="467382" y="385340"/>
                </a:lnTo>
                <a:lnTo>
                  <a:pt x="0" y="385340"/>
                </a:lnTo>
                <a:lnTo>
                  <a:pt x="0" y="0"/>
                </a:lnTo>
              </a:path>
            </a:pathLst>
          </a:custGeom>
          <a:solidFill>
            <a:srgbClr val="D4550F"/>
          </a:solid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41" name="object 41"/>
          <p:cNvSpPr/>
          <p:nvPr/>
        </p:nvSpPr>
        <p:spPr>
          <a:xfrm>
            <a:off x="0" y="0"/>
            <a:ext cx="3048000" cy="91440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42" name="object 42"/>
          <p:cNvSpPr/>
          <p:nvPr/>
        </p:nvSpPr>
        <p:spPr>
          <a:xfrm>
            <a:off x="3048000" y="0"/>
            <a:ext cx="3048000" cy="914400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43" name="object 43"/>
          <p:cNvSpPr/>
          <p:nvPr/>
        </p:nvSpPr>
        <p:spPr>
          <a:xfrm>
            <a:off x="6096000" y="0"/>
            <a:ext cx="3048000" cy="914400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44" name="object 44"/>
          <p:cNvSpPr/>
          <p:nvPr/>
        </p:nvSpPr>
        <p:spPr>
          <a:xfrm>
            <a:off x="9144000" y="0"/>
            <a:ext cx="3048000" cy="91440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45" name="object 45"/>
          <p:cNvSpPr/>
          <p:nvPr/>
        </p:nvSpPr>
        <p:spPr>
          <a:xfrm>
            <a:off x="0" y="0"/>
            <a:ext cx="3048000" cy="91440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46" name="object 46"/>
          <p:cNvSpPr/>
          <p:nvPr/>
        </p:nvSpPr>
        <p:spPr>
          <a:xfrm>
            <a:off x="3048000" y="0"/>
            <a:ext cx="3048000" cy="91440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47" name="object 47"/>
          <p:cNvSpPr/>
          <p:nvPr/>
        </p:nvSpPr>
        <p:spPr>
          <a:xfrm>
            <a:off x="6096000" y="0"/>
            <a:ext cx="3048000" cy="914400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48" name="object 48"/>
          <p:cNvSpPr/>
          <p:nvPr/>
        </p:nvSpPr>
        <p:spPr>
          <a:xfrm>
            <a:off x="9144000" y="0"/>
            <a:ext cx="3048000" cy="91440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49" name="object 49"/>
          <p:cNvSpPr/>
          <p:nvPr/>
        </p:nvSpPr>
        <p:spPr>
          <a:xfrm>
            <a:off x="7219767" y="5825121"/>
            <a:ext cx="438171" cy="361256"/>
          </a:xfrm>
          <a:custGeom>
            <a:avLst/>
            <a:gdLst/>
            <a:ahLst/>
            <a:cxnLst/>
            <a:rect l="l" t="t" r="r" b="b"/>
            <a:pathLst>
              <a:path w="467382" h="385340">
                <a:moveTo>
                  <a:pt x="0" y="0"/>
                </a:moveTo>
                <a:lnTo>
                  <a:pt x="467382" y="0"/>
                </a:lnTo>
                <a:lnTo>
                  <a:pt x="467382" y="385340"/>
                </a:lnTo>
                <a:lnTo>
                  <a:pt x="0" y="385340"/>
                </a:lnTo>
                <a:lnTo>
                  <a:pt x="0" y="0"/>
                </a:lnTo>
              </a:path>
            </a:pathLst>
          </a:custGeom>
          <a:solidFill>
            <a:srgbClr val="D4550F"/>
          </a:solid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50" name="object 50"/>
          <p:cNvSpPr/>
          <p:nvPr/>
        </p:nvSpPr>
        <p:spPr>
          <a:xfrm>
            <a:off x="0" y="0"/>
            <a:ext cx="3048000" cy="914400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51" name="object 51"/>
          <p:cNvSpPr/>
          <p:nvPr/>
        </p:nvSpPr>
        <p:spPr>
          <a:xfrm>
            <a:off x="3048000" y="0"/>
            <a:ext cx="3048000" cy="914400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52" name="object 52"/>
          <p:cNvSpPr/>
          <p:nvPr/>
        </p:nvSpPr>
        <p:spPr>
          <a:xfrm>
            <a:off x="6096000" y="0"/>
            <a:ext cx="3048000" cy="91440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53" name="object 53"/>
          <p:cNvSpPr/>
          <p:nvPr/>
        </p:nvSpPr>
        <p:spPr>
          <a:xfrm>
            <a:off x="9144000" y="0"/>
            <a:ext cx="3048000" cy="91440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54" name="object 54"/>
          <p:cNvSpPr/>
          <p:nvPr/>
        </p:nvSpPr>
        <p:spPr>
          <a:xfrm>
            <a:off x="1346736" y="6299097"/>
            <a:ext cx="533522" cy="1083050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55" name="object 55"/>
          <p:cNvSpPr/>
          <p:nvPr/>
        </p:nvSpPr>
        <p:spPr>
          <a:xfrm>
            <a:off x="1930142" y="6299097"/>
            <a:ext cx="533522" cy="1083050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56" name="object 56"/>
          <p:cNvSpPr/>
          <p:nvPr/>
        </p:nvSpPr>
        <p:spPr>
          <a:xfrm>
            <a:off x="2503902" y="6306793"/>
            <a:ext cx="533522" cy="108305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57" name="object 57"/>
          <p:cNvSpPr/>
          <p:nvPr/>
        </p:nvSpPr>
        <p:spPr>
          <a:xfrm>
            <a:off x="0" y="0"/>
            <a:ext cx="3048000" cy="9144000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58" name="object 58"/>
          <p:cNvSpPr/>
          <p:nvPr/>
        </p:nvSpPr>
        <p:spPr>
          <a:xfrm>
            <a:off x="3048000" y="0"/>
            <a:ext cx="3048000" cy="91440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59" name="object 59"/>
          <p:cNvSpPr/>
          <p:nvPr/>
        </p:nvSpPr>
        <p:spPr>
          <a:xfrm>
            <a:off x="6096000" y="0"/>
            <a:ext cx="3048000" cy="91440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60" name="object 60"/>
          <p:cNvSpPr/>
          <p:nvPr/>
        </p:nvSpPr>
        <p:spPr>
          <a:xfrm>
            <a:off x="9144000" y="0"/>
            <a:ext cx="3048000" cy="91440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61" name="object 61"/>
          <p:cNvSpPr/>
          <p:nvPr/>
        </p:nvSpPr>
        <p:spPr>
          <a:xfrm>
            <a:off x="1791848" y="5825122"/>
            <a:ext cx="438171" cy="361255"/>
          </a:xfrm>
          <a:custGeom>
            <a:avLst/>
            <a:gdLst/>
            <a:ahLst/>
            <a:cxnLst/>
            <a:rect l="l" t="t" r="r" b="b"/>
            <a:pathLst>
              <a:path w="467382" h="385339">
                <a:moveTo>
                  <a:pt x="0" y="0"/>
                </a:moveTo>
                <a:lnTo>
                  <a:pt x="467382" y="0"/>
                </a:lnTo>
                <a:lnTo>
                  <a:pt x="467382" y="385339"/>
                </a:lnTo>
                <a:lnTo>
                  <a:pt x="0" y="385339"/>
                </a:lnTo>
                <a:lnTo>
                  <a:pt x="0" y="0"/>
                </a:lnTo>
              </a:path>
            </a:pathLst>
          </a:custGeom>
          <a:solidFill>
            <a:srgbClr val="D4550F"/>
          </a:solid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62" name="object 62"/>
          <p:cNvSpPr/>
          <p:nvPr/>
        </p:nvSpPr>
        <p:spPr>
          <a:xfrm>
            <a:off x="800996" y="6301882"/>
            <a:ext cx="533522" cy="1083050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63" name="object 63"/>
          <p:cNvSpPr/>
          <p:nvPr/>
        </p:nvSpPr>
        <p:spPr>
          <a:xfrm>
            <a:off x="0" y="0"/>
            <a:ext cx="3048000" cy="91440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64" name="object 64"/>
          <p:cNvSpPr/>
          <p:nvPr/>
        </p:nvSpPr>
        <p:spPr>
          <a:xfrm>
            <a:off x="3048000" y="0"/>
            <a:ext cx="3048000" cy="91440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65" name="object 65"/>
          <p:cNvSpPr/>
          <p:nvPr/>
        </p:nvSpPr>
        <p:spPr>
          <a:xfrm>
            <a:off x="6096000" y="0"/>
            <a:ext cx="3048000" cy="9144000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66" name="object 66"/>
          <p:cNvSpPr/>
          <p:nvPr/>
        </p:nvSpPr>
        <p:spPr>
          <a:xfrm>
            <a:off x="9144000" y="0"/>
            <a:ext cx="3048000" cy="9144000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67" name="object 67"/>
          <p:cNvSpPr/>
          <p:nvPr/>
        </p:nvSpPr>
        <p:spPr>
          <a:xfrm>
            <a:off x="0" y="0"/>
            <a:ext cx="3048000" cy="91440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68" name="object 68"/>
          <p:cNvSpPr/>
          <p:nvPr/>
        </p:nvSpPr>
        <p:spPr>
          <a:xfrm>
            <a:off x="3048000" y="0"/>
            <a:ext cx="3048000" cy="91440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69" name="object 69"/>
          <p:cNvSpPr/>
          <p:nvPr/>
        </p:nvSpPr>
        <p:spPr>
          <a:xfrm>
            <a:off x="6096000" y="0"/>
            <a:ext cx="3048000" cy="91440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70" name="object 70"/>
          <p:cNvSpPr/>
          <p:nvPr/>
        </p:nvSpPr>
        <p:spPr>
          <a:xfrm>
            <a:off x="9144000" y="0"/>
            <a:ext cx="3048000" cy="9144000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71" name="object 71"/>
          <p:cNvSpPr/>
          <p:nvPr/>
        </p:nvSpPr>
        <p:spPr>
          <a:xfrm>
            <a:off x="9903963" y="5824858"/>
            <a:ext cx="438171" cy="361256"/>
          </a:xfrm>
          <a:custGeom>
            <a:avLst/>
            <a:gdLst/>
            <a:ahLst/>
            <a:cxnLst/>
            <a:rect l="l" t="t" r="r" b="b"/>
            <a:pathLst>
              <a:path w="467382" h="385340">
                <a:moveTo>
                  <a:pt x="0" y="0"/>
                </a:moveTo>
                <a:lnTo>
                  <a:pt x="467382" y="0"/>
                </a:lnTo>
                <a:lnTo>
                  <a:pt x="467382" y="385340"/>
                </a:lnTo>
                <a:lnTo>
                  <a:pt x="0" y="385340"/>
                </a:lnTo>
                <a:lnTo>
                  <a:pt x="0" y="0"/>
                </a:lnTo>
              </a:path>
            </a:pathLst>
          </a:custGeom>
          <a:solidFill>
            <a:srgbClr val="D4550F"/>
          </a:solid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72" name="object 72"/>
          <p:cNvSpPr/>
          <p:nvPr/>
        </p:nvSpPr>
        <p:spPr>
          <a:xfrm>
            <a:off x="0" y="0"/>
            <a:ext cx="3048000" cy="91440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73" name="object 73"/>
          <p:cNvSpPr/>
          <p:nvPr/>
        </p:nvSpPr>
        <p:spPr>
          <a:xfrm>
            <a:off x="3048000" y="0"/>
            <a:ext cx="3048000" cy="9144000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74" name="object 74"/>
          <p:cNvSpPr/>
          <p:nvPr/>
        </p:nvSpPr>
        <p:spPr>
          <a:xfrm>
            <a:off x="6096000" y="0"/>
            <a:ext cx="3048000" cy="9144000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75" name="object 75"/>
          <p:cNvSpPr/>
          <p:nvPr/>
        </p:nvSpPr>
        <p:spPr>
          <a:xfrm>
            <a:off x="9144000" y="0"/>
            <a:ext cx="3048000" cy="91440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76" name="object 76"/>
          <p:cNvSpPr/>
          <p:nvPr/>
        </p:nvSpPr>
        <p:spPr>
          <a:xfrm>
            <a:off x="0" y="0"/>
            <a:ext cx="3048000" cy="91440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77" name="object 77"/>
          <p:cNvSpPr/>
          <p:nvPr/>
        </p:nvSpPr>
        <p:spPr>
          <a:xfrm>
            <a:off x="3048000" y="0"/>
            <a:ext cx="3048000" cy="91440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78" name="object 78"/>
          <p:cNvSpPr/>
          <p:nvPr/>
        </p:nvSpPr>
        <p:spPr>
          <a:xfrm>
            <a:off x="6096000" y="0"/>
            <a:ext cx="3048000" cy="9144000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79" name="object 79"/>
          <p:cNvSpPr/>
          <p:nvPr/>
        </p:nvSpPr>
        <p:spPr>
          <a:xfrm>
            <a:off x="9144000" y="0"/>
            <a:ext cx="3048000" cy="9144000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80" name="object 80"/>
          <p:cNvSpPr/>
          <p:nvPr/>
        </p:nvSpPr>
        <p:spPr>
          <a:xfrm>
            <a:off x="0" y="0"/>
            <a:ext cx="3048000" cy="9144000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81" name="object 81"/>
          <p:cNvSpPr/>
          <p:nvPr/>
        </p:nvSpPr>
        <p:spPr>
          <a:xfrm>
            <a:off x="3048000" y="0"/>
            <a:ext cx="3048000" cy="9144000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82" name="object 82"/>
          <p:cNvSpPr/>
          <p:nvPr/>
        </p:nvSpPr>
        <p:spPr>
          <a:xfrm>
            <a:off x="6096000" y="0"/>
            <a:ext cx="3048000" cy="91440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83" name="object 83"/>
          <p:cNvSpPr/>
          <p:nvPr/>
        </p:nvSpPr>
        <p:spPr>
          <a:xfrm>
            <a:off x="9144000" y="0"/>
            <a:ext cx="3048000" cy="91440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84" name="object 84"/>
          <p:cNvSpPr/>
          <p:nvPr/>
        </p:nvSpPr>
        <p:spPr>
          <a:xfrm>
            <a:off x="0" y="0"/>
            <a:ext cx="3048000" cy="91440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85" name="object 85"/>
          <p:cNvSpPr/>
          <p:nvPr/>
        </p:nvSpPr>
        <p:spPr>
          <a:xfrm>
            <a:off x="3048000" y="0"/>
            <a:ext cx="3048000" cy="9144000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86" name="object 86"/>
          <p:cNvSpPr/>
          <p:nvPr/>
        </p:nvSpPr>
        <p:spPr>
          <a:xfrm>
            <a:off x="6096000" y="0"/>
            <a:ext cx="3048000" cy="91440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87" name="object 87"/>
          <p:cNvSpPr/>
          <p:nvPr/>
        </p:nvSpPr>
        <p:spPr>
          <a:xfrm>
            <a:off x="9144000" y="0"/>
            <a:ext cx="3048000" cy="91440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88" name="object 88"/>
          <p:cNvSpPr/>
          <p:nvPr/>
        </p:nvSpPr>
        <p:spPr>
          <a:xfrm>
            <a:off x="0" y="0"/>
            <a:ext cx="3048000" cy="91440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89" name="object 89"/>
          <p:cNvSpPr/>
          <p:nvPr/>
        </p:nvSpPr>
        <p:spPr>
          <a:xfrm>
            <a:off x="3048000" y="0"/>
            <a:ext cx="3048000" cy="9144000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90" name="object 90"/>
          <p:cNvSpPr/>
          <p:nvPr/>
        </p:nvSpPr>
        <p:spPr>
          <a:xfrm>
            <a:off x="6096000" y="0"/>
            <a:ext cx="3048000" cy="9144000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91" name="object 91"/>
          <p:cNvSpPr/>
          <p:nvPr/>
        </p:nvSpPr>
        <p:spPr>
          <a:xfrm>
            <a:off x="9144000" y="0"/>
            <a:ext cx="3048000" cy="91440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92" name="object 92"/>
          <p:cNvSpPr/>
          <p:nvPr/>
        </p:nvSpPr>
        <p:spPr>
          <a:xfrm>
            <a:off x="0" y="0"/>
            <a:ext cx="3048000" cy="91440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93" name="object 93"/>
          <p:cNvSpPr/>
          <p:nvPr/>
        </p:nvSpPr>
        <p:spPr>
          <a:xfrm>
            <a:off x="3048000" y="0"/>
            <a:ext cx="3048000" cy="9144000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94" name="object 94"/>
          <p:cNvSpPr/>
          <p:nvPr/>
        </p:nvSpPr>
        <p:spPr>
          <a:xfrm>
            <a:off x="6096000" y="0"/>
            <a:ext cx="3048000" cy="9144000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95" name="object 95"/>
          <p:cNvSpPr/>
          <p:nvPr/>
        </p:nvSpPr>
        <p:spPr>
          <a:xfrm>
            <a:off x="9144000" y="0"/>
            <a:ext cx="3048000" cy="91440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96" name="object 96"/>
          <p:cNvSpPr/>
          <p:nvPr/>
        </p:nvSpPr>
        <p:spPr>
          <a:xfrm>
            <a:off x="4691145" y="6299807"/>
            <a:ext cx="533522" cy="1083050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97" name="object 97"/>
          <p:cNvSpPr/>
          <p:nvPr/>
        </p:nvSpPr>
        <p:spPr>
          <a:xfrm>
            <a:off x="5264903" y="6307504"/>
            <a:ext cx="533522" cy="108305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98" name="object 98"/>
          <p:cNvSpPr/>
          <p:nvPr/>
        </p:nvSpPr>
        <p:spPr>
          <a:xfrm>
            <a:off x="3562000" y="6299807"/>
            <a:ext cx="1079261" cy="1085836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99" name="object 99"/>
          <p:cNvSpPr/>
          <p:nvPr/>
        </p:nvSpPr>
        <p:spPr>
          <a:xfrm>
            <a:off x="7412367" y="6302593"/>
            <a:ext cx="533522" cy="1083050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100" name="object 100"/>
          <p:cNvSpPr/>
          <p:nvPr/>
        </p:nvSpPr>
        <p:spPr>
          <a:xfrm>
            <a:off x="7986127" y="6310290"/>
            <a:ext cx="533522" cy="108305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101" name="object 101"/>
          <p:cNvSpPr/>
          <p:nvPr/>
        </p:nvSpPr>
        <p:spPr>
          <a:xfrm>
            <a:off x="6283222" y="6302594"/>
            <a:ext cx="1079261" cy="1085838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102" name="object 102"/>
          <p:cNvSpPr/>
          <p:nvPr/>
        </p:nvSpPr>
        <p:spPr>
          <a:xfrm>
            <a:off x="10193480" y="6302593"/>
            <a:ext cx="533522" cy="1083050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103" name="object 103"/>
          <p:cNvSpPr/>
          <p:nvPr/>
        </p:nvSpPr>
        <p:spPr>
          <a:xfrm>
            <a:off x="10767238" y="6310290"/>
            <a:ext cx="533522" cy="108305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104" name="object 104"/>
          <p:cNvSpPr/>
          <p:nvPr/>
        </p:nvSpPr>
        <p:spPr>
          <a:xfrm>
            <a:off x="9064334" y="6302594"/>
            <a:ext cx="1079261" cy="1085838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105" name="object 105"/>
          <p:cNvSpPr/>
          <p:nvPr/>
        </p:nvSpPr>
        <p:spPr>
          <a:xfrm>
            <a:off x="1489" y="1489"/>
            <a:ext cx="12189023" cy="9141023"/>
          </a:xfrm>
          <a:custGeom>
            <a:avLst/>
            <a:gdLst/>
            <a:ahLst/>
            <a:cxnLst/>
            <a:rect l="l" t="t" r="r" b="b"/>
            <a:pathLst>
              <a:path w="13001625" h="9750425">
                <a:moveTo>
                  <a:pt x="0" y="9750425"/>
                </a:moveTo>
                <a:lnTo>
                  <a:pt x="13001625" y="9750425"/>
                </a:lnTo>
                <a:lnTo>
                  <a:pt x="13001625" y="0"/>
                </a:lnTo>
                <a:lnTo>
                  <a:pt x="0" y="0"/>
                </a:lnTo>
                <a:lnTo>
                  <a:pt x="0" y="975042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106" name="object 106"/>
          <p:cNvSpPr txBox="1"/>
          <p:nvPr/>
        </p:nvSpPr>
        <p:spPr>
          <a:xfrm>
            <a:off x="1489" y="1489"/>
            <a:ext cx="12189023" cy="914102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938"/>
              </a:lnSpc>
            </a:pPr>
            <a:endParaRPr sz="938" dirty="0"/>
          </a:p>
          <a:p>
            <a:pPr marL="4187003" marR="4168505" algn="ctr">
              <a:lnSpc>
                <a:spcPct val="95825"/>
              </a:lnSpc>
              <a:spcBef>
                <a:spcPts val="23821"/>
              </a:spcBef>
            </a:pPr>
            <a:r>
              <a:rPr sz="3750" spc="514" dirty="0">
                <a:latin typeface="Arial"/>
                <a:cs typeface="Arial"/>
              </a:rPr>
              <a:t>C</a:t>
            </a:r>
            <a:r>
              <a:rPr sz="3750" spc="513" dirty="0">
                <a:latin typeface="Arial"/>
                <a:cs typeface="Arial"/>
              </a:rPr>
              <a:t>o</a:t>
            </a:r>
            <a:r>
              <a:rPr sz="3750" spc="660" dirty="0">
                <a:latin typeface="Arial"/>
                <a:cs typeface="Arial"/>
              </a:rPr>
              <a:t>m</a:t>
            </a:r>
            <a:r>
              <a:rPr sz="3750" spc="535" dirty="0">
                <a:latin typeface="Arial"/>
                <a:cs typeface="Arial"/>
              </a:rPr>
              <a:t>u</a:t>
            </a:r>
            <a:r>
              <a:rPr sz="3750" spc="712" dirty="0">
                <a:latin typeface="Arial"/>
                <a:cs typeface="Arial"/>
              </a:rPr>
              <a:t>n</a:t>
            </a:r>
            <a:r>
              <a:rPr sz="3750" spc="772" dirty="0">
                <a:latin typeface="Arial"/>
                <a:cs typeface="Arial"/>
              </a:rPr>
              <a:t>i</a:t>
            </a:r>
            <a:r>
              <a:rPr sz="3750" spc="833" dirty="0">
                <a:latin typeface="Arial"/>
                <a:cs typeface="Arial"/>
              </a:rPr>
              <a:t>d</a:t>
            </a:r>
            <a:r>
              <a:rPr sz="3750" spc="378" dirty="0">
                <a:latin typeface="Arial"/>
                <a:cs typeface="Arial"/>
              </a:rPr>
              <a:t>a</a:t>
            </a:r>
            <a:r>
              <a:rPr sz="3750" spc="833" dirty="0">
                <a:latin typeface="Arial"/>
                <a:cs typeface="Arial"/>
              </a:rPr>
              <a:t>d</a:t>
            </a:r>
            <a:r>
              <a:rPr sz="3750" spc="318" dirty="0">
                <a:latin typeface="Arial"/>
                <a:cs typeface="Arial"/>
              </a:rPr>
              <a:t>e</a:t>
            </a:r>
            <a:r>
              <a:rPr sz="3750" dirty="0">
                <a:latin typeface="Arial"/>
                <a:cs typeface="Arial"/>
              </a:rPr>
              <a:t>s</a:t>
            </a:r>
          </a:p>
          <a:p>
            <a:pPr marL="769677" marR="784397" algn="ctr">
              <a:lnSpc>
                <a:spcPts val="1987"/>
              </a:lnSpc>
              <a:spcBef>
                <a:spcPts val="11290"/>
              </a:spcBef>
              <a:tabLst>
                <a:tab pos="3476625" algn="l"/>
                <a:tab pos="6203156" algn="l"/>
                <a:tab pos="8905875" algn="l"/>
              </a:tabLst>
            </a:pPr>
            <a:r>
              <a:rPr sz="1688" spc="133" dirty="0">
                <a:latin typeface="Arial"/>
                <a:cs typeface="Arial"/>
              </a:rPr>
              <a:t>C</a:t>
            </a:r>
            <a:r>
              <a:rPr sz="1688" spc="121" dirty="0">
                <a:latin typeface="Arial"/>
                <a:cs typeface="Arial"/>
              </a:rPr>
              <a:t>e</a:t>
            </a:r>
            <a:r>
              <a:rPr sz="1688" spc="225" dirty="0">
                <a:latin typeface="Arial"/>
                <a:cs typeface="Arial"/>
              </a:rPr>
              <a:t>n</a:t>
            </a:r>
            <a:r>
              <a:rPr sz="1688" spc="300" dirty="0">
                <a:latin typeface="Arial"/>
                <a:cs typeface="Arial"/>
              </a:rPr>
              <a:t>t</a:t>
            </a:r>
            <a:r>
              <a:rPr sz="1688" spc="302" dirty="0">
                <a:latin typeface="Arial"/>
                <a:cs typeface="Arial"/>
              </a:rPr>
              <a:t>r</a:t>
            </a:r>
            <a:r>
              <a:rPr sz="1688" spc="272" dirty="0">
                <a:latin typeface="Arial"/>
                <a:cs typeface="Arial"/>
              </a:rPr>
              <a:t>o </a:t>
            </a:r>
            <a:r>
              <a:rPr sz="1688" spc="-98" dirty="0">
                <a:latin typeface="Arial"/>
                <a:cs typeface="Arial"/>
              </a:rPr>
              <a:t> </a:t>
            </a:r>
            <a:r>
              <a:rPr sz="1688" spc="155" dirty="0">
                <a:latin typeface="Arial"/>
                <a:cs typeface="Arial"/>
              </a:rPr>
              <a:t>e</a:t>
            </a:r>
            <a:r>
              <a:rPr sz="1688" spc="408" dirty="0">
                <a:latin typeface="Arial"/>
                <a:cs typeface="Arial"/>
              </a:rPr>
              <a:t>d</a:t>
            </a:r>
            <a:r>
              <a:rPr sz="1688" spc="216" dirty="0">
                <a:latin typeface="Arial"/>
                <a:cs typeface="Arial"/>
              </a:rPr>
              <a:t>u</a:t>
            </a:r>
            <a:r>
              <a:rPr sz="1688" spc="145" dirty="0">
                <a:latin typeface="Arial"/>
                <a:cs typeface="Arial"/>
              </a:rPr>
              <a:t>c</a:t>
            </a:r>
            <a:r>
              <a:rPr sz="1688" spc="108" dirty="0">
                <a:latin typeface="Arial"/>
                <a:cs typeface="Arial"/>
              </a:rPr>
              <a:t>a</a:t>
            </a:r>
            <a:r>
              <a:rPr sz="1688" spc="309" dirty="0">
                <a:latin typeface="Arial"/>
                <a:cs typeface="Arial"/>
              </a:rPr>
              <a:t>t</a:t>
            </a:r>
            <a:r>
              <a:rPr sz="1688" spc="288" dirty="0">
                <a:latin typeface="Arial"/>
                <a:cs typeface="Arial"/>
              </a:rPr>
              <a:t>i</a:t>
            </a:r>
            <a:r>
              <a:rPr sz="1688" spc="202" dirty="0">
                <a:latin typeface="Arial"/>
                <a:cs typeface="Arial"/>
              </a:rPr>
              <a:t>v</a:t>
            </a:r>
            <a:r>
              <a:rPr sz="1688" spc="272" dirty="0">
                <a:latin typeface="Arial"/>
                <a:cs typeface="Arial"/>
              </a:rPr>
              <a:t>o </a:t>
            </a:r>
            <a:r>
              <a:rPr sz="1688" spc="-98" dirty="0">
                <a:latin typeface="Arial"/>
                <a:cs typeface="Arial"/>
              </a:rPr>
              <a:t> </a:t>
            </a:r>
            <a:r>
              <a:rPr sz="1688" dirty="0">
                <a:latin typeface="Arial"/>
                <a:cs typeface="Arial"/>
              </a:rPr>
              <a:t>1</a:t>
            </a:r>
            <a:r>
              <a:rPr sz="1688" spc="-394" dirty="0">
                <a:latin typeface="Arial"/>
                <a:cs typeface="Arial"/>
              </a:rPr>
              <a:t> </a:t>
            </a:r>
            <a:r>
              <a:rPr sz="1688" dirty="0">
                <a:latin typeface="Arial"/>
                <a:cs typeface="Arial"/>
              </a:rPr>
              <a:t>	</a:t>
            </a:r>
            <a:r>
              <a:rPr sz="1688" spc="133" dirty="0">
                <a:latin typeface="Arial"/>
                <a:cs typeface="Arial"/>
              </a:rPr>
              <a:t>C</a:t>
            </a:r>
            <a:r>
              <a:rPr sz="1688" spc="121" dirty="0">
                <a:latin typeface="Arial"/>
                <a:cs typeface="Arial"/>
              </a:rPr>
              <a:t>e</a:t>
            </a:r>
            <a:r>
              <a:rPr sz="1688" spc="225" dirty="0">
                <a:latin typeface="Arial"/>
                <a:cs typeface="Arial"/>
              </a:rPr>
              <a:t>n</a:t>
            </a:r>
            <a:r>
              <a:rPr sz="1688" spc="300" dirty="0">
                <a:latin typeface="Arial"/>
                <a:cs typeface="Arial"/>
              </a:rPr>
              <a:t>t</a:t>
            </a:r>
            <a:r>
              <a:rPr sz="1688" spc="302" dirty="0">
                <a:latin typeface="Arial"/>
                <a:cs typeface="Arial"/>
              </a:rPr>
              <a:t>r</a:t>
            </a:r>
            <a:r>
              <a:rPr sz="1688" spc="272" dirty="0">
                <a:latin typeface="Arial"/>
                <a:cs typeface="Arial"/>
              </a:rPr>
              <a:t>o </a:t>
            </a:r>
            <a:r>
              <a:rPr sz="1688" spc="-98" dirty="0">
                <a:latin typeface="Arial"/>
                <a:cs typeface="Arial"/>
              </a:rPr>
              <a:t> </a:t>
            </a:r>
            <a:r>
              <a:rPr sz="1688" spc="155" dirty="0">
                <a:latin typeface="Arial"/>
                <a:cs typeface="Arial"/>
              </a:rPr>
              <a:t>e</a:t>
            </a:r>
            <a:r>
              <a:rPr sz="1688" spc="408" dirty="0">
                <a:latin typeface="Arial"/>
                <a:cs typeface="Arial"/>
              </a:rPr>
              <a:t>d</a:t>
            </a:r>
            <a:r>
              <a:rPr sz="1688" spc="216" dirty="0">
                <a:latin typeface="Arial"/>
                <a:cs typeface="Arial"/>
              </a:rPr>
              <a:t>u</a:t>
            </a:r>
            <a:r>
              <a:rPr sz="1688" spc="145" dirty="0">
                <a:latin typeface="Arial"/>
                <a:cs typeface="Arial"/>
              </a:rPr>
              <a:t>c</a:t>
            </a:r>
            <a:r>
              <a:rPr sz="1688" spc="108" dirty="0">
                <a:latin typeface="Arial"/>
                <a:cs typeface="Arial"/>
              </a:rPr>
              <a:t>a</a:t>
            </a:r>
            <a:r>
              <a:rPr sz="1688" spc="309" dirty="0">
                <a:latin typeface="Arial"/>
                <a:cs typeface="Arial"/>
              </a:rPr>
              <a:t>t</a:t>
            </a:r>
            <a:r>
              <a:rPr sz="1688" spc="288" dirty="0">
                <a:latin typeface="Arial"/>
                <a:cs typeface="Arial"/>
              </a:rPr>
              <a:t>i</a:t>
            </a:r>
            <a:r>
              <a:rPr sz="1688" spc="202" dirty="0">
                <a:latin typeface="Arial"/>
                <a:cs typeface="Arial"/>
              </a:rPr>
              <a:t>v</a:t>
            </a:r>
            <a:r>
              <a:rPr sz="1688" spc="272" dirty="0">
                <a:latin typeface="Arial"/>
                <a:cs typeface="Arial"/>
              </a:rPr>
              <a:t>o </a:t>
            </a:r>
            <a:r>
              <a:rPr sz="1688" spc="-98" dirty="0">
                <a:latin typeface="Arial"/>
                <a:cs typeface="Arial"/>
              </a:rPr>
              <a:t> </a:t>
            </a:r>
            <a:r>
              <a:rPr sz="1688" dirty="0">
                <a:latin typeface="Arial"/>
                <a:cs typeface="Arial"/>
              </a:rPr>
              <a:t>2</a:t>
            </a:r>
            <a:r>
              <a:rPr sz="1688" spc="-459" dirty="0">
                <a:latin typeface="Arial"/>
                <a:cs typeface="Arial"/>
              </a:rPr>
              <a:t> </a:t>
            </a:r>
            <a:r>
              <a:rPr sz="1688" dirty="0">
                <a:latin typeface="Arial"/>
                <a:cs typeface="Arial"/>
              </a:rPr>
              <a:t>	</a:t>
            </a:r>
            <a:r>
              <a:rPr sz="1688" spc="133" dirty="0">
                <a:latin typeface="Arial"/>
                <a:cs typeface="Arial"/>
              </a:rPr>
              <a:t>C</a:t>
            </a:r>
            <a:r>
              <a:rPr sz="1688" spc="121" dirty="0">
                <a:latin typeface="Arial"/>
                <a:cs typeface="Arial"/>
              </a:rPr>
              <a:t>e</a:t>
            </a:r>
            <a:r>
              <a:rPr sz="1688" spc="225" dirty="0">
                <a:latin typeface="Arial"/>
                <a:cs typeface="Arial"/>
              </a:rPr>
              <a:t>n</a:t>
            </a:r>
            <a:r>
              <a:rPr sz="1688" spc="300" dirty="0">
                <a:latin typeface="Arial"/>
                <a:cs typeface="Arial"/>
              </a:rPr>
              <a:t>t</a:t>
            </a:r>
            <a:r>
              <a:rPr sz="1688" spc="302" dirty="0">
                <a:latin typeface="Arial"/>
                <a:cs typeface="Arial"/>
              </a:rPr>
              <a:t>r</a:t>
            </a:r>
            <a:r>
              <a:rPr sz="1688" spc="272" dirty="0">
                <a:latin typeface="Arial"/>
                <a:cs typeface="Arial"/>
              </a:rPr>
              <a:t>o </a:t>
            </a:r>
            <a:r>
              <a:rPr sz="1688" spc="-98" dirty="0">
                <a:latin typeface="Arial"/>
                <a:cs typeface="Arial"/>
              </a:rPr>
              <a:t> </a:t>
            </a:r>
            <a:r>
              <a:rPr sz="1688" spc="155" dirty="0">
                <a:latin typeface="Arial"/>
                <a:cs typeface="Arial"/>
              </a:rPr>
              <a:t>e</a:t>
            </a:r>
            <a:r>
              <a:rPr sz="1688" spc="408" dirty="0">
                <a:latin typeface="Arial"/>
                <a:cs typeface="Arial"/>
              </a:rPr>
              <a:t>d</a:t>
            </a:r>
            <a:r>
              <a:rPr sz="1688" spc="216" dirty="0">
                <a:latin typeface="Arial"/>
                <a:cs typeface="Arial"/>
              </a:rPr>
              <a:t>u</a:t>
            </a:r>
            <a:r>
              <a:rPr sz="1688" spc="145" dirty="0">
                <a:latin typeface="Arial"/>
                <a:cs typeface="Arial"/>
              </a:rPr>
              <a:t>c</a:t>
            </a:r>
            <a:r>
              <a:rPr sz="1688" spc="108" dirty="0">
                <a:latin typeface="Arial"/>
                <a:cs typeface="Arial"/>
              </a:rPr>
              <a:t>a</a:t>
            </a:r>
            <a:r>
              <a:rPr sz="1688" spc="309" dirty="0">
                <a:latin typeface="Arial"/>
                <a:cs typeface="Arial"/>
              </a:rPr>
              <a:t>t</a:t>
            </a:r>
            <a:r>
              <a:rPr sz="1688" spc="288" dirty="0">
                <a:latin typeface="Arial"/>
                <a:cs typeface="Arial"/>
              </a:rPr>
              <a:t>i</a:t>
            </a:r>
            <a:r>
              <a:rPr sz="1688" spc="202" dirty="0">
                <a:latin typeface="Arial"/>
                <a:cs typeface="Arial"/>
              </a:rPr>
              <a:t>v</a:t>
            </a:r>
            <a:r>
              <a:rPr sz="1688" spc="272" dirty="0">
                <a:latin typeface="Arial"/>
                <a:cs typeface="Arial"/>
              </a:rPr>
              <a:t>o </a:t>
            </a:r>
            <a:r>
              <a:rPr sz="1688" spc="-98" dirty="0">
                <a:latin typeface="Arial"/>
                <a:cs typeface="Arial"/>
              </a:rPr>
              <a:t> </a:t>
            </a:r>
            <a:r>
              <a:rPr sz="1688" dirty="0">
                <a:latin typeface="Arial"/>
                <a:cs typeface="Arial"/>
              </a:rPr>
              <a:t>3</a:t>
            </a:r>
            <a:r>
              <a:rPr sz="1688" spc="-253" dirty="0">
                <a:latin typeface="Arial"/>
                <a:cs typeface="Arial"/>
              </a:rPr>
              <a:t> </a:t>
            </a:r>
            <a:r>
              <a:rPr sz="1688" dirty="0">
                <a:latin typeface="Arial"/>
                <a:cs typeface="Arial"/>
              </a:rPr>
              <a:t>	</a:t>
            </a:r>
            <a:r>
              <a:rPr sz="2531" spc="133" baseline="1610" dirty="0">
                <a:latin typeface="Arial"/>
                <a:cs typeface="Arial"/>
              </a:rPr>
              <a:t>C</a:t>
            </a:r>
            <a:r>
              <a:rPr sz="2531" spc="121" baseline="1610" dirty="0">
                <a:latin typeface="Arial"/>
                <a:cs typeface="Arial"/>
              </a:rPr>
              <a:t>e</a:t>
            </a:r>
            <a:r>
              <a:rPr sz="2531" spc="225" baseline="1610" dirty="0">
                <a:latin typeface="Arial"/>
                <a:cs typeface="Arial"/>
              </a:rPr>
              <a:t>n</a:t>
            </a:r>
            <a:r>
              <a:rPr sz="2531" spc="300" baseline="1610" dirty="0">
                <a:latin typeface="Arial"/>
                <a:cs typeface="Arial"/>
              </a:rPr>
              <a:t>t</a:t>
            </a:r>
            <a:r>
              <a:rPr sz="2531" spc="302" baseline="1610" dirty="0">
                <a:latin typeface="Arial"/>
                <a:cs typeface="Arial"/>
              </a:rPr>
              <a:t>r</a:t>
            </a:r>
            <a:r>
              <a:rPr sz="2531" spc="272" baseline="1610" dirty="0">
                <a:latin typeface="Arial"/>
                <a:cs typeface="Arial"/>
              </a:rPr>
              <a:t>o </a:t>
            </a:r>
            <a:r>
              <a:rPr sz="2531" spc="-98" baseline="1610" dirty="0">
                <a:latin typeface="Arial"/>
                <a:cs typeface="Arial"/>
              </a:rPr>
              <a:t> </a:t>
            </a:r>
            <a:r>
              <a:rPr sz="2531" spc="155" baseline="1610" dirty="0">
                <a:latin typeface="Arial"/>
                <a:cs typeface="Arial"/>
              </a:rPr>
              <a:t>e</a:t>
            </a:r>
            <a:r>
              <a:rPr sz="2531" spc="408" baseline="1610" dirty="0">
                <a:latin typeface="Arial"/>
                <a:cs typeface="Arial"/>
              </a:rPr>
              <a:t>d</a:t>
            </a:r>
            <a:r>
              <a:rPr sz="2531" spc="216" baseline="1610" dirty="0">
                <a:latin typeface="Arial"/>
                <a:cs typeface="Arial"/>
              </a:rPr>
              <a:t>u</a:t>
            </a:r>
            <a:r>
              <a:rPr sz="2531" spc="145" baseline="1610" dirty="0">
                <a:latin typeface="Arial"/>
                <a:cs typeface="Arial"/>
              </a:rPr>
              <a:t>c</a:t>
            </a:r>
            <a:r>
              <a:rPr sz="2531" spc="108" baseline="1610" dirty="0">
                <a:latin typeface="Arial"/>
                <a:cs typeface="Arial"/>
              </a:rPr>
              <a:t>a</a:t>
            </a:r>
            <a:r>
              <a:rPr sz="2531" spc="309" baseline="1610" dirty="0">
                <a:latin typeface="Arial"/>
                <a:cs typeface="Arial"/>
              </a:rPr>
              <a:t>t</a:t>
            </a:r>
            <a:r>
              <a:rPr sz="2531" spc="288" baseline="1610" dirty="0">
                <a:latin typeface="Arial"/>
                <a:cs typeface="Arial"/>
              </a:rPr>
              <a:t>i</a:t>
            </a:r>
            <a:r>
              <a:rPr sz="2531" spc="202" baseline="1610" dirty="0">
                <a:latin typeface="Arial"/>
                <a:cs typeface="Arial"/>
              </a:rPr>
              <a:t>v</a:t>
            </a:r>
            <a:r>
              <a:rPr sz="2531" spc="272" baseline="1610" dirty="0">
                <a:latin typeface="Arial"/>
                <a:cs typeface="Arial"/>
              </a:rPr>
              <a:t>o </a:t>
            </a:r>
            <a:r>
              <a:rPr sz="2531" spc="-98" baseline="1610" dirty="0">
                <a:latin typeface="Arial"/>
                <a:cs typeface="Arial"/>
              </a:rPr>
              <a:t> </a:t>
            </a:r>
            <a:r>
              <a:rPr sz="2531" spc="600" baseline="1610" dirty="0">
                <a:latin typeface="Arial"/>
                <a:cs typeface="Arial"/>
              </a:rPr>
              <a:t>4</a:t>
            </a:r>
            <a:endParaRPr sz="1688" dirty="0">
              <a:latin typeface="Arial"/>
              <a:cs typeface="Arial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9903963" y="5824858"/>
            <a:ext cx="438171" cy="36125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3813">
              <a:lnSpc>
                <a:spcPts val="938"/>
              </a:lnSpc>
            </a:pPr>
            <a:endParaRPr sz="938"/>
          </a:p>
        </p:txBody>
      </p:sp>
      <p:sp>
        <p:nvSpPr>
          <p:cNvPr id="108" name="object 108"/>
          <p:cNvSpPr txBox="1"/>
          <p:nvPr/>
        </p:nvSpPr>
        <p:spPr>
          <a:xfrm>
            <a:off x="1791848" y="5825122"/>
            <a:ext cx="438171" cy="3612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3813">
              <a:lnSpc>
                <a:spcPts val="938"/>
              </a:lnSpc>
            </a:pPr>
            <a:endParaRPr sz="938"/>
          </a:p>
        </p:txBody>
      </p:sp>
      <p:sp>
        <p:nvSpPr>
          <p:cNvPr id="109" name="object 109"/>
          <p:cNvSpPr txBox="1"/>
          <p:nvPr/>
        </p:nvSpPr>
        <p:spPr>
          <a:xfrm>
            <a:off x="7219767" y="5825121"/>
            <a:ext cx="438171" cy="36125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3813">
              <a:lnSpc>
                <a:spcPts val="938"/>
              </a:lnSpc>
            </a:pPr>
            <a:endParaRPr sz="938"/>
          </a:p>
        </p:txBody>
      </p:sp>
      <p:sp>
        <p:nvSpPr>
          <p:cNvPr id="110" name="object 110"/>
          <p:cNvSpPr txBox="1"/>
          <p:nvPr/>
        </p:nvSpPr>
        <p:spPr>
          <a:xfrm>
            <a:off x="4404605" y="5825121"/>
            <a:ext cx="438171" cy="36125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3813">
              <a:lnSpc>
                <a:spcPts val="938"/>
              </a:lnSpc>
            </a:pPr>
            <a:endParaRPr sz="938"/>
          </a:p>
        </p:txBody>
      </p:sp>
    </p:spTree>
    <p:extLst>
      <p:ext uri="{BB962C8B-B14F-4D97-AF65-F5344CB8AC3E}">
        <p14:creationId xmlns:p14="http://schemas.microsoft.com/office/powerpoint/2010/main" val="386473995"/>
      </p:ext>
    </p:extLst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9144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3" name="object 3"/>
          <p:cNvSpPr/>
          <p:nvPr/>
        </p:nvSpPr>
        <p:spPr>
          <a:xfrm>
            <a:off x="262357" y="2269675"/>
            <a:ext cx="11667285" cy="64219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4" name="object 4"/>
          <p:cNvSpPr/>
          <p:nvPr/>
        </p:nvSpPr>
        <p:spPr>
          <a:xfrm>
            <a:off x="464344" y="1321594"/>
            <a:ext cx="11263313" cy="8334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5" name="object 5"/>
          <p:cNvSpPr/>
          <p:nvPr/>
        </p:nvSpPr>
        <p:spPr>
          <a:xfrm>
            <a:off x="369094" y="1262063"/>
            <a:ext cx="11453813" cy="10830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6" name="object 6"/>
          <p:cNvSpPr/>
          <p:nvPr/>
        </p:nvSpPr>
        <p:spPr>
          <a:xfrm>
            <a:off x="8917781" y="1499978"/>
            <a:ext cx="2619375" cy="4762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7" name="object 7"/>
          <p:cNvSpPr/>
          <p:nvPr/>
        </p:nvSpPr>
        <p:spPr>
          <a:xfrm>
            <a:off x="619125" y="1386868"/>
            <a:ext cx="1583531" cy="70246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3048000" cy="91440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9" name="object 9"/>
          <p:cNvSpPr/>
          <p:nvPr/>
        </p:nvSpPr>
        <p:spPr>
          <a:xfrm>
            <a:off x="3048000" y="0"/>
            <a:ext cx="3048000" cy="91440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10" name="object 10"/>
          <p:cNvSpPr/>
          <p:nvPr/>
        </p:nvSpPr>
        <p:spPr>
          <a:xfrm>
            <a:off x="6096000" y="0"/>
            <a:ext cx="3048000" cy="91440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11" name="object 11"/>
          <p:cNvSpPr/>
          <p:nvPr/>
        </p:nvSpPr>
        <p:spPr>
          <a:xfrm>
            <a:off x="9144000" y="0"/>
            <a:ext cx="3048000" cy="91440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12" name="object 12"/>
          <p:cNvSpPr/>
          <p:nvPr/>
        </p:nvSpPr>
        <p:spPr>
          <a:xfrm>
            <a:off x="1699825" y="6380425"/>
            <a:ext cx="438171" cy="361256"/>
          </a:xfrm>
          <a:custGeom>
            <a:avLst/>
            <a:gdLst/>
            <a:ahLst/>
            <a:cxnLst/>
            <a:rect l="l" t="t" r="r" b="b"/>
            <a:pathLst>
              <a:path w="467382" h="385340">
                <a:moveTo>
                  <a:pt x="0" y="0"/>
                </a:moveTo>
                <a:lnTo>
                  <a:pt x="467382" y="0"/>
                </a:lnTo>
                <a:lnTo>
                  <a:pt x="467382" y="385340"/>
                </a:lnTo>
                <a:lnTo>
                  <a:pt x="0" y="385340"/>
                </a:lnTo>
                <a:lnTo>
                  <a:pt x="0" y="0"/>
                </a:lnTo>
              </a:path>
            </a:pathLst>
          </a:custGeom>
          <a:solidFill>
            <a:srgbClr val="095BC4"/>
          </a:solid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13" name="object 13"/>
          <p:cNvSpPr/>
          <p:nvPr/>
        </p:nvSpPr>
        <p:spPr>
          <a:xfrm>
            <a:off x="6655885" y="3857625"/>
            <a:ext cx="832856" cy="169069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14" name="object 14"/>
          <p:cNvSpPr/>
          <p:nvPr/>
        </p:nvSpPr>
        <p:spPr>
          <a:xfrm>
            <a:off x="1452563" y="3857625"/>
            <a:ext cx="832856" cy="169069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15" name="object 15"/>
          <p:cNvSpPr/>
          <p:nvPr/>
        </p:nvSpPr>
        <p:spPr>
          <a:xfrm>
            <a:off x="9537197" y="3857625"/>
            <a:ext cx="832856" cy="169069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16" name="object 16"/>
          <p:cNvSpPr/>
          <p:nvPr/>
        </p:nvSpPr>
        <p:spPr>
          <a:xfrm>
            <a:off x="3958974" y="3857625"/>
            <a:ext cx="832856" cy="16906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17" name="object 17"/>
          <p:cNvSpPr/>
          <p:nvPr/>
        </p:nvSpPr>
        <p:spPr>
          <a:xfrm>
            <a:off x="0" y="0"/>
            <a:ext cx="3048000" cy="91440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18" name="object 18"/>
          <p:cNvSpPr/>
          <p:nvPr/>
        </p:nvSpPr>
        <p:spPr>
          <a:xfrm>
            <a:off x="3048000" y="0"/>
            <a:ext cx="3048000" cy="91440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19" name="object 19"/>
          <p:cNvSpPr/>
          <p:nvPr/>
        </p:nvSpPr>
        <p:spPr>
          <a:xfrm>
            <a:off x="6096000" y="0"/>
            <a:ext cx="3048000" cy="91440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20" name="object 20"/>
          <p:cNvSpPr/>
          <p:nvPr/>
        </p:nvSpPr>
        <p:spPr>
          <a:xfrm>
            <a:off x="9144000" y="0"/>
            <a:ext cx="3048000" cy="91440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21" name="object 21"/>
          <p:cNvSpPr/>
          <p:nvPr/>
        </p:nvSpPr>
        <p:spPr>
          <a:xfrm>
            <a:off x="4227583" y="6380425"/>
            <a:ext cx="438171" cy="361256"/>
          </a:xfrm>
          <a:custGeom>
            <a:avLst/>
            <a:gdLst/>
            <a:ahLst/>
            <a:cxnLst/>
            <a:rect l="l" t="t" r="r" b="b"/>
            <a:pathLst>
              <a:path w="467382" h="385340">
                <a:moveTo>
                  <a:pt x="0" y="0"/>
                </a:moveTo>
                <a:lnTo>
                  <a:pt x="467382" y="0"/>
                </a:lnTo>
                <a:lnTo>
                  <a:pt x="467382" y="385340"/>
                </a:lnTo>
                <a:lnTo>
                  <a:pt x="0" y="385340"/>
                </a:lnTo>
                <a:lnTo>
                  <a:pt x="0" y="0"/>
                </a:lnTo>
              </a:path>
            </a:pathLst>
          </a:custGeom>
          <a:solidFill>
            <a:srgbClr val="095BC4"/>
          </a:solid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22" name="object 22"/>
          <p:cNvSpPr/>
          <p:nvPr/>
        </p:nvSpPr>
        <p:spPr>
          <a:xfrm>
            <a:off x="0" y="0"/>
            <a:ext cx="3048000" cy="91440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23" name="object 23"/>
          <p:cNvSpPr/>
          <p:nvPr/>
        </p:nvSpPr>
        <p:spPr>
          <a:xfrm>
            <a:off x="3048000" y="0"/>
            <a:ext cx="3048000" cy="91440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24" name="object 24"/>
          <p:cNvSpPr/>
          <p:nvPr/>
        </p:nvSpPr>
        <p:spPr>
          <a:xfrm>
            <a:off x="6096000" y="0"/>
            <a:ext cx="3048000" cy="91440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25" name="object 25"/>
          <p:cNvSpPr/>
          <p:nvPr/>
        </p:nvSpPr>
        <p:spPr>
          <a:xfrm>
            <a:off x="9144000" y="0"/>
            <a:ext cx="3048000" cy="91440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26" name="object 26"/>
          <p:cNvSpPr/>
          <p:nvPr/>
        </p:nvSpPr>
        <p:spPr>
          <a:xfrm>
            <a:off x="6843325" y="6380425"/>
            <a:ext cx="438171" cy="361256"/>
          </a:xfrm>
          <a:custGeom>
            <a:avLst/>
            <a:gdLst/>
            <a:ahLst/>
            <a:cxnLst/>
            <a:rect l="l" t="t" r="r" b="b"/>
            <a:pathLst>
              <a:path w="467382" h="385340">
                <a:moveTo>
                  <a:pt x="0" y="0"/>
                </a:moveTo>
                <a:lnTo>
                  <a:pt x="467382" y="0"/>
                </a:lnTo>
                <a:lnTo>
                  <a:pt x="467382" y="385340"/>
                </a:lnTo>
                <a:lnTo>
                  <a:pt x="0" y="385340"/>
                </a:lnTo>
                <a:lnTo>
                  <a:pt x="0" y="0"/>
                </a:lnTo>
              </a:path>
            </a:pathLst>
          </a:custGeom>
          <a:solidFill>
            <a:srgbClr val="095BC4"/>
          </a:solid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27" name="object 27"/>
          <p:cNvSpPr/>
          <p:nvPr/>
        </p:nvSpPr>
        <p:spPr>
          <a:xfrm>
            <a:off x="0" y="0"/>
            <a:ext cx="3048000" cy="91440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28" name="object 28"/>
          <p:cNvSpPr/>
          <p:nvPr/>
        </p:nvSpPr>
        <p:spPr>
          <a:xfrm>
            <a:off x="3048000" y="0"/>
            <a:ext cx="3048000" cy="91440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29" name="object 29"/>
          <p:cNvSpPr/>
          <p:nvPr/>
        </p:nvSpPr>
        <p:spPr>
          <a:xfrm>
            <a:off x="6096000" y="0"/>
            <a:ext cx="3048000" cy="91440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30" name="object 30"/>
          <p:cNvSpPr/>
          <p:nvPr/>
        </p:nvSpPr>
        <p:spPr>
          <a:xfrm>
            <a:off x="9144000" y="0"/>
            <a:ext cx="3048000" cy="91440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31" name="object 31"/>
          <p:cNvSpPr/>
          <p:nvPr/>
        </p:nvSpPr>
        <p:spPr>
          <a:xfrm>
            <a:off x="9724638" y="6380425"/>
            <a:ext cx="438171" cy="361256"/>
          </a:xfrm>
          <a:custGeom>
            <a:avLst/>
            <a:gdLst/>
            <a:ahLst/>
            <a:cxnLst/>
            <a:rect l="l" t="t" r="r" b="b"/>
            <a:pathLst>
              <a:path w="467382" h="385340">
                <a:moveTo>
                  <a:pt x="0" y="0"/>
                </a:moveTo>
                <a:lnTo>
                  <a:pt x="467382" y="0"/>
                </a:lnTo>
                <a:lnTo>
                  <a:pt x="467382" y="385340"/>
                </a:lnTo>
                <a:lnTo>
                  <a:pt x="0" y="385340"/>
                </a:lnTo>
                <a:lnTo>
                  <a:pt x="0" y="0"/>
                </a:lnTo>
              </a:path>
            </a:pathLst>
          </a:custGeom>
          <a:solidFill>
            <a:srgbClr val="095BC4"/>
          </a:solid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32" name="object 32"/>
          <p:cNvSpPr/>
          <p:nvPr/>
        </p:nvSpPr>
        <p:spPr>
          <a:xfrm>
            <a:off x="0" y="0"/>
            <a:ext cx="3048000" cy="91440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33" name="object 33"/>
          <p:cNvSpPr/>
          <p:nvPr/>
        </p:nvSpPr>
        <p:spPr>
          <a:xfrm>
            <a:off x="3048000" y="0"/>
            <a:ext cx="3048000" cy="914400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34" name="object 34"/>
          <p:cNvSpPr/>
          <p:nvPr/>
        </p:nvSpPr>
        <p:spPr>
          <a:xfrm>
            <a:off x="6096000" y="0"/>
            <a:ext cx="3048000" cy="91440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35" name="object 35"/>
          <p:cNvSpPr/>
          <p:nvPr/>
        </p:nvSpPr>
        <p:spPr>
          <a:xfrm>
            <a:off x="9144000" y="0"/>
            <a:ext cx="3048000" cy="91440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36" name="object 36"/>
          <p:cNvSpPr/>
          <p:nvPr/>
        </p:nvSpPr>
        <p:spPr>
          <a:xfrm>
            <a:off x="0" y="0"/>
            <a:ext cx="3048000" cy="91440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37" name="object 37"/>
          <p:cNvSpPr/>
          <p:nvPr/>
        </p:nvSpPr>
        <p:spPr>
          <a:xfrm>
            <a:off x="3048000" y="0"/>
            <a:ext cx="3048000" cy="914400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38" name="object 38"/>
          <p:cNvSpPr/>
          <p:nvPr/>
        </p:nvSpPr>
        <p:spPr>
          <a:xfrm>
            <a:off x="6096000" y="0"/>
            <a:ext cx="3048000" cy="91440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39" name="object 39"/>
          <p:cNvSpPr/>
          <p:nvPr/>
        </p:nvSpPr>
        <p:spPr>
          <a:xfrm>
            <a:off x="9144000" y="0"/>
            <a:ext cx="3048000" cy="91440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40" name="object 40"/>
          <p:cNvSpPr/>
          <p:nvPr/>
        </p:nvSpPr>
        <p:spPr>
          <a:xfrm>
            <a:off x="0" y="0"/>
            <a:ext cx="3048000" cy="91440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41" name="object 41"/>
          <p:cNvSpPr/>
          <p:nvPr/>
        </p:nvSpPr>
        <p:spPr>
          <a:xfrm>
            <a:off x="3048000" y="0"/>
            <a:ext cx="3048000" cy="914400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42" name="object 42"/>
          <p:cNvSpPr/>
          <p:nvPr/>
        </p:nvSpPr>
        <p:spPr>
          <a:xfrm>
            <a:off x="6096000" y="0"/>
            <a:ext cx="3048000" cy="914400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43" name="object 43"/>
          <p:cNvSpPr/>
          <p:nvPr/>
        </p:nvSpPr>
        <p:spPr>
          <a:xfrm>
            <a:off x="9144000" y="0"/>
            <a:ext cx="3048000" cy="91440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44" name="object 44"/>
          <p:cNvSpPr/>
          <p:nvPr/>
        </p:nvSpPr>
        <p:spPr>
          <a:xfrm>
            <a:off x="0" y="0"/>
            <a:ext cx="3048000" cy="91440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45" name="object 45"/>
          <p:cNvSpPr/>
          <p:nvPr/>
        </p:nvSpPr>
        <p:spPr>
          <a:xfrm>
            <a:off x="3048000" y="0"/>
            <a:ext cx="3048000" cy="91440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46" name="object 46"/>
          <p:cNvSpPr/>
          <p:nvPr/>
        </p:nvSpPr>
        <p:spPr>
          <a:xfrm>
            <a:off x="6096000" y="0"/>
            <a:ext cx="3048000" cy="914400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47" name="object 47"/>
          <p:cNvSpPr/>
          <p:nvPr/>
        </p:nvSpPr>
        <p:spPr>
          <a:xfrm>
            <a:off x="9144000" y="0"/>
            <a:ext cx="3048000" cy="914400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48" name="object 48"/>
          <p:cNvSpPr/>
          <p:nvPr/>
        </p:nvSpPr>
        <p:spPr>
          <a:xfrm>
            <a:off x="3456792" y="2443729"/>
            <a:ext cx="5278416" cy="131527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49" name="object 49"/>
          <p:cNvSpPr/>
          <p:nvPr/>
        </p:nvSpPr>
        <p:spPr>
          <a:xfrm>
            <a:off x="1489" y="1489"/>
            <a:ext cx="12189023" cy="9141023"/>
          </a:xfrm>
          <a:custGeom>
            <a:avLst/>
            <a:gdLst/>
            <a:ahLst/>
            <a:cxnLst/>
            <a:rect l="l" t="t" r="r" b="b"/>
            <a:pathLst>
              <a:path w="13001625" h="9750425">
                <a:moveTo>
                  <a:pt x="0" y="9750425"/>
                </a:moveTo>
                <a:lnTo>
                  <a:pt x="13001625" y="9750425"/>
                </a:lnTo>
                <a:lnTo>
                  <a:pt x="13001625" y="0"/>
                </a:lnTo>
                <a:lnTo>
                  <a:pt x="0" y="0"/>
                </a:lnTo>
                <a:lnTo>
                  <a:pt x="0" y="975042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50" name="object 50"/>
          <p:cNvSpPr txBox="1"/>
          <p:nvPr/>
        </p:nvSpPr>
        <p:spPr>
          <a:xfrm>
            <a:off x="1488" y="1489"/>
            <a:ext cx="12200930" cy="914102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1906">
              <a:lnSpc>
                <a:spcPts val="703"/>
              </a:lnSpc>
              <a:spcBef>
                <a:spcPts val="23"/>
              </a:spcBef>
            </a:pPr>
            <a:endParaRPr sz="703"/>
          </a:p>
          <a:p>
            <a:pPr marL="3735101" marR="3735078" algn="ctr">
              <a:lnSpc>
                <a:spcPct val="95825"/>
              </a:lnSpc>
              <a:spcBef>
                <a:spcPts val="21563"/>
              </a:spcBef>
              <a:tabLst>
                <a:tab pos="5441156" algn="l"/>
                <a:tab pos="6346031" algn="l"/>
              </a:tabLst>
            </a:pPr>
            <a:r>
              <a:rPr sz="3750" spc="189" dirty="0">
                <a:latin typeface="Arial"/>
                <a:cs typeface="Arial"/>
              </a:rPr>
              <a:t>R</a:t>
            </a:r>
            <a:r>
              <a:rPr sz="3750" spc="763" dirty="0">
                <a:latin typeface="Arial"/>
                <a:cs typeface="Arial"/>
              </a:rPr>
              <a:t>o</a:t>
            </a:r>
            <a:r>
              <a:rPr sz="3750" spc="717" dirty="0">
                <a:latin typeface="Arial"/>
                <a:cs typeface="Arial"/>
              </a:rPr>
              <a:t>l</a:t>
            </a:r>
            <a:r>
              <a:rPr sz="3750" spc="318" dirty="0">
                <a:latin typeface="Arial"/>
                <a:cs typeface="Arial"/>
              </a:rPr>
              <a:t>e</a:t>
            </a:r>
            <a:r>
              <a:rPr sz="3750" dirty="0">
                <a:latin typeface="Arial"/>
                <a:cs typeface="Arial"/>
              </a:rPr>
              <a:t>s	</a:t>
            </a:r>
            <a:r>
              <a:rPr sz="3750" spc="520" dirty="0">
                <a:latin typeface="Arial"/>
                <a:cs typeface="Arial"/>
              </a:rPr>
              <a:t>de</a:t>
            </a:r>
            <a:r>
              <a:rPr sz="3750" spc="-1021" dirty="0">
                <a:latin typeface="Arial"/>
                <a:cs typeface="Arial"/>
              </a:rPr>
              <a:t> </a:t>
            </a:r>
            <a:r>
              <a:rPr sz="3750" dirty="0">
                <a:latin typeface="Arial"/>
                <a:cs typeface="Arial"/>
              </a:rPr>
              <a:t>	</a:t>
            </a:r>
            <a:r>
              <a:rPr sz="3750" spc="587" dirty="0">
                <a:latin typeface="Arial"/>
                <a:cs typeface="Arial"/>
              </a:rPr>
              <a:t>u</a:t>
            </a:r>
            <a:r>
              <a:rPr sz="3750" spc="237" dirty="0">
                <a:latin typeface="Arial"/>
                <a:cs typeface="Arial"/>
              </a:rPr>
              <a:t>su</a:t>
            </a:r>
            <a:r>
              <a:rPr sz="3750" spc="303" dirty="0">
                <a:latin typeface="Arial"/>
                <a:cs typeface="Arial"/>
              </a:rPr>
              <a:t>a</a:t>
            </a:r>
            <a:r>
              <a:rPr sz="3750" spc="822" dirty="0">
                <a:latin typeface="Arial"/>
                <a:cs typeface="Arial"/>
              </a:rPr>
              <a:t>r</a:t>
            </a:r>
            <a:r>
              <a:rPr sz="3750" spc="640" dirty="0">
                <a:latin typeface="Arial"/>
                <a:cs typeface="Arial"/>
              </a:rPr>
              <a:t>i</a:t>
            </a:r>
            <a:r>
              <a:rPr sz="3750" spc="604" dirty="0">
                <a:latin typeface="Arial"/>
                <a:cs typeface="Arial"/>
              </a:rPr>
              <a:t>o</a:t>
            </a:r>
            <a:endParaRPr sz="3750">
              <a:latin typeface="Arial"/>
              <a:cs typeface="Arial"/>
            </a:endParaRPr>
          </a:p>
          <a:p>
            <a:pPr marL="1115238">
              <a:lnSpc>
                <a:spcPct val="95825"/>
              </a:lnSpc>
              <a:spcBef>
                <a:spcPts val="17615"/>
              </a:spcBef>
              <a:tabLst>
                <a:tab pos="3988594" algn="l"/>
                <a:tab pos="6441281" algn="l"/>
                <a:tab pos="8477250" algn="l"/>
              </a:tabLst>
            </a:pPr>
            <a:r>
              <a:rPr sz="2813" spc="439" dirty="0">
                <a:latin typeface="Arial"/>
                <a:cs typeface="Arial"/>
              </a:rPr>
              <a:t>u</a:t>
            </a:r>
            <a:r>
              <a:rPr sz="2813" spc="178" dirty="0">
                <a:latin typeface="Arial"/>
                <a:cs typeface="Arial"/>
              </a:rPr>
              <a:t>su</a:t>
            </a:r>
            <a:r>
              <a:rPr sz="2813" spc="230" dirty="0">
                <a:latin typeface="Arial"/>
                <a:cs typeface="Arial"/>
              </a:rPr>
              <a:t>a</a:t>
            </a:r>
            <a:r>
              <a:rPr sz="2813" spc="618" dirty="0">
                <a:latin typeface="Arial"/>
                <a:cs typeface="Arial"/>
              </a:rPr>
              <a:t>r</a:t>
            </a:r>
            <a:r>
              <a:rPr sz="2813" spc="480" dirty="0">
                <a:latin typeface="Arial"/>
                <a:cs typeface="Arial"/>
              </a:rPr>
              <a:t>i</a:t>
            </a:r>
            <a:r>
              <a:rPr sz="2813" spc="453" dirty="0">
                <a:latin typeface="Arial"/>
                <a:cs typeface="Arial"/>
              </a:rPr>
              <a:t>o	</a:t>
            </a:r>
            <a:r>
              <a:rPr sz="2813" spc="443" dirty="0">
                <a:latin typeface="Arial"/>
                <a:cs typeface="Arial"/>
              </a:rPr>
              <a:t>t</a:t>
            </a:r>
            <a:r>
              <a:rPr sz="2813" spc="381" dirty="0">
                <a:latin typeface="Arial"/>
                <a:cs typeface="Arial"/>
              </a:rPr>
              <a:t>i</a:t>
            </a:r>
            <a:r>
              <a:rPr sz="2813" spc="220" dirty="0">
                <a:latin typeface="Arial"/>
                <a:cs typeface="Arial"/>
              </a:rPr>
              <a:t>t</a:t>
            </a:r>
            <a:r>
              <a:rPr sz="2813" spc="871" dirty="0">
                <a:latin typeface="Arial"/>
                <a:cs typeface="Arial"/>
              </a:rPr>
              <a:t>o</a:t>
            </a:r>
            <a:r>
              <a:rPr sz="2813" spc="496" dirty="0">
                <a:latin typeface="Arial"/>
                <a:cs typeface="Arial"/>
              </a:rPr>
              <a:t>r</a:t>
            </a:r>
            <a:r>
              <a:rPr sz="2813" spc="-759" dirty="0">
                <a:latin typeface="Arial"/>
                <a:cs typeface="Arial"/>
              </a:rPr>
              <a:t> </a:t>
            </a:r>
            <a:r>
              <a:rPr sz="2813" dirty="0">
                <a:latin typeface="Arial"/>
                <a:cs typeface="Arial"/>
              </a:rPr>
              <a:t>	</a:t>
            </a:r>
            <a:r>
              <a:rPr sz="2813" spc="211" dirty="0">
                <a:latin typeface="Arial"/>
                <a:cs typeface="Arial"/>
              </a:rPr>
              <a:t>x</a:t>
            </a:r>
            <a:r>
              <a:rPr sz="2813" spc="347" dirty="0">
                <a:latin typeface="Arial"/>
                <a:cs typeface="Arial"/>
              </a:rPr>
              <a:t>e</a:t>
            </a:r>
            <a:r>
              <a:rPr sz="2813" spc="88" dirty="0">
                <a:latin typeface="Arial"/>
                <a:cs typeface="Arial"/>
              </a:rPr>
              <a:t>s</a:t>
            </a:r>
            <a:r>
              <a:rPr sz="2813" spc="373" dirty="0">
                <a:latin typeface="Arial"/>
                <a:cs typeface="Arial"/>
              </a:rPr>
              <a:t>t</a:t>
            </a:r>
            <a:r>
              <a:rPr sz="2813" spc="481" dirty="0">
                <a:latin typeface="Arial"/>
                <a:cs typeface="Arial"/>
              </a:rPr>
              <a:t>o</a:t>
            </a:r>
            <a:r>
              <a:rPr sz="2813" spc="543" dirty="0">
                <a:latin typeface="Arial"/>
                <a:cs typeface="Arial"/>
              </a:rPr>
              <a:t>r	</a:t>
            </a:r>
            <a:r>
              <a:rPr sz="2813" spc="406" dirty="0">
                <a:latin typeface="Arial"/>
                <a:cs typeface="Arial"/>
              </a:rPr>
              <a:t>a</a:t>
            </a:r>
            <a:r>
              <a:rPr sz="2813" spc="500" dirty="0">
                <a:latin typeface="Arial"/>
                <a:cs typeface="Arial"/>
              </a:rPr>
              <a:t>d</a:t>
            </a:r>
            <a:r>
              <a:rPr sz="2813" spc="533" dirty="0">
                <a:latin typeface="Arial"/>
                <a:cs typeface="Arial"/>
              </a:rPr>
              <a:t>m</a:t>
            </a:r>
            <a:r>
              <a:rPr sz="2813" spc="480" dirty="0">
                <a:latin typeface="Arial"/>
                <a:cs typeface="Arial"/>
              </a:rPr>
              <a:t>i</a:t>
            </a:r>
            <a:r>
              <a:rPr sz="2813" spc="535" dirty="0">
                <a:latin typeface="Arial"/>
                <a:cs typeface="Arial"/>
              </a:rPr>
              <a:t>n</a:t>
            </a:r>
            <a:r>
              <a:rPr sz="2813" spc="480" dirty="0">
                <a:latin typeface="Arial"/>
                <a:cs typeface="Arial"/>
              </a:rPr>
              <a:t>i</a:t>
            </a:r>
            <a:r>
              <a:rPr sz="2813" spc="83" dirty="0">
                <a:latin typeface="Arial"/>
                <a:cs typeface="Arial"/>
              </a:rPr>
              <a:t>s</a:t>
            </a:r>
            <a:r>
              <a:rPr sz="2813" spc="500" dirty="0">
                <a:latin typeface="Arial"/>
                <a:cs typeface="Arial"/>
              </a:rPr>
              <a:t>t</a:t>
            </a:r>
            <a:r>
              <a:rPr sz="2813" spc="543" dirty="0">
                <a:latin typeface="Arial"/>
                <a:cs typeface="Arial"/>
              </a:rPr>
              <a:t>r</a:t>
            </a:r>
            <a:r>
              <a:rPr sz="2813" spc="406" dirty="0">
                <a:latin typeface="Arial"/>
                <a:cs typeface="Arial"/>
              </a:rPr>
              <a:t>a</a:t>
            </a:r>
            <a:r>
              <a:rPr sz="2813" spc="500" dirty="0">
                <a:latin typeface="Arial"/>
                <a:cs typeface="Arial"/>
              </a:rPr>
              <a:t>d</a:t>
            </a:r>
            <a:r>
              <a:rPr sz="2813" spc="481" dirty="0">
                <a:latin typeface="Arial"/>
                <a:cs typeface="Arial"/>
              </a:rPr>
              <a:t>o</a:t>
            </a:r>
            <a:r>
              <a:rPr sz="2813" spc="543" dirty="0">
                <a:latin typeface="Arial"/>
                <a:cs typeface="Arial"/>
              </a:rPr>
              <a:t>r</a:t>
            </a:r>
            <a:endParaRPr sz="2813">
              <a:latin typeface="Arial"/>
              <a:cs typeface="Arial"/>
            </a:endParaRPr>
          </a:p>
          <a:p>
            <a:pPr marL="975779" marR="901250" algn="ctr">
              <a:lnSpc>
                <a:spcPts val="2694"/>
              </a:lnSpc>
              <a:spcBef>
                <a:spcPts val="7658"/>
              </a:spcBef>
              <a:tabLst>
                <a:tab pos="3417094" algn="l"/>
                <a:tab pos="6107906" algn="l"/>
                <a:tab pos="7489031" algn="l"/>
                <a:tab pos="8620125" algn="l"/>
              </a:tabLst>
            </a:pPr>
            <a:r>
              <a:rPr sz="3516" spc="639" baseline="-4638" dirty="0">
                <a:latin typeface="Arial"/>
                <a:cs typeface="Arial"/>
              </a:rPr>
              <a:t>•</a:t>
            </a:r>
            <a:r>
              <a:rPr sz="3516" spc="201" baseline="-4638" dirty="0">
                <a:latin typeface="Arial"/>
                <a:cs typeface="Arial"/>
              </a:rPr>
              <a:t> </a:t>
            </a:r>
            <a:r>
              <a:rPr sz="3516" spc="143" baseline="-4638" dirty="0">
                <a:latin typeface="Arial"/>
                <a:cs typeface="Arial"/>
              </a:rPr>
              <a:t>p</a:t>
            </a:r>
            <a:r>
              <a:rPr sz="3516" spc="419" baseline="-4638" dirty="0">
                <a:latin typeface="Arial"/>
                <a:cs typeface="Arial"/>
              </a:rPr>
              <a:t>r</a:t>
            </a:r>
            <a:r>
              <a:rPr sz="3516" spc="378" baseline="-4638" dirty="0">
                <a:latin typeface="Arial"/>
                <a:cs typeface="Arial"/>
              </a:rPr>
              <a:t>o</a:t>
            </a:r>
            <a:r>
              <a:rPr sz="3516" spc="616" baseline="-4638" dirty="0">
                <a:latin typeface="Arial"/>
                <a:cs typeface="Arial"/>
              </a:rPr>
              <a:t>f</a:t>
            </a:r>
            <a:r>
              <a:rPr sz="3516" spc="199" baseline="-4638" dirty="0">
                <a:latin typeface="Arial"/>
                <a:cs typeface="Arial"/>
              </a:rPr>
              <a:t>e</a:t>
            </a:r>
            <a:r>
              <a:rPr sz="3516" spc="175" baseline="-4638" dirty="0">
                <a:latin typeface="Arial"/>
                <a:cs typeface="Arial"/>
              </a:rPr>
              <a:t>s</a:t>
            </a:r>
            <a:r>
              <a:rPr sz="3516" spc="218" baseline="-4638" dirty="0">
                <a:latin typeface="Arial"/>
                <a:cs typeface="Arial"/>
              </a:rPr>
              <a:t>o</a:t>
            </a:r>
            <a:r>
              <a:rPr sz="3516" spc="452" baseline="-4638" dirty="0">
                <a:latin typeface="Arial"/>
                <a:cs typeface="Arial"/>
              </a:rPr>
              <a:t>r	</a:t>
            </a:r>
            <a:r>
              <a:rPr sz="2344" spc="585" dirty="0">
                <a:latin typeface="Arial"/>
                <a:cs typeface="Arial"/>
              </a:rPr>
              <a:t>m</a:t>
            </a:r>
            <a:r>
              <a:rPr sz="2344" spc="543" dirty="0">
                <a:latin typeface="Arial"/>
                <a:cs typeface="Arial"/>
              </a:rPr>
              <a:t>o</a:t>
            </a:r>
            <a:r>
              <a:rPr sz="2344" spc="390" dirty="0">
                <a:latin typeface="Arial"/>
                <a:cs typeface="Arial"/>
              </a:rPr>
              <a:t>d</a:t>
            </a:r>
            <a:r>
              <a:rPr sz="2344" spc="360" dirty="0">
                <a:latin typeface="Arial"/>
                <a:cs typeface="Arial"/>
              </a:rPr>
              <a:t>e</a:t>
            </a:r>
            <a:r>
              <a:rPr sz="2344" spc="233" dirty="0">
                <a:latin typeface="Arial"/>
                <a:cs typeface="Arial"/>
              </a:rPr>
              <a:t>r</a:t>
            </a:r>
            <a:r>
              <a:rPr sz="2344" spc="293" dirty="0">
                <a:latin typeface="Arial"/>
                <a:cs typeface="Arial"/>
              </a:rPr>
              <a:t>a</a:t>
            </a:r>
            <a:r>
              <a:rPr sz="2344" spc="390" dirty="0">
                <a:latin typeface="Arial"/>
                <a:cs typeface="Arial"/>
              </a:rPr>
              <a:t>d</a:t>
            </a:r>
            <a:r>
              <a:rPr sz="2344" spc="421" dirty="0">
                <a:latin typeface="Arial"/>
                <a:cs typeface="Arial"/>
              </a:rPr>
              <a:t>o</a:t>
            </a:r>
            <a:r>
              <a:rPr sz="2344" spc="233" dirty="0">
                <a:latin typeface="Arial"/>
                <a:cs typeface="Arial"/>
              </a:rPr>
              <a:t>r</a:t>
            </a:r>
            <a:r>
              <a:rPr sz="2344" spc="-542" dirty="0">
                <a:latin typeface="Arial"/>
                <a:cs typeface="Arial"/>
              </a:rPr>
              <a:t> </a:t>
            </a:r>
            <a:r>
              <a:rPr sz="2344" dirty="0">
                <a:latin typeface="Arial"/>
                <a:cs typeface="Arial"/>
              </a:rPr>
              <a:t>	</a:t>
            </a:r>
            <a:r>
              <a:rPr sz="2344" spc="173" dirty="0">
                <a:latin typeface="Arial"/>
                <a:cs typeface="Arial"/>
              </a:rPr>
              <a:t>x</a:t>
            </a:r>
            <a:r>
              <a:rPr sz="2344" spc="286" dirty="0">
                <a:latin typeface="Arial"/>
                <a:cs typeface="Arial"/>
              </a:rPr>
              <a:t>e</a:t>
            </a:r>
            <a:r>
              <a:rPr sz="2344" spc="70" dirty="0">
                <a:latin typeface="Arial"/>
                <a:cs typeface="Arial"/>
              </a:rPr>
              <a:t>s</a:t>
            </a:r>
            <a:r>
              <a:rPr sz="2344" spc="430" dirty="0">
                <a:latin typeface="Arial"/>
                <a:cs typeface="Arial"/>
              </a:rPr>
              <a:t>t</a:t>
            </a:r>
            <a:r>
              <a:rPr sz="2344" spc="400" dirty="0">
                <a:latin typeface="Arial"/>
                <a:cs typeface="Arial"/>
              </a:rPr>
              <a:t>i</a:t>
            </a:r>
            <a:r>
              <a:rPr sz="2344" spc="416" dirty="0">
                <a:latin typeface="Arial"/>
                <a:cs typeface="Arial"/>
              </a:rPr>
              <a:t>ó</a:t>
            </a:r>
            <a:r>
              <a:rPr sz="2344" spc="403" dirty="0">
                <a:latin typeface="Arial"/>
                <a:cs typeface="Arial"/>
              </a:rPr>
              <a:t>n	</a:t>
            </a:r>
            <a:r>
              <a:rPr sz="2344" spc="325" dirty="0">
                <a:latin typeface="Arial"/>
                <a:cs typeface="Arial"/>
              </a:rPr>
              <a:t>de</a:t>
            </a:r>
            <a:r>
              <a:rPr sz="2344" spc="-638" dirty="0">
                <a:latin typeface="Arial"/>
                <a:cs typeface="Arial"/>
              </a:rPr>
              <a:t> </a:t>
            </a:r>
            <a:r>
              <a:rPr sz="2344" dirty="0">
                <a:latin typeface="Arial"/>
                <a:cs typeface="Arial"/>
              </a:rPr>
              <a:t>	</a:t>
            </a:r>
            <a:r>
              <a:rPr sz="2344" spc="341" dirty="0">
                <a:latin typeface="Arial"/>
                <a:cs typeface="Arial"/>
              </a:rPr>
              <a:t>a</a:t>
            </a:r>
            <a:r>
              <a:rPr sz="2344" spc="416" dirty="0">
                <a:latin typeface="Arial"/>
                <a:cs typeface="Arial"/>
              </a:rPr>
              <a:t>d</a:t>
            </a:r>
            <a:r>
              <a:rPr sz="2344" spc="447" dirty="0">
                <a:latin typeface="Arial"/>
                <a:cs typeface="Arial"/>
              </a:rPr>
              <a:t>m</a:t>
            </a:r>
            <a:r>
              <a:rPr sz="2344" spc="400" dirty="0">
                <a:latin typeface="Arial"/>
                <a:cs typeface="Arial"/>
              </a:rPr>
              <a:t>i</a:t>
            </a:r>
            <a:r>
              <a:rPr sz="2344" spc="445" dirty="0">
                <a:latin typeface="Arial"/>
                <a:cs typeface="Arial"/>
              </a:rPr>
              <a:t>n</a:t>
            </a:r>
            <a:r>
              <a:rPr sz="2344" spc="400" dirty="0">
                <a:latin typeface="Arial"/>
                <a:cs typeface="Arial"/>
              </a:rPr>
              <a:t>i</a:t>
            </a:r>
            <a:r>
              <a:rPr sz="2344" spc="70" dirty="0">
                <a:latin typeface="Arial"/>
                <a:cs typeface="Arial"/>
              </a:rPr>
              <a:t>s</a:t>
            </a:r>
            <a:r>
              <a:rPr sz="2344" spc="416" dirty="0">
                <a:latin typeface="Arial"/>
                <a:cs typeface="Arial"/>
              </a:rPr>
              <a:t>t</a:t>
            </a:r>
            <a:r>
              <a:rPr sz="2344" spc="452" dirty="0">
                <a:latin typeface="Arial"/>
                <a:cs typeface="Arial"/>
              </a:rPr>
              <a:t>r</a:t>
            </a:r>
            <a:r>
              <a:rPr sz="2344" spc="237" dirty="0">
                <a:latin typeface="Arial"/>
                <a:cs typeface="Arial"/>
              </a:rPr>
              <a:t>a</a:t>
            </a:r>
            <a:r>
              <a:rPr sz="2344" spc="293" dirty="0">
                <a:latin typeface="Arial"/>
                <a:cs typeface="Arial"/>
              </a:rPr>
              <a:t>c</a:t>
            </a:r>
            <a:r>
              <a:rPr sz="2344" spc="400" dirty="0">
                <a:latin typeface="Arial"/>
                <a:cs typeface="Arial"/>
              </a:rPr>
              <a:t>i</a:t>
            </a:r>
            <a:r>
              <a:rPr sz="2344" spc="416" dirty="0">
                <a:latin typeface="Arial"/>
                <a:cs typeface="Arial"/>
              </a:rPr>
              <a:t>ó</a:t>
            </a:r>
            <a:r>
              <a:rPr sz="2344" spc="403" dirty="0">
                <a:latin typeface="Arial"/>
                <a:cs typeface="Arial"/>
              </a:rPr>
              <a:t>n</a:t>
            </a:r>
            <a:endParaRPr sz="2344">
              <a:latin typeface="Arial"/>
              <a:cs typeface="Arial"/>
            </a:endParaRPr>
          </a:p>
          <a:p>
            <a:pPr marL="1011795">
              <a:lnSpc>
                <a:spcPts val="2694"/>
              </a:lnSpc>
              <a:spcBef>
                <a:spcPts val="867"/>
              </a:spcBef>
              <a:tabLst>
                <a:tab pos="1381125" algn="l"/>
                <a:tab pos="3559969" algn="l"/>
                <a:tab pos="4119563" algn="l"/>
                <a:tab pos="6465094" algn="l"/>
                <a:tab pos="8608219" algn="l"/>
                <a:tab pos="9191625" algn="l"/>
              </a:tabLst>
            </a:pPr>
            <a:r>
              <a:rPr sz="3516" spc="368" baseline="-4638" dirty="0">
                <a:latin typeface="Arial"/>
                <a:cs typeface="Arial"/>
              </a:rPr>
              <a:t>•</a:t>
            </a:r>
            <a:r>
              <a:rPr sz="3516" spc="-381" baseline="-4638" dirty="0">
                <a:latin typeface="Arial"/>
                <a:cs typeface="Arial"/>
              </a:rPr>
              <a:t> </a:t>
            </a:r>
            <a:r>
              <a:rPr sz="3516" baseline="-4638" dirty="0">
                <a:latin typeface="Arial"/>
                <a:cs typeface="Arial"/>
              </a:rPr>
              <a:t>	</a:t>
            </a:r>
            <a:r>
              <a:rPr sz="3516" spc="443" baseline="-4638" dirty="0">
                <a:latin typeface="Arial"/>
                <a:cs typeface="Arial"/>
              </a:rPr>
              <a:t>a</a:t>
            </a:r>
            <a:r>
              <a:rPr sz="3516" spc="200" baseline="-4638" dirty="0">
                <a:latin typeface="Arial"/>
                <a:cs typeface="Arial"/>
              </a:rPr>
              <a:t>l</a:t>
            </a:r>
            <a:r>
              <a:rPr sz="3516" spc="518" baseline="-4638" dirty="0">
                <a:latin typeface="Arial"/>
                <a:cs typeface="Arial"/>
              </a:rPr>
              <a:t>u</a:t>
            </a:r>
            <a:r>
              <a:rPr sz="3516" spc="953" baseline="-4638" dirty="0">
                <a:latin typeface="Arial"/>
                <a:cs typeface="Arial"/>
              </a:rPr>
              <a:t>m</a:t>
            </a:r>
            <a:r>
              <a:rPr sz="3516" spc="511" baseline="-4638" dirty="0">
                <a:latin typeface="Arial"/>
                <a:cs typeface="Arial"/>
              </a:rPr>
              <a:t>n</a:t>
            </a:r>
            <a:r>
              <a:rPr sz="3516" spc="586" baseline="-4638" dirty="0">
                <a:latin typeface="Arial"/>
                <a:cs typeface="Arial"/>
              </a:rPr>
              <a:t>o</a:t>
            </a:r>
            <a:r>
              <a:rPr sz="3516" baseline="-4638" dirty="0">
                <a:latin typeface="Arial"/>
                <a:cs typeface="Arial"/>
              </a:rPr>
              <a:t>	</a:t>
            </a:r>
            <a:r>
              <a:rPr sz="2344" dirty="0">
                <a:latin typeface="Arial"/>
                <a:cs typeface="Arial"/>
              </a:rPr>
              <a:t>de 	</a:t>
            </a:r>
            <a:r>
              <a:rPr sz="2344" spc="352" dirty="0">
                <a:latin typeface="Arial"/>
                <a:cs typeface="Arial"/>
              </a:rPr>
              <a:t>g</a:t>
            </a:r>
            <a:r>
              <a:rPr sz="2344" spc="517" dirty="0">
                <a:latin typeface="Arial"/>
                <a:cs typeface="Arial"/>
              </a:rPr>
              <a:t>r</a:t>
            </a:r>
            <a:r>
              <a:rPr sz="2344" spc="337" dirty="0">
                <a:latin typeface="Arial"/>
                <a:cs typeface="Arial"/>
              </a:rPr>
              <a:t>u</a:t>
            </a:r>
            <a:r>
              <a:rPr sz="2344" spc="171" dirty="0">
                <a:latin typeface="Arial"/>
                <a:cs typeface="Arial"/>
              </a:rPr>
              <a:t>p</a:t>
            </a:r>
            <a:r>
              <a:rPr sz="2344" spc="401" dirty="0">
                <a:latin typeface="Arial"/>
                <a:cs typeface="Arial"/>
              </a:rPr>
              <a:t>o</a:t>
            </a:r>
            <a:r>
              <a:rPr sz="2344" dirty="0">
                <a:latin typeface="Arial"/>
                <a:cs typeface="Arial"/>
              </a:rPr>
              <a:t>s	</a:t>
            </a:r>
            <a:r>
              <a:rPr sz="2344" spc="429" dirty="0">
                <a:latin typeface="Arial"/>
                <a:cs typeface="Arial"/>
              </a:rPr>
              <a:t>gr</a:t>
            </a:r>
            <a:r>
              <a:rPr sz="2344" spc="337" dirty="0">
                <a:latin typeface="Arial"/>
                <a:cs typeface="Arial"/>
              </a:rPr>
              <a:t>u</a:t>
            </a:r>
            <a:r>
              <a:rPr sz="2344" spc="171" dirty="0">
                <a:latin typeface="Arial"/>
                <a:cs typeface="Arial"/>
              </a:rPr>
              <a:t>p</a:t>
            </a:r>
            <a:r>
              <a:rPr sz="2344" spc="401" dirty="0">
                <a:latin typeface="Arial"/>
                <a:cs typeface="Arial"/>
              </a:rPr>
              <a:t>o</a:t>
            </a:r>
            <a:r>
              <a:rPr sz="2344" dirty="0">
                <a:latin typeface="Arial"/>
                <a:cs typeface="Arial"/>
              </a:rPr>
              <a:t>s	</a:t>
            </a:r>
            <a:r>
              <a:rPr sz="2344" spc="416" dirty="0">
                <a:latin typeface="Arial"/>
                <a:cs typeface="Arial"/>
              </a:rPr>
              <a:t>da</a:t>
            </a:r>
            <a:r>
              <a:rPr sz="2344" dirty="0">
                <a:latin typeface="Arial"/>
                <a:cs typeface="Arial"/>
              </a:rPr>
              <a:t>	</a:t>
            </a:r>
            <a:r>
              <a:rPr sz="2344" spc="222" dirty="0">
                <a:latin typeface="Arial"/>
                <a:cs typeface="Arial"/>
              </a:rPr>
              <a:t>c</a:t>
            </a:r>
            <a:r>
              <a:rPr sz="2344" spc="448" dirty="0">
                <a:latin typeface="Arial"/>
                <a:cs typeface="Arial"/>
              </a:rPr>
              <a:t>o</a:t>
            </a:r>
            <a:r>
              <a:rPr sz="2344" spc="414" dirty="0">
                <a:latin typeface="Arial"/>
                <a:cs typeface="Arial"/>
              </a:rPr>
              <a:t>m</a:t>
            </a:r>
            <a:r>
              <a:rPr sz="2344" spc="332" dirty="0">
                <a:latin typeface="Arial"/>
                <a:cs typeface="Arial"/>
              </a:rPr>
              <a:t>u</a:t>
            </a:r>
            <a:r>
              <a:rPr sz="2344" spc="445" dirty="0">
                <a:latin typeface="Arial"/>
                <a:cs typeface="Arial"/>
              </a:rPr>
              <a:t>n</a:t>
            </a:r>
            <a:r>
              <a:rPr sz="2344" spc="485" dirty="0">
                <a:latin typeface="Arial"/>
                <a:cs typeface="Arial"/>
              </a:rPr>
              <a:t>i</a:t>
            </a:r>
            <a:r>
              <a:rPr sz="2344" spc="416" dirty="0">
                <a:latin typeface="Arial"/>
                <a:cs typeface="Arial"/>
              </a:rPr>
              <a:t>d</a:t>
            </a:r>
            <a:r>
              <a:rPr sz="2344" spc="341" dirty="0">
                <a:latin typeface="Arial"/>
                <a:cs typeface="Arial"/>
              </a:rPr>
              <a:t>a</a:t>
            </a:r>
            <a:r>
              <a:rPr sz="2344" spc="325" dirty="0">
                <a:latin typeface="Arial"/>
                <a:cs typeface="Arial"/>
              </a:rPr>
              <a:t>de</a:t>
            </a:r>
            <a:endParaRPr sz="2344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0569792"/>
      </p:ext>
    </p:extLst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9144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3" name="object 3"/>
          <p:cNvSpPr/>
          <p:nvPr/>
        </p:nvSpPr>
        <p:spPr>
          <a:xfrm>
            <a:off x="262357" y="2269675"/>
            <a:ext cx="11667285" cy="64219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4" name="object 4"/>
          <p:cNvSpPr/>
          <p:nvPr/>
        </p:nvSpPr>
        <p:spPr>
          <a:xfrm>
            <a:off x="464344" y="1321594"/>
            <a:ext cx="11263313" cy="8334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5" name="object 5"/>
          <p:cNvSpPr/>
          <p:nvPr/>
        </p:nvSpPr>
        <p:spPr>
          <a:xfrm>
            <a:off x="369094" y="1262063"/>
            <a:ext cx="11453813" cy="10830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6" name="object 6"/>
          <p:cNvSpPr/>
          <p:nvPr/>
        </p:nvSpPr>
        <p:spPr>
          <a:xfrm>
            <a:off x="8917781" y="1499978"/>
            <a:ext cx="2619375" cy="4762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7" name="object 7"/>
          <p:cNvSpPr/>
          <p:nvPr/>
        </p:nvSpPr>
        <p:spPr>
          <a:xfrm>
            <a:off x="619125" y="1386868"/>
            <a:ext cx="1583531" cy="70246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8" name="object 8"/>
          <p:cNvSpPr/>
          <p:nvPr/>
        </p:nvSpPr>
        <p:spPr>
          <a:xfrm>
            <a:off x="833438" y="3548062"/>
            <a:ext cx="6681350" cy="500063"/>
          </a:xfrm>
          <a:custGeom>
            <a:avLst/>
            <a:gdLst/>
            <a:ahLst/>
            <a:cxnLst/>
            <a:rect l="l" t="t" r="r" b="b"/>
            <a:pathLst>
              <a:path w="7126773" h="533400">
                <a:moveTo>
                  <a:pt x="0" y="0"/>
                </a:moveTo>
                <a:lnTo>
                  <a:pt x="7126773" y="0"/>
                </a:lnTo>
                <a:lnTo>
                  <a:pt x="7126773" y="533400"/>
                </a:lnTo>
                <a:lnTo>
                  <a:pt x="0" y="533400"/>
                </a:lnTo>
                <a:lnTo>
                  <a:pt x="0" y="0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9" name="object 9"/>
          <p:cNvSpPr/>
          <p:nvPr/>
        </p:nvSpPr>
        <p:spPr>
          <a:xfrm>
            <a:off x="8488720" y="3548062"/>
            <a:ext cx="973930" cy="500063"/>
          </a:xfrm>
          <a:custGeom>
            <a:avLst/>
            <a:gdLst/>
            <a:ahLst/>
            <a:cxnLst/>
            <a:rect l="l" t="t" r="r" b="b"/>
            <a:pathLst>
              <a:path w="1038859" h="533400">
                <a:moveTo>
                  <a:pt x="0" y="0"/>
                </a:moveTo>
                <a:lnTo>
                  <a:pt x="1038859" y="0"/>
                </a:lnTo>
                <a:lnTo>
                  <a:pt x="1038859" y="533400"/>
                </a:lnTo>
                <a:lnTo>
                  <a:pt x="0" y="533400"/>
                </a:lnTo>
                <a:lnTo>
                  <a:pt x="0" y="0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10" name="object 10"/>
          <p:cNvSpPr/>
          <p:nvPr/>
        </p:nvSpPr>
        <p:spPr>
          <a:xfrm>
            <a:off x="9462650" y="3548062"/>
            <a:ext cx="973931" cy="500063"/>
          </a:xfrm>
          <a:custGeom>
            <a:avLst/>
            <a:gdLst/>
            <a:ahLst/>
            <a:cxnLst/>
            <a:rect l="l" t="t" r="r" b="b"/>
            <a:pathLst>
              <a:path w="1038860" h="533400">
                <a:moveTo>
                  <a:pt x="0" y="0"/>
                </a:moveTo>
                <a:lnTo>
                  <a:pt x="1038860" y="0"/>
                </a:lnTo>
                <a:lnTo>
                  <a:pt x="1038860" y="533400"/>
                </a:lnTo>
                <a:lnTo>
                  <a:pt x="0" y="533400"/>
                </a:lnTo>
                <a:lnTo>
                  <a:pt x="0" y="0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11" name="object 11"/>
          <p:cNvSpPr/>
          <p:nvPr/>
        </p:nvSpPr>
        <p:spPr>
          <a:xfrm>
            <a:off x="10436582" y="3548062"/>
            <a:ext cx="973930" cy="500063"/>
          </a:xfrm>
          <a:custGeom>
            <a:avLst/>
            <a:gdLst/>
            <a:ahLst/>
            <a:cxnLst/>
            <a:rect l="l" t="t" r="r" b="b"/>
            <a:pathLst>
              <a:path w="1038859" h="533400">
                <a:moveTo>
                  <a:pt x="0" y="0"/>
                </a:moveTo>
                <a:lnTo>
                  <a:pt x="1038859" y="0"/>
                </a:lnTo>
                <a:lnTo>
                  <a:pt x="1038859" y="533400"/>
                </a:lnTo>
                <a:lnTo>
                  <a:pt x="0" y="533400"/>
                </a:lnTo>
                <a:lnTo>
                  <a:pt x="0" y="0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12" name="object 12"/>
          <p:cNvSpPr/>
          <p:nvPr/>
        </p:nvSpPr>
        <p:spPr>
          <a:xfrm>
            <a:off x="833438" y="4048125"/>
            <a:ext cx="6681350" cy="500063"/>
          </a:xfrm>
          <a:custGeom>
            <a:avLst/>
            <a:gdLst/>
            <a:ahLst/>
            <a:cxnLst/>
            <a:rect l="l" t="t" r="r" b="b"/>
            <a:pathLst>
              <a:path w="7126773" h="533400">
                <a:moveTo>
                  <a:pt x="0" y="0"/>
                </a:moveTo>
                <a:lnTo>
                  <a:pt x="7126773" y="0"/>
                </a:lnTo>
                <a:lnTo>
                  <a:pt x="7126773" y="533400"/>
                </a:lnTo>
                <a:lnTo>
                  <a:pt x="0" y="533400"/>
                </a:lnTo>
                <a:lnTo>
                  <a:pt x="0" y="0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13" name="object 13"/>
          <p:cNvSpPr/>
          <p:nvPr/>
        </p:nvSpPr>
        <p:spPr>
          <a:xfrm>
            <a:off x="8488720" y="4048125"/>
            <a:ext cx="973930" cy="500063"/>
          </a:xfrm>
          <a:custGeom>
            <a:avLst/>
            <a:gdLst/>
            <a:ahLst/>
            <a:cxnLst/>
            <a:rect l="l" t="t" r="r" b="b"/>
            <a:pathLst>
              <a:path w="1038859" h="533400">
                <a:moveTo>
                  <a:pt x="0" y="0"/>
                </a:moveTo>
                <a:lnTo>
                  <a:pt x="1038859" y="0"/>
                </a:lnTo>
                <a:lnTo>
                  <a:pt x="1038859" y="533400"/>
                </a:lnTo>
                <a:lnTo>
                  <a:pt x="0" y="533400"/>
                </a:lnTo>
                <a:lnTo>
                  <a:pt x="0" y="0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14" name="object 14"/>
          <p:cNvSpPr/>
          <p:nvPr/>
        </p:nvSpPr>
        <p:spPr>
          <a:xfrm>
            <a:off x="9462650" y="4048125"/>
            <a:ext cx="973931" cy="500063"/>
          </a:xfrm>
          <a:custGeom>
            <a:avLst/>
            <a:gdLst/>
            <a:ahLst/>
            <a:cxnLst/>
            <a:rect l="l" t="t" r="r" b="b"/>
            <a:pathLst>
              <a:path w="1038860" h="533400">
                <a:moveTo>
                  <a:pt x="0" y="0"/>
                </a:moveTo>
                <a:lnTo>
                  <a:pt x="1038860" y="0"/>
                </a:lnTo>
                <a:lnTo>
                  <a:pt x="1038860" y="533400"/>
                </a:lnTo>
                <a:lnTo>
                  <a:pt x="0" y="533400"/>
                </a:lnTo>
                <a:lnTo>
                  <a:pt x="0" y="0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15" name="object 15"/>
          <p:cNvSpPr/>
          <p:nvPr/>
        </p:nvSpPr>
        <p:spPr>
          <a:xfrm>
            <a:off x="10436582" y="4048125"/>
            <a:ext cx="973930" cy="500063"/>
          </a:xfrm>
          <a:custGeom>
            <a:avLst/>
            <a:gdLst/>
            <a:ahLst/>
            <a:cxnLst/>
            <a:rect l="l" t="t" r="r" b="b"/>
            <a:pathLst>
              <a:path w="1038859" h="533400">
                <a:moveTo>
                  <a:pt x="0" y="0"/>
                </a:moveTo>
                <a:lnTo>
                  <a:pt x="1038859" y="0"/>
                </a:lnTo>
                <a:lnTo>
                  <a:pt x="1038859" y="533400"/>
                </a:lnTo>
                <a:lnTo>
                  <a:pt x="0" y="533400"/>
                </a:lnTo>
                <a:lnTo>
                  <a:pt x="0" y="0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16" name="object 16"/>
          <p:cNvSpPr/>
          <p:nvPr/>
        </p:nvSpPr>
        <p:spPr>
          <a:xfrm>
            <a:off x="833438" y="4548187"/>
            <a:ext cx="6681350" cy="500063"/>
          </a:xfrm>
          <a:custGeom>
            <a:avLst/>
            <a:gdLst/>
            <a:ahLst/>
            <a:cxnLst/>
            <a:rect l="l" t="t" r="r" b="b"/>
            <a:pathLst>
              <a:path w="7126773" h="533400">
                <a:moveTo>
                  <a:pt x="0" y="0"/>
                </a:moveTo>
                <a:lnTo>
                  <a:pt x="7126773" y="0"/>
                </a:lnTo>
                <a:lnTo>
                  <a:pt x="7126773" y="533400"/>
                </a:lnTo>
                <a:lnTo>
                  <a:pt x="0" y="533400"/>
                </a:lnTo>
                <a:lnTo>
                  <a:pt x="0" y="0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17" name="object 17"/>
          <p:cNvSpPr/>
          <p:nvPr/>
        </p:nvSpPr>
        <p:spPr>
          <a:xfrm>
            <a:off x="8488720" y="4548187"/>
            <a:ext cx="973930" cy="500063"/>
          </a:xfrm>
          <a:custGeom>
            <a:avLst/>
            <a:gdLst/>
            <a:ahLst/>
            <a:cxnLst/>
            <a:rect l="l" t="t" r="r" b="b"/>
            <a:pathLst>
              <a:path w="1038859" h="533400">
                <a:moveTo>
                  <a:pt x="0" y="0"/>
                </a:moveTo>
                <a:lnTo>
                  <a:pt x="1038859" y="0"/>
                </a:lnTo>
                <a:lnTo>
                  <a:pt x="1038859" y="533400"/>
                </a:lnTo>
                <a:lnTo>
                  <a:pt x="0" y="533400"/>
                </a:lnTo>
                <a:lnTo>
                  <a:pt x="0" y="0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18" name="object 18"/>
          <p:cNvSpPr/>
          <p:nvPr/>
        </p:nvSpPr>
        <p:spPr>
          <a:xfrm>
            <a:off x="9462650" y="4548187"/>
            <a:ext cx="973931" cy="500063"/>
          </a:xfrm>
          <a:custGeom>
            <a:avLst/>
            <a:gdLst/>
            <a:ahLst/>
            <a:cxnLst/>
            <a:rect l="l" t="t" r="r" b="b"/>
            <a:pathLst>
              <a:path w="1038860" h="533400">
                <a:moveTo>
                  <a:pt x="0" y="0"/>
                </a:moveTo>
                <a:lnTo>
                  <a:pt x="1038860" y="0"/>
                </a:lnTo>
                <a:lnTo>
                  <a:pt x="1038860" y="533400"/>
                </a:lnTo>
                <a:lnTo>
                  <a:pt x="0" y="533400"/>
                </a:lnTo>
                <a:lnTo>
                  <a:pt x="0" y="0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19" name="object 19"/>
          <p:cNvSpPr/>
          <p:nvPr/>
        </p:nvSpPr>
        <p:spPr>
          <a:xfrm>
            <a:off x="10436582" y="4548187"/>
            <a:ext cx="973930" cy="500063"/>
          </a:xfrm>
          <a:custGeom>
            <a:avLst/>
            <a:gdLst/>
            <a:ahLst/>
            <a:cxnLst/>
            <a:rect l="l" t="t" r="r" b="b"/>
            <a:pathLst>
              <a:path w="1038859" h="533400">
                <a:moveTo>
                  <a:pt x="0" y="0"/>
                </a:moveTo>
                <a:lnTo>
                  <a:pt x="1038859" y="0"/>
                </a:lnTo>
                <a:lnTo>
                  <a:pt x="1038859" y="533400"/>
                </a:lnTo>
                <a:lnTo>
                  <a:pt x="0" y="533400"/>
                </a:lnTo>
                <a:lnTo>
                  <a:pt x="0" y="0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20" name="object 20"/>
          <p:cNvSpPr/>
          <p:nvPr/>
        </p:nvSpPr>
        <p:spPr>
          <a:xfrm>
            <a:off x="833438" y="5048250"/>
            <a:ext cx="6681350" cy="500063"/>
          </a:xfrm>
          <a:custGeom>
            <a:avLst/>
            <a:gdLst/>
            <a:ahLst/>
            <a:cxnLst/>
            <a:rect l="l" t="t" r="r" b="b"/>
            <a:pathLst>
              <a:path w="7126773" h="533400">
                <a:moveTo>
                  <a:pt x="0" y="0"/>
                </a:moveTo>
                <a:lnTo>
                  <a:pt x="7126773" y="0"/>
                </a:lnTo>
                <a:lnTo>
                  <a:pt x="7126773" y="533400"/>
                </a:lnTo>
                <a:lnTo>
                  <a:pt x="0" y="533400"/>
                </a:lnTo>
                <a:lnTo>
                  <a:pt x="0" y="0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21" name="object 21"/>
          <p:cNvSpPr/>
          <p:nvPr/>
        </p:nvSpPr>
        <p:spPr>
          <a:xfrm>
            <a:off x="8488720" y="5048250"/>
            <a:ext cx="973930" cy="500063"/>
          </a:xfrm>
          <a:custGeom>
            <a:avLst/>
            <a:gdLst/>
            <a:ahLst/>
            <a:cxnLst/>
            <a:rect l="l" t="t" r="r" b="b"/>
            <a:pathLst>
              <a:path w="1038859" h="533400">
                <a:moveTo>
                  <a:pt x="0" y="0"/>
                </a:moveTo>
                <a:lnTo>
                  <a:pt x="1038859" y="0"/>
                </a:lnTo>
                <a:lnTo>
                  <a:pt x="1038859" y="533400"/>
                </a:lnTo>
                <a:lnTo>
                  <a:pt x="0" y="533400"/>
                </a:lnTo>
                <a:lnTo>
                  <a:pt x="0" y="0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22" name="object 22"/>
          <p:cNvSpPr/>
          <p:nvPr/>
        </p:nvSpPr>
        <p:spPr>
          <a:xfrm>
            <a:off x="9462650" y="5048250"/>
            <a:ext cx="973931" cy="500063"/>
          </a:xfrm>
          <a:custGeom>
            <a:avLst/>
            <a:gdLst/>
            <a:ahLst/>
            <a:cxnLst/>
            <a:rect l="l" t="t" r="r" b="b"/>
            <a:pathLst>
              <a:path w="1038860" h="533400">
                <a:moveTo>
                  <a:pt x="0" y="0"/>
                </a:moveTo>
                <a:lnTo>
                  <a:pt x="1038860" y="0"/>
                </a:lnTo>
                <a:lnTo>
                  <a:pt x="1038860" y="533400"/>
                </a:lnTo>
                <a:lnTo>
                  <a:pt x="0" y="533400"/>
                </a:lnTo>
                <a:lnTo>
                  <a:pt x="0" y="0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23" name="object 23"/>
          <p:cNvSpPr/>
          <p:nvPr/>
        </p:nvSpPr>
        <p:spPr>
          <a:xfrm>
            <a:off x="10436582" y="5048250"/>
            <a:ext cx="973930" cy="500063"/>
          </a:xfrm>
          <a:custGeom>
            <a:avLst/>
            <a:gdLst/>
            <a:ahLst/>
            <a:cxnLst/>
            <a:rect l="l" t="t" r="r" b="b"/>
            <a:pathLst>
              <a:path w="1038859" h="533400">
                <a:moveTo>
                  <a:pt x="0" y="0"/>
                </a:moveTo>
                <a:lnTo>
                  <a:pt x="1038859" y="0"/>
                </a:lnTo>
                <a:lnTo>
                  <a:pt x="1038859" y="533400"/>
                </a:lnTo>
                <a:lnTo>
                  <a:pt x="0" y="533400"/>
                </a:lnTo>
                <a:lnTo>
                  <a:pt x="0" y="0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24" name="object 24"/>
          <p:cNvSpPr/>
          <p:nvPr/>
        </p:nvSpPr>
        <p:spPr>
          <a:xfrm>
            <a:off x="833438" y="5548312"/>
            <a:ext cx="6681350" cy="500063"/>
          </a:xfrm>
          <a:custGeom>
            <a:avLst/>
            <a:gdLst/>
            <a:ahLst/>
            <a:cxnLst/>
            <a:rect l="l" t="t" r="r" b="b"/>
            <a:pathLst>
              <a:path w="7126773" h="533400">
                <a:moveTo>
                  <a:pt x="0" y="0"/>
                </a:moveTo>
                <a:lnTo>
                  <a:pt x="7126773" y="0"/>
                </a:lnTo>
                <a:lnTo>
                  <a:pt x="7126773" y="533400"/>
                </a:lnTo>
                <a:lnTo>
                  <a:pt x="0" y="533400"/>
                </a:lnTo>
                <a:lnTo>
                  <a:pt x="0" y="0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25" name="object 25"/>
          <p:cNvSpPr/>
          <p:nvPr/>
        </p:nvSpPr>
        <p:spPr>
          <a:xfrm>
            <a:off x="8488720" y="5548312"/>
            <a:ext cx="973930" cy="500063"/>
          </a:xfrm>
          <a:custGeom>
            <a:avLst/>
            <a:gdLst/>
            <a:ahLst/>
            <a:cxnLst/>
            <a:rect l="l" t="t" r="r" b="b"/>
            <a:pathLst>
              <a:path w="1038859" h="533400">
                <a:moveTo>
                  <a:pt x="0" y="0"/>
                </a:moveTo>
                <a:lnTo>
                  <a:pt x="1038859" y="0"/>
                </a:lnTo>
                <a:lnTo>
                  <a:pt x="1038859" y="533400"/>
                </a:lnTo>
                <a:lnTo>
                  <a:pt x="0" y="533400"/>
                </a:lnTo>
                <a:lnTo>
                  <a:pt x="0" y="0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26" name="object 26"/>
          <p:cNvSpPr/>
          <p:nvPr/>
        </p:nvSpPr>
        <p:spPr>
          <a:xfrm>
            <a:off x="9462650" y="5548312"/>
            <a:ext cx="973931" cy="500063"/>
          </a:xfrm>
          <a:custGeom>
            <a:avLst/>
            <a:gdLst/>
            <a:ahLst/>
            <a:cxnLst/>
            <a:rect l="l" t="t" r="r" b="b"/>
            <a:pathLst>
              <a:path w="1038860" h="533400">
                <a:moveTo>
                  <a:pt x="0" y="0"/>
                </a:moveTo>
                <a:lnTo>
                  <a:pt x="1038860" y="0"/>
                </a:lnTo>
                <a:lnTo>
                  <a:pt x="1038860" y="533400"/>
                </a:lnTo>
                <a:lnTo>
                  <a:pt x="0" y="533400"/>
                </a:lnTo>
                <a:lnTo>
                  <a:pt x="0" y="0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27" name="object 27"/>
          <p:cNvSpPr/>
          <p:nvPr/>
        </p:nvSpPr>
        <p:spPr>
          <a:xfrm>
            <a:off x="10436582" y="5548312"/>
            <a:ext cx="973930" cy="500063"/>
          </a:xfrm>
          <a:custGeom>
            <a:avLst/>
            <a:gdLst/>
            <a:ahLst/>
            <a:cxnLst/>
            <a:rect l="l" t="t" r="r" b="b"/>
            <a:pathLst>
              <a:path w="1038859" h="533400">
                <a:moveTo>
                  <a:pt x="0" y="0"/>
                </a:moveTo>
                <a:lnTo>
                  <a:pt x="1038859" y="0"/>
                </a:lnTo>
                <a:lnTo>
                  <a:pt x="1038859" y="533400"/>
                </a:lnTo>
                <a:lnTo>
                  <a:pt x="0" y="533400"/>
                </a:lnTo>
                <a:lnTo>
                  <a:pt x="0" y="0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28" name="object 28"/>
          <p:cNvSpPr/>
          <p:nvPr/>
        </p:nvSpPr>
        <p:spPr>
          <a:xfrm>
            <a:off x="833438" y="6048375"/>
            <a:ext cx="6681350" cy="500063"/>
          </a:xfrm>
          <a:custGeom>
            <a:avLst/>
            <a:gdLst/>
            <a:ahLst/>
            <a:cxnLst/>
            <a:rect l="l" t="t" r="r" b="b"/>
            <a:pathLst>
              <a:path w="7126773" h="533400">
                <a:moveTo>
                  <a:pt x="0" y="0"/>
                </a:moveTo>
                <a:lnTo>
                  <a:pt x="7126773" y="0"/>
                </a:lnTo>
                <a:lnTo>
                  <a:pt x="7126773" y="533400"/>
                </a:lnTo>
                <a:lnTo>
                  <a:pt x="0" y="533400"/>
                </a:lnTo>
                <a:lnTo>
                  <a:pt x="0" y="0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29" name="object 29"/>
          <p:cNvSpPr/>
          <p:nvPr/>
        </p:nvSpPr>
        <p:spPr>
          <a:xfrm>
            <a:off x="8488720" y="6048375"/>
            <a:ext cx="973930" cy="500063"/>
          </a:xfrm>
          <a:custGeom>
            <a:avLst/>
            <a:gdLst/>
            <a:ahLst/>
            <a:cxnLst/>
            <a:rect l="l" t="t" r="r" b="b"/>
            <a:pathLst>
              <a:path w="1038859" h="533400">
                <a:moveTo>
                  <a:pt x="0" y="0"/>
                </a:moveTo>
                <a:lnTo>
                  <a:pt x="1038859" y="0"/>
                </a:lnTo>
                <a:lnTo>
                  <a:pt x="1038859" y="533400"/>
                </a:lnTo>
                <a:lnTo>
                  <a:pt x="0" y="533400"/>
                </a:lnTo>
                <a:lnTo>
                  <a:pt x="0" y="0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30" name="object 30"/>
          <p:cNvSpPr/>
          <p:nvPr/>
        </p:nvSpPr>
        <p:spPr>
          <a:xfrm>
            <a:off x="9462650" y="6048375"/>
            <a:ext cx="973931" cy="500063"/>
          </a:xfrm>
          <a:custGeom>
            <a:avLst/>
            <a:gdLst/>
            <a:ahLst/>
            <a:cxnLst/>
            <a:rect l="l" t="t" r="r" b="b"/>
            <a:pathLst>
              <a:path w="1038860" h="533400">
                <a:moveTo>
                  <a:pt x="0" y="0"/>
                </a:moveTo>
                <a:lnTo>
                  <a:pt x="1038860" y="0"/>
                </a:lnTo>
                <a:lnTo>
                  <a:pt x="1038860" y="533400"/>
                </a:lnTo>
                <a:lnTo>
                  <a:pt x="0" y="533400"/>
                </a:lnTo>
                <a:lnTo>
                  <a:pt x="0" y="0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31" name="object 31"/>
          <p:cNvSpPr/>
          <p:nvPr/>
        </p:nvSpPr>
        <p:spPr>
          <a:xfrm>
            <a:off x="10436582" y="6048375"/>
            <a:ext cx="973930" cy="500063"/>
          </a:xfrm>
          <a:custGeom>
            <a:avLst/>
            <a:gdLst/>
            <a:ahLst/>
            <a:cxnLst/>
            <a:rect l="l" t="t" r="r" b="b"/>
            <a:pathLst>
              <a:path w="1038859" h="533400">
                <a:moveTo>
                  <a:pt x="0" y="0"/>
                </a:moveTo>
                <a:lnTo>
                  <a:pt x="1038859" y="0"/>
                </a:lnTo>
                <a:lnTo>
                  <a:pt x="1038859" y="533400"/>
                </a:lnTo>
                <a:lnTo>
                  <a:pt x="0" y="533400"/>
                </a:lnTo>
                <a:lnTo>
                  <a:pt x="0" y="0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32" name="object 32"/>
          <p:cNvSpPr/>
          <p:nvPr/>
        </p:nvSpPr>
        <p:spPr>
          <a:xfrm>
            <a:off x="833438" y="6548437"/>
            <a:ext cx="6681350" cy="500063"/>
          </a:xfrm>
          <a:custGeom>
            <a:avLst/>
            <a:gdLst/>
            <a:ahLst/>
            <a:cxnLst/>
            <a:rect l="l" t="t" r="r" b="b"/>
            <a:pathLst>
              <a:path w="7126773" h="533400">
                <a:moveTo>
                  <a:pt x="0" y="0"/>
                </a:moveTo>
                <a:lnTo>
                  <a:pt x="7126773" y="0"/>
                </a:lnTo>
                <a:lnTo>
                  <a:pt x="7126773" y="533400"/>
                </a:lnTo>
                <a:lnTo>
                  <a:pt x="0" y="533400"/>
                </a:lnTo>
                <a:lnTo>
                  <a:pt x="0" y="0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33" name="object 33"/>
          <p:cNvSpPr/>
          <p:nvPr/>
        </p:nvSpPr>
        <p:spPr>
          <a:xfrm>
            <a:off x="9462650" y="6548437"/>
            <a:ext cx="973931" cy="500063"/>
          </a:xfrm>
          <a:custGeom>
            <a:avLst/>
            <a:gdLst/>
            <a:ahLst/>
            <a:cxnLst/>
            <a:rect l="l" t="t" r="r" b="b"/>
            <a:pathLst>
              <a:path w="1038860" h="533400">
                <a:moveTo>
                  <a:pt x="0" y="0"/>
                </a:moveTo>
                <a:lnTo>
                  <a:pt x="1038860" y="0"/>
                </a:lnTo>
                <a:lnTo>
                  <a:pt x="1038860" y="533400"/>
                </a:lnTo>
                <a:lnTo>
                  <a:pt x="0" y="533400"/>
                </a:lnTo>
                <a:lnTo>
                  <a:pt x="0" y="0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34" name="object 34"/>
          <p:cNvSpPr/>
          <p:nvPr/>
        </p:nvSpPr>
        <p:spPr>
          <a:xfrm>
            <a:off x="10436582" y="6548437"/>
            <a:ext cx="973930" cy="500063"/>
          </a:xfrm>
          <a:custGeom>
            <a:avLst/>
            <a:gdLst/>
            <a:ahLst/>
            <a:cxnLst/>
            <a:rect l="l" t="t" r="r" b="b"/>
            <a:pathLst>
              <a:path w="1038859" h="533400">
                <a:moveTo>
                  <a:pt x="0" y="0"/>
                </a:moveTo>
                <a:lnTo>
                  <a:pt x="1038859" y="0"/>
                </a:lnTo>
                <a:lnTo>
                  <a:pt x="1038859" y="533400"/>
                </a:lnTo>
                <a:lnTo>
                  <a:pt x="0" y="533400"/>
                </a:lnTo>
                <a:lnTo>
                  <a:pt x="0" y="0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35" name="object 35"/>
          <p:cNvSpPr/>
          <p:nvPr/>
        </p:nvSpPr>
        <p:spPr>
          <a:xfrm>
            <a:off x="833438" y="7048500"/>
            <a:ext cx="6681350" cy="500063"/>
          </a:xfrm>
          <a:custGeom>
            <a:avLst/>
            <a:gdLst/>
            <a:ahLst/>
            <a:cxnLst/>
            <a:rect l="l" t="t" r="r" b="b"/>
            <a:pathLst>
              <a:path w="7126773" h="533400">
                <a:moveTo>
                  <a:pt x="0" y="0"/>
                </a:moveTo>
                <a:lnTo>
                  <a:pt x="7126773" y="0"/>
                </a:lnTo>
                <a:lnTo>
                  <a:pt x="7126773" y="533400"/>
                </a:lnTo>
                <a:lnTo>
                  <a:pt x="0" y="533400"/>
                </a:lnTo>
                <a:lnTo>
                  <a:pt x="0" y="0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36" name="object 36"/>
          <p:cNvSpPr/>
          <p:nvPr/>
        </p:nvSpPr>
        <p:spPr>
          <a:xfrm>
            <a:off x="9462650" y="7048500"/>
            <a:ext cx="973931" cy="500063"/>
          </a:xfrm>
          <a:custGeom>
            <a:avLst/>
            <a:gdLst/>
            <a:ahLst/>
            <a:cxnLst/>
            <a:rect l="l" t="t" r="r" b="b"/>
            <a:pathLst>
              <a:path w="1038860" h="533400">
                <a:moveTo>
                  <a:pt x="0" y="0"/>
                </a:moveTo>
                <a:lnTo>
                  <a:pt x="1038860" y="0"/>
                </a:lnTo>
                <a:lnTo>
                  <a:pt x="1038860" y="533400"/>
                </a:lnTo>
                <a:lnTo>
                  <a:pt x="0" y="533400"/>
                </a:lnTo>
                <a:lnTo>
                  <a:pt x="0" y="0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37" name="object 37"/>
          <p:cNvSpPr/>
          <p:nvPr/>
        </p:nvSpPr>
        <p:spPr>
          <a:xfrm>
            <a:off x="10436582" y="7048500"/>
            <a:ext cx="973930" cy="500063"/>
          </a:xfrm>
          <a:custGeom>
            <a:avLst/>
            <a:gdLst/>
            <a:ahLst/>
            <a:cxnLst/>
            <a:rect l="l" t="t" r="r" b="b"/>
            <a:pathLst>
              <a:path w="1038859" h="533400">
                <a:moveTo>
                  <a:pt x="0" y="0"/>
                </a:moveTo>
                <a:lnTo>
                  <a:pt x="1038859" y="0"/>
                </a:lnTo>
                <a:lnTo>
                  <a:pt x="1038859" y="533400"/>
                </a:lnTo>
                <a:lnTo>
                  <a:pt x="0" y="533400"/>
                </a:lnTo>
                <a:lnTo>
                  <a:pt x="0" y="0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38" name="object 38"/>
          <p:cNvSpPr/>
          <p:nvPr/>
        </p:nvSpPr>
        <p:spPr>
          <a:xfrm>
            <a:off x="833438" y="7548562"/>
            <a:ext cx="6681350" cy="500063"/>
          </a:xfrm>
          <a:custGeom>
            <a:avLst/>
            <a:gdLst/>
            <a:ahLst/>
            <a:cxnLst/>
            <a:rect l="l" t="t" r="r" b="b"/>
            <a:pathLst>
              <a:path w="7126773" h="533400">
                <a:moveTo>
                  <a:pt x="0" y="0"/>
                </a:moveTo>
                <a:lnTo>
                  <a:pt x="7126773" y="0"/>
                </a:lnTo>
                <a:lnTo>
                  <a:pt x="7126773" y="533400"/>
                </a:lnTo>
                <a:lnTo>
                  <a:pt x="0" y="533400"/>
                </a:lnTo>
                <a:lnTo>
                  <a:pt x="0" y="0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39" name="object 39"/>
          <p:cNvSpPr/>
          <p:nvPr/>
        </p:nvSpPr>
        <p:spPr>
          <a:xfrm>
            <a:off x="7850692" y="3548062"/>
            <a:ext cx="302121" cy="45005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40" name="object 40"/>
          <p:cNvSpPr/>
          <p:nvPr/>
        </p:nvSpPr>
        <p:spPr>
          <a:xfrm>
            <a:off x="8824624" y="6548437"/>
            <a:ext cx="302121" cy="150018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41" name="object 41"/>
          <p:cNvSpPr/>
          <p:nvPr/>
        </p:nvSpPr>
        <p:spPr>
          <a:xfrm>
            <a:off x="9798556" y="7548562"/>
            <a:ext cx="302121" cy="5000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42" name="object 42"/>
          <p:cNvSpPr/>
          <p:nvPr/>
        </p:nvSpPr>
        <p:spPr>
          <a:xfrm>
            <a:off x="10436582" y="7548562"/>
            <a:ext cx="973930" cy="500063"/>
          </a:xfrm>
          <a:custGeom>
            <a:avLst/>
            <a:gdLst/>
            <a:ahLst/>
            <a:cxnLst/>
            <a:rect l="l" t="t" r="r" b="b"/>
            <a:pathLst>
              <a:path w="1038859" h="533400">
                <a:moveTo>
                  <a:pt x="0" y="0"/>
                </a:moveTo>
                <a:lnTo>
                  <a:pt x="1038859" y="0"/>
                </a:lnTo>
                <a:lnTo>
                  <a:pt x="1038859" y="533400"/>
                </a:lnTo>
                <a:lnTo>
                  <a:pt x="0" y="533400"/>
                </a:lnTo>
                <a:lnTo>
                  <a:pt x="0" y="0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43" name="object 43"/>
          <p:cNvSpPr/>
          <p:nvPr/>
        </p:nvSpPr>
        <p:spPr>
          <a:xfrm>
            <a:off x="7514788" y="3542109"/>
            <a:ext cx="0" cy="4512469"/>
          </a:xfrm>
          <a:custGeom>
            <a:avLst/>
            <a:gdLst/>
            <a:ahLst/>
            <a:cxnLst/>
            <a:rect l="l" t="t" r="r" b="b"/>
            <a:pathLst>
              <a:path h="4813300">
                <a:moveTo>
                  <a:pt x="0" y="0"/>
                </a:moveTo>
                <a:lnTo>
                  <a:pt x="0" y="4813300"/>
                </a:lnTo>
              </a:path>
            </a:pathLst>
          </a:custGeom>
          <a:ln w="12700">
            <a:solidFill>
              <a:srgbClr val="4A4B4A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44" name="object 44"/>
          <p:cNvSpPr/>
          <p:nvPr/>
        </p:nvSpPr>
        <p:spPr>
          <a:xfrm>
            <a:off x="8488719" y="3542109"/>
            <a:ext cx="0" cy="4512469"/>
          </a:xfrm>
          <a:custGeom>
            <a:avLst/>
            <a:gdLst/>
            <a:ahLst/>
            <a:cxnLst/>
            <a:rect l="l" t="t" r="r" b="b"/>
            <a:pathLst>
              <a:path h="4813300">
                <a:moveTo>
                  <a:pt x="0" y="0"/>
                </a:moveTo>
                <a:lnTo>
                  <a:pt x="0" y="4813300"/>
                </a:lnTo>
              </a:path>
            </a:pathLst>
          </a:custGeom>
          <a:ln w="12700">
            <a:solidFill>
              <a:srgbClr val="4A4B4A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45" name="object 45"/>
          <p:cNvSpPr/>
          <p:nvPr/>
        </p:nvSpPr>
        <p:spPr>
          <a:xfrm>
            <a:off x="9462650" y="3542109"/>
            <a:ext cx="0" cy="4512469"/>
          </a:xfrm>
          <a:custGeom>
            <a:avLst/>
            <a:gdLst/>
            <a:ahLst/>
            <a:cxnLst/>
            <a:rect l="l" t="t" r="r" b="b"/>
            <a:pathLst>
              <a:path h="4813300">
                <a:moveTo>
                  <a:pt x="0" y="0"/>
                </a:moveTo>
                <a:lnTo>
                  <a:pt x="0" y="4813300"/>
                </a:lnTo>
              </a:path>
            </a:pathLst>
          </a:custGeom>
          <a:ln w="12700">
            <a:solidFill>
              <a:srgbClr val="4A4B4A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46" name="object 46"/>
          <p:cNvSpPr/>
          <p:nvPr/>
        </p:nvSpPr>
        <p:spPr>
          <a:xfrm>
            <a:off x="10436581" y="3542109"/>
            <a:ext cx="0" cy="4512469"/>
          </a:xfrm>
          <a:custGeom>
            <a:avLst/>
            <a:gdLst/>
            <a:ahLst/>
            <a:cxnLst/>
            <a:rect l="l" t="t" r="r" b="b"/>
            <a:pathLst>
              <a:path h="4813300">
                <a:moveTo>
                  <a:pt x="0" y="0"/>
                </a:moveTo>
                <a:lnTo>
                  <a:pt x="0" y="4813300"/>
                </a:lnTo>
              </a:path>
            </a:pathLst>
          </a:custGeom>
          <a:ln w="12700">
            <a:solidFill>
              <a:srgbClr val="4A4B4A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47" name="object 47"/>
          <p:cNvSpPr/>
          <p:nvPr/>
        </p:nvSpPr>
        <p:spPr>
          <a:xfrm>
            <a:off x="827485" y="4048125"/>
            <a:ext cx="10588981" cy="0"/>
          </a:xfrm>
          <a:custGeom>
            <a:avLst/>
            <a:gdLst/>
            <a:ahLst/>
            <a:cxnLst/>
            <a:rect l="l" t="t" r="r" b="b"/>
            <a:pathLst>
              <a:path w="11294913">
                <a:moveTo>
                  <a:pt x="0" y="0"/>
                </a:moveTo>
                <a:lnTo>
                  <a:pt x="11294913" y="0"/>
                </a:lnTo>
              </a:path>
            </a:pathLst>
          </a:custGeom>
          <a:ln w="12700">
            <a:solidFill>
              <a:srgbClr val="4A4B4A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48" name="object 48"/>
          <p:cNvSpPr/>
          <p:nvPr/>
        </p:nvSpPr>
        <p:spPr>
          <a:xfrm>
            <a:off x="827485" y="4548188"/>
            <a:ext cx="10588981" cy="0"/>
          </a:xfrm>
          <a:custGeom>
            <a:avLst/>
            <a:gdLst/>
            <a:ahLst/>
            <a:cxnLst/>
            <a:rect l="l" t="t" r="r" b="b"/>
            <a:pathLst>
              <a:path w="11294913">
                <a:moveTo>
                  <a:pt x="0" y="0"/>
                </a:moveTo>
                <a:lnTo>
                  <a:pt x="11294913" y="0"/>
                </a:lnTo>
              </a:path>
            </a:pathLst>
          </a:custGeom>
          <a:ln w="12700">
            <a:solidFill>
              <a:srgbClr val="4A4B4A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49" name="object 49"/>
          <p:cNvSpPr/>
          <p:nvPr/>
        </p:nvSpPr>
        <p:spPr>
          <a:xfrm>
            <a:off x="827485" y="5048250"/>
            <a:ext cx="10588981" cy="0"/>
          </a:xfrm>
          <a:custGeom>
            <a:avLst/>
            <a:gdLst/>
            <a:ahLst/>
            <a:cxnLst/>
            <a:rect l="l" t="t" r="r" b="b"/>
            <a:pathLst>
              <a:path w="11294913">
                <a:moveTo>
                  <a:pt x="0" y="0"/>
                </a:moveTo>
                <a:lnTo>
                  <a:pt x="11294913" y="0"/>
                </a:lnTo>
              </a:path>
            </a:pathLst>
          </a:custGeom>
          <a:ln w="12700">
            <a:solidFill>
              <a:srgbClr val="4A4B4A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50" name="object 50"/>
          <p:cNvSpPr/>
          <p:nvPr/>
        </p:nvSpPr>
        <p:spPr>
          <a:xfrm>
            <a:off x="827485" y="5548313"/>
            <a:ext cx="10588981" cy="0"/>
          </a:xfrm>
          <a:custGeom>
            <a:avLst/>
            <a:gdLst/>
            <a:ahLst/>
            <a:cxnLst/>
            <a:rect l="l" t="t" r="r" b="b"/>
            <a:pathLst>
              <a:path w="11294913">
                <a:moveTo>
                  <a:pt x="0" y="0"/>
                </a:moveTo>
                <a:lnTo>
                  <a:pt x="11294913" y="0"/>
                </a:lnTo>
              </a:path>
            </a:pathLst>
          </a:custGeom>
          <a:ln w="12700">
            <a:solidFill>
              <a:srgbClr val="4A4B4A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51" name="object 51"/>
          <p:cNvSpPr/>
          <p:nvPr/>
        </p:nvSpPr>
        <p:spPr>
          <a:xfrm>
            <a:off x="827485" y="6048375"/>
            <a:ext cx="10588981" cy="0"/>
          </a:xfrm>
          <a:custGeom>
            <a:avLst/>
            <a:gdLst/>
            <a:ahLst/>
            <a:cxnLst/>
            <a:rect l="l" t="t" r="r" b="b"/>
            <a:pathLst>
              <a:path w="11294913">
                <a:moveTo>
                  <a:pt x="0" y="0"/>
                </a:moveTo>
                <a:lnTo>
                  <a:pt x="11294913" y="0"/>
                </a:lnTo>
              </a:path>
            </a:pathLst>
          </a:custGeom>
          <a:ln w="12700">
            <a:solidFill>
              <a:srgbClr val="4A4B4A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52" name="object 52"/>
          <p:cNvSpPr/>
          <p:nvPr/>
        </p:nvSpPr>
        <p:spPr>
          <a:xfrm>
            <a:off x="827485" y="6548438"/>
            <a:ext cx="10588981" cy="0"/>
          </a:xfrm>
          <a:custGeom>
            <a:avLst/>
            <a:gdLst/>
            <a:ahLst/>
            <a:cxnLst/>
            <a:rect l="l" t="t" r="r" b="b"/>
            <a:pathLst>
              <a:path w="11294913">
                <a:moveTo>
                  <a:pt x="0" y="0"/>
                </a:moveTo>
                <a:lnTo>
                  <a:pt x="11294913" y="0"/>
                </a:lnTo>
              </a:path>
            </a:pathLst>
          </a:custGeom>
          <a:ln w="12700">
            <a:solidFill>
              <a:srgbClr val="4A4B4A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53" name="object 53"/>
          <p:cNvSpPr/>
          <p:nvPr/>
        </p:nvSpPr>
        <p:spPr>
          <a:xfrm>
            <a:off x="827485" y="7048500"/>
            <a:ext cx="10588981" cy="0"/>
          </a:xfrm>
          <a:custGeom>
            <a:avLst/>
            <a:gdLst/>
            <a:ahLst/>
            <a:cxnLst/>
            <a:rect l="l" t="t" r="r" b="b"/>
            <a:pathLst>
              <a:path w="11294913">
                <a:moveTo>
                  <a:pt x="0" y="0"/>
                </a:moveTo>
                <a:lnTo>
                  <a:pt x="11294913" y="0"/>
                </a:lnTo>
              </a:path>
            </a:pathLst>
          </a:custGeom>
          <a:ln w="12700">
            <a:solidFill>
              <a:srgbClr val="4A4B4A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54" name="object 54"/>
          <p:cNvSpPr/>
          <p:nvPr/>
        </p:nvSpPr>
        <p:spPr>
          <a:xfrm>
            <a:off x="827485" y="7548563"/>
            <a:ext cx="10588981" cy="0"/>
          </a:xfrm>
          <a:custGeom>
            <a:avLst/>
            <a:gdLst/>
            <a:ahLst/>
            <a:cxnLst/>
            <a:rect l="l" t="t" r="r" b="b"/>
            <a:pathLst>
              <a:path w="11294913">
                <a:moveTo>
                  <a:pt x="0" y="0"/>
                </a:moveTo>
                <a:lnTo>
                  <a:pt x="11294913" y="0"/>
                </a:lnTo>
              </a:path>
            </a:pathLst>
          </a:custGeom>
          <a:ln w="12700">
            <a:solidFill>
              <a:srgbClr val="4A4B4A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55" name="object 55"/>
          <p:cNvSpPr/>
          <p:nvPr/>
        </p:nvSpPr>
        <p:spPr>
          <a:xfrm>
            <a:off x="833438" y="3542109"/>
            <a:ext cx="0" cy="4512469"/>
          </a:xfrm>
          <a:custGeom>
            <a:avLst/>
            <a:gdLst/>
            <a:ahLst/>
            <a:cxnLst/>
            <a:rect l="l" t="t" r="r" b="b"/>
            <a:pathLst>
              <a:path h="4813300">
                <a:moveTo>
                  <a:pt x="0" y="0"/>
                </a:moveTo>
                <a:lnTo>
                  <a:pt x="0" y="4813300"/>
                </a:lnTo>
              </a:path>
            </a:pathLst>
          </a:custGeom>
          <a:ln w="12700">
            <a:solidFill>
              <a:srgbClr val="4A4B4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56" name="object 56"/>
          <p:cNvSpPr/>
          <p:nvPr/>
        </p:nvSpPr>
        <p:spPr>
          <a:xfrm>
            <a:off x="11410512" y="3542109"/>
            <a:ext cx="0" cy="4512469"/>
          </a:xfrm>
          <a:custGeom>
            <a:avLst/>
            <a:gdLst/>
            <a:ahLst/>
            <a:cxnLst/>
            <a:rect l="l" t="t" r="r" b="b"/>
            <a:pathLst>
              <a:path h="4813300">
                <a:moveTo>
                  <a:pt x="0" y="0"/>
                </a:moveTo>
                <a:lnTo>
                  <a:pt x="0" y="4813300"/>
                </a:lnTo>
              </a:path>
            </a:pathLst>
          </a:custGeom>
          <a:ln w="12700">
            <a:solidFill>
              <a:srgbClr val="4A4B4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57" name="object 57"/>
          <p:cNvSpPr/>
          <p:nvPr/>
        </p:nvSpPr>
        <p:spPr>
          <a:xfrm>
            <a:off x="827485" y="3548063"/>
            <a:ext cx="10588981" cy="0"/>
          </a:xfrm>
          <a:custGeom>
            <a:avLst/>
            <a:gdLst/>
            <a:ahLst/>
            <a:cxnLst/>
            <a:rect l="l" t="t" r="r" b="b"/>
            <a:pathLst>
              <a:path w="11294913">
                <a:moveTo>
                  <a:pt x="0" y="0"/>
                </a:moveTo>
                <a:lnTo>
                  <a:pt x="11294913" y="0"/>
                </a:lnTo>
              </a:path>
            </a:pathLst>
          </a:custGeom>
          <a:ln w="12700">
            <a:solidFill>
              <a:srgbClr val="4A4B4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58" name="object 58"/>
          <p:cNvSpPr/>
          <p:nvPr/>
        </p:nvSpPr>
        <p:spPr>
          <a:xfrm>
            <a:off x="827485" y="8048625"/>
            <a:ext cx="10588981" cy="0"/>
          </a:xfrm>
          <a:custGeom>
            <a:avLst/>
            <a:gdLst/>
            <a:ahLst/>
            <a:cxnLst/>
            <a:rect l="l" t="t" r="r" b="b"/>
            <a:pathLst>
              <a:path w="11294913">
                <a:moveTo>
                  <a:pt x="0" y="0"/>
                </a:moveTo>
                <a:lnTo>
                  <a:pt x="11294913" y="0"/>
                </a:lnTo>
              </a:path>
            </a:pathLst>
          </a:custGeom>
          <a:ln w="12700">
            <a:solidFill>
              <a:srgbClr val="4A4B4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59" name="object 59"/>
          <p:cNvSpPr/>
          <p:nvPr/>
        </p:nvSpPr>
        <p:spPr>
          <a:xfrm>
            <a:off x="7792641" y="2630683"/>
            <a:ext cx="428640" cy="87014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60" name="object 60"/>
          <p:cNvSpPr/>
          <p:nvPr/>
        </p:nvSpPr>
        <p:spPr>
          <a:xfrm>
            <a:off x="8768953" y="2627873"/>
            <a:ext cx="427093" cy="8669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61" name="object 61"/>
          <p:cNvSpPr/>
          <p:nvPr/>
        </p:nvSpPr>
        <p:spPr>
          <a:xfrm>
            <a:off x="9733359" y="2636636"/>
            <a:ext cx="422775" cy="85823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62" name="object 62"/>
          <p:cNvSpPr/>
          <p:nvPr/>
        </p:nvSpPr>
        <p:spPr>
          <a:xfrm>
            <a:off x="10697766" y="2624730"/>
            <a:ext cx="428640" cy="87014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63" name="object 63"/>
          <p:cNvSpPr/>
          <p:nvPr/>
        </p:nvSpPr>
        <p:spPr>
          <a:xfrm>
            <a:off x="1214749" y="2408115"/>
            <a:ext cx="5065812" cy="131527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64" name="object 64"/>
          <p:cNvSpPr/>
          <p:nvPr/>
        </p:nvSpPr>
        <p:spPr>
          <a:xfrm>
            <a:off x="1489" y="1489"/>
            <a:ext cx="12189023" cy="9141023"/>
          </a:xfrm>
          <a:custGeom>
            <a:avLst/>
            <a:gdLst/>
            <a:ahLst/>
            <a:cxnLst/>
            <a:rect l="l" t="t" r="r" b="b"/>
            <a:pathLst>
              <a:path w="13001625" h="9750425">
                <a:moveTo>
                  <a:pt x="0" y="9750425"/>
                </a:moveTo>
                <a:lnTo>
                  <a:pt x="13001625" y="9750425"/>
                </a:lnTo>
                <a:lnTo>
                  <a:pt x="13001625" y="0"/>
                </a:lnTo>
                <a:lnTo>
                  <a:pt x="0" y="0"/>
                </a:lnTo>
                <a:lnTo>
                  <a:pt x="0" y="975042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65" name="object 65"/>
          <p:cNvSpPr txBox="1"/>
          <p:nvPr/>
        </p:nvSpPr>
        <p:spPr>
          <a:xfrm>
            <a:off x="1488" y="1489"/>
            <a:ext cx="12200930" cy="914102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1906">
              <a:lnSpc>
                <a:spcPts val="938"/>
              </a:lnSpc>
            </a:pPr>
            <a:endParaRPr sz="938"/>
          </a:p>
          <a:p>
            <a:pPr marL="1540683">
              <a:lnSpc>
                <a:spcPct val="95825"/>
              </a:lnSpc>
              <a:spcBef>
                <a:spcPts val="21071"/>
              </a:spcBef>
              <a:tabLst>
                <a:tab pos="4167188" algn="l"/>
                <a:tab pos="5119688" algn="l"/>
              </a:tabLst>
            </a:pPr>
            <a:r>
              <a:rPr sz="3750" spc="56" dirty="0">
                <a:latin typeface="Arial"/>
                <a:cs typeface="Arial"/>
              </a:rPr>
              <a:t>P</a:t>
            </a:r>
            <a:r>
              <a:rPr sz="3750" spc="191" dirty="0">
                <a:latin typeface="Arial"/>
                <a:cs typeface="Arial"/>
              </a:rPr>
              <a:t>e</a:t>
            </a:r>
            <a:r>
              <a:rPr sz="3750" spc="888" dirty="0">
                <a:latin typeface="Arial"/>
                <a:cs typeface="Arial"/>
              </a:rPr>
              <a:t>r</a:t>
            </a:r>
            <a:r>
              <a:rPr sz="3750" spc="712" dirty="0">
                <a:latin typeface="Arial"/>
                <a:cs typeface="Arial"/>
              </a:rPr>
              <a:t>m</a:t>
            </a:r>
            <a:r>
              <a:rPr sz="3750" spc="640" dirty="0">
                <a:latin typeface="Arial"/>
                <a:cs typeface="Arial"/>
              </a:rPr>
              <a:t>i</a:t>
            </a:r>
            <a:r>
              <a:rPr sz="3750" spc="280" dirty="0">
                <a:latin typeface="Arial"/>
                <a:cs typeface="Arial"/>
              </a:rPr>
              <a:t>s</a:t>
            </a:r>
            <a:r>
              <a:rPr sz="3750" spc="350" dirty="0">
                <a:latin typeface="Arial"/>
                <a:cs typeface="Arial"/>
              </a:rPr>
              <a:t>o</a:t>
            </a:r>
            <a:r>
              <a:rPr sz="3750" dirty="0">
                <a:latin typeface="Arial"/>
                <a:cs typeface="Arial"/>
              </a:rPr>
              <a:t>s	</a:t>
            </a:r>
            <a:r>
              <a:rPr sz="3750" spc="709" dirty="0">
                <a:latin typeface="Arial"/>
                <a:cs typeface="Arial"/>
              </a:rPr>
              <a:t>do</a:t>
            </a:r>
            <a:r>
              <a:rPr sz="3750" spc="-1021" dirty="0">
                <a:latin typeface="Arial"/>
                <a:cs typeface="Arial"/>
              </a:rPr>
              <a:t> </a:t>
            </a:r>
            <a:r>
              <a:rPr sz="3750" dirty="0">
                <a:latin typeface="Arial"/>
                <a:cs typeface="Arial"/>
              </a:rPr>
              <a:t>	</a:t>
            </a:r>
            <a:r>
              <a:rPr sz="3750" spc="672" dirty="0">
                <a:latin typeface="Arial"/>
                <a:cs typeface="Arial"/>
              </a:rPr>
              <a:t>r</a:t>
            </a:r>
            <a:r>
              <a:rPr sz="3750" spc="763" dirty="0">
                <a:latin typeface="Arial"/>
                <a:cs typeface="Arial"/>
              </a:rPr>
              <a:t>o</a:t>
            </a:r>
            <a:r>
              <a:rPr sz="3750" spc="923" dirty="0">
                <a:latin typeface="Arial"/>
                <a:cs typeface="Arial"/>
              </a:rPr>
              <a:t>l</a:t>
            </a:r>
            <a:endParaRPr sz="3750">
              <a:latin typeface="Arial"/>
              <a:cs typeface="Arial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833438" y="3548062"/>
            <a:ext cx="6693256" cy="5000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1906">
              <a:lnSpc>
                <a:spcPts val="1031"/>
              </a:lnSpc>
              <a:spcBef>
                <a:spcPts val="76"/>
              </a:spcBef>
            </a:pPr>
            <a:endParaRPr sz="1031"/>
          </a:p>
          <a:p>
            <a:pPr marL="65484">
              <a:lnSpc>
                <a:spcPct val="95825"/>
              </a:lnSpc>
            </a:pPr>
            <a:r>
              <a:rPr sz="1875" spc="196" dirty="0">
                <a:latin typeface="Arial"/>
                <a:cs typeface="Arial"/>
              </a:rPr>
              <a:t>c</a:t>
            </a:r>
            <a:r>
              <a:rPr sz="1875" spc="328" dirty="0">
                <a:latin typeface="Arial"/>
                <a:cs typeface="Arial"/>
              </a:rPr>
              <a:t>o</a:t>
            </a:r>
            <a:r>
              <a:rPr sz="1875" spc="323" dirty="0">
                <a:latin typeface="Arial"/>
                <a:cs typeface="Arial"/>
              </a:rPr>
              <a:t>n</a:t>
            </a:r>
            <a:r>
              <a:rPr sz="1875" spc="478" dirty="0">
                <a:latin typeface="Arial"/>
                <a:cs typeface="Arial"/>
              </a:rPr>
              <a:t>f</a:t>
            </a:r>
            <a:r>
              <a:rPr sz="1875" spc="320" dirty="0">
                <a:latin typeface="Arial"/>
                <a:cs typeface="Arial"/>
              </a:rPr>
              <a:t>i</a:t>
            </a:r>
            <a:r>
              <a:rPr sz="1875" spc="229" dirty="0">
                <a:latin typeface="Arial"/>
                <a:cs typeface="Arial"/>
              </a:rPr>
              <a:t>g</a:t>
            </a:r>
            <a:r>
              <a:rPr sz="1875" spc="267" dirty="0">
                <a:latin typeface="Arial"/>
                <a:cs typeface="Arial"/>
              </a:rPr>
              <a:t>u</a:t>
            </a:r>
            <a:r>
              <a:rPr sz="1875" spc="362" dirty="0">
                <a:latin typeface="Arial"/>
                <a:cs typeface="Arial"/>
              </a:rPr>
              <a:t>r</a:t>
            </a:r>
            <a:r>
              <a:rPr sz="1875" spc="193" dirty="0">
                <a:latin typeface="Arial"/>
                <a:cs typeface="Arial"/>
              </a:rPr>
              <a:t>a</a:t>
            </a:r>
            <a:r>
              <a:rPr sz="1875" spc="224" dirty="0">
                <a:latin typeface="Arial"/>
                <a:cs typeface="Arial"/>
              </a:rPr>
              <a:t>c</a:t>
            </a:r>
            <a:r>
              <a:rPr sz="1875" spc="320" dirty="0">
                <a:latin typeface="Arial"/>
                <a:cs typeface="Arial"/>
              </a:rPr>
              <a:t>i</a:t>
            </a:r>
            <a:r>
              <a:rPr sz="1875" spc="333" dirty="0">
                <a:latin typeface="Arial"/>
                <a:cs typeface="Arial"/>
              </a:rPr>
              <a:t>ó</a:t>
            </a:r>
            <a:r>
              <a:rPr sz="1875" spc="323" dirty="0">
                <a:latin typeface="Arial"/>
                <a:cs typeface="Arial"/>
              </a:rPr>
              <a:t>n </a:t>
            </a:r>
            <a:r>
              <a:rPr sz="1875" spc="-112" dirty="0">
                <a:latin typeface="Arial"/>
                <a:cs typeface="Arial"/>
              </a:rPr>
              <a:t> </a:t>
            </a:r>
            <a:r>
              <a:rPr sz="1875" spc="224" dirty="0">
                <a:latin typeface="Arial"/>
                <a:cs typeface="Arial"/>
              </a:rPr>
              <a:t>x</a:t>
            </a:r>
            <a:r>
              <a:rPr sz="1875" spc="96" dirty="0">
                <a:latin typeface="Arial"/>
                <a:cs typeface="Arial"/>
              </a:rPr>
              <a:t>e</a:t>
            </a:r>
            <a:r>
              <a:rPr sz="1875" spc="362" dirty="0">
                <a:latin typeface="Arial"/>
                <a:cs typeface="Arial"/>
              </a:rPr>
              <a:t>r</a:t>
            </a:r>
            <a:r>
              <a:rPr sz="1875" spc="174" dirty="0">
                <a:latin typeface="Arial"/>
                <a:cs typeface="Arial"/>
              </a:rPr>
              <a:t>a</a:t>
            </a:r>
            <a:r>
              <a:rPr sz="1875" spc="461" dirty="0">
                <a:latin typeface="Arial"/>
                <a:cs typeface="Arial"/>
              </a:rPr>
              <a:t>l </a:t>
            </a:r>
            <a:r>
              <a:rPr sz="1875" spc="-112" dirty="0">
                <a:latin typeface="Arial"/>
                <a:cs typeface="Arial"/>
              </a:rPr>
              <a:t> </a:t>
            </a:r>
            <a:r>
              <a:rPr sz="1875" spc="333" dirty="0">
                <a:latin typeface="Arial"/>
                <a:cs typeface="Arial"/>
              </a:rPr>
              <a:t>da</a:t>
            </a:r>
            <a:r>
              <a:rPr sz="1875" spc="408" dirty="0">
                <a:latin typeface="Arial"/>
                <a:cs typeface="Arial"/>
              </a:rPr>
              <a:t> </a:t>
            </a:r>
            <a:r>
              <a:rPr sz="1875" spc="196" dirty="0">
                <a:latin typeface="Arial"/>
                <a:cs typeface="Arial"/>
              </a:rPr>
              <a:t>c</a:t>
            </a:r>
            <a:r>
              <a:rPr sz="1875" spc="338" dirty="0">
                <a:latin typeface="Arial"/>
                <a:cs typeface="Arial"/>
              </a:rPr>
              <a:t>o</a:t>
            </a:r>
            <a:r>
              <a:rPr sz="1875" spc="332" dirty="0">
                <a:latin typeface="Arial"/>
                <a:cs typeface="Arial"/>
              </a:rPr>
              <a:t>m</a:t>
            </a:r>
            <a:r>
              <a:rPr sz="1875" spc="267" dirty="0">
                <a:latin typeface="Arial"/>
                <a:cs typeface="Arial"/>
              </a:rPr>
              <a:t>u</a:t>
            </a:r>
            <a:r>
              <a:rPr sz="1875" spc="355" dirty="0">
                <a:latin typeface="Arial"/>
                <a:cs typeface="Arial"/>
              </a:rPr>
              <a:t>n</a:t>
            </a:r>
            <a:r>
              <a:rPr sz="1875" spc="385" dirty="0">
                <a:latin typeface="Arial"/>
                <a:cs typeface="Arial"/>
              </a:rPr>
              <a:t>i</a:t>
            </a:r>
            <a:r>
              <a:rPr sz="1875" spc="416" dirty="0">
                <a:latin typeface="Arial"/>
                <a:cs typeface="Arial"/>
              </a:rPr>
              <a:t>d</a:t>
            </a:r>
            <a:r>
              <a:rPr sz="1875" spc="188" dirty="0">
                <a:latin typeface="Arial"/>
                <a:cs typeface="Arial"/>
              </a:rPr>
              <a:t>a</a:t>
            </a:r>
            <a:r>
              <a:rPr sz="1875" spc="416" dirty="0">
                <a:latin typeface="Arial"/>
                <a:cs typeface="Arial"/>
              </a:rPr>
              <a:t>d</a:t>
            </a:r>
            <a:r>
              <a:rPr sz="1875" spc="114" dirty="0">
                <a:latin typeface="Arial"/>
                <a:cs typeface="Arial"/>
              </a:rPr>
              <a:t>e</a:t>
            </a:r>
            <a:endParaRPr sz="1875">
              <a:latin typeface="Arial"/>
              <a:cs typeface="Arial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7514789" y="3548062"/>
            <a:ext cx="973930" cy="5000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3813">
              <a:lnSpc>
                <a:spcPts val="938"/>
              </a:lnSpc>
            </a:pPr>
            <a:endParaRPr sz="938"/>
          </a:p>
        </p:txBody>
      </p:sp>
      <p:sp>
        <p:nvSpPr>
          <p:cNvPr id="68" name="object 68"/>
          <p:cNvSpPr txBox="1"/>
          <p:nvPr/>
        </p:nvSpPr>
        <p:spPr>
          <a:xfrm>
            <a:off x="8488720" y="3548062"/>
            <a:ext cx="973930" cy="5000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3813">
              <a:lnSpc>
                <a:spcPts val="938"/>
              </a:lnSpc>
            </a:pPr>
            <a:endParaRPr sz="938"/>
          </a:p>
        </p:txBody>
      </p:sp>
      <p:sp>
        <p:nvSpPr>
          <p:cNvPr id="69" name="object 69"/>
          <p:cNvSpPr txBox="1"/>
          <p:nvPr/>
        </p:nvSpPr>
        <p:spPr>
          <a:xfrm>
            <a:off x="9462650" y="3548062"/>
            <a:ext cx="973931" cy="5000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3813">
              <a:lnSpc>
                <a:spcPts val="938"/>
              </a:lnSpc>
            </a:pPr>
            <a:endParaRPr sz="938"/>
          </a:p>
        </p:txBody>
      </p:sp>
      <p:sp>
        <p:nvSpPr>
          <p:cNvPr id="70" name="object 70"/>
          <p:cNvSpPr txBox="1"/>
          <p:nvPr/>
        </p:nvSpPr>
        <p:spPr>
          <a:xfrm>
            <a:off x="10436582" y="3548062"/>
            <a:ext cx="973930" cy="5000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3813">
              <a:lnSpc>
                <a:spcPts val="938"/>
              </a:lnSpc>
            </a:pPr>
            <a:endParaRPr sz="938"/>
          </a:p>
        </p:txBody>
      </p:sp>
      <p:sp>
        <p:nvSpPr>
          <p:cNvPr id="71" name="object 71"/>
          <p:cNvSpPr txBox="1"/>
          <p:nvPr/>
        </p:nvSpPr>
        <p:spPr>
          <a:xfrm>
            <a:off x="833438" y="4048125"/>
            <a:ext cx="6693256" cy="5000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1906">
              <a:lnSpc>
                <a:spcPts val="1031"/>
              </a:lnSpc>
              <a:spcBef>
                <a:spcPts val="76"/>
              </a:spcBef>
            </a:pPr>
            <a:endParaRPr sz="1031"/>
          </a:p>
          <a:p>
            <a:pPr marL="65484">
              <a:lnSpc>
                <a:spcPct val="95825"/>
              </a:lnSpc>
            </a:pPr>
            <a:r>
              <a:rPr sz="1875" spc="197" dirty="0">
                <a:latin typeface="Arial"/>
                <a:cs typeface="Arial"/>
              </a:rPr>
              <a:t>c</a:t>
            </a:r>
            <a:r>
              <a:rPr sz="1875" spc="324" dirty="0">
                <a:latin typeface="Arial"/>
                <a:cs typeface="Arial"/>
              </a:rPr>
              <a:t>r</a:t>
            </a:r>
            <a:r>
              <a:rPr sz="1875" spc="114" dirty="0">
                <a:latin typeface="Arial"/>
                <a:cs typeface="Arial"/>
              </a:rPr>
              <a:t>e</a:t>
            </a:r>
            <a:r>
              <a:rPr sz="1875" spc="193" dirty="0">
                <a:latin typeface="Arial"/>
                <a:cs typeface="Arial"/>
              </a:rPr>
              <a:t>a</a:t>
            </a:r>
            <a:r>
              <a:rPr sz="1875" spc="234" dirty="0">
                <a:latin typeface="Arial"/>
                <a:cs typeface="Arial"/>
              </a:rPr>
              <a:t>c</a:t>
            </a:r>
            <a:r>
              <a:rPr sz="1875" spc="320" dirty="0">
                <a:latin typeface="Arial"/>
                <a:cs typeface="Arial"/>
              </a:rPr>
              <a:t>i</a:t>
            </a:r>
            <a:r>
              <a:rPr sz="1875" spc="333" dirty="0">
                <a:latin typeface="Arial"/>
                <a:cs typeface="Arial"/>
              </a:rPr>
              <a:t>ó</a:t>
            </a:r>
            <a:r>
              <a:rPr sz="1875" spc="323" dirty="0">
                <a:latin typeface="Arial"/>
                <a:cs typeface="Arial"/>
              </a:rPr>
              <a:t>n </a:t>
            </a:r>
            <a:r>
              <a:rPr sz="1875" spc="-112" dirty="0">
                <a:latin typeface="Arial"/>
                <a:cs typeface="Arial"/>
              </a:rPr>
              <a:t> </a:t>
            </a:r>
            <a:r>
              <a:rPr sz="1875" spc="260" dirty="0">
                <a:latin typeface="Arial"/>
                <a:cs typeface="Arial"/>
              </a:rPr>
              <a:t>de</a:t>
            </a:r>
            <a:r>
              <a:rPr sz="1875" spc="419" dirty="0">
                <a:latin typeface="Arial"/>
                <a:cs typeface="Arial"/>
              </a:rPr>
              <a:t> </a:t>
            </a:r>
            <a:r>
              <a:rPr sz="1875" spc="178" dirty="0">
                <a:latin typeface="Arial"/>
                <a:cs typeface="Arial"/>
              </a:rPr>
              <a:t>c</a:t>
            </a:r>
            <a:r>
              <a:rPr sz="1875" spc="349" dirty="0">
                <a:latin typeface="Arial"/>
                <a:cs typeface="Arial"/>
              </a:rPr>
              <a:t>o</a:t>
            </a:r>
            <a:r>
              <a:rPr sz="1875" spc="252" dirty="0">
                <a:latin typeface="Arial"/>
                <a:cs typeface="Arial"/>
              </a:rPr>
              <a:t>n</a:t>
            </a:r>
            <a:r>
              <a:rPr sz="1875" spc="342" dirty="0">
                <a:latin typeface="Arial"/>
                <a:cs typeface="Arial"/>
              </a:rPr>
              <a:t>t</a:t>
            </a:r>
            <a:r>
              <a:rPr sz="1875" spc="385" dirty="0">
                <a:latin typeface="Arial"/>
                <a:cs typeface="Arial"/>
              </a:rPr>
              <a:t>i</a:t>
            </a:r>
            <a:r>
              <a:rPr sz="1875" spc="416" dirty="0">
                <a:latin typeface="Arial"/>
                <a:cs typeface="Arial"/>
              </a:rPr>
              <a:t>d</a:t>
            </a:r>
            <a:r>
              <a:rPr sz="1875" spc="321" dirty="0">
                <a:latin typeface="Arial"/>
                <a:cs typeface="Arial"/>
              </a:rPr>
              <a:t>o</a:t>
            </a:r>
            <a:r>
              <a:rPr sz="1875" dirty="0">
                <a:latin typeface="Arial"/>
                <a:cs typeface="Arial"/>
              </a:rPr>
              <a:t>s </a:t>
            </a:r>
            <a:r>
              <a:rPr sz="1875" spc="-112" dirty="0">
                <a:latin typeface="Arial"/>
                <a:cs typeface="Arial"/>
              </a:rPr>
              <a:t> </a:t>
            </a:r>
            <a:r>
              <a:rPr sz="1875" spc="224" dirty="0">
                <a:latin typeface="Arial"/>
                <a:cs typeface="Arial"/>
              </a:rPr>
              <a:t>x</a:t>
            </a:r>
            <a:r>
              <a:rPr sz="1875" spc="96" dirty="0">
                <a:latin typeface="Arial"/>
                <a:cs typeface="Arial"/>
              </a:rPr>
              <a:t>e</a:t>
            </a:r>
            <a:r>
              <a:rPr sz="1875" spc="362" dirty="0">
                <a:latin typeface="Arial"/>
                <a:cs typeface="Arial"/>
              </a:rPr>
              <a:t>r</a:t>
            </a:r>
            <a:r>
              <a:rPr sz="1875" spc="249" dirty="0">
                <a:latin typeface="Arial"/>
                <a:cs typeface="Arial"/>
              </a:rPr>
              <a:t>a</a:t>
            </a:r>
            <a:r>
              <a:rPr sz="1875" spc="320" dirty="0">
                <a:latin typeface="Arial"/>
                <a:cs typeface="Arial"/>
              </a:rPr>
              <a:t>is </a:t>
            </a:r>
            <a:r>
              <a:rPr sz="1875" spc="-112" dirty="0">
                <a:latin typeface="Arial"/>
                <a:cs typeface="Arial"/>
              </a:rPr>
              <a:t> </a:t>
            </a:r>
            <a:r>
              <a:rPr sz="1875" spc="333" dirty="0">
                <a:latin typeface="Arial"/>
                <a:cs typeface="Arial"/>
              </a:rPr>
              <a:t>da</a:t>
            </a:r>
            <a:r>
              <a:rPr sz="1875" spc="408" dirty="0">
                <a:latin typeface="Arial"/>
                <a:cs typeface="Arial"/>
              </a:rPr>
              <a:t> </a:t>
            </a:r>
            <a:r>
              <a:rPr sz="1875" spc="178" dirty="0">
                <a:latin typeface="Arial"/>
                <a:cs typeface="Arial"/>
              </a:rPr>
              <a:t>c</a:t>
            </a:r>
            <a:r>
              <a:rPr sz="1875" spc="358" dirty="0">
                <a:latin typeface="Arial"/>
                <a:cs typeface="Arial"/>
              </a:rPr>
              <a:t>o</a:t>
            </a:r>
            <a:r>
              <a:rPr sz="1875" spc="327" dirty="0">
                <a:latin typeface="Arial"/>
                <a:cs typeface="Arial"/>
              </a:rPr>
              <a:t>m</a:t>
            </a:r>
            <a:r>
              <a:rPr sz="1875" spc="267" dirty="0">
                <a:latin typeface="Arial"/>
                <a:cs typeface="Arial"/>
              </a:rPr>
              <a:t>u</a:t>
            </a:r>
            <a:r>
              <a:rPr sz="1875" spc="355" dirty="0">
                <a:latin typeface="Arial"/>
                <a:cs typeface="Arial"/>
              </a:rPr>
              <a:t>n</a:t>
            </a:r>
            <a:r>
              <a:rPr sz="1875" spc="385" dirty="0">
                <a:latin typeface="Arial"/>
                <a:cs typeface="Arial"/>
              </a:rPr>
              <a:t>i</a:t>
            </a:r>
            <a:r>
              <a:rPr sz="1875" spc="416" dirty="0">
                <a:latin typeface="Arial"/>
                <a:cs typeface="Arial"/>
              </a:rPr>
              <a:t>d</a:t>
            </a:r>
            <a:r>
              <a:rPr sz="1875" spc="188" dirty="0">
                <a:latin typeface="Arial"/>
                <a:cs typeface="Arial"/>
              </a:rPr>
              <a:t>a</a:t>
            </a:r>
            <a:r>
              <a:rPr sz="1875" spc="416" dirty="0">
                <a:latin typeface="Arial"/>
                <a:cs typeface="Arial"/>
              </a:rPr>
              <a:t>d</a:t>
            </a:r>
            <a:r>
              <a:rPr sz="1875" spc="114" dirty="0">
                <a:latin typeface="Arial"/>
                <a:cs typeface="Arial"/>
              </a:rPr>
              <a:t>e</a:t>
            </a:r>
            <a:endParaRPr sz="1875">
              <a:latin typeface="Arial"/>
              <a:cs typeface="Arial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7514789" y="4048125"/>
            <a:ext cx="973930" cy="5000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3813">
              <a:lnSpc>
                <a:spcPts val="938"/>
              </a:lnSpc>
            </a:pPr>
            <a:endParaRPr sz="938"/>
          </a:p>
        </p:txBody>
      </p:sp>
      <p:sp>
        <p:nvSpPr>
          <p:cNvPr id="73" name="object 73"/>
          <p:cNvSpPr txBox="1"/>
          <p:nvPr/>
        </p:nvSpPr>
        <p:spPr>
          <a:xfrm>
            <a:off x="8488720" y="4048125"/>
            <a:ext cx="973930" cy="5000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3813">
              <a:lnSpc>
                <a:spcPts val="938"/>
              </a:lnSpc>
            </a:pPr>
            <a:endParaRPr sz="938"/>
          </a:p>
        </p:txBody>
      </p:sp>
      <p:sp>
        <p:nvSpPr>
          <p:cNvPr id="74" name="object 74"/>
          <p:cNvSpPr txBox="1"/>
          <p:nvPr/>
        </p:nvSpPr>
        <p:spPr>
          <a:xfrm>
            <a:off x="9462650" y="4048125"/>
            <a:ext cx="973931" cy="5000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3813">
              <a:lnSpc>
                <a:spcPts val="938"/>
              </a:lnSpc>
            </a:pPr>
            <a:endParaRPr sz="938"/>
          </a:p>
        </p:txBody>
      </p:sp>
      <p:sp>
        <p:nvSpPr>
          <p:cNvPr id="75" name="object 75"/>
          <p:cNvSpPr txBox="1"/>
          <p:nvPr/>
        </p:nvSpPr>
        <p:spPr>
          <a:xfrm>
            <a:off x="10436582" y="4048125"/>
            <a:ext cx="973930" cy="5000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3813">
              <a:lnSpc>
                <a:spcPts val="938"/>
              </a:lnSpc>
            </a:pPr>
            <a:endParaRPr sz="938"/>
          </a:p>
        </p:txBody>
      </p:sp>
      <p:sp>
        <p:nvSpPr>
          <p:cNvPr id="76" name="object 76"/>
          <p:cNvSpPr txBox="1"/>
          <p:nvPr/>
        </p:nvSpPr>
        <p:spPr>
          <a:xfrm>
            <a:off x="833438" y="4548187"/>
            <a:ext cx="6693256" cy="5000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1906">
              <a:lnSpc>
                <a:spcPts val="1031"/>
              </a:lnSpc>
              <a:spcBef>
                <a:spcPts val="76"/>
              </a:spcBef>
            </a:pPr>
            <a:endParaRPr sz="1031"/>
          </a:p>
          <a:p>
            <a:pPr marL="65484">
              <a:lnSpc>
                <a:spcPct val="95825"/>
              </a:lnSpc>
            </a:pPr>
            <a:r>
              <a:rPr sz="1875" spc="174" dirty="0">
                <a:latin typeface="Arial"/>
                <a:cs typeface="Arial"/>
              </a:rPr>
              <a:t>a</a:t>
            </a:r>
            <a:r>
              <a:rPr sz="1875" spc="264" dirty="0">
                <a:latin typeface="Arial"/>
                <a:cs typeface="Arial"/>
              </a:rPr>
              <a:t>l</a:t>
            </a:r>
            <a:r>
              <a:rPr sz="1875" spc="314" dirty="0">
                <a:latin typeface="Arial"/>
                <a:cs typeface="Arial"/>
              </a:rPr>
              <a:t>t</a:t>
            </a:r>
            <a:r>
              <a:rPr sz="1875" spc="249" dirty="0">
                <a:latin typeface="Arial"/>
                <a:cs typeface="Arial"/>
              </a:rPr>
              <a:t>a </a:t>
            </a:r>
            <a:r>
              <a:rPr sz="1875" spc="-112" dirty="0">
                <a:latin typeface="Arial"/>
                <a:cs typeface="Arial"/>
              </a:rPr>
              <a:t> </a:t>
            </a:r>
            <a:r>
              <a:rPr sz="1875" dirty="0">
                <a:latin typeface="Arial"/>
                <a:cs typeface="Arial"/>
              </a:rPr>
              <a:t>e </a:t>
            </a:r>
            <a:r>
              <a:rPr sz="1875" spc="2" dirty="0">
                <a:latin typeface="Arial"/>
                <a:cs typeface="Arial"/>
              </a:rPr>
              <a:t> </a:t>
            </a:r>
            <a:r>
              <a:rPr sz="1875" spc="224" dirty="0">
                <a:latin typeface="Arial"/>
                <a:cs typeface="Arial"/>
              </a:rPr>
              <a:t>x</a:t>
            </a:r>
            <a:r>
              <a:rPr sz="1875" spc="157" dirty="0">
                <a:latin typeface="Arial"/>
                <a:cs typeface="Arial"/>
              </a:rPr>
              <a:t>e</a:t>
            </a:r>
            <a:r>
              <a:rPr sz="1875" spc="55" dirty="0">
                <a:latin typeface="Arial"/>
                <a:cs typeface="Arial"/>
              </a:rPr>
              <a:t>s</a:t>
            </a:r>
            <a:r>
              <a:rPr sz="1875" spc="342" dirty="0">
                <a:latin typeface="Arial"/>
                <a:cs typeface="Arial"/>
              </a:rPr>
              <a:t>t</a:t>
            </a:r>
            <a:r>
              <a:rPr sz="1875" spc="320" dirty="0">
                <a:latin typeface="Arial"/>
                <a:cs typeface="Arial"/>
              </a:rPr>
              <a:t>i</a:t>
            </a:r>
            <a:r>
              <a:rPr sz="1875" spc="333" dirty="0">
                <a:latin typeface="Arial"/>
                <a:cs typeface="Arial"/>
              </a:rPr>
              <a:t>ó</a:t>
            </a:r>
            <a:r>
              <a:rPr sz="1875" spc="323" dirty="0">
                <a:latin typeface="Arial"/>
                <a:cs typeface="Arial"/>
              </a:rPr>
              <a:t>n </a:t>
            </a:r>
            <a:r>
              <a:rPr sz="1875" spc="-112" dirty="0">
                <a:latin typeface="Arial"/>
                <a:cs typeface="Arial"/>
              </a:rPr>
              <a:t> </a:t>
            </a:r>
            <a:r>
              <a:rPr sz="1875" spc="260" dirty="0">
                <a:latin typeface="Arial"/>
                <a:cs typeface="Arial"/>
              </a:rPr>
              <a:t>de</a:t>
            </a:r>
            <a:r>
              <a:rPr sz="1875" spc="419" dirty="0">
                <a:latin typeface="Arial"/>
                <a:cs typeface="Arial"/>
              </a:rPr>
              <a:t> </a:t>
            </a:r>
            <a:r>
              <a:rPr sz="1875" spc="291" dirty="0">
                <a:latin typeface="Arial"/>
                <a:cs typeface="Arial"/>
              </a:rPr>
              <a:t>u</a:t>
            </a:r>
            <a:r>
              <a:rPr sz="1875" spc="118" dirty="0">
                <a:latin typeface="Arial"/>
                <a:cs typeface="Arial"/>
              </a:rPr>
              <a:t>su</a:t>
            </a:r>
            <a:r>
              <a:rPr sz="1875" spc="151" dirty="0">
                <a:latin typeface="Arial"/>
                <a:cs typeface="Arial"/>
              </a:rPr>
              <a:t>a</a:t>
            </a:r>
            <a:r>
              <a:rPr sz="1875" spc="413" dirty="0">
                <a:latin typeface="Arial"/>
                <a:cs typeface="Arial"/>
              </a:rPr>
              <a:t>r</a:t>
            </a:r>
            <a:r>
              <a:rPr sz="1875" spc="320" dirty="0">
                <a:latin typeface="Arial"/>
                <a:cs typeface="Arial"/>
              </a:rPr>
              <a:t>i</a:t>
            </a:r>
            <a:r>
              <a:rPr sz="1875" spc="321" dirty="0">
                <a:latin typeface="Arial"/>
                <a:cs typeface="Arial"/>
              </a:rPr>
              <a:t>o</a:t>
            </a:r>
            <a:r>
              <a:rPr sz="1875" dirty="0">
                <a:latin typeface="Arial"/>
                <a:cs typeface="Arial"/>
              </a:rPr>
              <a:t>s</a:t>
            </a:r>
            <a:endParaRPr sz="1875">
              <a:latin typeface="Arial"/>
              <a:cs typeface="Arial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7514789" y="4548187"/>
            <a:ext cx="973930" cy="5000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3813">
              <a:lnSpc>
                <a:spcPts val="938"/>
              </a:lnSpc>
            </a:pPr>
            <a:endParaRPr sz="938"/>
          </a:p>
        </p:txBody>
      </p:sp>
      <p:sp>
        <p:nvSpPr>
          <p:cNvPr id="78" name="object 78"/>
          <p:cNvSpPr txBox="1"/>
          <p:nvPr/>
        </p:nvSpPr>
        <p:spPr>
          <a:xfrm>
            <a:off x="8488720" y="4548187"/>
            <a:ext cx="973930" cy="5000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3813">
              <a:lnSpc>
                <a:spcPts val="938"/>
              </a:lnSpc>
            </a:pPr>
            <a:endParaRPr sz="938"/>
          </a:p>
        </p:txBody>
      </p:sp>
      <p:sp>
        <p:nvSpPr>
          <p:cNvPr id="79" name="object 79"/>
          <p:cNvSpPr txBox="1"/>
          <p:nvPr/>
        </p:nvSpPr>
        <p:spPr>
          <a:xfrm>
            <a:off x="9462650" y="4548187"/>
            <a:ext cx="973931" cy="5000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3813">
              <a:lnSpc>
                <a:spcPts val="938"/>
              </a:lnSpc>
            </a:pPr>
            <a:endParaRPr sz="938"/>
          </a:p>
        </p:txBody>
      </p:sp>
      <p:sp>
        <p:nvSpPr>
          <p:cNvPr id="80" name="object 80"/>
          <p:cNvSpPr txBox="1"/>
          <p:nvPr/>
        </p:nvSpPr>
        <p:spPr>
          <a:xfrm>
            <a:off x="10436582" y="4548187"/>
            <a:ext cx="973930" cy="5000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3813">
              <a:lnSpc>
                <a:spcPts val="938"/>
              </a:lnSpc>
            </a:pPr>
            <a:endParaRPr sz="938"/>
          </a:p>
        </p:txBody>
      </p:sp>
      <p:sp>
        <p:nvSpPr>
          <p:cNvPr id="81" name="object 81"/>
          <p:cNvSpPr txBox="1"/>
          <p:nvPr/>
        </p:nvSpPr>
        <p:spPr>
          <a:xfrm>
            <a:off x="833438" y="5048250"/>
            <a:ext cx="6693256" cy="5000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1906">
              <a:lnSpc>
                <a:spcPts val="1031"/>
              </a:lnSpc>
              <a:spcBef>
                <a:spcPts val="76"/>
              </a:spcBef>
            </a:pPr>
            <a:endParaRPr sz="1031"/>
          </a:p>
          <a:p>
            <a:pPr marL="65484">
              <a:lnSpc>
                <a:spcPct val="95825"/>
              </a:lnSpc>
            </a:pPr>
            <a:r>
              <a:rPr sz="1875" spc="273" dirty="0">
                <a:latin typeface="Arial"/>
                <a:cs typeface="Arial"/>
              </a:rPr>
              <a:t>a</a:t>
            </a:r>
            <a:r>
              <a:rPr sz="1875" spc="162" dirty="0">
                <a:latin typeface="Arial"/>
                <a:cs typeface="Arial"/>
              </a:rPr>
              <a:t>si</a:t>
            </a:r>
            <a:r>
              <a:rPr sz="1875" spc="257" dirty="0">
                <a:latin typeface="Arial"/>
                <a:cs typeface="Arial"/>
              </a:rPr>
              <a:t>g</a:t>
            </a:r>
            <a:r>
              <a:rPr sz="1875" spc="323" dirty="0">
                <a:latin typeface="Arial"/>
                <a:cs typeface="Arial"/>
              </a:rPr>
              <a:t>n</a:t>
            </a:r>
            <a:r>
              <a:rPr sz="1875" spc="193" dirty="0">
                <a:latin typeface="Arial"/>
                <a:cs typeface="Arial"/>
              </a:rPr>
              <a:t>a</a:t>
            </a:r>
            <a:r>
              <a:rPr sz="1875" spc="234" dirty="0">
                <a:latin typeface="Arial"/>
                <a:cs typeface="Arial"/>
              </a:rPr>
              <a:t>c</a:t>
            </a:r>
            <a:r>
              <a:rPr sz="1875" spc="320" dirty="0">
                <a:latin typeface="Arial"/>
                <a:cs typeface="Arial"/>
              </a:rPr>
              <a:t>i</a:t>
            </a:r>
            <a:r>
              <a:rPr sz="1875" spc="333" dirty="0">
                <a:latin typeface="Arial"/>
                <a:cs typeface="Arial"/>
              </a:rPr>
              <a:t>ó</a:t>
            </a:r>
            <a:r>
              <a:rPr sz="1875" spc="323" dirty="0">
                <a:latin typeface="Arial"/>
                <a:cs typeface="Arial"/>
              </a:rPr>
              <a:t>n </a:t>
            </a:r>
            <a:r>
              <a:rPr sz="1875" spc="-112" dirty="0">
                <a:latin typeface="Arial"/>
                <a:cs typeface="Arial"/>
              </a:rPr>
              <a:t> </a:t>
            </a:r>
            <a:r>
              <a:rPr sz="1875" dirty="0">
                <a:latin typeface="Arial"/>
                <a:cs typeface="Arial"/>
              </a:rPr>
              <a:t>e </a:t>
            </a:r>
            <a:r>
              <a:rPr sz="1875" spc="2" dirty="0">
                <a:latin typeface="Arial"/>
                <a:cs typeface="Arial"/>
              </a:rPr>
              <a:t> </a:t>
            </a:r>
            <a:r>
              <a:rPr sz="1875" spc="224" dirty="0">
                <a:latin typeface="Arial"/>
                <a:cs typeface="Arial"/>
              </a:rPr>
              <a:t>x</a:t>
            </a:r>
            <a:r>
              <a:rPr sz="1875" spc="157" dirty="0">
                <a:latin typeface="Arial"/>
                <a:cs typeface="Arial"/>
              </a:rPr>
              <a:t>e</a:t>
            </a:r>
            <a:r>
              <a:rPr sz="1875" spc="55" dirty="0">
                <a:latin typeface="Arial"/>
                <a:cs typeface="Arial"/>
              </a:rPr>
              <a:t>s</a:t>
            </a:r>
            <a:r>
              <a:rPr sz="1875" spc="342" dirty="0">
                <a:latin typeface="Arial"/>
                <a:cs typeface="Arial"/>
              </a:rPr>
              <a:t>t</a:t>
            </a:r>
            <a:r>
              <a:rPr sz="1875" spc="320" dirty="0">
                <a:latin typeface="Arial"/>
                <a:cs typeface="Arial"/>
              </a:rPr>
              <a:t>i</a:t>
            </a:r>
            <a:r>
              <a:rPr sz="1875" spc="333" dirty="0">
                <a:latin typeface="Arial"/>
                <a:cs typeface="Arial"/>
              </a:rPr>
              <a:t>ó</a:t>
            </a:r>
            <a:r>
              <a:rPr sz="1875" spc="323" dirty="0">
                <a:latin typeface="Arial"/>
                <a:cs typeface="Arial"/>
              </a:rPr>
              <a:t>n </a:t>
            </a:r>
            <a:r>
              <a:rPr sz="1875" spc="-112" dirty="0">
                <a:latin typeface="Arial"/>
                <a:cs typeface="Arial"/>
              </a:rPr>
              <a:t> </a:t>
            </a:r>
            <a:r>
              <a:rPr sz="1875" spc="260" dirty="0">
                <a:latin typeface="Arial"/>
                <a:cs typeface="Arial"/>
              </a:rPr>
              <a:t>de</a:t>
            </a:r>
            <a:r>
              <a:rPr sz="1875" spc="419" dirty="0">
                <a:latin typeface="Arial"/>
                <a:cs typeface="Arial"/>
              </a:rPr>
              <a:t> </a:t>
            </a:r>
            <a:r>
              <a:rPr sz="1875" spc="334" dirty="0">
                <a:latin typeface="Arial"/>
                <a:cs typeface="Arial"/>
              </a:rPr>
              <a:t>r</a:t>
            </a:r>
            <a:r>
              <a:rPr sz="1875" spc="382" dirty="0">
                <a:latin typeface="Arial"/>
                <a:cs typeface="Arial"/>
              </a:rPr>
              <a:t>o</a:t>
            </a:r>
            <a:r>
              <a:rPr sz="1875" spc="358" dirty="0">
                <a:latin typeface="Arial"/>
                <a:cs typeface="Arial"/>
              </a:rPr>
              <a:t>l</a:t>
            </a:r>
            <a:r>
              <a:rPr sz="1875" spc="157" dirty="0">
                <a:latin typeface="Arial"/>
                <a:cs typeface="Arial"/>
              </a:rPr>
              <a:t>e</a:t>
            </a:r>
            <a:r>
              <a:rPr sz="1875" dirty="0">
                <a:latin typeface="Arial"/>
                <a:cs typeface="Arial"/>
              </a:rPr>
              <a:t>s</a:t>
            </a:r>
            <a:endParaRPr sz="1875">
              <a:latin typeface="Arial"/>
              <a:cs typeface="Arial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7514789" y="5048250"/>
            <a:ext cx="973930" cy="5000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3813">
              <a:lnSpc>
                <a:spcPts val="938"/>
              </a:lnSpc>
            </a:pPr>
            <a:endParaRPr sz="938"/>
          </a:p>
        </p:txBody>
      </p:sp>
      <p:sp>
        <p:nvSpPr>
          <p:cNvPr id="83" name="object 83"/>
          <p:cNvSpPr txBox="1"/>
          <p:nvPr/>
        </p:nvSpPr>
        <p:spPr>
          <a:xfrm>
            <a:off x="8488720" y="5048250"/>
            <a:ext cx="973930" cy="5000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3813">
              <a:lnSpc>
                <a:spcPts val="938"/>
              </a:lnSpc>
            </a:pPr>
            <a:endParaRPr sz="938"/>
          </a:p>
        </p:txBody>
      </p:sp>
      <p:sp>
        <p:nvSpPr>
          <p:cNvPr id="84" name="object 84"/>
          <p:cNvSpPr txBox="1"/>
          <p:nvPr/>
        </p:nvSpPr>
        <p:spPr>
          <a:xfrm>
            <a:off x="9462650" y="5048250"/>
            <a:ext cx="973931" cy="5000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3813">
              <a:lnSpc>
                <a:spcPts val="938"/>
              </a:lnSpc>
            </a:pPr>
            <a:endParaRPr sz="938"/>
          </a:p>
        </p:txBody>
      </p:sp>
      <p:sp>
        <p:nvSpPr>
          <p:cNvPr id="85" name="object 85"/>
          <p:cNvSpPr txBox="1"/>
          <p:nvPr/>
        </p:nvSpPr>
        <p:spPr>
          <a:xfrm>
            <a:off x="10436582" y="5048250"/>
            <a:ext cx="973930" cy="5000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3813">
              <a:lnSpc>
                <a:spcPts val="938"/>
              </a:lnSpc>
            </a:pPr>
            <a:endParaRPr sz="938"/>
          </a:p>
        </p:txBody>
      </p:sp>
      <p:sp>
        <p:nvSpPr>
          <p:cNvPr id="86" name="object 86"/>
          <p:cNvSpPr txBox="1"/>
          <p:nvPr/>
        </p:nvSpPr>
        <p:spPr>
          <a:xfrm>
            <a:off x="833438" y="5548312"/>
            <a:ext cx="6693256" cy="5000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1906">
              <a:lnSpc>
                <a:spcPts val="1031"/>
              </a:lnSpc>
              <a:spcBef>
                <a:spcPts val="76"/>
              </a:spcBef>
            </a:pPr>
            <a:endParaRPr sz="1031"/>
          </a:p>
          <a:p>
            <a:pPr marL="65484">
              <a:lnSpc>
                <a:spcPct val="95825"/>
              </a:lnSpc>
            </a:pPr>
            <a:r>
              <a:rPr sz="1875" spc="224" dirty="0">
                <a:latin typeface="Arial"/>
                <a:cs typeface="Arial"/>
              </a:rPr>
              <a:t>x</a:t>
            </a:r>
            <a:r>
              <a:rPr sz="1875" spc="157" dirty="0">
                <a:latin typeface="Arial"/>
                <a:cs typeface="Arial"/>
              </a:rPr>
              <a:t>e</a:t>
            </a:r>
            <a:r>
              <a:rPr sz="1875" spc="55" dirty="0">
                <a:latin typeface="Arial"/>
                <a:cs typeface="Arial"/>
              </a:rPr>
              <a:t>s</a:t>
            </a:r>
            <a:r>
              <a:rPr sz="1875" spc="342" dirty="0">
                <a:latin typeface="Arial"/>
                <a:cs typeface="Arial"/>
              </a:rPr>
              <a:t>t</a:t>
            </a:r>
            <a:r>
              <a:rPr sz="1875" spc="320" dirty="0">
                <a:latin typeface="Arial"/>
                <a:cs typeface="Arial"/>
              </a:rPr>
              <a:t>i</a:t>
            </a:r>
            <a:r>
              <a:rPr sz="1875" spc="333" dirty="0">
                <a:latin typeface="Arial"/>
                <a:cs typeface="Arial"/>
              </a:rPr>
              <a:t>ó</a:t>
            </a:r>
            <a:r>
              <a:rPr sz="1875" spc="323" dirty="0">
                <a:latin typeface="Arial"/>
                <a:cs typeface="Arial"/>
              </a:rPr>
              <a:t>n </a:t>
            </a:r>
            <a:r>
              <a:rPr sz="1875" spc="-112" dirty="0">
                <a:latin typeface="Arial"/>
                <a:cs typeface="Arial"/>
              </a:rPr>
              <a:t> </a:t>
            </a:r>
            <a:r>
              <a:rPr sz="1875" spc="260" dirty="0">
                <a:latin typeface="Arial"/>
                <a:cs typeface="Arial"/>
              </a:rPr>
              <a:t>de</a:t>
            </a:r>
            <a:r>
              <a:rPr sz="1875" spc="419" dirty="0">
                <a:latin typeface="Arial"/>
                <a:cs typeface="Arial"/>
              </a:rPr>
              <a:t> </a:t>
            </a:r>
            <a:r>
              <a:rPr sz="1875" spc="178" dirty="0">
                <a:latin typeface="Arial"/>
                <a:cs typeface="Arial"/>
              </a:rPr>
              <a:t>c</a:t>
            </a:r>
            <a:r>
              <a:rPr sz="1875" spc="349" dirty="0">
                <a:latin typeface="Arial"/>
                <a:cs typeface="Arial"/>
              </a:rPr>
              <a:t>o</a:t>
            </a:r>
            <a:r>
              <a:rPr sz="1875" spc="252" dirty="0">
                <a:latin typeface="Arial"/>
                <a:cs typeface="Arial"/>
              </a:rPr>
              <a:t>n</a:t>
            </a:r>
            <a:r>
              <a:rPr sz="1875" spc="314" dirty="0">
                <a:latin typeface="Arial"/>
                <a:cs typeface="Arial"/>
              </a:rPr>
              <a:t>t</a:t>
            </a:r>
            <a:r>
              <a:rPr sz="1875" spc="273" dirty="0">
                <a:latin typeface="Arial"/>
                <a:cs typeface="Arial"/>
              </a:rPr>
              <a:t>a</a:t>
            </a:r>
            <a:r>
              <a:rPr sz="1875" dirty="0">
                <a:latin typeface="Arial"/>
                <a:cs typeface="Arial"/>
              </a:rPr>
              <a:t>s </a:t>
            </a:r>
            <a:r>
              <a:rPr sz="1875" spc="-112" dirty="0">
                <a:latin typeface="Arial"/>
                <a:cs typeface="Arial"/>
              </a:rPr>
              <a:t> </a:t>
            </a:r>
            <a:r>
              <a:rPr sz="1875" spc="260" dirty="0">
                <a:latin typeface="Arial"/>
                <a:cs typeface="Arial"/>
              </a:rPr>
              <a:t>de</a:t>
            </a:r>
            <a:r>
              <a:rPr sz="1875" spc="419" dirty="0">
                <a:latin typeface="Arial"/>
                <a:cs typeface="Arial"/>
              </a:rPr>
              <a:t> </a:t>
            </a:r>
            <a:r>
              <a:rPr sz="1875" spc="291" dirty="0">
                <a:latin typeface="Arial"/>
                <a:cs typeface="Arial"/>
              </a:rPr>
              <a:t>u</a:t>
            </a:r>
            <a:r>
              <a:rPr sz="1875" spc="118" dirty="0">
                <a:latin typeface="Arial"/>
                <a:cs typeface="Arial"/>
              </a:rPr>
              <a:t>su</a:t>
            </a:r>
            <a:r>
              <a:rPr sz="1875" spc="151" dirty="0">
                <a:latin typeface="Arial"/>
                <a:cs typeface="Arial"/>
              </a:rPr>
              <a:t>a</a:t>
            </a:r>
            <a:r>
              <a:rPr sz="1875" spc="413" dirty="0">
                <a:latin typeface="Arial"/>
                <a:cs typeface="Arial"/>
              </a:rPr>
              <a:t>r</a:t>
            </a:r>
            <a:r>
              <a:rPr sz="1875" spc="320" dirty="0">
                <a:latin typeface="Arial"/>
                <a:cs typeface="Arial"/>
              </a:rPr>
              <a:t>i</a:t>
            </a:r>
            <a:r>
              <a:rPr sz="1875" spc="302" dirty="0">
                <a:latin typeface="Arial"/>
                <a:cs typeface="Arial"/>
              </a:rPr>
              <a:t>o </a:t>
            </a:r>
            <a:r>
              <a:rPr sz="1875" spc="-112" dirty="0">
                <a:latin typeface="Arial"/>
                <a:cs typeface="Arial"/>
              </a:rPr>
              <a:t> </a:t>
            </a:r>
            <a:r>
              <a:rPr sz="1875" spc="112" dirty="0">
                <a:latin typeface="Arial"/>
                <a:cs typeface="Arial"/>
              </a:rPr>
              <a:t>s</a:t>
            </a:r>
            <a:r>
              <a:rPr sz="1875" spc="176" dirty="0">
                <a:latin typeface="Arial"/>
                <a:cs typeface="Arial"/>
              </a:rPr>
              <a:t>u</a:t>
            </a:r>
            <a:r>
              <a:rPr sz="1875" spc="55" dirty="0">
                <a:latin typeface="Arial"/>
                <a:cs typeface="Arial"/>
              </a:rPr>
              <a:t>s</a:t>
            </a:r>
            <a:r>
              <a:rPr sz="1875" spc="81" dirty="0">
                <a:latin typeface="Arial"/>
                <a:cs typeface="Arial"/>
              </a:rPr>
              <a:t>p</a:t>
            </a:r>
            <a:r>
              <a:rPr sz="1875" spc="133" dirty="0">
                <a:latin typeface="Arial"/>
                <a:cs typeface="Arial"/>
              </a:rPr>
              <a:t>e</a:t>
            </a:r>
            <a:r>
              <a:rPr sz="1875" spc="323" dirty="0">
                <a:latin typeface="Arial"/>
                <a:cs typeface="Arial"/>
              </a:rPr>
              <a:t>n</a:t>
            </a:r>
            <a:r>
              <a:rPr sz="1875" spc="491" dirty="0">
                <a:latin typeface="Arial"/>
                <a:cs typeface="Arial"/>
              </a:rPr>
              <a:t>d</a:t>
            </a:r>
            <a:r>
              <a:rPr sz="1875" spc="385" dirty="0">
                <a:latin typeface="Arial"/>
                <a:cs typeface="Arial"/>
              </a:rPr>
              <a:t>i</a:t>
            </a:r>
            <a:r>
              <a:rPr sz="1875" spc="416" dirty="0">
                <a:latin typeface="Arial"/>
                <a:cs typeface="Arial"/>
              </a:rPr>
              <a:t>d</a:t>
            </a:r>
            <a:r>
              <a:rPr sz="1875" spc="273" dirty="0">
                <a:latin typeface="Arial"/>
                <a:cs typeface="Arial"/>
              </a:rPr>
              <a:t>a</a:t>
            </a:r>
            <a:r>
              <a:rPr sz="1875" dirty="0">
                <a:latin typeface="Arial"/>
                <a:cs typeface="Arial"/>
              </a:rPr>
              <a:t>s</a:t>
            </a:r>
            <a:endParaRPr sz="1875">
              <a:latin typeface="Arial"/>
              <a:cs typeface="Arial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7514789" y="5548312"/>
            <a:ext cx="973930" cy="5000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3813">
              <a:lnSpc>
                <a:spcPts val="938"/>
              </a:lnSpc>
            </a:pPr>
            <a:endParaRPr sz="938"/>
          </a:p>
        </p:txBody>
      </p:sp>
      <p:sp>
        <p:nvSpPr>
          <p:cNvPr id="88" name="object 88"/>
          <p:cNvSpPr txBox="1"/>
          <p:nvPr/>
        </p:nvSpPr>
        <p:spPr>
          <a:xfrm>
            <a:off x="8488720" y="5548312"/>
            <a:ext cx="973930" cy="5000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3813">
              <a:lnSpc>
                <a:spcPts val="938"/>
              </a:lnSpc>
            </a:pPr>
            <a:endParaRPr sz="938"/>
          </a:p>
        </p:txBody>
      </p:sp>
      <p:sp>
        <p:nvSpPr>
          <p:cNvPr id="89" name="object 89"/>
          <p:cNvSpPr txBox="1"/>
          <p:nvPr/>
        </p:nvSpPr>
        <p:spPr>
          <a:xfrm>
            <a:off x="9462650" y="5548312"/>
            <a:ext cx="973931" cy="5000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3813">
              <a:lnSpc>
                <a:spcPts val="938"/>
              </a:lnSpc>
            </a:pPr>
            <a:endParaRPr sz="938"/>
          </a:p>
        </p:txBody>
      </p:sp>
      <p:sp>
        <p:nvSpPr>
          <p:cNvPr id="90" name="object 90"/>
          <p:cNvSpPr txBox="1"/>
          <p:nvPr/>
        </p:nvSpPr>
        <p:spPr>
          <a:xfrm>
            <a:off x="10436582" y="5548312"/>
            <a:ext cx="973930" cy="5000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3813">
              <a:lnSpc>
                <a:spcPts val="938"/>
              </a:lnSpc>
            </a:pPr>
            <a:endParaRPr sz="938"/>
          </a:p>
        </p:txBody>
      </p:sp>
      <p:sp>
        <p:nvSpPr>
          <p:cNvPr id="91" name="object 91"/>
          <p:cNvSpPr txBox="1"/>
          <p:nvPr/>
        </p:nvSpPr>
        <p:spPr>
          <a:xfrm>
            <a:off x="833438" y="6048375"/>
            <a:ext cx="6693256" cy="5000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1906">
              <a:lnSpc>
                <a:spcPts val="1031"/>
              </a:lnSpc>
              <a:spcBef>
                <a:spcPts val="76"/>
              </a:spcBef>
            </a:pPr>
            <a:endParaRPr sz="1031"/>
          </a:p>
          <a:p>
            <a:pPr marL="65484">
              <a:lnSpc>
                <a:spcPct val="95825"/>
              </a:lnSpc>
            </a:pPr>
            <a:r>
              <a:rPr sz="1875" spc="224" dirty="0">
                <a:latin typeface="Arial"/>
                <a:cs typeface="Arial"/>
              </a:rPr>
              <a:t>x</a:t>
            </a:r>
            <a:r>
              <a:rPr sz="1875" spc="157" dirty="0">
                <a:latin typeface="Arial"/>
                <a:cs typeface="Arial"/>
              </a:rPr>
              <a:t>e</a:t>
            </a:r>
            <a:r>
              <a:rPr sz="1875" spc="55" dirty="0">
                <a:latin typeface="Arial"/>
                <a:cs typeface="Arial"/>
              </a:rPr>
              <a:t>s</a:t>
            </a:r>
            <a:r>
              <a:rPr sz="1875" spc="342" dirty="0">
                <a:latin typeface="Arial"/>
                <a:cs typeface="Arial"/>
              </a:rPr>
              <a:t>t</a:t>
            </a:r>
            <a:r>
              <a:rPr sz="1875" spc="320" dirty="0">
                <a:latin typeface="Arial"/>
                <a:cs typeface="Arial"/>
              </a:rPr>
              <a:t>i</a:t>
            </a:r>
            <a:r>
              <a:rPr sz="1875" spc="333" dirty="0">
                <a:latin typeface="Arial"/>
                <a:cs typeface="Arial"/>
              </a:rPr>
              <a:t>ó</a:t>
            </a:r>
            <a:r>
              <a:rPr sz="1875" spc="323" dirty="0">
                <a:latin typeface="Arial"/>
                <a:cs typeface="Arial"/>
              </a:rPr>
              <a:t>n </a:t>
            </a:r>
            <a:r>
              <a:rPr sz="1875" spc="-112" dirty="0">
                <a:latin typeface="Arial"/>
                <a:cs typeface="Arial"/>
              </a:rPr>
              <a:t> </a:t>
            </a:r>
            <a:r>
              <a:rPr sz="1875" spc="260" dirty="0">
                <a:latin typeface="Arial"/>
                <a:cs typeface="Arial"/>
              </a:rPr>
              <a:t>de</a:t>
            </a:r>
            <a:r>
              <a:rPr sz="1875" spc="419" dirty="0">
                <a:latin typeface="Arial"/>
                <a:cs typeface="Arial"/>
              </a:rPr>
              <a:t> </a:t>
            </a:r>
            <a:r>
              <a:rPr sz="1875" spc="178" dirty="0">
                <a:latin typeface="Arial"/>
                <a:cs typeface="Arial"/>
              </a:rPr>
              <a:t>c</a:t>
            </a:r>
            <a:r>
              <a:rPr sz="1875" spc="349" dirty="0">
                <a:latin typeface="Arial"/>
                <a:cs typeface="Arial"/>
              </a:rPr>
              <a:t>o</a:t>
            </a:r>
            <a:r>
              <a:rPr sz="1875" spc="252" dirty="0">
                <a:latin typeface="Arial"/>
                <a:cs typeface="Arial"/>
              </a:rPr>
              <a:t>n</a:t>
            </a:r>
            <a:r>
              <a:rPr sz="1875" spc="314" dirty="0">
                <a:latin typeface="Arial"/>
                <a:cs typeface="Arial"/>
              </a:rPr>
              <a:t>t</a:t>
            </a:r>
            <a:r>
              <a:rPr sz="1875" spc="273" dirty="0">
                <a:latin typeface="Arial"/>
                <a:cs typeface="Arial"/>
              </a:rPr>
              <a:t>a</a:t>
            </a:r>
            <a:r>
              <a:rPr sz="1875" dirty="0">
                <a:latin typeface="Arial"/>
                <a:cs typeface="Arial"/>
              </a:rPr>
              <a:t>s </a:t>
            </a:r>
            <a:r>
              <a:rPr sz="1875" spc="-112" dirty="0">
                <a:latin typeface="Arial"/>
                <a:cs typeface="Arial"/>
              </a:rPr>
              <a:t> </a:t>
            </a:r>
            <a:r>
              <a:rPr sz="1875" spc="260" dirty="0">
                <a:latin typeface="Arial"/>
                <a:cs typeface="Arial"/>
              </a:rPr>
              <a:t>de</a:t>
            </a:r>
            <a:r>
              <a:rPr sz="1875" spc="419" dirty="0">
                <a:latin typeface="Arial"/>
                <a:cs typeface="Arial"/>
              </a:rPr>
              <a:t> </a:t>
            </a:r>
            <a:r>
              <a:rPr sz="1875" spc="291" dirty="0">
                <a:latin typeface="Arial"/>
                <a:cs typeface="Arial"/>
              </a:rPr>
              <a:t>u</a:t>
            </a:r>
            <a:r>
              <a:rPr sz="1875" spc="118" dirty="0">
                <a:latin typeface="Arial"/>
                <a:cs typeface="Arial"/>
              </a:rPr>
              <a:t>su</a:t>
            </a:r>
            <a:r>
              <a:rPr sz="1875" spc="151" dirty="0">
                <a:latin typeface="Arial"/>
                <a:cs typeface="Arial"/>
              </a:rPr>
              <a:t>a</a:t>
            </a:r>
            <a:r>
              <a:rPr sz="1875" spc="413" dirty="0">
                <a:latin typeface="Arial"/>
                <a:cs typeface="Arial"/>
              </a:rPr>
              <a:t>r</a:t>
            </a:r>
            <a:r>
              <a:rPr sz="1875" spc="320" dirty="0">
                <a:latin typeface="Arial"/>
                <a:cs typeface="Arial"/>
              </a:rPr>
              <a:t>i</a:t>
            </a:r>
            <a:r>
              <a:rPr sz="1875" spc="302" dirty="0">
                <a:latin typeface="Arial"/>
                <a:cs typeface="Arial"/>
              </a:rPr>
              <a:t>o </a:t>
            </a:r>
            <a:r>
              <a:rPr sz="1875" spc="-112" dirty="0">
                <a:latin typeface="Arial"/>
                <a:cs typeface="Arial"/>
              </a:rPr>
              <a:t> </a:t>
            </a:r>
            <a:r>
              <a:rPr sz="1875" spc="164" dirty="0">
                <a:latin typeface="Arial"/>
                <a:cs typeface="Arial"/>
              </a:rPr>
              <a:t>c</a:t>
            </a:r>
            <a:r>
              <a:rPr sz="1875" spc="188" dirty="0">
                <a:latin typeface="Arial"/>
                <a:cs typeface="Arial"/>
              </a:rPr>
              <a:t>a</a:t>
            </a:r>
            <a:r>
              <a:rPr sz="1875" spc="454" dirty="0">
                <a:latin typeface="Arial"/>
                <a:cs typeface="Arial"/>
              </a:rPr>
              <a:t>d</a:t>
            </a:r>
            <a:r>
              <a:rPr sz="1875" spc="239" dirty="0">
                <a:latin typeface="Arial"/>
                <a:cs typeface="Arial"/>
              </a:rPr>
              <a:t>u</a:t>
            </a:r>
            <a:r>
              <a:rPr sz="1875" spc="164" dirty="0">
                <a:latin typeface="Arial"/>
                <a:cs typeface="Arial"/>
              </a:rPr>
              <a:t>c</a:t>
            </a:r>
            <a:r>
              <a:rPr sz="1875" spc="188" dirty="0">
                <a:latin typeface="Arial"/>
                <a:cs typeface="Arial"/>
              </a:rPr>
              <a:t>a</a:t>
            </a:r>
            <a:r>
              <a:rPr sz="1875" spc="416" dirty="0">
                <a:latin typeface="Arial"/>
                <a:cs typeface="Arial"/>
              </a:rPr>
              <a:t>d</a:t>
            </a:r>
            <a:r>
              <a:rPr sz="1875" spc="273" dirty="0">
                <a:latin typeface="Arial"/>
                <a:cs typeface="Arial"/>
              </a:rPr>
              <a:t>a</a:t>
            </a:r>
            <a:r>
              <a:rPr sz="1875" dirty="0">
                <a:latin typeface="Arial"/>
                <a:cs typeface="Arial"/>
              </a:rPr>
              <a:t>s</a:t>
            </a:r>
            <a:endParaRPr sz="1875">
              <a:latin typeface="Arial"/>
              <a:cs typeface="Arial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7514789" y="6048375"/>
            <a:ext cx="973930" cy="5000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3813">
              <a:lnSpc>
                <a:spcPts val="938"/>
              </a:lnSpc>
            </a:pPr>
            <a:endParaRPr sz="938"/>
          </a:p>
        </p:txBody>
      </p:sp>
      <p:sp>
        <p:nvSpPr>
          <p:cNvPr id="93" name="object 93"/>
          <p:cNvSpPr txBox="1"/>
          <p:nvPr/>
        </p:nvSpPr>
        <p:spPr>
          <a:xfrm>
            <a:off x="8488720" y="6048375"/>
            <a:ext cx="973930" cy="5000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3813">
              <a:lnSpc>
                <a:spcPts val="938"/>
              </a:lnSpc>
            </a:pPr>
            <a:endParaRPr sz="938"/>
          </a:p>
        </p:txBody>
      </p:sp>
      <p:sp>
        <p:nvSpPr>
          <p:cNvPr id="94" name="object 94"/>
          <p:cNvSpPr txBox="1"/>
          <p:nvPr/>
        </p:nvSpPr>
        <p:spPr>
          <a:xfrm>
            <a:off x="9462650" y="6048375"/>
            <a:ext cx="973931" cy="5000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3813">
              <a:lnSpc>
                <a:spcPts val="938"/>
              </a:lnSpc>
            </a:pPr>
            <a:endParaRPr sz="938"/>
          </a:p>
        </p:txBody>
      </p:sp>
      <p:sp>
        <p:nvSpPr>
          <p:cNvPr id="95" name="object 95"/>
          <p:cNvSpPr txBox="1"/>
          <p:nvPr/>
        </p:nvSpPr>
        <p:spPr>
          <a:xfrm>
            <a:off x="10436582" y="6048375"/>
            <a:ext cx="973930" cy="5000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3813">
              <a:lnSpc>
                <a:spcPts val="938"/>
              </a:lnSpc>
            </a:pPr>
            <a:endParaRPr sz="938"/>
          </a:p>
        </p:txBody>
      </p:sp>
      <p:sp>
        <p:nvSpPr>
          <p:cNvPr id="96" name="object 96"/>
          <p:cNvSpPr txBox="1"/>
          <p:nvPr/>
        </p:nvSpPr>
        <p:spPr>
          <a:xfrm>
            <a:off x="833438" y="6548437"/>
            <a:ext cx="6693256" cy="5000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1906">
              <a:lnSpc>
                <a:spcPts val="1031"/>
              </a:lnSpc>
              <a:spcBef>
                <a:spcPts val="76"/>
              </a:spcBef>
            </a:pPr>
            <a:endParaRPr sz="1031"/>
          </a:p>
          <a:p>
            <a:pPr marL="65484">
              <a:lnSpc>
                <a:spcPct val="95825"/>
              </a:lnSpc>
            </a:pPr>
            <a:r>
              <a:rPr sz="1875" spc="130" dirty="0">
                <a:latin typeface="Arial"/>
                <a:cs typeface="Arial"/>
              </a:rPr>
              <a:t>a</a:t>
            </a:r>
            <a:r>
              <a:rPr sz="1875" spc="83" dirty="0">
                <a:latin typeface="Arial"/>
                <a:cs typeface="Arial"/>
              </a:rPr>
              <a:t>c</a:t>
            </a:r>
            <a:r>
              <a:rPr sz="1875" spc="128" dirty="0">
                <a:latin typeface="Arial"/>
                <a:cs typeface="Arial"/>
              </a:rPr>
              <a:t>c</a:t>
            </a:r>
            <a:r>
              <a:rPr sz="1875" spc="248" dirty="0">
                <a:latin typeface="Arial"/>
                <a:cs typeface="Arial"/>
              </a:rPr>
              <a:t>e</a:t>
            </a:r>
            <a:r>
              <a:rPr sz="1875" spc="188" dirty="0">
                <a:latin typeface="Arial"/>
                <a:cs typeface="Arial"/>
              </a:rPr>
              <a:t>so</a:t>
            </a:r>
            <a:r>
              <a:rPr sz="1875" spc="436" dirty="0">
                <a:latin typeface="Arial"/>
                <a:cs typeface="Arial"/>
              </a:rPr>
              <a:t> </a:t>
            </a:r>
            <a:r>
              <a:rPr sz="1875" dirty="0">
                <a:latin typeface="Arial"/>
                <a:cs typeface="Arial"/>
              </a:rPr>
              <a:t>ás </a:t>
            </a:r>
            <a:r>
              <a:rPr sz="1875" spc="75" dirty="0">
                <a:latin typeface="Arial"/>
                <a:cs typeface="Arial"/>
              </a:rPr>
              <a:t> </a:t>
            </a:r>
            <a:r>
              <a:rPr sz="1875" spc="157" dirty="0">
                <a:latin typeface="Arial"/>
                <a:cs typeface="Arial"/>
              </a:rPr>
              <a:t>e</a:t>
            </a:r>
            <a:r>
              <a:rPr sz="1875" spc="55" dirty="0">
                <a:latin typeface="Arial"/>
                <a:cs typeface="Arial"/>
              </a:rPr>
              <a:t>s</a:t>
            </a:r>
            <a:r>
              <a:rPr sz="1875" spc="314" dirty="0">
                <a:latin typeface="Arial"/>
                <a:cs typeface="Arial"/>
              </a:rPr>
              <a:t>t</a:t>
            </a:r>
            <a:r>
              <a:rPr sz="1875" spc="123" dirty="0">
                <a:latin typeface="Arial"/>
                <a:cs typeface="Arial"/>
              </a:rPr>
              <a:t>a</a:t>
            </a:r>
            <a:r>
              <a:rPr sz="1875" spc="333" dirty="0">
                <a:latin typeface="Arial"/>
                <a:cs typeface="Arial"/>
              </a:rPr>
              <a:t>t</a:t>
            </a:r>
            <a:r>
              <a:rPr sz="1875" spc="104" dirty="0">
                <a:latin typeface="Arial"/>
                <a:cs typeface="Arial"/>
              </a:rPr>
              <a:t>í</a:t>
            </a:r>
            <a:r>
              <a:rPr sz="1875" spc="55" dirty="0">
                <a:latin typeface="Arial"/>
                <a:cs typeface="Arial"/>
              </a:rPr>
              <a:t>s</a:t>
            </a:r>
            <a:r>
              <a:rPr sz="1875" spc="342" dirty="0">
                <a:latin typeface="Arial"/>
                <a:cs typeface="Arial"/>
              </a:rPr>
              <a:t>t</a:t>
            </a:r>
            <a:r>
              <a:rPr sz="1875" spc="338" dirty="0">
                <a:latin typeface="Arial"/>
                <a:cs typeface="Arial"/>
              </a:rPr>
              <a:t>i</a:t>
            </a:r>
            <a:r>
              <a:rPr sz="1875" spc="164" dirty="0">
                <a:latin typeface="Arial"/>
                <a:cs typeface="Arial"/>
              </a:rPr>
              <a:t>c</a:t>
            </a:r>
            <a:r>
              <a:rPr sz="1875" spc="273" dirty="0">
                <a:latin typeface="Arial"/>
                <a:cs typeface="Arial"/>
              </a:rPr>
              <a:t>a</a:t>
            </a:r>
            <a:r>
              <a:rPr sz="1875" dirty="0">
                <a:latin typeface="Arial"/>
                <a:cs typeface="Arial"/>
              </a:rPr>
              <a:t>s </a:t>
            </a:r>
            <a:r>
              <a:rPr sz="1875" spc="-112" dirty="0">
                <a:latin typeface="Arial"/>
                <a:cs typeface="Arial"/>
              </a:rPr>
              <a:t> </a:t>
            </a:r>
            <a:r>
              <a:rPr sz="1875" spc="333" dirty="0">
                <a:latin typeface="Arial"/>
                <a:cs typeface="Arial"/>
              </a:rPr>
              <a:t>da</a:t>
            </a:r>
            <a:r>
              <a:rPr sz="1875" spc="408" dirty="0">
                <a:latin typeface="Arial"/>
                <a:cs typeface="Arial"/>
              </a:rPr>
              <a:t> </a:t>
            </a:r>
            <a:r>
              <a:rPr sz="1875" spc="178" dirty="0">
                <a:latin typeface="Arial"/>
                <a:cs typeface="Arial"/>
              </a:rPr>
              <a:t>c</a:t>
            </a:r>
            <a:r>
              <a:rPr sz="1875" spc="358" dirty="0">
                <a:latin typeface="Arial"/>
                <a:cs typeface="Arial"/>
              </a:rPr>
              <a:t>o</a:t>
            </a:r>
            <a:r>
              <a:rPr sz="1875" spc="327" dirty="0">
                <a:latin typeface="Arial"/>
                <a:cs typeface="Arial"/>
              </a:rPr>
              <a:t>m</a:t>
            </a:r>
            <a:r>
              <a:rPr sz="1875" spc="267" dirty="0">
                <a:latin typeface="Arial"/>
                <a:cs typeface="Arial"/>
              </a:rPr>
              <a:t>u</a:t>
            </a:r>
            <a:r>
              <a:rPr sz="1875" spc="355" dirty="0">
                <a:latin typeface="Arial"/>
                <a:cs typeface="Arial"/>
              </a:rPr>
              <a:t>n</a:t>
            </a:r>
            <a:r>
              <a:rPr sz="1875" spc="385" dirty="0">
                <a:latin typeface="Arial"/>
                <a:cs typeface="Arial"/>
              </a:rPr>
              <a:t>i</a:t>
            </a:r>
            <a:r>
              <a:rPr sz="1875" spc="416" dirty="0">
                <a:latin typeface="Arial"/>
                <a:cs typeface="Arial"/>
              </a:rPr>
              <a:t>d</a:t>
            </a:r>
            <a:r>
              <a:rPr sz="1875" spc="188" dirty="0">
                <a:latin typeface="Arial"/>
                <a:cs typeface="Arial"/>
              </a:rPr>
              <a:t>a</a:t>
            </a:r>
            <a:r>
              <a:rPr sz="1875" spc="416" dirty="0">
                <a:latin typeface="Arial"/>
                <a:cs typeface="Arial"/>
              </a:rPr>
              <a:t>d</a:t>
            </a:r>
            <a:r>
              <a:rPr sz="1875" spc="114" dirty="0">
                <a:latin typeface="Arial"/>
                <a:cs typeface="Arial"/>
              </a:rPr>
              <a:t>e</a:t>
            </a:r>
            <a:endParaRPr sz="1875">
              <a:latin typeface="Arial"/>
              <a:cs typeface="Arial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7514789" y="6548437"/>
            <a:ext cx="973930" cy="5000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3813">
              <a:lnSpc>
                <a:spcPts val="938"/>
              </a:lnSpc>
            </a:pPr>
            <a:endParaRPr sz="938"/>
          </a:p>
        </p:txBody>
      </p:sp>
      <p:sp>
        <p:nvSpPr>
          <p:cNvPr id="98" name="object 98"/>
          <p:cNvSpPr txBox="1"/>
          <p:nvPr/>
        </p:nvSpPr>
        <p:spPr>
          <a:xfrm>
            <a:off x="8488720" y="6548437"/>
            <a:ext cx="973930" cy="5000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3813">
              <a:lnSpc>
                <a:spcPts val="938"/>
              </a:lnSpc>
            </a:pPr>
            <a:endParaRPr sz="938"/>
          </a:p>
        </p:txBody>
      </p:sp>
      <p:sp>
        <p:nvSpPr>
          <p:cNvPr id="99" name="object 99"/>
          <p:cNvSpPr txBox="1"/>
          <p:nvPr/>
        </p:nvSpPr>
        <p:spPr>
          <a:xfrm>
            <a:off x="9462650" y="6548437"/>
            <a:ext cx="973931" cy="5000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3813">
              <a:lnSpc>
                <a:spcPts val="938"/>
              </a:lnSpc>
            </a:pPr>
            <a:endParaRPr sz="938"/>
          </a:p>
        </p:txBody>
      </p:sp>
      <p:sp>
        <p:nvSpPr>
          <p:cNvPr id="100" name="object 100"/>
          <p:cNvSpPr txBox="1"/>
          <p:nvPr/>
        </p:nvSpPr>
        <p:spPr>
          <a:xfrm>
            <a:off x="10436582" y="6548437"/>
            <a:ext cx="973930" cy="5000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3813">
              <a:lnSpc>
                <a:spcPts val="938"/>
              </a:lnSpc>
            </a:pPr>
            <a:endParaRPr sz="938"/>
          </a:p>
        </p:txBody>
      </p:sp>
      <p:sp>
        <p:nvSpPr>
          <p:cNvPr id="101" name="object 101"/>
          <p:cNvSpPr txBox="1"/>
          <p:nvPr/>
        </p:nvSpPr>
        <p:spPr>
          <a:xfrm>
            <a:off x="833438" y="7048500"/>
            <a:ext cx="6693256" cy="5000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1906">
              <a:lnSpc>
                <a:spcPts val="1031"/>
              </a:lnSpc>
              <a:spcBef>
                <a:spcPts val="76"/>
              </a:spcBef>
            </a:pPr>
            <a:endParaRPr sz="1031"/>
          </a:p>
          <a:p>
            <a:pPr marL="65484">
              <a:lnSpc>
                <a:spcPct val="95825"/>
              </a:lnSpc>
            </a:pPr>
            <a:r>
              <a:rPr sz="1875" spc="168" dirty="0">
                <a:latin typeface="Arial"/>
                <a:cs typeface="Arial"/>
              </a:rPr>
              <a:t>cr</a:t>
            </a:r>
            <a:r>
              <a:rPr sz="1875" spc="281" dirty="0">
                <a:latin typeface="Arial"/>
                <a:cs typeface="Arial"/>
              </a:rPr>
              <a:t>e</a:t>
            </a:r>
            <a:r>
              <a:rPr sz="1875" spc="193" dirty="0">
                <a:latin typeface="Arial"/>
                <a:cs typeface="Arial"/>
              </a:rPr>
              <a:t>a</a:t>
            </a:r>
            <a:r>
              <a:rPr sz="1875" spc="234" dirty="0">
                <a:latin typeface="Arial"/>
                <a:cs typeface="Arial"/>
              </a:rPr>
              <a:t>c</a:t>
            </a:r>
            <a:r>
              <a:rPr sz="1875" spc="320" dirty="0">
                <a:latin typeface="Arial"/>
                <a:cs typeface="Arial"/>
              </a:rPr>
              <a:t>i</a:t>
            </a:r>
            <a:r>
              <a:rPr sz="1875" spc="333" dirty="0">
                <a:latin typeface="Arial"/>
                <a:cs typeface="Arial"/>
              </a:rPr>
              <a:t>ó</a:t>
            </a:r>
            <a:r>
              <a:rPr sz="1875" spc="323" dirty="0">
                <a:latin typeface="Arial"/>
                <a:cs typeface="Arial"/>
              </a:rPr>
              <a:t>n </a:t>
            </a:r>
            <a:r>
              <a:rPr sz="1875" spc="-107" dirty="0">
                <a:latin typeface="Arial"/>
                <a:cs typeface="Arial"/>
              </a:rPr>
              <a:t> </a:t>
            </a:r>
            <a:r>
              <a:rPr sz="1875" dirty="0">
                <a:latin typeface="Arial"/>
                <a:cs typeface="Arial"/>
              </a:rPr>
              <a:t>e </a:t>
            </a:r>
            <a:r>
              <a:rPr sz="1875" spc="7" dirty="0">
                <a:latin typeface="Arial"/>
                <a:cs typeface="Arial"/>
              </a:rPr>
              <a:t> </a:t>
            </a:r>
            <a:r>
              <a:rPr sz="1875" spc="224" dirty="0">
                <a:latin typeface="Arial"/>
                <a:cs typeface="Arial"/>
              </a:rPr>
              <a:t>x</a:t>
            </a:r>
            <a:r>
              <a:rPr sz="1875" spc="157" dirty="0">
                <a:latin typeface="Arial"/>
                <a:cs typeface="Arial"/>
              </a:rPr>
              <a:t>e</a:t>
            </a:r>
            <a:r>
              <a:rPr sz="1875" spc="55" dirty="0">
                <a:latin typeface="Arial"/>
                <a:cs typeface="Arial"/>
              </a:rPr>
              <a:t>s</a:t>
            </a:r>
            <a:r>
              <a:rPr sz="1875" spc="342" dirty="0">
                <a:latin typeface="Arial"/>
                <a:cs typeface="Arial"/>
              </a:rPr>
              <a:t>t</a:t>
            </a:r>
            <a:r>
              <a:rPr sz="1875" spc="320" dirty="0">
                <a:latin typeface="Arial"/>
                <a:cs typeface="Arial"/>
              </a:rPr>
              <a:t>i</a:t>
            </a:r>
            <a:r>
              <a:rPr sz="1875" spc="333" dirty="0">
                <a:latin typeface="Arial"/>
                <a:cs typeface="Arial"/>
              </a:rPr>
              <a:t>ó</a:t>
            </a:r>
            <a:r>
              <a:rPr sz="1875" spc="323" dirty="0">
                <a:latin typeface="Arial"/>
                <a:cs typeface="Arial"/>
              </a:rPr>
              <a:t>n </a:t>
            </a:r>
            <a:r>
              <a:rPr sz="1875" spc="-107" dirty="0">
                <a:latin typeface="Arial"/>
                <a:cs typeface="Arial"/>
              </a:rPr>
              <a:t> </a:t>
            </a:r>
            <a:r>
              <a:rPr sz="1875" spc="260" dirty="0">
                <a:latin typeface="Arial"/>
                <a:cs typeface="Arial"/>
              </a:rPr>
              <a:t>de</a:t>
            </a:r>
            <a:r>
              <a:rPr sz="1875" spc="424" dirty="0">
                <a:latin typeface="Arial"/>
                <a:cs typeface="Arial"/>
              </a:rPr>
              <a:t> </a:t>
            </a:r>
            <a:r>
              <a:rPr sz="1875" spc="285" dirty="0">
                <a:latin typeface="Arial"/>
                <a:cs typeface="Arial"/>
              </a:rPr>
              <a:t>g</a:t>
            </a:r>
            <a:r>
              <a:rPr sz="1875" spc="413" dirty="0">
                <a:latin typeface="Arial"/>
                <a:cs typeface="Arial"/>
              </a:rPr>
              <a:t>r</a:t>
            </a:r>
            <a:r>
              <a:rPr sz="1875" spc="267" dirty="0">
                <a:latin typeface="Arial"/>
                <a:cs typeface="Arial"/>
              </a:rPr>
              <a:t>u</a:t>
            </a:r>
            <a:r>
              <a:rPr sz="1875" spc="138" dirty="0">
                <a:latin typeface="Arial"/>
                <a:cs typeface="Arial"/>
              </a:rPr>
              <a:t>p</a:t>
            </a:r>
            <a:r>
              <a:rPr sz="1875" spc="321" dirty="0">
                <a:latin typeface="Arial"/>
                <a:cs typeface="Arial"/>
              </a:rPr>
              <a:t>o</a:t>
            </a:r>
            <a:r>
              <a:rPr sz="1875" dirty="0">
                <a:latin typeface="Arial"/>
                <a:cs typeface="Arial"/>
              </a:rPr>
              <a:t>s</a:t>
            </a:r>
            <a:endParaRPr sz="1875">
              <a:latin typeface="Arial"/>
              <a:cs typeface="Arial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7514789" y="7048500"/>
            <a:ext cx="973930" cy="5000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3813">
              <a:lnSpc>
                <a:spcPts val="938"/>
              </a:lnSpc>
            </a:pPr>
            <a:endParaRPr sz="938"/>
          </a:p>
        </p:txBody>
      </p:sp>
      <p:sp>
        <p:nvSpPr>
          <p:cNvPr id="103" name="object 103"/>
          <p:cNvSpPr txBox="1"/>
          <p:nvPr/>
        </p:nvSpPr>
        <p:spPr>
          <a:xfrm>
            <a:off x="8488720" y="7048500"/>
            <a:ext cx="973930" cy="5000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3813">
              <a:lnSpc>
                <a:spcPts val="938"/>
              </a:lnSpc>
            </a:pPr>
            <a:endParaRPr sz="938"/>
          </a:p>
        </p:txBody>
      </p:sp>
      <p:sp>
        <p:nvSpPr>
          <p:cNvPr id="104" name="object 104"/>
          <p:cNvSpPr txBox="1"/>
          <p:nvPr/>
        </p:nvSpPr>
        <p:spPr>
          <a:xfrm>
            <a:off x="9462650" y="7048500"/>
            <a:ext cx="973931" cy="5000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3813">
              <a:lnSpc>
                <a:spcPts val="938"/>
              </a:lnSpc>
            </a:pPr>
            <a:endParaRPr sz="938"/>
          </a:p>
        </p:txBody>
      </p:sp>
      <p:sp>
        <p:nvSpPr>
          <p:cNvPr id="105" name="object 105"/>
          <p:cNvSpPr txBox="1"/>
          <p:nvPr/>
        </p:nvSpPr>
        <p:spPr>
          <a:xfrm>
            <a:off x="10436582" y="7048500"/>
            <a:ext cx="973930" cy="5000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3813">
              <a:lnSpc>
                <a:spcPts val="938"/>
              </a:lnSpc>
            </a:pPr>
            <a:endParaRPr sz="938"/>
          </a:p>
        </p:txBody>
      </p:sp>
      <p:sp>
        <p:nvSpPr>
          <p:cNvPr id="106" name="object 106"/>
          <p:cNvSpPr txBox="1"/>
          <p:nvPr/>
        </p:nvSpPr>
        <p:spPr>
          <a:xfrm>
            <a:off x="833438" y="7548562"/>
            <a:ext cx="6693256" cy="5000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1906">
              <a:lnSpc>
                <a:spcPts val="1031"/>
              </a:lnSpc>
              <a:spcBef>
                <a:spcPts val="76"/>
              </a:spcBef>
            </a:pPr>
            <a:endParaRPr sz="1031"/>
          </a:p>
          <a:p>
            <a:pPr marL="65484">
              <a:lnSpc>
                <a:spcPct val="95825"/>
              </a:lnSpc>
            </a:pPr>
            <a:r>
              <a:rPr sz="1875" spc="327" dirty="0">
                <a:latin typeface="Arial"/>
                <a:cs typeface="Arial"/>
              </a:rPr>
              <a:t>m</a:t>
            </a:r>
            <a:r>
              <a:rPr sz="1875" spc="396" dirty="0">
                <a:latin typeface="Arial"/>
                <a:cs typeface="Arial"/>
              </a:rPr>
              <a:t>o</a:t>
            </a:r>
            <a:r>
              <a:rPr sz="1875" spc="416" dirty="0">
                <a:latin typeface="Arial"/>
                <a:cs typeface="Arial"/>
              </a:rPr>
              <a:t>d</a:t>
            </a:r>
            <a:r>
              <a:rPr sz="1875" spc="96" dirty="0">
                <a:latin typeface="Arial"/>
                <a:cs typeface="Arial"/>
              </a:rPr>
              <a:t>e</a:t>
            </a:r>
            <a:r>
              <a:rPr sz="1875" spc="362" dirty="0">
                <a:latin typeface="Arial"/>
                <a:cs typeface="Arial"/>
              </a:rPr>
              <a:t>r</a:t>
            </a:r>
            <a:r>
              <a:rPr sz="1875" spc="193" dirty="0">
                <a:latin typeface="Arial"/>
                <a:cs typeface="Arial"/>
              </a:rPr>
              <a:t>a</a:t>
            </a:r>
            <a:r>
              <a:rPr sz="1875" spc="234" dirty="0">
                <a:latin typeface="Arial"/>
                <a:cs typeface="Arial"/>
              </a:rPr>
              <a:t>c</a:t>
            </a:r>
            <a:r>
              <a:rPr sz="1875" spc="320" dirty="0">
                <a:latin typeface="Arial"/>
                <a:cs typeface="Arial"/>
              </a:rPr>
              <a:t>i</a:t>
            </a:r>
            <a:r>
              <a:rPr sz="1875" spc="333" dirty="0">
                <a:latin typeface="Arial"/>
                <a:cs typeface="Arial"/>
              </a:rPr>
              <a:t>ó</a:t>
            </a:r>
            <a:r>
              <a:rPr sz="1875" spc="323" dirty="0">
                <a:latin typeface="Arial"/>
                <a:cs typeface="Arial"/>
              </a:rPr>
              <a:t>n </a:t>
            </a:r>
            <a:r>
              <a:rPr sz="1875" spc="-112" dirty="0">
                <a:latin typeface="Arial"/>
                <a:cs typeface="Arial"/>
              </a:rPr>
              <a:t> </a:t>
            </a:r>
            <a:r>
              <a:rPr sz="1875" spc="416" dirty="0">
                <a:latin typeface="Arial"/>
                <a:cs typeface="Arial"/>
              </a:rPr>
              <a:t>d</a:t>
            </a:r>
            <a:r>
              <a:rPr sz="1875" spc="321" dirty="0">
                <a:latin typeface="Arial"/>
                <a:cs typeface="Arial"/>
              </a:rPr>
              <a:t>o</a:t>
            </a:r>
            <a:r>
              <a:rPr sz="1875" dirty="0">
                <a:latin typeface="Arial"/>
                <a:cs typeface="Arial"/>
              </a:rPr>
              <a:t>s </a:t>
            </a:r>
            <a:r>
              <a:rPr sz="1875" spc="-112" dirty="0">
                <a:latin typeface="Arial"/>
                <a:cs typeface="Arial"/>
              </a:rPr>
              <a:t> </a:t>
            </a:r>
            <a:r>
              <a:rPr sz="1875" spc="280" dirty="0">
                <a:latin typeface="Arial"/>
                <a:cs typeface="Arial"/>
              </a:rPr>
              <a:t>g</a:t>
            </a:r>
            <a:r>
              <a:rPr sz="1875" spc="413" dirty="0">
                <a:latin typeface="Arial"/>
                <a:cs typeface="Arial"/>
              </a:rPr>
              <a:t>r</a:t>
            </a:r>
            <a:r>
              <a:rPr sz="1875" spc="267" dirty="0">
                <a:latin typeface="Arial"/>
                <a:cs typeface="Arial"/>
              </a:rPr>
              <a:t>u</a:t>
            </a:r>
            <a:r>
              <a:rPr sz="1875" spc="138" dirty="0">
                <a:latin typeface="Arial"/>
                <a:cs typeface="Arial"/>
              </a:rPr>
              <a:t>p</a:t>
            </a:r>
            <a:r>
              <a:rPr sz="1875" spc="321" dirty="0">
                <a:latin typeface="Arial"/>
                <a:cs typeface="Arial"/>
              </a:rPr>
              <a:t>o</a:t>
            </a:r>
            <a:r>
              <a:rPr sz="1875" dirty="0">
                <a:latin typeface="Arial"/>
                <a:cs typeface="Arial"/>
              </a:rPr>
              <a:t>s</a:t>
            </a:r>
            <a:endParaRPr sz="1875">
              <a:latin typeface="Arial"/>
              <a:cs typeface="Arial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7514789" y="7548562"/>
            <a:ext cx="973930" cy="5000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3813">
              <a:lnSpc>
                <a:spcPts val="938"/>
              </a:lnSpc>
            </a:pPr>
            <a:endParaRPr sz="938"/>
          </a:p>
        </p:txBody>
      </p:sp>
      <p:sp>
        <p:nvSpPr>
          <p:cNvPr id="108" name="object 108"/>
          <p:cNvSpPr txBox="1"/>
          <p:nvPr/>
        </p:nvSpPr>
        <p:spPr>
          <a:xfrm>
            <a:off x="8488720" y="7548562"/>
            <a:ext cx="973930" cy="5000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3813">
              <a:lnSpc>
                <a:spcPts val="938"/>
              </a:lnSpc>
            </a:pPr>
            <a:endParaRPr sz="938"/>
          </a:p>
        </p:txBody>
      </p:sp>
      <p:sp>
        <p:nvSpPr>
          <p:cNvPr id="109" name="object 109"/>
          <p:cNvSpPr txBox="1"/>
          <p:nvPr/>
        </p:nvSpPr>
        <p:spPr>
          <a:xfrm>
            <a:off x="9462650" y="7548562"/>
            <a:ext cx="973931" cy="5000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3813">
              <a:lnSpc>
                <a:spcPts val="938"/>
              </a:lnSpc>
            </a:pPr>
            <a:endParaRPr sz="938"/>
          </a:p>
        </p:txBody>
      </p:sp>
      <p:sp>
        <p:nvSpPr>
          <p:cNvPr id="110" name="object 110"/>
          <p:cNvSpPr txBox="1"/>
          <p:nvPr/>
        </p:nvSpPr>
        <p:spPr>
          <a:xfrm>
            <a:off x="10436582" y="7548562"/>
            <a:ext cx="973930" cy="5000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3813">
              <a:lnSpc>
                <a:spcPts val="938"/>
              </a:lnSpc>
            </a:pPr>
            <a:endParaRPr sz="938"/>
          </a:p>
        </p:txBody>
      </p:sp>
    </p:spTree>
    <p:extLst>
      <p:ext uri="{BB962C8B-B14F-4D97-AF65-F5344CB8AC3E}">
        <p14:creationId xmlns:p14="http://schemas.microsoft.com/office/powerpoint/2010/main" val="3791035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79376" y="191707"/>
            <a:ext cx="35655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Portal educativo</a:t>
            </a:r>
            <a:endParaRPr lang="es-ES_tradnl" sz="4000" dirty="0">
              <a:solidFill>
                <a:schemeClr val="bg1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B05F9BF-BCC2-4481-AD2C-146A2BFC37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7249" y="854544"/>
            <a:ext cx="9716314" cy="753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7071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0926AAB-4C89-4759-87B6-08C3068CD5E7}"/>
              </a:ext>
            </a:extLst>
          </p:cNvPr>
          <p:cNvSpPr txBox="1"/>
          <p:nvPr/>
        </p:nvSpPr>
        <p:spPr>
          <a:xfrm>
            <a:off x="479376" y="154484"/>
            <a:ext cx="40495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Correo electrónico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C5A9117F-611B-4DC7-B329-44688CF74C1F}"/>
              </a:ext>
            </a:extLst>
          </p:cNvPr>
          <p:cNvSpPr/>
          <p:nvPr/>
        </p:nvSpPr>
        <p:spPr>
          <a:xfrm>
            <a:off x="335360" y="1016853"/>
            <a:ext cx="11593288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800" b="1" dirty="0" err="1">
                <a:solidFill>
                  <a:srgbClr val="C00000"/>
                </a:solidFill>
              </a:rPr>
              <a:t>Consellos</a:t>
            </a:r>
            <a:r>
              <a:rPr lang="es-ES" sz="4800" b="1" dirty="0">
                <a:solidFill>
                  <a:srgbClr val="C00000"/>
                </a:solidFill>
              </a:rPr>
              <a:t> de </a:t>
            </a:r>
            <a:r>
              <a:rPr lang="es-ES" sz="4800" b="1" dirty="0" err="1">
                <a:solidFill>
                  <a:srgbClr val="C00000"/>
                </a:solidFill>
              </a:rPr>
              <a:t>seguridade</a:t>
            </a:r>
            <a:r>
              <a:rPr lang="es-ES" sz="4800" b="1" dirty="0">
                <a:solidFill>
                  <a:srgbClr val="C00000"/>
                </a:solidFill>
              </a:rPr>
              <a:t> sobre o correo @edu.xunta.es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ES" sz="3600" b="1" dirty="0"/>
              <a:t>Non compartir con </a:t>
            </a:r>
            <a:r>
              <a:rPr lang="es-ES" sz="3600" b="1" dirty="0" err="1"/>
              <a:t>ninguén</a:t>
            </a:r>
            <a:r>
              <a:rPr lang="es-ES" sz="3600" b="1" dirty="0"/>
              <a:t> as </a:t>
            </a:r>
            <a:r>
              <a:rPr lang="es-ES" sz="3600" b="1" dirty="0" err="1"/>
              <a:t>credenciais</a:t>
            </a:r>
            <a:r>
              <a:rPr lang="es-ES" sz="3600" b="1" dirty="0"/>
              <a:t>, non </a:t>
            </a:r>
            <a:r>
              <a:rPr lang="es-ES" sz="3600" b="1" dirty="0" err="1"/>
              <a:t>gardar</a:t>
            </a:r>
            <a:r>
              <a:rPr lang="es-ES" sz="3600" b="1" dirty="0"/>
              <a:t> no navegador</a:t>
            </a:r>
            <a:r>
              <a:rPr lang="es-ES" sz="3600" dirty="0"/>
              <a:t>, </a:t>
            </a:r>
            <a:r>
              <a:rPr lang="es-ES" sz="3600" dirty="0" err="1"/>
              <a:t>nin</a:t>
            </a:r>
            <a:r>
              <a:rPr lang="es-ES" sz="3600" dirty="0"/>
              <a:t> configurar a conta de Educación </a:t>
            </a:r>
            <a:r>
              <a:rPr lang="es-ES" sz="3600" dirty="0" err="1"/>
              <a:t>nunha</a:t>
            </a:r>
            <a:r>
              <a:rPr lang="es-ES" sz="3600" dirty="0"/>
              <a:t> plataforma de correo </a:t>
            </a:r>
            <a:r>
              <a:rPr lang="es-ES" sz="3600" dirty="0" err="1"/>
              <a:t>allea</a:t>
            </a:r>
            <a:r>
              <a:rPr lang="es-ES" sz="3600" dirty="0"/>
              <a:t> á </a:t>
            </a:r>
            <a:r>
              <a:rPr lang="es-ES" sz="3600" dirty="0" err="1"/>
              <a:t>consellería</a:t>
            </a:r>
            <a:r>
              <a:rPr lang="es-ES" sz="3600" dirty="0"/>
              <a:t> (Gmail, Hotmail, etc.)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12E3490-80CE-43C5-973B-63A464421C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752" y="4248507"/>
            <a:ext cx="4318984" cy="419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654639"/>
      </p:ext>
    </p:extLst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9144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3" name="object 3"/>
          <p:cNvSpPr/>
          <p:nvPr/>
        </p:nvSpPr>
        <p:spPr>
          <a:xfrm>
            <a:off x="262357" y="2269675"/>
            <a:ext cx="11667285" cy="64219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3048000" cy="9144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5" name="object 5"/>
          <p:cNvSpPr/>
          <p:nvPr/>
        </p:nvSpPr>
        <p:spPr>
          <a:xfrm>
            <a:off x="3048000" y="0"/>
            <a:ext cx="3048000" cy="9144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6" name="object 6"/>
          <p:cNvSpPr/>
          <p:nvPr/>
        </p:nvSpPr>
        <p:spPr>
          <a:xfrm>
            <a:off x="6096000" y="0"/>
            <a:ext cx="3048000" cy="9144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7" name="object 7"/>
          <p:cNvSpPr/>
          <p:nvPr/>
        </p:nvSpPr>
        <p:spPr>
          <a:xfrm>
            <a:off x="9144000" y="0"/>
            <a:ext cx="3048000" cy="9144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3048000" cy="9144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9" name="object 9"/>
          <p:cNvSpPr/>
          <p:nvPr/>
        </p:nvSpPr>
        <p:spPr>
          <a:xfrm>
            <a:off x="3048000" y="0"/>
            <a:ext cx="3048000" cy="91440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10" name="object 10"/>
          <p:cNvSpPr/>
          <p:nvPr/>
        </p:nvSpPr>
        <p:spPr>
          <a:xfrm>
            <a:off x="6096000" y="0"/>
            <a:ext cx="3048000" cy="91440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11" name="object 11"/>
          <p:cNvSpPr/>
          <p:nvPr/>
        </p:nvSpPr>
        <p:spPr>
          <a:xfrm>
            <a:off x="9144000" y="0"/>
            <a:ext cx="3048000" cy="91440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12" name="object 12"/>
          <p:cNvSpPr/>
          <p:nvPr/>
        </p:nvSpPr>
        <p:spPr>
          <a:xfrm>
            <a:off x="464344" y="1321594"/>
            <a:ext cx="11263313" cy="83343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13" name="object 13"/>
          <p:cNvSpPr/>
          <p:nvPr/>
        </p:nvSpPr>
        <p:spPr>
          <a:xfrm>
            <a:off x="369094" y="1262063"/>
            <a:ext cx="11453813" cy="108305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14" name="object 14"/>
          <p:cNvSpPr/>
          <p:nvPr/>
        </p:nvSpPr>
        <p:spPr>
          <a:xfrm>
            <a:off x="8917781" y="1499978"/>
            <a:ext cx="2619375" cy="47625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15" name="object 15"/>
          <p:cNvSpPr/>
          <p:nvPr/>
        </p:nvSpPr>
        <p:spPr>
          <a:xfrm>
            <a:off x="619125" y="1386868"/>
            <a:ext cx="1583531" cy="70246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16" name="object 16"/>
          <p:cNvSpPr/>
          <p:nvPr/>
        </p:nvSpPr>
        <p:spPr>
          <a:xfrm>
            <a:off x="0" y="0"/>
            <a:ext cx="3048000" cy="91440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17" name="object 17"/>
          <p:cNvSpPr/>
          <p:nvPr/>
        </p:nvSpPr>
        <p:spPr>
          <a:xfrm>
            <a:off x="3048000" y="0"/>
            <a:ext cx="3048000" cy="91440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18" name="object 18"/>
          <p:cNvSpPr/>
          <p:nvPr/>
        </p:nvSpPr>
        <p:spPr>
          <a:xfrm>
            <a:off x="6096000" y="0"/>
            <a:ext cx="3048000" cy="9144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19" name="object 19"/>
          <p:cNvSpPr/>
          <p:nvPr/>
        </p:nvSpPr>
        <p:spPr>
          <a:xfrm>
            <a:off x="9144000" y="0"/>
            <a:ext cx="3048000" cy="9144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20" name="object 20"/>
          <p:cNvSpPr/>
          <p:nvPr/>
        </p:nvSpPr>
        <p:spPr>
          <a:xfrm>
            <a:off x="0" y="0"/>
            <a:ext cx="3048000" cy="91440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21" name="object 21"/>
          <p:cNvSpPr/>
          <p:nvPr/>
        </p:nvSpPr>
        <p:spPr>
          <a:xfrm>
            <a:off x="3048000" y="0"/>
            <a:ext cx="3048000" cy="914400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22" name="object 22"/>
          <p:cNvSpPr/>
          <p:nvPr/>
        </p:nvSpPr>
        <p:spPr>
          <a:xfrm>
            <a:off x="6096000" y="0"/>
            <a:ext cx="3048000" cy="9144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23" name="object 23"/>
          <p:cNvSpPr/>
          <p:nvPr/>
        </p:nvSpPr>
        <p:spPr>
          <a:xfrm>
            <a:off x="9144000" y="0"/>
            <a:ext cx="3048000" cy="9144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24" name="object 24"/>
          <p:cNvSpPr/>
          <p:nvPr/>
        </p:nvSpPr>
        <p:spPr>
          <a:xfrm>
            <a:off x="0" y="0"/>
            <a:ext cx="3048000" cy="9144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25" name="object 25"/>
          <p:cNvSpPr/>
          <p:nvPr/>
        </p:nvSpPr>
        <p:spPr>
          <a:xfrm>
            <a:off x="3048000" y="0"/>
            <a:ext cx="3048000" cy="914400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26" name="object 26"/>
          <p:cNvSpPr/>
          <p:nvPr/>
        </p:nvSpPr>
        <p:spPr>
          <a:xfrm>
            <a:off x="6096000" y="0"/>
            <a:ext cx="3048000" cy="914400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27" name="object 27"/>
          <p:cNvSpPr/>
          <p:nvPr/>
        </p:nvSpPr>
        <p:spPr>
          <a:xfrm>
            <a:off x="9144000" y="0"/>
            <a:ext cx="3048000" cy="9144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28" name="object 28"/>
          <p:cNvSpPr/>
          <p:nvPr/>
        </p:nvSpPr>
        <p:spPr>
          <a:xfrm>
            <a:off x="0" y="0"/>
            <a:ext cx="3048000" cy="9144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29" name="object 29"/>
          <p:cNvSpPr/>
          <p:nvPr/>
        </p:nvSpPr>
        <p:spPr>
          <a:xfrm>
            <a:off x="3048000" y="0"/>
            <a:ext cx="3048000" cy="914400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30" name="object 30"/>
          <p:cNvSpPr/>
          <p:nvPr/>
        </p:nvSpPr>
        <p:spPr>
          <a:xfrm>
            <a:off x="6096000" y="0"/>
            <a:ext cx="3048000" cy="914400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31" name="object 31"/>
          <p:cNvSpPr/>
          <p:nvPr/>
        </p:nvSpPr>
        <p:spPr>
          <a:xfrm>
            <a:off x="9144000" y="0"/>
            <a:ext cx="3048000" cy="9144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32" name="object 32"/>
          <p:cNvSpPr/>
          <p:nvPr/>
        </p:nvSpPr>
        <p:spPr>
          <a:xfrm>
            <a:off x="0" y="0"/>
            <a:ext cx="3048000" cy="9144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33" name="object 33"/>
          <p:cNvSpPr/>
          <p:nvPr/>
        </p:nvSpPr>
        <p:spPr>
          <a:xfrm>
            <a:off x="3048000" y="0"/>
            <a:ext cx="3048000" cy="914400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34" name="object 34"/>
          <p:cNvSpPr/>
          <p:nvPr/>
        </p:nvSpPr>
        <p:spPr>
          <a:xfrm>
            <a:off x="6096000" y="0"/>
            <a:ext cx="3048000" cy="9144000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35" name="object 35"/>
          <p:cNvSpPr/>
          <p:nvPr/>
        </p:nvSpPr>
        <p:spPr>
          <a:xfrm>
            <a:off x="9144000" y="0"/>
            <a:ext cx="3048000" cy="9144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36" name="object 36"/>
          <p:cNvSpPr/>
          <p:nvPr/>
        </p:nvSpPr>
        <p:spPr>
          <a:xfrm>
            <a:off x="2256474" y="4979194"/>
            <a:ext cx="832856" cy="169069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37" name="object 37"/>
          <p:cNvSpPr/>
          <p:nvPr/>
        </p:nvSpPr>
        <p:spPr>
          <a:xfrm>
            <a:off x="0" y="0"/>
            <a:ext cx="3048000" cy="9144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38" name="object 38"/>
          <p:cNvSpPr/>
          <p:nvPr/>
        </p:nvSpPr>
        <p:spPr>
          <a:xfrm>
            <a:off x="3048000" y="0"/>
            <a:ext cx="3048000" cy="914400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39" name="object 39"/>
          <p:cNvSpPr/>
          <p:nvPr/>
        </p:nvSpPr>
        <p:spPr>
          <a:xfrm>
            <a:off x="6096000" y="0"/>
            <a:ext cx="3048000" cy="9144000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40" name="object 40"/>
          <p:cNvSpPr/>
          <p:nvPr/>
        </p:nvSpPr>
        <p:spPr>
          <a:xfrm>
            <a:off x="9144000" y="0"/>
            <a:ext cx="3048000" cy="9144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41" name="object 41"/>
          <p:cNvSpPr/>
          <p:nvPr/>
        </p:nvSpPr>
        <p:spPr>
          <a:xfrm>
            <a:off x="6392311" y="6824731"/>
            <a:ext cx="361256" cy="438171"/>
          </a:xfrm>
          <a:custGeom>
            <a:avLst/>
            <a:gdLst/>
            <a:ahLst/>
            <a:cxnLst/>
            <a:rect l="l" t="t" r="r" b="b"/>
            <a:pathLst>
              <a:path w="385340" h="467382">
                <a:moveTo>
                  <a:pt x="0" y="467382"/>
                </a:moveTo>
                <a:lnTo>
                  <a:pt x="0" y="0"/>
                </a:lnTo>
                <a:lnTo>
                  <a:pt x="385340" y="0"/>
                </a:lnTo>
                <a:lnTo>
                  <a:pt x="385340" y="467382"/>
                </a:lnTo>
                <a:lnTo>
                  <a:pt x="0" y="467382"/>
                </a:lnTo>
              </a:path>
            </a:pathLst>
          </a:custGeom>
          <a:solidFill>
            <a:srgbClr val="095BC4"/>
          </a:solid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42" name="object 42"/>
          <p:cNvSpPr/>
          <p:nvPr/>
        </p:nvSpPr>
        <p:spPr>
          <a:xfrm>
            <a:off x="0" y="0"/>
            <a:ext cx="3048000" cy="9144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43" name="object 43"/>
          <p:cNvSpPr/>
          <p:nvPr/>
        </p:nvSpPr>
        <p:spPr>
          <a:xfrm>
            <a:off x="3048000" y="0"/>
            <a:ext cx="3048000" cy="9144000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44" name="object 44"/>
          <p:cNvSpPr/>
          <p:nvPr/>
        </p:nvSpPr>
        <p:spPr>
          <a:xfrm>
            <a:off x="6096000" y="0"/>
            <a:ext cx="3048000" cy="9144000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45" name="object 45"/>
          <p:cNvSpPr/>
          <p:nvPr/>
        </p:nvSpPr>
        <p:spPr>
          <a:xfrm>
            <a:off x="9144000" y="0"/>
            <a:ext cx="3048000" cy="9144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46" name="object 46"/>
          <p:cNvSpPr/>
          <p:nvPr/>
        </p:nvSpPr>
        <p:spPr>
          <a:xfrm>
            <a:off x="6314956" y="3891916"/>
            <a:ext cx="361256" cy="438171"/>
          </a:xfrm>
          <a:custGeom>
            <a:avLst/>
            <a:gdLst/>
            <a:ahLst/>
            <a:cxnLst/>
            <a:rect l="l" t="t" r="r" b="b"/>
            <a:pathLst>
              <a:path w="385340" h="467382">
                <a:moveTo>
                  <a:pt x="0" y="467382"/>
                </a:moveTo>
                <a:lnTo>
                  <a:pt x="0" y="0"/>
                </a:lnTo>
                <a:lnTo>
                  <a:pt x="385340" y="0"/>
                </a:lnTo>
                <a:lnTo>
                  <a:pt x="385340" y="467382"/>
                </a:lnTo>
                <a:lnTo>
                  <a:pt x="0" y="467382"/>
                </a:lnTo>
              </a:path>
            </a:pathLst>
          </a:custGeom>
          <a:solidFill>
            <a:srgbClr val="095BC4"/>
          </a:solid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47" name="object 47"/>
          <p:cNvSpPr/>
          <p:nvPr/>
        </p:nvSpPr>
        <p:spPr>
          <a:xfrm>
            <a:off x="0" y="0"/>
            <a:ext cx="3048000" cy="9144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48" name="object 48"/>
          <p:cNvSpPr/>
          <p:nvPr/>
        </p:nvSpPr>
        <p:spPr>
          <a:xfrm>
            <a:off x="3048000" y="0"/>
            <a:ext cx="3048000" cy="9144000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49" name="object 49"/>
          <p:cNvSpPr/>
          <p:nvPr/>
        </p:nvSpPr>
        <p:spPr>
          <a:xfrm>
            <a:off x="6096000" y="0"/>
            <a:ext cx="3048000" cy="9144000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50" name="object 50"/>
          <p:cNvSpPr/>
          <p:nvPr/>
        </p:nvSpPr>
        <p:spPr>
          <a:xfrm>
            <a:off x="9144000" y="0"/>
            <a:ext cx="3048000" cy="9144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51" name="object 51"/>
          <p:cNvSpPr/>
          <p:nvPr/>
        </p:nvSpPr>
        <p:spPr>
          <a:xfrm>
            <a:off x="6314956" y="4943348"/>
            <a:ext cx="361256" cy="438171"/>
          </a:xfrm>
          <a:custGeom>
            <a:avLst/>
            <a:gdLst/>
            <a:ahLst/>
            <a:cxnLst/>
            <a:rect l="l" t="t" r="r" b="b"/>
            <a:pathLst>
              <a:path w="385340" h="467382">
                <a:moveTo>
                  <a:pt x="0" y="467382"/>
                </a:moveTo>
                <a:lnTo>
                  <a:pt x="0" y="0"/>
                </a:lnTo>
                <a:lnTo>
                  <a:pt x="385340" y="0"/>
                </a:lnTo>
                <a:lnTo>
                  <a:pt x="385340" y="467382"/>
                </a:lnTo>
                <a:lnTo>
                  <a:pt x="0" y="467382"/>
                </a:lnTo>
              </a:path>
            </a:pathLst>
          </a:custGeom>
          <a:solidFill>
            <a:srgbClr val="095BC4"/>
          </a:solid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52" name="object 52"/>
          <p:cNvSpPr/>
          <p:nvPr/>
        </p:nvSpPr>
        <p:spPr>
          <a:xfrm>
            <a:off x="0" y="0"/>
            <a:ext cx="3048000" cy="9144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53" name="object 53"/>
          <p:cNvSpPr/>
          <p:nvPr/>
        </p:nvSpPr>
        <p:spPr>
          <a:xfrm>
            <a:off x="3048000" y="0"/>
            <a:ext cx="3048000" cy="9144000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54" name="object 54"/>
          <p:cNvSpPr/>
          <p:nvPr/>
        </p:nvSpPr>
        <p:spPr>
          <a:xfrm>
            <a:off x="6096000" y="0"/>
            <a:ext cx="3048000" cy="9144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55" name="object 55"/>
          <p:cNvSpPr/>
          <p:nvPr/>
        </p:nvSpPr>
        <p:spPr>
          <a:xfrm>
            <a:off x="9144000" y="0"/>
            <a:ext cx="3048000" cy="9144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56" name="object 56"/>
          <p:cNvSpPr/>
          <p:nvPr/>
        </p:nvSpPr>
        <p:spPr>
          <a:xfrm>
            <a:off x="0" y="0"/>
            <a:ext cx="3048000" cy="9144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57" name="object 57"/>
          <p:cNvSpPr/>
          <p:nvPr/>
        </p:nvSpPr>
        <p:spPr>
          <a:xfrm>
            <a:off x="3048000" y="0"/>
            <a:ext cx="3048000" cy="9144000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58" name="object 58"/>
          <p:cNvSpPr/>
          <p:nvPr/>
        </p:nvSpPr>
        <p:spPr>
          <a:xfrm>
            <a:off x="6096000" y="0"/>
            <a:ext cx="3048000" cy="9144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59" name="object 59"/>
          <p:cNvSpPr/>
          <p:nvPr/>
        </p:nvSpPr>
        <p:spPr>
          <a:xfrm>
            <a:off x="9144000" y="0"/>
            <a:ext cx="3048000" cy="9144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60" name="object 60"/>
          <p:cNvSpPr/>
          <p:nvPr/>
        </p:nvSpPr>
        <p:spPr>
          <a:xfrm>
            <a:off x="1489" y="1489"/>
            <a:ext cx="12189023" cy="9141023"/>
          </a:xfrm>
          <a:custGeom>
            <a:avLst/>
            <a:gdLst/>
            <a:ahLst/>
            <a:cxnLst/>
            <a:rect l="l" t="t" r="r" b="b"/>
            <a:pathLst>
              <a:path w="13001625" h="9750425">
                <a:moveTo>
                  <a:pt x="0" y="9750425"/>
                </a:moveTo>
                <a:lnTo>
                  <a:pt x="13001625" y="9750425"/>
                </a:lnTo>
                <a:lnTo>
                  <a:pt x="13001625" y="0"/>
                </a:lnTo>
                <a:lnTo>
                  <a:pt x="0" y="0"/>
                </a:lnTo>
                <a:lnTo>
                  <a:pt x="0" y="975042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61" name="object 61"/>
          <p:cNvSpPr txBox="1"/>
          <p:nvPr/>
        </p:nvSpPr>
        <p:spPr>
          <a:xfrm>
            <a:off x="1488" y="1489"/>
            <a:ext cx="12200930" cy="914102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1906">
              <a:lnSpc>
                <a:spcPts val="844"/>
              </a:lnSpc>
              <a:spcBef>
                <a:spcPts val="27"/>
              </a:spcBef>
            </a:pPr>
            <a:endParaRPr sz="844"/>
          </a:p>
          <a:p>
            <a:pPr marL="804081">
              <a:lnSpc>
                <a:spcPct val="95825"/>
              </a:lnSpc>
              <a:spcBef>
                <a:spcPts val="21563"/>
              </a:spcBef>
              <a:tabLst>
                <a:tab pos="1666875" algn="l"/>
                <a:tab pos="3988594" algn="l"/>
                <a:tab pos="4393406" algn="l"/>
              </a:tabLst>
            </a:pPr>
            <a:r>
              <a:rPr sz="2813" dirty="0">
                <a:latin typeface="Arial"/>
                <a:cs typeface="Arial"/>
              </a:rPr>
              <a:t>Uso</a:t>
            </a:r>
            <a:r>
              <a:rPr sz="2813" spc="-377" dirty="0">
                <a:latin typeface="Arial"/>
                <a:cs typeface="Arial"/>
              </a:rPr>
              <a:t> </a:t>
            </a:r>
            <a:r>
              <a:rPr sz="2813" dirty="0">
                <a:latin typeface="Arial"/>
                <a:cs typeface="Arial"/>
              </a:rPr>
              <a:t>	</a:t>
            </a:r>
            <a:r>
              <a:rPr sz="2813" spc="480" dirty="0">
                <a:latin typeface="Arial"/>
                <a:cs typeface="Arial"/>
              </a:rPr>
              <a:t>i</a:t>
            </a:r>
            <a:r>
              <a:rPr sz="2813" spc="484" dirty="0">
                <a:latin typeface="Arial"/>
                <a:cs typeface="Arial"/>
              </a:rPr>
              <a:t>n</a:t>
            </a:r>
            <a:r>
              <a:rPr sz="2813" spc="743" dirty="0">
                <a:latin typeface="Arial"/>
                <a:cs typeface="Arial"/>
              </a:rPr>
              <a:t>d</a:t>
            </a:r>
            <a:r>
              <a:rPr sz="2813" spc="485" dirty="0">
                <a:latin typeface="Arial"/>
                <a:cs typeface="Arial"/>
              </a:rPr>
              <a:t>i</a:t>
            </a:r>
            <a:r>
              <a:rPr sz="2813" spc="337" dirty="0">
                <a:latin typeface="Arial"/>
                <a:cs typeface="Arial"/>
              </a:rPr>
              <a:t>v</a:t>
            </a:r>
            <a:r>
              <a:rPr sz="2813" spc="578" dirty="0">
                <a:latin typeface="Arial"/>
                <a:cs typeface="Arial"/>
              </a:rPr>
              <a:t>i</a:t>
            </a:r>
            <a:r>
              <a:rPr sz="2813" spc="682" dirty="0">
                <a:latin typeface="Arial"/>
                <a:cs typeface="Arial"/>
              </a:rPr>
              <a:t>d</a:t>
            </a:r>
            <a:r>
              <a:rPr sz="2813" spc="359" dirty="0">
                <a:latin typeface="Arial"/>
                <a:cs typeface="Arial"/>
              </a:rPr>
              <a:t>u</a:t>
            </a:r>
            <a:r>
              <a:rPr sz="2813" spc="258" dirty="0">
                <a:latin typeface="Arial"/>
                <a:cs typeface="Arial"/>
              </a:rPr>
              <a:t>a</a:t>
            </a:r>
            <a:r>
              <a:rPr sz="2813" spc="693" dirty="0">
                <a:latin typeface="Arial"/>
                <a:cs typeface="Arial"/>
              </a:rPr>
              <a:t>l	e</a:t>
            </a:r>
            <a:r>
              <a:rPr sz="2813" spc="-609" dirty="0">
                <a:latin typeface="Arial"/>
                <a:cs typeface="Arial"/>
              </a:rPr>
              <a:t> </a:t>
            </a:r>
            <a:r>
              <a:rPr sz="2813" dirty="0">
                <a:latin typeface="Arial"/>
                <a:cs typeface="Arial"/>
              </a:rPr>
              <a:t>	</a:t>
            </a:r>
            <a:r>
              <a:rPr sz="2813" spc="210" dirty="0">
                <a:latin typeface="Arial"/>
                <a:cs typeface="Arial"/>
              </a:rPr>
              <a:t>s</a:t>
            </a:r>
            <a:r>
              <a:rPr sz="2813" spc="281" dirty="0">
                <a:latin typeface="Arial"/>
                <a:cs typeface="Arial"/>
              </a:rPr>
              <a:t>o</a:t>
            </a:r>
            <a:r>
              <a:rPr sz="2813" spc="352" dirty="0">
                <a:latin typeface="Arial"/>
                <a:cs typeface="Arial"/>
              </a:rPr>
              <a:t>c</a:t>
            </a:r>
            <a:r>
              <a:rPr sz="2813" spc="508" dirty="0">
                <a:latin typeface="Arial"/>
                <a:cs typeface="Arial"/>
              </a:rPr>
              <a:t>i</a:t>
            </a:r>
            <a:r>
              <a:rPr sz="2813" spc="258" dirty="0">
                <a:latin typeface="Arial"/>
                <a:cs typeface="Arial"/>
              </a:rPr>
              <a:t>a</a:t>
            </a:r>
            <a:r>
              <a:rPr sz="2813" spc="693" dirty="0">
                <a:latin typeface="Arial"/>
                <a:cs typeface="Arial"/>
              </a:rPr>
              <a:t>l</a:t>
            </a:r>
            <a:endParaRPr sz="2813">
              <a:latin typeface="Arial"/>
              <a:cs typeface="Arial"/>
            </a:endParaRPr>
          </a:p>
          <a:p>
            <a:pPr marR="1918772" algn="r">
              <a:lnSpc>
                <a:spcPct val="95825"/>
              </a:lnSpc>
              <a:spcBef>
                <a:spcPts val="2811"/>
              </a:spcBef>
            </a:pPr>
            <a:r>
              <a:rPr sz="1875" spc="133" dirty="0">
                <a:latin typeface="Arial"/>
                <a:cs typeface="Arial"/>
              </a:rPr>
              <a:t>p</a:t>
            </a:r>
            <a:r>
              <a:rPr sz="1875" spc="96" dirty="0">
                <a:latin typeface="Arial"/>
                <a:cs typeface="Arial"/>
              </a:rPr>
              <a:t>e</a:t>
            </a:r>
            <a:r>
              <a:rPr sz="1875" spc="362" dirty="0">
                <a:latin typeface="Arial"/>
                <a:cs typeface="Arial"/>
              </a:rPr>
              <a:t>r</a:t>
            </a:r>
            <a:r>
              <a:rPr sz="1875" spc="473" dirty="0">
                <a:latin typeface="Arial"/>
                <a:cs typeface="Arial"/>
              </a:rPr>
              <a:t>f</a:t>
            </a:r>
            <a:r>
              <a:rPr sz="1875" spc="410" dirty="0">
                <a:latin typeface="Arial"/>
                <a:cs typeface="Arial"/>
              </a:rPr>
              <a:t>il</a:t>
            </a:r>
            <a:endParaRPr sz="1875">
              <a:latin typeface="Arial"/>
              <a:cs typeface="Arial"/>
            </a:endParaRPr>
          </a:p>
          <a:p>
            <a:pPr marR="1499318" algn="r">
              <a:lnSpc>
                <a:spcPts val="3660"/>
              </a:lnSpc>
              <a:spcBef>
                <a:spcPts val="183"/>
              </a:spcBef>
              <a:tabLst>
                <a:tab pos="2559844" algn="l"/>
              </a:tabLst>
            </a:pPr>
            <a:r>
              <a:rPr sz="4219" spc="291" baseline="9662" dirty="0">
                <a:latin typeface="Arial"/>
                <a:cs typeface="Arial"/>
              </a:rPr>
              <a:t>c</a:t>
            </a:r>
            <a:r>
              <a:rPr sz="4219" spc="497" baseline="9662" dirty="0">
                <a:latin typeface="Arial"/>
                <a:cs typeface="Arial"/>
              </a:rPr>
              <a:t>o</a:t>
            </a:r>
            <a:r>
              <a:rPr sz="4219" spc="377" baseline="9662" dirty="0">
                <a:latin typeface="Arial"/>
                <a:cs typeface="Arial"/>
              </a:rPr>
              <a:t>n</a:t>
            </a:r>
            <a:r>
              <a:rPr sz="4219" spc="514" baseline="9662" dirty="0">
                <a:latin typeface="Arial"/>
                <a:cs typeface="Arial"/>
              </a:rPr>
              <a:t>t</a:t>
            </a:r>
            <a:r>
              <a:rPr sz="4219" spc="578" baseline="9662" dirty="0">
                <a:latin typeface="Arial"/>
                <a:cs typeface="Arial"/>
              </a:rPr>
              <a:t>i</a:t>
            </a:r>
            <a:r>
              <a:rPr sz="4219" spc="625" baseline="9662" dirty="0">
                <a:latin typeface="Arial"/>
                <a:cs typeface="Arial"/>
              </a:rPr>
              <a:t>d</a:t>
            </a:r>
            <a:r>
              <a:rPr sz="4219" spc="481" baseline="9662" dirty="0">
                <a:latin typeface="Arial"/>
                <a:cs typeface="Arial"/>
              </a:rPr>
              <a:t>o</a:t>
            </a:r>
            <a:r>
              <a:rPr sz="4219" baseline="9662" dirty="0">
                <a:latin typeface="Arial"/>
                <a:cs typeface="Arial"/>
              </a:rPr>
              <a:t>s	</a:t>
            </a:r>
            <a:r>
              <a:rPr sz="2813" spc="447" baseline="-10145" dirty="0">
                <a:latin typeface="Arial"/>
                <a:cs typeface="Arial"/>
              </a:rPr>
              <a:t>f</a:t>
            </a:r>
            <a:r>
              <a:rPr sz="2813" spc="372" baseline="-10145" dirty="0">
                <a:latin typeface="Arial"/>
                <a:cs typeface="Arial"/>
              </a:rPr>
              <a:t>i</a:t>
            </a:r>
            <a:r>
              <a:rPr sz="2813" spc="234" baseline="-10145" dirty="0">
                <a:latin typeface="Arial"/>
                <a:cs typeface="Arial"/>
              </a:rPr>
              <a:t>c</a:t>
            </a:r>
            <a:r>
              <a:rPr sz="2813" spc="114" baseline="-10145" dirty="0">
                <a:latin typeface="Arial"/>
                <a:cs typeface="Arial"/>
              </a:rPr>
              <a:t>he</a:t>
            </a:r>
            <a:r>
              <a:rPr sz="2813" spc="320" baseline="-10145" dirty="0">
                <a:latin typeface="Arial"/>
                <a:cs typeface="Arial"/>
              </a:rPr>
              <a:t>i</a:t>
            </a:r>
            <a:r>
              <a:rPr sz="2813" spc="334" baseline="-10145" dirty="0">
                <a:latin typeface="Arial"/>
                <a:cs typeface="Arial"/>
              </a:rPr>
              <a:t>r</a:t>
            </a:r>
            <a:r>
              <a:rPr sz="2813" spc="321" baseline="-10145" dirty="0">
                <a:latin typeface="Arial"/>
                <a:cs typeface="Arial"/>
              </a:rPr>
              <a:t>o</a:t>
            </a:r>
            <a:r>
              <a:rPr sz="2813" baseline="-10145" dirty="0">
                <a:latin typeface="Arial"/>
                <a:cs typeface="Arial"/>
              </a:rPr>
              <a:t>s</a:t>
            </a:r>
            <a:endParaRPr sz="1875">
              <a:latin typeface="Arial"/>
              <a:cs typeface="Arial"/>
            </a:endParaRPr>
          </a:p>
          <a:p>
            <a:pPr marR="1966520" algn="r">
              <a:lnSpc>
                <a:spcPct val="95825"/>
              </a:lnSpc>
              <a:spcBef>
                <a:spcPts val="173"/>
              </a:spcBef>
              <a:tabLst>
                <a:tab pos="869156" algn="l"/>
                <a:tab pos="8179594" algn="l"/>
              </a:tabLst>
            </a:pPr>
            <a:r>
              <a:rPr sz="2813" spc="79" dirty="0">
                <a:latin typeface="Arial"/>
                <a:cs typeface="Arial"/>
              </a:rPr>
              <a:t>u</a:t>
            </a:r>
            <a:r>
              <a:rPr sz="2813" dirty="0">
                <a:latin typeface="Arial"/>
                <a:cs typeface="Arial"/>
              </a:rPr>
              <a:t>so</a:t>
            </a:r>
            <a:r>
              <a:rPr sz="2813" spc="23" dirty="0">
                <a:latin typeface="Arial"/>
                <a:cs typeface="Arial"/>
              </a:rPr>
              <a:t> </a:t>
            </a:r>
            <a:r>
              <a:rPr sz="2813" dirty="0">
                <a:latin typeface="Arial"/>
                <a:cs typeface="Arial"/>
              </a:rPr>
              <a:t>	</a:t>
            </a:r>
            <a:r>
              <a:rPr sz="2813" spc="480" dirty="0">
                <a:latin typeface="Arial"/>
                <a:cs typeface="Arial"/>
              </a:rPr>
              <a:t>i</a:t>
            </a:r>
            <a:r>
              <a:rPr sz="2813" spc="484" dirty="0">
                <a:latin typeface="Arial"/>
                <a:cs typeface="Arial"/>
              </a:rPr>
              <a:t>n</a:t>
            </a:r>
            <a:r>
              <a:rPr sz="2813" spc="743" dirty="0">
                <a:latin typeface="Arial"/>
                <a:cs typeface="Arial"/>
              </a:rPr>
              <a:t>d</a:t>
            </a:r>
            <a:r>
              <a:rPr sz="2813" spc="485" dirty="0">
                <a:latin typeface="Arial"/>
                <a:cs typeface="Arial"/>
              </a:rPr>
              <a:t>i</a:t>
            </a:r>
            <a:r>
              <a:rPr sz="2813" spc="337" dirty="0">
                <a:latin typeface="Arial"/>
                <a:cs typeface="Arial"/>
              </a:rPr>
              <a:t>v</a:t>
            </a:r>
            <a:r>
              <a:rPr sz="2813" spc="578" dirty="0">
                <a:latin typeface="Arial"/>
                <a:cs typeface="Arial"/>
              </a:rPr>
              <a:t>i</a:t>
            </a:r>
            <a:r>
              <a:rPr sz="2813" spc="682" dirty="0">
                <a:latin typeface="Arial"/>
                <a:cs typeface="Arial"/>
              </a:rPr>
              <a:t>d</a:t>
            </a:r>
            <a:r>
              <a:rPr sz="2813" spc="359" dirty="0">
                <a:latin typeface="Arial"/>
                <a:cs typeface="Arial"/>
              </a:rPr>
              <a:t>u</a:t>
            </a:r>
            <a:r>
              <a:rPr sz="2813" spc="258" dirty="0">
                <a:latin typeface="Arial"/>
                <a:cs typeface="Arial"/>
              </a:rPr>
              <a:t>a</a:t>
            </a:r>
            <a:r>
              <a:rPr sz="2813" spc="693" dirty="0">
                <a:latin typeface="Arial"/>
                <a:cs typeface="Arial"/>
              </a:rPr>
              <a:t>l	</a:t>
            </a:r>
            <a:r>
              <a:rPr sz="1875" spc="79" dirty="0">
                <a:latin typeface="Arial"/>
                <a:cs typeface="Arial"/>
              </a:rPr>
              <a:t>b</a:t>
            </a:r>
            <a:r>
              <a:rPr sz="1875" spc="391" dirty="0">
                <a:latin typeface="Arial"/>
                <a:cs typeface="Arial"/>
              </a:rPr>
              <a:t>l</a:t>
            </a:r>
            <a:r>
              <a:rPr sz="1875" spc="330" dirty="0">
                <a:latin typeface="Arial"/>
                <a:cs typeface="Arial"/>
              </a:rPr>
              <a:t>o</a:t>
            </a:r>
            <a:r>
              <a:rPr sz="1875" spc="285" dirty="0">
                <a:latin typeface="Arial"/>
                <a:cs typeface="Arial"/>
              </a:rPr>
              <a:t>g</a:t>
            </a:r>
            <a:r>
              <a:rPr sz="1875" dirty="0">
                <a:latin typeface="Arial"/>
                <a:cs typeface="Arial"/>
              </a:rPr>
              <a:t>s</a:t>
            </a:r>
            <a:endParaRPr sz="1875">
              <a:latin typeface="Arial"/>
              <a:cs typeface="Arial"/>
            </a:endParaRPr>
          </a:p>
          <a:p>
            <a:pPr marL="9512230" marR="1606546" indent="-2750960">
              <a:lnSpc>
                <a:spcPts val="3638"/>
              </a:lnSpc>
              <a:spcBef>
                <a:spcPts val="597"/>
              </a:spcBef>
              <a:tabLst>
                <a:tab pos="9501188" algn="l"/>
              </a:tabLst>
            </a:pPr>
            <a:r>
              <a:rPr sz="2813" spc="345" dirty="0">
                <a:latin typeface="Arial"/>
                <a:cs typeface="Arial"/>
              </a:rPr>
              <a:t>p</a:t>
            </a:r>
            <a:r>
              <a:rPr sz="2813" spc="340" dirty="0">
                <a:latin typeface="Arial"/>
                <a:cs typeface="Arial"/>
              </a:rPr>
              <a:t>o</a:t>
            </a:r>
            <a:r>
              <a:rPr sz="2813" spc="543" dirty="0">
                <a:latin typeface="Arial"/>
                <a:cs typeface="Arial"/>
              </a:rPr>
              <a:t>r</a:t>
            </a:r>
            <a:r>
              <a:rPr sz="2813" spc="472" dirty="0">
                <a:latin typeface="Arial"/>
                <a:cs typeface="Arial"/>
              </a:rPr>
              <a:t>t</a:t>
            </a:r>
            <a:r>
              <a:rPr sz="2813" spc="281" dirty="0">
                <a:latin typeface="Arial"/>
                <a:cs typeface="Arial"/>
              </a:rPr>
              <a:t>a</a:t>
            </a:r>
            <a:r>
              <a:rPr sz="2813" spc="626" dirty="0">
                <a:latin typeface="Arial"/>
                <a:cs typeface="Arial"/>
              </a:rPr>
              <a:t>f</a:t>
            </a:r>
            <a:r>
              <a:rPr sz="2813" spc="570" dirty="0">
                <a:latin typeface="Arial"/>
                <a:cs typeface="Arial"/>
              </a:rPr>
              <a:t>o</a:t>
            </a:r>
            <a:r>
              <a:rPr sz="2813" spc="726" dirty="0">
                <a:latin typeface="Arial"/>
                <a:cs typeface="Arial"/>
              </a:rPr>
              <a:t>l</a:t>
            </a:r>
            <a:r>
              <a:rPr sz="2813" spc="480" dirty="0">
                <a:latin typeface="Arial"/>
                <a:cs typeface="Arial"/>
              </a:rPr>
              <a:t>i</a:t>
            </a:r>
            <a:r>
              <a:rPr sz="2813" spc="453" dirty="0">
                <a:latin typeface="Arial"/>
                <a:cs typeface="Arial"/>
              </a:rPr>
              <a:t>o	</a:t>
            </a:r>
            <a:r>
              <a:rPr sz="2813" spc="406" baseline="37684" dirty="0">
                <a:latin typeface="Arial"/>
                <a:cs typeface="Arial"/>
              </a:rPr>
              <a:t>p</a:t>
            </a:r>
            <a:r>
              <a:rPr sz="2813" spc="125" baseline="37684" dirty="0">
                <a:latin typeface="Arial"/>
                <a:cs typeface="Arial"/>
              </a:rPr>
              <a:t>l</a:t>
            </a:r>
            <a:r>
              <a:rPr sz="2813" spc="191" baseline="37684" dirty="0">
                <a:latin typeface="Arial"/>
                <a:cs typeface="Arial"/>
              </a:rPr>
              <a:t>ans</a:t>
            </a:r>
            <a:r>
              <a:rPr sz="2813" spc="98" baseline="37684" dirty="0">
                <a:latin typeface="Arial"/>
                <a:cs typeface="Arial"/>
              </a:rPr>
              <a:t> </a:t>
            </a:r>
            <a:endParaRPr sz="1875">
              <a:latin typeface="Arial"/>
              <a:cs typeface="Arial"/>
            </a:endParaRPr>
          </a:p>
          <a:p>
            <a:pPr marL="9512230" marR="1606546">
              <a:lnSpc>
                <a:spcPct val="91225"/>
              </a:lnSpc>
              <a:tabLst>
                <a:tab pos="9501188" algn="l"/>
              </a:tabLst>
            </a:pPr>
            <a:r>
              <a:rPr sz="1875" spc="145" dirty="0">
                <a:latin typeface="Arial"/>
                <a:cs typeface="Arial"/>
              </a:rPr>
              <a:t>pá</a:t>
            </a:r>
            <a:r>
              <a:rPr sz="1875" spc="229" dirty="0">
                <a:latin typeface="Arial"/>
                <a:cs typeface="Arial"/>
              </a:rPr>
              <a:t>x</a:t>
            </a:r>
            <a:r>
              <a:rPr sz="1875" spc="320" dirty="0">
                <a:latin typeface="Arial"/>
                <a:cs typeface="Arial"/>
              </a:rPr>
              <a:t>i</a:t>
            </a:r>
            <a:r>
              <a:rPr sz="1875" spc="281" dirty="0">
                <a:latin typeface="Arial"/>
                <a:cs typeface="Arial"/>
              </a:rPr>
              <a:t>n</a:t>
            </a:r>
            <a:r>
              <a:rPr sz="1875" spc="305" dirty="0">
                <a:latin typeface="Arial"/>
                <a:cs typeface="Arial"/>
              </a:rPr>
              <a:t>a</a:t>
            </a:r>
            <a:r>
              <a:rPr sz="1875" dirty="0">
                <a:latin typeface="Arial"/>
                <a:cs typeface="Arial"/>
              </a:rPr>
              <a:t>s</a:t>
            </a:r>
            <a:endParaRPr sz="1875">
              <a:latin typeface="Arial"/>
              <a:cs typeface="Arial"/>
            </a:endParaRPr>
          </a:p>
          <a:p>
            <a:pPr marR="1499318" algn="r">
              <a:lnSpc>
                <a:spcPct val="95825"/>
              </a:lnSpc>
              <a:spcBef>
                <a:spcPts val="6991"/>
              </a:spcBef>
            </a:pPr>
            <a:r>
              <a:rPr sz="1875" spc="447" dirty="0">
                <a:latin typeface="Arial"/>
                <a:cs typeface="Arial"/>
              </a:rPr>
              <a:t>f</a:t>
            </a:r>
            <a:r>
              <a:rPr sz="1875" spc="372" dirty="0">
                <a:latin typeface="Arial"/>
                <a:cs typeface="Arial"/>
              </a:rPr>
              <a:t>i</a:t>
            </a:r>
            <a:r>
              <a:rPr sz="1875" spc="234" dirty="0">
                <a:latin typeface="Arial"/>
                <a:cs typeface="Arial"/>
              </a:rPr>
              <a:t>c</a:t>
            </a:r>
            <a:r>
              <a:rPr sz="1875" spc="114" dirty="0">
                <a:latin typeface="Arial"/>
                <a:cs typeface="Arial"/>
              </a:rPr>
              <a:t>he</a:t>
            </a:r>
            <a:r>
              <a:rPr sz="1875" spc="320" dirty="0">
                <a:latin typeface="Arial"/>
                <a:cs typeface="Arial"/>
              </a:rPr>
              <a:t>i</a:t>
            </a:r>
            <a:r>
              <a:rPr sz="1875" spc="334" dirty="0">
                <a:latin typeface="Arial"/>
                <a:cs typeface="Arial"/>
              </a:rPr>
              <a:t>r</a:t>
            </a:r>
            <a:r>
              <a:rPr sz="1875" spc="321" dirty="0">
                <a:latin typeface="Arial"/>
                <a:cs typeface="Arial"/>
              </a:rPr>
              <a:t>o</a:t>
            </a:r>
            <a:r>
              <a:rPr sz="1875" dirty="0">
                <a:latin typeface="Arial"/>
                <a:cs typeface="Arial"/>
              </a:rPr>
              <a:t>s</a:t>
            </a:r>
            <a:endParaRPr sz="1875">
              <a:latin typeface="Arial"/>
              <a:cs typeface="Arial"/>
            </a:endParaRPr>
          </a:p>
          <a:p>
            <a:pPr marL="9512230" marR="1604507" indent="-7708902">
              <a:lnSpc>
                <a:spcPts val="3233"/>
              </a:lnSpc>
              <a:spcBef>
                <a:spcPts val="272"/>
              </a:spcBef>
              <a:tabLst>
                <a:tab pos="2667000" algn="l"/>
                <a:tab pos="7119938" algn="l"/>
                <a:tab pos="9513094" algn="l"/>
              </a:tabLst>
            </a:pPr>
            <a:r>
              <a:rPr sz="4219" spc="79" baseline="-11595" dirty="0">
                <a:latin typeface="Arial"/>
                <a:cs typeface="Arial"/>
              </a:rPr>
              <a:t>u</a:t>
            </a:r>
            <a:r>
              <a:rPr sz="4219" baseline="-11595" dirty="0">
                <a:latin typeface="Arial"/>
                <a:cs typeface="Arial"/>
              </a:rPr>
              <a:t>so</a:t>
            </a:r>
            <a:r>
              <a:rPr sz="4219" spc="23" baseline="-11595" dirty="0">
                <a:latin typeface="Arial"/>
                <a:cs typeface="Arial"/>
              </a:rPr>
              <a:t> </a:t>
            </a:r>
            <a:r>
              <a:rPr sz="4219" baseline="-11595" dirty="0">
                <a:latin typeface="Arial"/>
                <a:cs typeface="Arial"/>
              </a:rPr>
              <a:t>	</a:t>
            </a:r>
            <a:r>
              <a:rPr sz="4219" spc="210" baseline="-11595" dirty="0">
                <a:latin typeface="Arial"/>
                <a:cs typeface="Arial"/>
              </a:rPr>
              <a:t>s</a:t>
            </a:r>
            <a:r>
              <a:rPr sz="4219" spc="281" baseline="-11595" dirty="0">
                <a:latin typeface="Arial"/>
                <a:cs typeface="Arial"/>
              </a:rPr>
              <a:t>o</a:t>
            </a:r>
            <a:r>
              <a:rPr sz="4219" spc="352" baseline="-11595" dirty="0">
                <a:latin typeface="Arial"/>
                <a:cs typeface="Arial"/>
              </a:rPr>
              <a:t>c</a:t>
            </a:r>
            <a:r>
              <a:rPr sz="4219" spc="508" baseline="-11595" dirty="0">
                <a:latin typeface="Arial"/>
                <a:cs typeface="Arial"/>
              </a:rPr>
              <a:t>i</a:t>
            </a:r>
            <a:r>
              <a:rPr sz="4219" spc="258" baseline="-11595" dirty="0">
                <a:latin typeface="Arial"/>
                <a:cs typeface="Arial"/>
              </a:rPr>
              <a:t>a</a:t>
            </a:r>
            <a:r>
              <a:rPr sz="4219" spc="693" baseline="-11595" dirty="0">
                <a:latin typeface="Arial"/>
                <a:cs typeface="Arial"/>
              </a:rPr>
              <a:t>l	</a:t>
            </a:r>
            <a:r>
              <a:rPr sz="2813" spc="517" dirty="0">
                <a:latin typeface="Arial"/>
                <a:cs typeface="Arial"/>
              </a:rPr>
              <a:t>gr</a:t>
            </a:r>
            <a:r>
              <a:rPr sz="2813" spc="401" dirty="0">
                <a:latin typeface="Arial"/>
                <a:cs typeface="Arial"/>
              </a:rPr>
              <a:t>u</a:t>
            </a:r>
            <a:r>
              <a:rPr sz="2813" spc="204" dirty="0">
                <a:latin typeface="Arial"/>
                <a:cs typeface="Arial"/>
              </a:rPr>
              <a:t>p</a:t>
            </a:r>
            <a:r>
              <a:rPr sz="2813" spc="481" dirty="0">
                <a:latin typeface="Arial"/>
                <a:cs typeface="Arial"/>
              </a:rPr>
              <a:t>o</a:t>
            </a:r>
            <a:r>
              <a:rPr sz="2813" dirty="0">
                <a:latin typeface="Arial"/>
                <a:cs typeface="Arial"/>
              </a:rPr>
              <a:t>s		</a:t>
            </a:r>
            <a:r>
              <a:rPr sz="2813" spc="199" baseline="2898" dirty="0">
                <a:latin typeface="Arial"/>
                <a:cs typeface="Arial"/>
              </a:rPr>
              <a:t>f</a:t>
            </a:r>
            <a:r>
              <a:rPr sz="2813" spc="529" baseline="2898" dirty="0">
                <a:latin typeface="Arial"/>
                <a:cs typeface="Arial"/>
              </a:rPr>
              <a:t>o</a:t>
            </a:r>
            <a:r>
              <a:rPr sz="2813" spc="334" baseline="2898" dirty="0">
                <a:latin typeface="Arial"/>
                <a:cs typeface="Arial"/>
              </a:rPr>
              <a:t>r</a:t>
            </a:r>
            <a:r>
              <a:rPr sz="2813" spc="321" baseline="2898" dirty="0">
                <a:latin typeface="Arial"/>
                <a:cs typeface="Arial"/>
              </a:rPr>
              <a:t>o</a:t>
            </a:r>
            <a:r>
              <a:rPr sz="2813" baseline="2898" dirty="0">
                <a:latin typeface="Arial"/>
                <a:cs typeface="Arial"/>
              </a:rPr>
              <a:t>s </a:t>
            </a:r>
            <a:endParaRPr sz="1875">
              <a:latin typeface="Arial"/>
              <a:cs typeface="Arial"/>
            </a:endParaRPr>
          </a:p>
          <a:p>
            <a:pPr marL="9512230" marR="1604507">
              <a:lnSpc>
                <a:spcPts val="2155"/>
              </a:lnSpc>
              <a:spcBef>
                <a:spcPts val="980"/>
              </a:spcBef>
              <a:tabLst>
                <a:tab pos="2667000" algn="l"/>
                <a:tab pos="7119938" algn="l"/>
                <a:tab pos="9513094" algn="l"/>
              </a:tabLst>
            </a:pPr>
            <a:r>
              <a:rPr sz="1875" spc="145" dirty="0">
                <a:latin typeface="Arial"/>
                <a:cs typeface="Arial"/>
              </a:rPr>
              <a:t>pá</a:t>
            </a:r>
            <a:r>
              <a:rPr sz="1875" spc="229" dirty="0">
                <a:latin typeface="Arial"/>
                <a:cs typeface="Arial"/>
              </a:rPr>
              <a:t>x</a:t>
            </a:r>
            <a:r>
              <a:rPr sz="1875" spc="320" dirty="0">
                <a:latin typeface="Arial"/>
                <a:cs typeface="Arial"/>
              </a:rPr>
              <a:t>i</a:t>
            </a:r>
            <a:r>
              <a:rPr sz="1875" spc="281" dirty="0">
                <a:latin typeface="Arial"/>
                <a:cs typeface="Arial"/>
              </a:rPr>
              <a:t>n</a:t>
            </a:r>
            <a:r>
              <a:rPr sz="1875" spc="305" dirty="0">
                <a:latin typeface="Arial"/>
                <a:cs typeface="Arial"/>
              </a:rPr>
              <a:t>a</a:t>
            </a:r>
            <a:r>
              <a:rPr sz="1875" dirty="0">
                <a:latin typeface="Arial"/>
                <a:cs typeface="Arial"/>
              </a:rPr>
              <a:t>s</a:t>
            </a:r>
            <a:endParaRPr sz="1875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5709364"/>
      </p:ext>
    </p:extLst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9144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3" name="object 3"/>
          <p:cNvSpPr/>
          <p:nvPr/>
        </p:nvSpPr>
        <p:spPr>
          <a:xfrm>
            <a:off x="257339" y="2271658"/>
            <a:ext cx="11667285" cy="64219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3048000" cy="9144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5" name="object 5"/>
          <p:cNvSpPr/>
          <p:nvPr/>
        </p:nvSpPr>
        <p:spPr>
          <a:xfrm>
            <a:off x="3048000" y="0"/>
            <a:ext cx="3048000" cy="9144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6" name="object 6"/>
          <p:cNvSpPr/>
          <p:nvPr/>
        </p:nvSpPr>
        <p:spPr>
          <a:xfrm>
            <a:off x="6096000" y="0"/>
            <a:ext cx="3048000" cy="9144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7" name="object 7"/>
          <p:cNvSpPr/>
          <p:nvPr/>
        </p:nvSpPr>
        <p:spPr>
          <a:xfrm>
            <a:off x="9144000" y="0"/>
            <a:ext cx="3048000" cy="9144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8" name="object 8"/>
          <p:cNvSpPr/>
          <p:nvPr/>
        </p:nvSpPr>
        <p:spPr>
          <a:xfrm>
            <a:off x="4560492" y="4894818"/>
            <a:ext cx="1488281" cy="2353436"/>
          </a:xfrm>
          <a:custGeom>
            <a:avLst/>
            <a:gdLst/>
            <a:ahLst/>
            <a:cxnLst/>
            <a:rect l="l" t="t" r="r" b="b"/>
            <a:pathLst>
              <a:path w="1587500" h="2510332">
                <a:moveTo>
                  <a:pt x="1397000" y="0"/>
                </a:moveTo>
                <a:lnTo>
                  <a:pt x="190500" y="0"/>
                </a:lnTo>
                <a:lnTo>
                  <a:pt x="174875" y="631"/>
                </a:lnTo>
                <a:lnTo>
                  <a:pt x="130287" y="9711"/>
                </a:lnTo>
                <a:lnTo>
                  <a:pt x="90152" y="28541"/>
                </a:lnTo>
                <a:lnTo>
                  <a:pt x="55796" y="55796"/>
                </a:lnTo>
                <a:lnTo>
                  <a:pt x="28541" y="90152"/>
                </a:lnTo>
                <a:lnTo>
                  <a:pt x="9711" y="130287"/>
                </a:lnTo>
                <a:lnTo>
                  <a:pt x="631" y="174875"/>
                </a:lnTo>
                <a:lnTo>
                  <a:pt x="0" y="190500"/>
                </a:lnTo>
                <a:lnTo>
                  <a:pt x="0" y="2319832"/>
                </a:lnTo>
                <a:lnTo>
                  <a:pt x="5536" y="2365612"/>
                </a:lnTo>
                <a:lnTo>
                  <a:pt x="21263" y="2407378"/>
                </a:lnTo>
                <a:lnTo>
                  <a:pt x="45856" y="2443808"/>
                </a:lnTo>
                <a:lnTo>
                  <a:pt x="77993" y="2473577"/>
                </a:lnTo>
                <a:lnTo>
                  <a:pt x="116348" y="2495362"/>
                </a:lnTo>
                <a:lnTo>
                  <a:pt x="159599" y="2507839"/>
                </a:lnTo>
                <a:lnTo>
                  <a:pt x="190500" y="2510332"/>
                </a:lnTo>
                <a:lnTo>
                  <a:pt x="1397000" y="2510332"/>
                </a:lnTo>
                <a:lnTo>
                  <a:pt x="1442779" y="2504796"/>
                </a:lnTo>
                <a:lnTo>
                  <a:pt x="1484545" y="2489069"/>
                </a:lnTo>
                <a:lnTo>
                  <a:pt x="1520974" y="2464476"/>
                </a:lnTo>
                <a:lnTo>
                  <a:pt x="1550744" y="2432339"/>
                </a:lnTo>
                <a:lnTo>
                  <a:pt x="1572529" y="2393984"/>
                </a:lnTo>
                <a:lnTo>
                  <a:pt x="1585006" y="2350732"/>
                </a:lnTo>
                <a:lnTo>
                  <a:pt x="1587500" y="2319832"/>
                </a:lnTo>
                <a:lnTo>
                  <a:pt x="1587500" y="190500"/>
                </a:lnTo>
                <a:lnTo>
                  <a:pt x="1581963" y="144720"/>
                </a:lnTo>
                <a:lnTo>
                  <a:pt x="1566236" y="102954"/>
                </a:lnTo>
                <a:lnTo>
                  <a:pt x="1541642" y="66524"/>
                </a:lnTo>
                <a:lnTo>
                  <a:pt x="1509506" y="36755"/>
                </a:lnTo>
                <a:lnTo>
                  <a:pt x="1471150" y="14970"/>
                </a:lnTo>
                <a:lnTo>
                  <a:pt x="1427899" y="2493"/>
                </a:lnTo>
                <a:lnTo>
                  <a:pt x="1397000" y="0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9" name="object 9"/>
          <p:cNvSpPr/>
          <p:nvPr/>
        </p:nvSpPr>
        <p:spPr>
          <a:xfrm>
            <a:off x="0" y="0"/>
            <a:ext cx="3048000" cy="9144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10" name="object 10"/>
          <p:cNvSpPr/>
          <p:nvPr/>
        </p:nvSpPr>
        <p:spPr>
          <a:xfrm>
            <a:off x="3048000" y="0"/>
            <a:ext cx="3048000" cy="9144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11" name="object 11"/>
          <p:cNvSpPr/>
          <p:nvPr/>
        </p:nvSpPr>
        <p:spPr>
          <a:xfrm>
            <a:off x="6096000" y="0"/>
            <a:ext cx="3048000" cy="9144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12" name="object 12"/>
          <p:cNvSpPr/>
          <p:nvPr/>
        </p:nvSpPr>
        <p:spPr>
          <a:xfrm>
            <a:off x="9144000" y="0"/>
            <a:ext cx="3048000" cy="9144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13" name="object 13"/>
          <p:cNvSpPr/>
          <p:nvPr/>
        </p:nvSpPr>
        <p:spPr>
          <a:xfrm>
            <a:off x="464344" y="1321594"/>
            <a:ext cx="11263313" cy="83343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14" name="object 14"/>
          <p:cNvSpPr/>
          <p:nvPr/>
        </p:nvSpPr>
        <p:spPr>
          <a:xfrm>
            <a:off x="369094" y="1262063"/>
            <a:ext cx="11453813" cy="108305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15" name="object 15"/>
          <p:cNvSpPr/>
          <p:nvPr/>
        </p:nvSpPr>
        <p:spPr>
          <a:xfrm>
            <a:off x="8917781" y="1499978"/>
            <a:ext cx="2619375" cy="47625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16" name="object 16"/>
          <p:cNvSpPr/>
          <p:nvPr/>
        </p:nvSpPr>
        <p:spPr>
          <a:xfrm>
            <a:off x="619125" y="1386868"/>
            <a:ext cx="1583531" cy="70246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17" name="object 17"/>
          <p:cNvSpPr/>
          <p:nvPr/>
        </p:nvSpPr>
        <p:spPr>
          <a:xfrm>
            <a:off x="3196741" y="6748131"/>
            <a:ext cx="429765" cy="87242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18" name="object 18"/>
          <p:cNvSpPr/>
          <p:nvPr/>
        </p:nvSpPr>
        <p:spPr>
          <a:xfrm>
            <a:off x="3213621" y="5701326"/>
            <a:ext cx="429765" cy="87242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19" name="object 19"/>
          <p:cNvSpPr/>
          <p:nvPr/>
        </p:nvSpPr>
        <p:spPr>
          <a:xfrm>
            <a:off x="2547574" y="6748131"/>
            <a:ext cx="429765" cy="87242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20" name="object 20"/>
          <p:cNvSpPr/>
          <p:nvPr/>
        </p:nvSpPr>
        <p:spPr>
          <a:xfrm>
            <a:off x="2548119" y="4653454"/>
            <a:ext cx="429765" cy="87242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21" name="object 21"/>
          <p:cNvSpPr/>
          <p:nvPr/>
        </p:nvSpPr>
        <p:spPr>
          <a:xfrm>
            <a:off x="3845907" y="5700792"/>
            <a:ext cx="429765" cy="87242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22" name="object 22"/>
          <p:cNvSpPr/>
          <p:nvPr/>
        </p:nvSpPr>
        <p:spPr>
          <a:xfrm>
            <a:off x="1067875" y="5085346"/>
            <a:ext cx="1228639" cy="452438"/>
          </a:xfrm>
          <a:custGeom>
            <a:avLst/>
            <a:gdLst/>
            <a:ahLst/>
            <a:cxnLst/>
            <a:rect l="l" t="t" r="r" b="b"/>
            <a:pathLst>
              <a:path w="1310548" h="482600">
                <a:moveTo>
                  <a:pt x="1120048" y="0"/>
                </a:moveTo>
                <a:lnTo>
                  <a:pt x="190500" y="0"/>
                </a:lnTo>
                <a:lnTo>
                  <a:pt x="174876" y="631"/>
                </a:lnTo>
                <a:lnTo>
                  <a:pt x="130287" y="9711"/>
                </a:lnTo>
                <a:lnTo>
                  <a:pt x="90152" y="28541"/>
                </a:lnTo>
                <a:lnTo>
                  <a:pt x="55796" y="55796"/>
                </a:lnTo>
                <a:lnTo>
                  <a:pt x="28541" y="90152"/>
                </a:lnTo>
                <a:lnTo>
                  <a:pt x="9711" y="130287"/>
                </a:lnTo>
                <a:lnTo>
                  <a:pt x="631" y="174875"/>
                </a:lnTo>
                <a:lnTo>
                  <a:pt x="0" y="190500"/>
                </a:lnTo>
                <a:lnTo>
                  <a:pt x="0" y="292100"/>
                </a:lnTo>
                <a:lnTo>
                  <a:pt x="5536" y="337879"/>
                </a:lnTo>
                <a:lnTo>
                  <a:pt x="21263" y="379645"/>
                </a:lnTo>
                <a:lnTo>
                  <a:pt x="45856" y="416074"/>
                </a:lnTo>
                <a:lnTo>
                  <a:pt x="77993" y="445844"/>
                </a:lnTo>
                <a:lnTo>
                  <a:pt x="116348" y="467629"/>
                </a:lnTo>
                <a:lnTo>
                  <a:pt x="159600" y="480106"/>
                </a:lnTo>
                <a:lnTo>
                  <a:pt x="190500" y="482600"/>
                </a:lnTo>
                <a:lnTo>
                  <a:pt x="1120048" y="482600"/>
                </a:lnTo>
                <a:lnTo>
                  <a:pt x="1165828" y="477063"/>
                </a:lnTo>
                <a:lnTo>
                  <a:pt x="1207594" y="461336"/>
                </a:lnTo>
                <a:lnTo>
                  <a:pt x="1244023" y="436742"/>
                </a:lnTo>
                <a:lnTo>
                  <a:pt x="1273793" y="404606"/>
                </a:lnTo>
                <a:lnTo>
                  <a:pt x="1295578" y="366250"/>
                </a:lnTo>
                <a:lnTo>
                  <a:pt x="1308055" y="322999"/>
                </a:lnTo>
                <a:lnTo>
                  <a:pt x="1310548" y="292100"/>
                </a:lnTo>
                <a:lnTo>
                  <a:pt x="1310548" y="190500"/>
                </a:lnTo>
                <a:lnTo>
                  <a:pt x="1305012" y="144720"/>
                </a:lnTo>
                <a:lnTo>
                  <a:pt x="1289285" y="102954"/>
                </a:lnTo>
                <a:lnTo>
                  <a:pt x="1264691" y="66524"/>
                </a:lnTo>
                <a:lnTo>
                  <a:pt x="1232555" y="36755"/>
                </a:lnTo>
                <a:lnTo>
                  <a:pt x="1194199" y="14970"/>
                </a:lnTo>
                <a:lnTo>
                  <a:pt x="1150948" y="2493"/>
                </a:lnTo>
                <a:lnTo>
                  <a:pt x="1120048" y="0"/>
                </a:lnTo>
              </a:path>
            </a:pathLst>
          </a:custGeom>
          <a:solidFill>
            <a:srgbClr val="095BC4"/>
          </a:solid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23" name="object 23"/>
          <p:cNvSpPr/>
          <p:nvPr/>
        </p:nvSpPr>
        <p:spPr>
          <a:xfrm>
            <a:off x="0" y="0"/>
            <a:ext cx="3048000" cy="91440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24" name="object 24"/>
          <p:cNvSpPr/>
          <p:nvPr/>
        </p:nvSpPr>
        <p:spPr>
          <a:xfrm>
            <a:off x="3048000" y="0"/>
            <a:ext cx="3048000" cy="9144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25" name="object 25"/>
          <p:cNvSpPr/>
          <p:nvPr/>
        </p:nvSpPr>
        <p:spPr>
          <a:xfrm>
            <a:off x="6096000" y="0"/>
            <a:ext cx="3048000" cy="9144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26" name="object 26"/>
          <p:cNvSpPr/>
          <p:nvPr/>
        </p:nvSpPr>
        <p:spPr>
          <a:xfrm>
            <a:off x="9144000" y="0"/>
            <a:ext cx="3048000" cy="9144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27" name="object 27"/>
          <p:cNvSpPr/>
          <p:nvPr/>
        </p:nvSpPr>
        <p:spPr>
          <a:xfrm>
            <a:off x="1063954" y="5764002"/>
            <a:ext cx="1236482" cy="452438"/>
          </a:xfrm>
          <a:custGeom>
            <a:avLst/>
            <a:gdLst/>
            <a:ahLst/>
            <a:cxnLst/>
            <a:rect l="l" t="t" r="r" b="b"/>
            <a:pathLst>
              <a:path w="1318914" h="482600">
                <a:moveTo>
                  <a:pt x="1128414" y="0"/>
                </a:moveTo>
                <a:lnTo>
                  <a:pt x="190500" y="0"/>
                </a:lnTo>
                <a:lnTo>
                  <a:pt x="174876" y="631"/>
                </a:lnTo>
                <a:lnTo>
                  <a:pt x="130287" y="9711"/>
                </a:lnTo>
                <a:lnTo>
                  <a:pt x="90152" y="28541"/>
                </a:lnTo>
                <a:lnTo>
                  <a:pt x="55796" y="55796"/>
                </a:lnTo>
                <a:lnTo>
                  <a:pt x="28541" y="90152"/>
                </a:lnTo>
                <a:lnTo>
                  <a:pt x="9711" y="130287"/>
                </a:lnTo>
                <a:lnTo>
                  <a:pt x="631" y="174875"/>
                </a:lnTo>
                <a:lnTo>
                  <a:pt x="0" y="190500"/>
                </a:lnTo>
                <a:lnTo>
                  <a:pt x="0" y="292100"/>
                </a:lnTo>
                <a:lnTo>
                  <a:pt x="5536" y="337879"/>
                </a:lnTo>
                <a:lnTo>
                  <a:pt x="21263" y="379645"/>
                </a:lnTo>
                <a:lnTo>
                  <a:pt x="45856" y="416074"/>
                </a:lnTo>
                <a:lnTo>
                  <a:pt x="77993" y="445844"/>
                </a:lnTo>
                <a:lnTo>
                  <a:pt x="116348" y="467629"/>
                </a:lnTo>
                <a:lnTo>
                  <a:pt x="159600" y="480106"/>
                </a:lnTo>
                <a:lnTo>
                  <a:pt x="190500" y="482600"/>
                </a:lnTo>
                <a:lnTo>
                  <a:pt x="1128414" y="482600"/>
                </a:lnTo>
                <a:lnTo>
                  <a:pt x="1174193" y="477063"/>
                </a:lnTo>
                <a:lnTo>
                  <a:pt x="1215960" y="461336"/>
                </a:lnTo>
                <a:lnTo>
                  <a:pt x="1252389" y="436742"/>
                </a:lnTo>
                <a:lnTo>
                  <a:pt x="1282158" y="404606"/>
                </a:lnTo>
                <a:lnTo>
                  <a:pt x="1303943" y="366250"/>
                </a:lnTo>
                <a:lnTo>
                  <a:pt x="1316420" y="322999"/>
                </a:lnTo>
                <a:lnTo>
                  <a:pt x="1318914" y="292100"/>
                </a:lnTo>
                <a:lnTo>
                  <a:pt x="1318914" y="190500"/>
                </a:lnTo>
                <a:lnTo>
                  <a:pt x="1313377" y="144720"/>
                </a:lnTo>
                <a:lnTo>
                  <a:pt x="1297651" y="102954"/>
                </a:lnTo>
                <a:lnTo>
                  <a:pt x="1273057" y="66524"/>
                </a:lnTo>
                <a:lnTo>
                  <a:pt x="1240921" y="36755"/>
                </a:lnTo>
                <a:lnTo>
                  <a:pt x="1202565" y="14970"/>
                </a:lnTo>
                <a:lnTo>
                  <a:pt x="1159314" y="2493"/>
                </a:lnTo>
                <a:lnTo>
                  <a:pt x="1128414" y="0"/>
                </a:lnTo>
              </a:path>
            </a:pathLst>
          </a:custGeom>
          <a:solidFill>
            <a:srgbClr val="095BC4"/>
          </a:solid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28" name="object 28"/>
          <p:cNvSpPr/>
          <p:nvPr/>
        </p:nvSpPr>
        <p:spPr>
          <a:xfrm>
            <a:off x="0" y="0"/>
            <a:ext cx="3048000" cy="91440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29" name="object 29"/>
          <p:cNvSpPr/>
          <p:nvPr/>
        </p:nvSpPr>
        <p:spPr>
          <a:xfrm>
            <a:off x="3048000" y="0"/>
            <a:ext cx="3048000" cy="9144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30" name="object 30"/>
          <p:cNvSpPr/>
          <p:nvPr/>
        </p:nvSpPr>
        <p:spPr>
          <a:xfrm>
            <a:off x="6096000" y="0"/>
            <a:ext cx="3048000" cy="9144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31" name="object 31"/>
          <p:cNvSpPr/>
          <p:nvPr/>
        </p:nvSpPr>
        <p:spPr>
          <a:xfrm>
            <a:off x="9144000" y="0"/>
            <a:ext cx="3048000" cy="9144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32" name="object 32"/>
          <p:cNvSpPr/>
          <p:nvPr/>
        </p:nvSpPr>
        <p:spPr>
          <a:xfrm>
            <a:off x="1041786" y="6422003"/>
            <a:ext cx="1280818" cy="452438"/>
          </a:xfrm>
          <a:custGeom>
            <a:avLst/>
            <a:gdLst/>
            <a:ahLst/>
            <a:cxnLst/>
            <a:rect l="l" t="t" r="r" b="b"/>
            <a:pathLst>
              <a:path w="1366206" h="482600">
                <a:moveTo>
                  <a:pt x="1175706" y="0"/>
                </a:moveTo>
                <a:lnTo>
                  <a:pt x="190499" y="0"/>
                </a:lnTo>
                <a:lnTo>
                  <a:pt x="174875" y="631"/>
                </a:lnTo>
                <a:lnTo>
                  <a:pt x="130287" y="9711"/>
                </a:lnTo>
                <a:lnTo>
                  <a:pt x="90152" y="28541"/>
                </a:lnTo>
                <a:lnTo>
                  <a:pt x="55796" y="55796"/>
                </a:lnTo>
                <a:lnTo>
                  <a:pt x="28541" y="90152"/>
                </a:lnTo>
                <a:lnTo>
                  <a:pt x="9711" y="130287"/>
                </a:lnTo>
                <a:lnTo>
                  <a:pt x="631" y="174875"/>
                </a:lnTo>
                <a:lnTo>
                  <a:pt x="0" y="190500"/>
                </a:lnTo>
                <a:lnTo>
                  <a:pt x="0" y="292100"/>
                </a:lnTo>
                <a:lnTo>
                  <a:pt x="5536" y="337879"/>
                </a:lnTo>
                <a:lnTo>
                  <a:pt x="21263" y="379645"/>
                </a:lnTo>
                <a:lnTo>
                  <a:pt x="45856" y="416074"/>
                </a:lnTo>
                <a:lnTo>
                  <a:pt x="77993" y="445844"/>
                </a:lnTo>
                <a:lnTo>
                  <a:pt x="116348" y="467629"/>
                </a:lnTo>
                <a:lnTo>
                  <a:pt x="159599" y="480106"/>
                </a:lnTo>
                <a:lnTo>
                  <a:pt x="190499" y="482600"/>
                </a:lnTo>
                <a:lnTo>
                  <a:pt x="1175706" y="482600"/>
                </a:lnTo>
                <a:lnTo>
                  <a:pt x="1221485" y="477063"/>
                </a:lnTo>
                <a:lnTo>
                  <a:pt x="1263252" y="461336"/>
                </a:lnTo>
                <a:lnTo>
                  <a:pt x="1299681" y="436742"/>
                </a:lnTo>
                <a:lnTo>
                  <a:pt x="1329450" y="404606"/>
                </a:lnTo>
                <a:lnTo>
                  <a:pt x="1351235" y="366250"/>
                </a:lnTo>
                <a:lnTo>
                  <a:pt x="1363712" y="322999"/>
                </a:lnTo>
                <a:lnTo>
                  <a:pt x="1366206" y="292100"/>
                </a:lnTo>
                <a:lnTo>
                  <a:pt x="1366206" y="190500"/>
                </a:lnTo>
                <a:lnTo>
                  <a:pt x="1360669" y="144720"/>
                </a:lnTo>
                <a:lnTo>
                  <a:pt x="1344942" y="102954"/>
                </a:lnTo>
                <a:lnTo>
                  <a:pt x="1320349" y="66524"/>
                </a:lnTo>
                <a:lnTo>
                  <a:pt x="1288213" y="36755"/>
                </a:lnTo>
                <a:lnTo>
                  <a:pt x="1249857" y="14970"/>
                </a:lnTo>
                <a:lnTo>
                  <a:pt x="1206606" y="2493"/>
                </a:lnTo>
                <a:lnTo>
                  <a:pt x="1175706" y="0"/>
                </a:lnTo>
              </a:path>
            </a:pathLst>
          </a:custGeom>
          <a:solidFill>
            <a:srgbClr val="095BC4"/>
          </a:solid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33" name="object 33"/>
          <p:cNvSpPr/>
          <p:nvPr/>
        </p:nvSpPr>
        <p:spPr>
          <a:xfrm>
            <a:off x="0" y="0"/>
            <a:ext cx="3048000" cy="91440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34" name="object 34"/>
          <p:cNvSpPr/>
          <p:nvPr/>
        </p:nvSpPr>
        <p:spPr>
          <a:xfrm>
            <a:off x="3048000" y="0"/>
            <a:ext cx="3048000" cy="9144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35" name="object 35"/>
          <p:cNvSpPr/>
          <p:nvPr/>
        </p:nvSpPr>
        <p:spPr>
          <a:xfrm>
            <a:off x="6096000" y="0"/>
            <a:ext cx="3048000" cy="9144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36" name="object 36"/>
          <p:cNvSpPr/>
          <p:nvPr/>
        </p:nvSpPr>
        <p:spPr>
          <a:xfrm>
            <a:off x="9144000" y="0"/>
            <a:ext cx="3048000" cy="9144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37" name="object 37"/>
          <p:cNvSpPr/>
          <p:nvPr/>
        </p:nvSpPr>
        <p:spPr>
          <a:xfrm>
            <a:off x="1046537" y="7115723"/>
            <a:ext cx="1307035" cy="452438"/>
          </a:xfrm>
          <a:custGeom>
            <a:avLst/>
            <a:gdLst/>
            <a:ahLst/>
            <a:cxnLst/>
            <a:rect l="l" t="t" r="r" b="b"/>
            <a:pathLst>
              <a:path w="1394171" h="482600">
                <a:moveTo>
                  <a:pt x="1203671" y="0"/>
                </a:moveTo>
                <a:lnTo>
                  <a:pt x="190500" y="0"/>
                </a:lnTo>
                <a:lnTo>
                  <a:pt x="174876" y="631"/>
                </a:lnTo>
                <a:lnTo>
                  <a:pt x="130287" y="9711"/>
                </a:lnTo>
                <a:lnTo>
                  <a:pt x="90152" y="28541"/>
                </a:lnTo>
                <a:lnTo>
                  <a:pt x="55796" y="55796"/>
                </a:lnTo>
                <a:lnTo>
                  <a:pt x="28541" y="90152"/>
                </a:lnTo>
                <a:lnTo>
                  <a:pt x="9711" y="130287"/>
                </a:lnTo>
                <a:lnTo>
                  <a:pt x="631" y="174875"/>
                </a:lnTo>
                <a:lnTo>
                  <a:pt x="0" y="190500"/>
                </a:lnTo>
                <a:lnTo>
                  <a:pt x="0" y="292100"/>
                </a:lnTo>
                <a:lnTo>
                  <a:pt x="5536" y="337879"/>
                </a:lnTo>
                <a:lnTo>
                  <a:pt x="21263" y="379645"/>
                </a:lnTo>
                <a:lnTo>
                  <a:pt x="45856" y="416074"/>
                </a:lnTo>
                <a:lnTo>
                  <a:pt x="77993" y="445844"/>
                </a:lnTo>
                <a:lnTo>
                  <a:pt x="116348" y="467629"/>
                </a:lnTo>
                <a:lnTo>
                  <a:pt x="159600" y="480106"/>
                </a:lnTo>
                <a:lnTo>
                  <a:pt x="190500" y="482600"/>
                </a:lnTo>
                <a:lnTo>
                  <a:pt x="1203671" y="482600"/>
                </a:lnTo>
                <a:lnTo>
                  <a:pt x="1249451" y="477063"/>
                </a:lnTo>
                <a:lnTo>
                  <a:pt x="1291217" y="461336"/>
                </a:lnTo>
                <a:lnTo>
                  <a:pt x="1327647" y="436742"/>
                </a:lnTo>
                <a:lnTo>
                  <a:pt x="1357416" y="404606"/>
                </a:lnTo>
                <a:lnTo>
                  <a:pt x="1379201" y="366250"/>
                </a:lnTo>
                <a:lnTo>
                  <a:pt x="1391678" y="322999"/>
                </a:lnTo>
                <a:lnTo>
                  <a:pt x="1394171" y="292100"/>
                </a:lnTo>
                <a:lnTo>
                  <a:pt x="1394171" y="190500"/>
                </a:lnTo>
                <a:lnTo>
                  <a:pt x="1388635" y="144720"/>
                </a:lnTo>
                <a:lnTo>
                  <a:pt x="1372908" y="102954"/>
                </a:lnTo>
                <a:lnTo>
                  <a:pt x="1348315" y="66524"/>
                </a:lnTo>
                <a:lnTo>
                  <a:pt x="1316178" y="36755"/>
                </a:lnTo>
                <a:lnTo>
                  <a:pt x="1277823" y="14970"/>
                </a:lnTo>
                <a:lnTo>
                  <a:pt x="1234572" y="2493"/>
                </a:lnTo>
                <a:lnTo>
                  <a:pt x="1203671" y="0"/>
                </a:lnTo>
              </a:path>
            </a:pathLst>
          </a:custGeom>
          <a:solidFill>
            <a:srgbClr val="095BC4"/>
          </a:solid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38" name="object 38"/>
          <p:cNvSpPr/>
          <p:nvPr/>
        </p:nvSpPr>
        <p:spPr>
          <a:xfrm>
            <a:off x="0" y="0"/>
            <a:ext cx="3048000" cy="91440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39" name="object 39"/>
          <p:cNvSpPr/>
          <p:nvPr/>
        </p:nvSpPr>
        <p:spPr>
          <a:xfrm>
            <a:off x="3048000" y="0"/>
            <a:ext cx="3048000" cy="9144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40" name="object 40"/>
          <p:cNvSpPr/>
          <p:nvPr/>
        </p:nvSpPr>
        <p:spPr>
          <a:xfrm>
            <a:off x="6096000" y="0"/>
            <a:ext cx="3048000" cy="9144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41" name="object 41"/>
          <p:cNvSpPr/>
          <p:nvPr/>
        </p:nvSpPr>
        <p:spPr>
          <a:xfrm>
            <a:off x="9144000" y="0"/>
            <a:ext cx="3048000" cy="9144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42" name="object 42"/>
          <p:cNvSpPr/>
          <p:nvPr/>
        </p:nvSpPr>
        <p:spPr>
          <a:xfrm>
            <a:off x="4839252" y="5036339"/>
            <a:ext cx="832856" cy="169069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43" name="object 43"/>
          <p:cNvSpPr/>
          <p:nvPr/>
        </p:nvSpPr>
        <p:spPr>
          <a:xfrm>
            <a:off x="2544675" y="5701326"/>
            <a:ext cx="429765" cy="87242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44" name="object 44"/>
          <p:cNvSpPr/>
          <p:nvPr/>
        </p:nvSpPr>
        <p:spPr>
          <a:xfrm>
            <a:off x="3845907" y="4653454"/>
            <a:ext cx="429765" cy="87242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45" name="object 45"/>
          <p:cNvSpPr/>
          <p:nvPr/>
        </p:nvSpPr>
        <p:spPr>
          <a:xfrm>
            <a:off x="3196741" y="4677266"/>
            <a:ext cx="429765" cy="87242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46" name="object 46"/>
          <p:cNvSpPr/>
          <p:nvPr/>
        </p:nvSpPr>
        <p:spPr>
          <a:xfrm>
            <a:off x="3845907" y="6748131"/>
            <a:ext cx="429765" cy="87242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47" name="object 47"/>
          <p:cNvSpPr/>
          <p:nvPr/>
        </p:nvSpPr>
        <p:spPr>
          <a:xfrm>
            <a:off x="0" y="0"/>
            <a:ext cx="3048000" cy="9144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48" name="object 48"/>
          <p:cNvSpPr/>
          <p:nvPr/>
        </p:nvSpPr>
        <p:spPr>
          <a:xfrm>
            <a:off x="3048000" y="0"/>
            <a:ext cx="3048000" cy="9144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49" name="object 49"/>
          <p:cNvSpPr/>
          <p:nvPr/>
        </p:nvSpPr>
        <p:spPr>
          <a:xfrm>
            <a:off x="6096000" y="0"/>
            <a:ext cx="3048000" cy="914400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50" name="object 50"/>
          <p:cNvSpPr/>
          <p:nvPr/>
        </p:nvSpPr>
        <p:spPr>
          <a:xfrm>
            <a:off x="9144000" y="0"/>
            <a:ext cx="3048000" cy="914400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51" name="object 51"/>
          <p:cNvSpPr/>
          <p:nvPr/>
        </p:nvSpPr>
        <p:spPr>
          <a:xfrm>
            <a:off x="8108068" y="6771944"/>
            <a:ext cx="429765" cy="87242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52" name="object 52"/>
          <p:cNvSpPr/>
          <p:nvPr/>
        </p:nvSpPr>
        <p:spPr>
          <a:xfrm>
            <a:off x="8108068" y="5700792"/>
            <a:ext cx="429765" cy="87242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53" name="object 53"/>
          <p:cNvSpPr/>
          <p:nvPr/>
        </p:nvSpPr>
        <p:spPr>
          <a:xfrm>
            <a:off x="7417070" y="6771944"/>
            <a:ext cx="429765" cy="87242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54" name="object 54"/>
          <p:cNvSpPr/>
          <p:nvPr/>
        </p:nvSpPr>
        <p:spPr>
          <a:xfrm>
            <a:off x="7405860" y="4677266"/>
            <a:ext cx="429765" cy="87242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55" name="object 55"/>
          <p:cNvSpPr/>
          <p:nvPr/>
        </p:nvSpPr>
        <p:spPr>
          <a:xfrm>
            <a:off x="8737959" y="5745932"/>
            <a:ext cx="429765" cy="87242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56" name="object 56"/>
          <p:cNvSpPr/>
          <p:nvPr/>
        </p:nvSpPr>
        <p:spPr>
          <a:xfrm>
            <a:off x="9726848" y="5085346"/>
            <a:ext cx="1280818" cy="452438"/>
          </a:xfrm>
          <a:custGeom>
            <a:avLst/>
            <a:gdLst/>
            <a:ahLst/>
            <a:cxnLst/>
            <a:rect l="l" t="t" r="r" b="b"/>
            <a:pathLst>
              <a:path w="1366206" h="482600">
                <a:moveTo>
                  <a:pt x="1175706" y="0"/>
                </a:moveTo>
                <a:lnTo>
                  <a:pt x="190500" y="0"/>
                </a:lnTo>
                <a:lnTo>
                  <a:pt x="174876" y="631"/>
                </a:lnTo>
                <a:lnTo>
                  <a:pt x="130287" y="9711"/>
                </a:lnTo>
                <a:lnTo>
                  <a:pt x="90153" y="28541"/>
                </a:lnTo>
                <a:lnTo>
                  <a:pt x="55796" y="55796"/>
                </a:lnTo>
                <a:lnTo>
                  <a:pt x="28541" y="90152"/>
                </a:lnTo>
                <a:lnTo>
                  <a:pt x="9711" y="130287"/>
                </a:lnTo>
                <a:lnTo>
                  <a:pt x="631" y="174875"/>
                </a:lnTo>
                <a:lnTo>
                  <a:pt x="0" y="190500"/>
                </a:lnTo>
                <a:lnTo>
                  <a:pt x="0" y="292100"/>
                </a:lnTo>
                <a:lnTo>
                  <a:pt x="5536" y="337879"/>
                </a:lnTo>
                <a:lnTo>
                  <a:pt x="21263" y="379645"/>
                </a:lnTo>
                <a:lnTo>
                  <a:pt x="45857" y="416074"/>
                </a:lnTo>
                <a:lnTo>
                  <a:pt x="77993" y="445844"/>
                </a:lnTo>
                <a:lnTo>
                  <a:pt x="116349" y="467629"/>
                </a:lnTo>
                <a:lnTo>
                  <a:pt x="159600" y="480106"/>
                </a:lnTo>
                <a:lnTo>
                  <a:pt x="190500" y="482600"/>
                </a:lnTo>
                <a:lnTo>
                  <a:pt x="1175706" y="482600"/>
                </a:lnTo>
                <a:lnTo>
                  <a:pt x="1221485" y="477063"/>
                </a:lnTo>
                <a:lnTo>
                  <a:pt x="1263252" y="461336"/>
                </a:lnTo>
                <a:lnTo>
                  <a:pt x="1299681" y="436742"/>
                </a:lnTo>
                <a:lnTo>
                  <a:pt x="1329450" y="404606"/>
                </a:lnTo>
                <a:lnTo>
                  <a:pt x="1351235" y="366250"/>
                </a:lnTo>
                <a:lnTo>
                  <a:pt x="1363712" y="322999"/>
                </a:lnTo>
                <a:lnTo>
                  <a:pt x="1366206" y="292100"/>
                </a:lnTo>
                <a:lnTo>
                  <a:pt x="1366206" y="190500"/>
                </a:lnTo>
                <a:lnTo>
                  <a:pt x="1360669" y="144720"/>
                </a:lnTo>
                <a:lnTo>
                  <a:pt x="1344943" y="102954"/>
                </a:lnTo>
                <a:lnTo>
                  <a:pt x="1320349" y="66524"/>
                </a:lnTo>
                <a:lnTo>
                  <a:pt x="1288213" y="36755"/>
                </a:lnTo>
                <a:lnTo>
                  <a:pt x="1249857" y="14970"/>
                </a:lnTo>
                <a:lnTo>
                  <a:pt x="1206606" y="2493"/>
                </a:lnTo>
                <a:lnTo>
                  <a:pt x="1175706" y="0"/>
                </a:lnTo>
              </a:path>
            </a:pathLst>
          </a:custGeom>
          <a:solidFill>
            <a:srgbClr val="D4550F"/>
          </a:solid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57" name="object 57"/>
          <p:cNvSpPr/>
          <p:nvPr/>
        </p:nvSpPr>
        <p:spPr>
          <a:xfrm>
            <a:off x="0" y="0"/>
            <a:ext cx="3048000" cy="9144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58" name="object 58"/>
          <p:cNvSpPr/>
          <p:nvPr/>
        </p:nvSpPr>
        <p:spPr>
          <a:xfrm>
            <a:off x="3048000" y="0"/>
            <a:ext cx="3048000" cy="9144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59" name="object 59"/>
          <p:cNvSpPr/>
          <p:nvPr/>
        </p:nvSpPr>
        <p:spPr>
          <a:xfrm>
            <a:off x="6096000" y="0"/>
            <a:ext cx="3048000" cy="9144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60" name="object 60"/>
          <p:cNvSpPr/>
          <p:nvPr/>
        </p:nvSpPr>
        <p:spPr>
          <a:xfrm>
            <a:off x="9144000" y="0"/>
            <a:ext cx="3048000" cy="914400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61" name="object 61"/>
          <p:cNvSpPr/>
          <p:nvPr/>
        </p:nvSpPr>
        <p:spPr>
          <a:xfrm>
            <a:off x="9724817" y="5764002"/>
            <a:ext cx="1284880" cy="452438"/>
          </a:xfrm>
          <a:custGeom>
            <a:avLst/>
            <a:gdLst/>
            <a:ahLst/>
            <a:cxnLst/>
            <a:rect l="l" t="t" r="r" b="b"/>
            <a:pathLst>
              <a:path w="1370539" h="482600">
                <a:moveTo>
                  <a:pt x="1180039" y="0"/>
                </a:moveTo>
                <a:lnTo>
                  <a:pt x="190500" y="0"/>
                </a:lnTo>
                <a:lnTo>
                  <a:pt x="174875" y="631"/>
                </a:lnTo>
                <a:lnTo>
                  <a:pt x="130287" y="9711"/>
                </a:lnTo>
                <a:lnTo>
                  <a:pt x="90152" y="28541"/>
                </a:lnTo>
                <a:lnTo>
                  <a:pt x="55796" y="55796"/>
                </a:lnTo>
                <a:lnTo>
                  <a:pt x="28541" y="90152"/>
                </a:lnTo>
                <a:lnTo>
                  <a:pt x="9711" y="130287"/>
                </a:lnTo>
                <a:lnTo>
                  <a:pt x="631" y="174875"/>
                </a:lnTo>
                <a:lnTo>
                  <a:pt x="0" y="190500"/>
                </a:lnTo>
                <a:lnTo>
                  <a:pt x="0" y="292100"/>
                </a:lnTo>
                <a:lnTo>
                  <a:pt x="5536" y="337879"/>
                </a:lnTo>
                <a:lnTo>
                  <a:pt x="21263" y="379645"/>
                </a:lnTo>
                <a:lnTo>
                  <a:pt x="45856" y="416074"/>
                </a:lnTo>
                <a:lnTo>
                  <a:pt x="77993" y="445844"/>
                </a:lnTo>
                <a:lnTo>
                  <a:pt x="116348" y="467629"/>
                </a:lnTo>
                <a:lnTo>
                  <a:pt x="159599" y="480106"/>
                </a:lnTo>
                <a:lnTo>
                  <a:pt x="190500" y="482600"/>
                </a:lnTo>
                <a:lnTo>
                  <a:pt x="1180039" y="482600"/>
                </a:lnTo>
                <a:lnTo>
                  <a:pt x="1225819" y="477063"/>
                </a:lnTo>
                <a:lnTo>
                  <a:pt x="1267585" y="461336"/>
                </a:lnTo>
                <a:lnTo>
                  <a:pt x="1304015" y="436742"/>
                </a:lnTo>
                <a:lnTo>
                  <a:pt x="1333784" y="404606"/>
                </a:lnTo>
                <a:lnTo>
                  <a:pt x="1355569" y="366250"/>
                </a:lnTo>
                <a:lnTo>
                  <a:pt x="1368046" y="322999"/>
                </a:lnTo>
                <a:lnTo>
                  <a:pt x="1370539" y="292100"/>
                </a:lnTo>
                <a:lnTo>
                  <a:pt x="1370539" y="190500"/>
                </a:lnTo>
                <a:lnTo>
                  <a:pt x="1365003" y="144720"/>
                </a:lnTo>
                <a:lnTo>
                  <a:pt x="1349276" y="102954"/>
                </a:lnTo>
                <a:lnTo>
                  <a:pt x="1324682" y="66524"/>
                </a:lnTo>
                <a:lnTo>
                  <a:pt x="1292546" y="36755"/>
                </a:lnTo>
                <a:lnTo>
                  <a:pt x="1254190" y="14970"/>
                </a:lnTo>
                <a:lnTo>
                  <a:pt x="1210939" y="2493"/>
                </a:lnTo>
                <a:lnTo>
                  <a:pt x="1180039" y="0"/>
                </a:lnTo>
              </a:path>
            </a:pathLst>
          </a:custGeom>
          <a:solidFill>
            <a:srgbClr val="D4550F"/>
          </a:solid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62" name="object 62"/>
          <p:cNvSpPr/>
          <p:nvPr/>
        </p:nvSpPr>
        <p:spPr>
          <a:xfrm>
            <a:off x="0" y="0"/>
            <a:ext cx="3048000" cy="9144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63" name="object 63"/>
          <p:cNvSpPr/>
          <p:nvPr/>
        </p:nvSpPr>
        <p:spPr>
          <a:xfrm>
            <a:off x="3048000" y="0"/>
            <a:ext cx="3048000" cy="9144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64" name="object 64"/>
          <p:cNvSpPr/>
          <p:nvPr/>
        </p:nvSpPr>
        <p:spPr>
          <a:xfrm>
            <a:off x="6096000" y="0"/>
            <a:ext cx="3048000" cy="9144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65" name="object 65"/>
          <p:cNvSpPr/>
          <p:nvPr/>
        </p:nvSpPr>
        <p:spPr>
          <a:xfrm>
            <a:off x="9144000" y="0"/>
            <a:ext cx="3048000" cy="914400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66" name="object 66"/>
          <p:cNvSpPr/>
          <p:nvPr/>
        </p:nvSpPr>
        <p:spPr>
          <a:xfrm>
            <a:off x="9733188" y="6445816"/>
            <a:ext cx="1280818" cy="452438"/>
          </a:xfrm>
          <a:custGeom>
            <a:avLst/>
            <a:gdLst/>
            <a:ahLst/>
            <a:cxnLst/>
            <a:rect l="l" t="t" r="r" b="b"/>
            <a:pathLst>
              <a:path w="1366206" h="482600">
                <a:moveTo>
                  <a:pt x="1175706" y="0"/>
                </a:moveTo>
                <a:lnTo>
                  <a:pt x="190500" y="0"/>
                </a:lnTo>
                <a:lnTo>
                  <a:pt x="174875" y="631"/>
                </a:lnTo>
                <a:lnTo>
                  <a:pt x="130287" y="9711"/>
                </a:lnTo>
                <a:lnTo>
                  <a:pt x="90152" y="28541"/>
                </a:lnTo>
                <a:lnTo>
                  <a:pt x="55796" y="55796"/>
                </a:lnTo>
                <a:lnTo>
                  <a:pt x="28541" y="90152"/>
                </a:lnTo>
                <a:lnTo>
                  <a:pt x="9711" y="130287"/>
                </a:lnTo>
                <a:lnTo>
                  <a:pt x="631" y="174875"/>
                </a:lnTo>
                <a:lnTo>
                  <a:pt x="0" y="190500"/>
                </a:lnTo>
                <a:lnTo>
                  <a:pt x="0" y="292100"/>
                </a:lnTo>
                <a:lnTo>
                  <a:pt x="5536" y="337879"/>
                </a:lnTo>
                <a:lnTo>
                  <a:pt x="21263" y="379645"/>
                </a:lnTo>
                <a:lnTo>
                  <a:pt x="45856" y="416074"/>
                </a:lnTo>
                <a:lnTo>
                  <a:pt x="77993" y="445844"/>
                </a:lnTo>
                <a:lnTo>
                  <a:pt x="116348" y="467629"/>
                </a:lnTo>
                <a:lnTo>
                  <a:pt x="159599" y="480106"/>
                </a:lnTo>
                <a:lnTo>
                  <a:pt x="190500" y="482600"/>
                </a:lnTo>
                <a:lnTo>
                  <a:pt x="1175706" y="482600"/>
                </a:lnTo>
                <a:lnTo>
                  <a:pt x="1221485" y="477063"/>
                </a:lnTo>
                <a:lnTo>
                  <a:pt x="1263252" y="461336"/>
                </a:lnTo>
                <a:lnTo>
                  <a:pt x="1299681" y="436742"/>
                </a:lnTo>
                <a:lnTo>
                  <a:pt x="1329450" y="404606"/>
                </a:lnTo>
                <a:lnTo>
                  <a:pt x="1351235" y="366250"/>
                </a:lnTo>
                <a:lnTo>
                  <a:pt x="1363712" y="322999"/>
                </a:lnTo>
                <a:lnTo>
                  <a:pt x="1366206" y="292100"/>
                </a:lnTo>
                <a:lnTo>
                  <a:pt x="1366206" y="190500"/>
                </a:lnTo>
                <a:lnTo>
                  <a:pt x="1360669" y="144720"/>
                </a:lnTo>
                <a:lnTo>
                  <a:pt x="1344943" y="102954"/>
                </a:lnTo>
                <a:lnTo>
                  <a:pt x="1320349" y="66524"/>
                </a:lnTo>
                <a:lnTo>
                  <a:pt x="1288213" y="36755"/>
                </a:lnTo>
                <a:lnTo>
                  <a:pt x="1249857" y="14970"/>
                </a:lnTo>
                <a:lnTo>
                  <a:pt x="1206606" y="2493"/>
                </a:lnTo>
                <a:lnTo>
                  <a:pt x="1175706" y="0"/>
                </a:lnTo>
              </a:path>
            </a:pathLst>
          </a:custGeom>
          <a:solidFill>
            <a:srgbClr val="D4550F"/>
          </a:solid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67" name="object 67"/>
          <p:cNvSpPr/>
          <p:nvPr/>
        </p:nvSpPr>
        <p:spPr>
          <a:xfrm>
            <a:off x="0" y="0"/>
            <a:ext cx="3048000" cy="9144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68" name="object 68"/>
          <p:cNvSpPr/>
          <p:nvPr/>
        </p:nvSpPr>
        <p:spPr>
          <a:xfrm>
            <a:off x="3048000" y="0"/>
            <a:ext cx="3048000" cy="9144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69" name="object 69"/>
          <p:cNvSpPr/>
          <p:nvPr/>
        </p:nvSpPr>
        <p:spPr>
          <a:xfrm>
            <a:off x="6096000" y="0"/>
            <a:ext cx="3048000" cy="9144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70" name="object 70"/>
          <p:cNvSpPr/>
          <p:nvPr/>
        </p:nvSpPr>
        <p:spPr>
          <a:xfrm>
            <a:off x="9144000" y="0"/>
            <a:ext cx="3048000" cy="914400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71" name="object 71"/>
          <p:cNvSpPr/>
          <p:nvPr/>
        </p:nvSpPr>
        <p:spPr>
          <a:xfrm>
            <a:off x="9726033" y="7115723"/>
            <a:ext cx="1307035" cy="452438"/>
          </a:xfrm>
          <a:custGeom>
            <a:avLst/>
            <a:gdLst/>
            <a:ahLst/>
            <a:cxnLst/>
            <a:rect l="l" t="t" r="r" b="b"/>
            <a:pathLst>
              <a:path w="1394171" h="482600">
                <a:moveTo>
                  <a:pt x="1203671" y="0"/>
                </a:moveTo>
                <a:lnTo>
                  <a:pt x="190500" y="0"/>
                </a:lnTo>
                <a:lnTo>
                  <a:pt x="174875" y="631"/>
                </a:lnTo>
                <a:lnTo>
                  <a:pt x="130287" y="9711"/>
                </a:lnTo>
                <a:lnTo>
                  <a:pt x="90152" y="28541"/>
                </a:lnTo>
                <a:lnTo>
                  <a:pt x="55796" y="55796"/>
                </a:lnTo>
                <a:lnTo>
                  <a:pt x="28541" y="90152"/>
                </a:lnTo>
                <a:lnTo>
                  <a:pt x="9711" y="130287"/>
                </a:lnTo>
                <a:lnTo>
                  <a:pt x="631" y="174875"/>
                </a:lnTo>
                <a:lnTo>
                  <a:pt x="0" y="190500"/>
                </a:lnTo>
                <a:lnTo>
                  <a:pt x="0" y="292100"/>
                </a:lnTo>
                <a:lnTo>
                  <a:pt x="5536" y="337879"/>
                </a:lnTo>
                <a:lnTo>
                  <a:pt x="21263" y="379645"/>
                </a:lnTo>
                <a:lnTo>
                  <a:pt x="45856" y="416074"/>
                </a:lnTo>
                <a:lnTo>
                  <a:pt x="77993" y="445844"/>
                </a:lnTo>
                <a:lnTo>
                  <a:pt x="116348" y="467629"/>
                </a:lnTo>
                <a:lnTo>
                  <a:pt x="159599" y="480106"/>
                </a:lnTo>
                <a:lnTo>
                  <a:pt x="190500" y="482600"/>
                </a:lnTo>
                <a:lnTo>
                  <a:pt x="1203671" y="482600"/>
                </a:lnTo>
                <a:lnTo>
                  <a:pt x="1249451" y="477063"/>
                </a:lnTo>
                <a:lnTo>
                  <a:pt x="1291217" y="461336"/>
                </a:lnTo>
                <a:lnTo>
                  <a:pt x="1327647" y="436742"/>
                </a:lnTo>
                <a:lnTo>
                  <a:pt x="1357416" y="404606"/>
                </a:lnTo>
                <a:lnTo>
                  <a:pt x="1379201" y="366250"/>
                </a:lnTo>
                <a:lnTo>
                  <a:pt x="1391678" y="322999"/>
                </a:lnTo>
                <a:lnTo>
                  <a:pt x="1394171" y="292100"/>
                </a:lnTo>
                <a:lnTo>
                  <a:pt x="1394171" y="190500"/>
                </a:lnTo>
                <a:lnTo>
                  <a:pt x="1388635" y="144720"/>
                </a:lnTo>
                <a:lnTo>
                  <a:pt x="1372908" y="102954"/>
                </a:lnTo>
                <a:lnTo>
                  <a:pt x="1348315" y="66524"/>
                </a:lnTo>
                <a:lnTo>
                  <a:pt x="1316178" y="36755"/>
                </a:lnTo>
                <a:lnTo>
                  <a:pt x="1277823" y="14970"/>
                </a:lnTo>
                <a:lnTo>
                  <a:pt x="1234571" y="2493"/>
                </a:lnTo>
                <a:lnTo>
                  <a:pt x="1203671" y="0"/>
                </a:lnTo>
              </a:path>
            </a:pathLst>
          </a:custGeom>
          <a:solidFill>
            <a:srgbClr val="D4550F"/>
          </a:solid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72" name="object 72"/>
          <p:cNvSpPr/>
          <p:nvPr/>
        </p:nvSpPr>
        <p:spPr>
          <a:xfrm>
            <a:off x="0" y="0"/>
            <a:ext cx="3048000" cy="9144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73" name="object 73"/>
          <p:cNvSpPr/>
          <p:nvPr/>
        </p:nvSpPr>
        <p:spPr>
          <a:xfrm>
            <a:off x="3048000" y="0"/>
            <a:ext cx="3048000" cy="9144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74" name="object 74"/>
          <p:cNvSpPr/>
          <p:nvPr/>
        </p:nvSpPr>
        <p:spPr>
          <a:xfrm>
            <a:off x="6096000" y="0"/>
            <a:ext cx="3048000" cy="9144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75" name="object 75"/>
          <p:cNvSpPr/>
          <p:nvPr/>
        </p:nvSpPr>
        <p:spPr>
          <a:xfrm>
            <a:off x="9144000" y="0"/>
            <a:ext cx="3048000" cy="9144000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76" name="object 76"/>
          <p:cNvSpPr/>
          <p:nvPr/>
        </p:nvSpPr>
        <p:spPr>
          <a:xfrm>
            <a:off x="7414171" y="5725139"/>
            <a:ext cx="429765" cy="87242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77" name="object 77"/>
          <p:cNvSpPr/>
          <p:nvPr/>
        </p:nvSpPr>
        <p:spPr>
          <a:xfrm>
            <a:off x="8760092" y="4677266"/>
            <a:ext cx="429765" cy="87242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78" name="object 78"/>
          <p:cNvSpPr/>
          <p:nvPr/>
        </p:nvSpPr>
        <p:spPr>
          <a:xfrm>
            <a:off x="8077098" y="4677266"/>
            <a:ext cx="429765" cy="87242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79" name="object 79"/>
          <p:cNvSpPr/>
          <p:nvPr/>
        </p:nvSpPr>
        <p:spPr>
          <a:xfrm>
            <a:off x="8809806" y="6779042"/>
            <a:ext cx="429765" cy="87242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80" name="object 80"/>
          <p:cNvSpPr/>
          <p:nvPr/>
        </p:nvSpPr>
        <p:spPr>
          <a:xfrm>
            <a:off x="1826619" y="3787976"/>
            <a:ext cx="2722996" cy="519138"/>
          </a:xfrm>
          <a:custGeom>
            <a:avLst/>
            <a:gdLst/>
            <a:ahLst/>
            <a:cxnLst/>
            <a:rect l="l" t="t" r="r" b="b"/>
            <a:pathLst>
              <a:path w="2904529" h="553747">
                <a:moveTo>
                  <a:pt x="2714029" y="0"/>
                </a:moveTo>
                <a:lnTo>
                  <a:pt x="190500" y="0"/>
                </a:lnTo>
                <a:lnTo>
                  <a:pt x="174876" y="631"/>
                </a:lnTo>
                <a:lnTo>
                  <a:pt x="130287" y="9711"/>
                </a:lnTo>
                <a:lnTo>
                  <a:pt x="90153" y="28541"/>
                </a:lnTo>
                <a:lnTo>
                  <a:pt x="55796" y="55796"/>
                </a:lnTo>
                <a:lnTo>
                  <a:pt x="28541" y="90152"/>
                </a:lnTo>
                <a:lnTo>
                  <a:pt x="9711" y="130287"/>
                </a:lnTo>
                <a:lnTo>
                  <a:pt x="631" y="174875"/>
                </a:lnTo>
                <a:lnTo>
                  <a:pt x="0" y="190500"/>
                </a:lnTo>
                <a:lnTo>
                  <a:pt x="0" y="363247"/>
                </a:lnTo>
                <a:lnTo>
                  <a:pt x="5536" y="409027"/>
                </a:lnTo>
                <a:lnTo>
                  <a:pt x="21263" y="450793"/>
                </a:lnTo>
                <a:lnTo>
                  <a:pt x="45857" y="487223"/>
                </a:lnTo>
                <a:lnTo>
                  <a:pt x="77993" y="516992"/>
                </a:lnTo>
                <a:lnTo>
                  <a:pt x="116349" y="538777"/>
                </a:lnTo>
                <a:lnTo>
                  <a:pt x="159600" y="551254"/>
                </a:lnTo>
                <a:lnTo>
                  <a:pt x="190500" y="553747"/>
                </a:lnTo>
                <a:lnTo>
                  <a:pt x="2714029" y="553747"/>
                </a:lnTo>
                <a:lnTo>
                  <a:pt x="2759808" y="548211"/>
                </a:lnTo>
                <a:lnTo>
                  <a:pt x="2801575" y="532484"/>
                </a:lnTo>
                <a:lnTo>
                  <a:pt x="2838004" y="507891"/>
                </a:lnTo>
                <a:lnTo>
                  <a:pt x="2867774" y="475754"/>
                </a:lnTo>
                <a:lnTo>
                  <a:pt x="2889558" y="437399"/>
                </a:lnTo>
                <a:lnTo>
                  <a:pt x="2902036" y="394148"/>
                </a:lnTo>
                <a:lnTo>
                  <a:pt x="2904529" y="363247"/>
                </a:lnTo>
                <a:lnTo>
                  <a:pt x="2904529" y="190500"/>
                </a:lnTo>
                <a:lnTo>
                  <a:pt x="2898992" y="144720"/>
                </a:lnTo>
                <a:lnTo>
                  <a:pt x="2883266" y="102954"/>
                </a:lnTo>
                <a:lnTo>
                  <a:pt x="2858672" y="66524"/>
                </a:lnTo>
                <a:lnTo>
                  <a:pt x="2826536" y="36755"/>
                </a:lnTo>
                <a:lnTo>
                  <a:pt x="2788180" y="14970"/>
                </a:lnTo>
                <a:lnTo>
                  <a:pt x="2744929" y="2493"/>
                </a:lnTo>
                <a:lnTo>
                  <a:pt x="2714029" y="0"/>
                </a:lnTo>
              </a:path>
            </a:pathLst>
          </a:custGeom>
          <a:solidFill>
            <a:srgbClr val="095BC4"/>
          </a:solid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81" name="object 81"/>
          <p:cNvSpPr/>
          <p:nvPr/>
        </p:nvSpPr>
        <p:spPr>
          <a:xfrm>
            <a:off x="0" y="0"/>
            <a:ext cx="3048000" cy="9144000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82" name="object 82"/>
          <p:cNvSpPr/>
          <p:nvPr/>
        </p:nvSpPr>
        <p:spPr>
          <a:xfrm>
            <a:off x="3048000" y="0"/>
            <a:ext cx="3048000" cy="914400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83" name="object 83"/>
          <p:cNvSpPr/>
          <p:nvPr/>
        </p:nvSpPr>
        <p:spPr>
          <a:xfrm>
            <a:off x="6096000" y="0"/>
            <a:ext cx="3048000" cy="9144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84" name="object 84"/>
          <p:cNvSpPr/>
          <p:nvPr/>
        </p:nvSpPr>
        <p:spPr>
          <a:xfrm>
            <a:off x="9144000" y="0"/>
            <a:ext cx="3048000" cy="9144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85" name="object 85"/>
          <p:cNvSpPr/>
          <p:nvPr/>
        </p:nvSpPr>
        <p:spPr>
          <a:xfrm>
            <a:off x="7632350" y="3787976"/>
            <a:ext cx="2858848" cy="519138"/>
          </a:xfrm>
          <a:custGeom>
            <a:avLst/>
            <a:gdLst/>
            <a:ahLst/>
            <a:cxnLst/>
            <a:rect l="l" t="t" r="r" b="b"/>
            <a:pathLst>
              <a:path w="3049438" h="553747">
                <a:moveTo>
                  <a:pt x="2858938" y="0"/>
                </a:moveTo>
                <a:lnTo>
                  <a:pt x="190500" y="0"/>
                </a:lnTo>
                <a:lnTo>
                  <a:pt x="174875" y="631"/>
                </a:lnTo>
                <a:lnTo>
                  <a:pt x="130287" y="9711"/>
                </a:lnTo>
                <a:lnTo>
                  <a:pt x="90152" y="28541"/>
                </a:lnTo>
                <a:lnTo>
                  <a:pt x="55796" y="55796"/>
                </a:lnTo>
                <a:lnTo>
                  <a:pt x="28541" y="90152"/>
                </a:lnTo>
                <a:lnTo>
                  <a:pt x="9711" y="130287"/>
                </a:lnTo>
                <a:lnTo>
                  <a:pt x="631" y="174875"/>
                </a:lnTo>
                <a:lnTo>
                  <a:pt x="0" y="190500"/>
                </a:lnTo>
                <a:lnTo>
                  <a:pt x="0" y="363247"/>
                </a:lnTo>
                <a:lnTo>
                  <a:pt x="5536" y="409027"/>
                </a:lnTo>
                <a:lnTo>
                  <a:pt x="21263" y="450793"/>
                </a:lnTo>
                <a:lnTo>
                  <a:pt x="45856" y="487223"/>
                </a:lnTo>
                <a:lnTo>
                  <a:pt x="77993" y="516992"/>
                </a:lnTo>
                <a:lnTo>
                  <a:pt x="116348" y="538777"/>
                </a:lnTo>
                <a:lnTo>
                  <a:pt x="159599" y="551254"/>
                </a:lnTo>
                <a:lnTo>
                  <a:pt x="190500" y="553747"/>
                </a:lnTo>
                <a:lnTo>
                  <a:pt x="2858938" y="553747"/>
                </a:lnTo>
                <a:lnTo>
                  <a:pt x="2904717" y="548211"/>
                </a:lnTo>
                <a:lnTo>
                  <a:pt x="2946484" y="532484"/>
                </a:lnTo>
                <a:lnTo>
                  <a:pt x="2982913" y="507891"/>
                </a:lnTo>
                <a:lnTo>
                  <a:pt x="3012683" y="475754"/>
                </a:lnTo>
                <a:lnTo>
                  <a:pt x="3034468" y="437399"/>
                </a:lnTo>
                <a:lnTo>
                  <a:pt x="3046945" y="394148"/>
                </a:lnTo>
                <a:lnTo>
                  <a:pt x="3049438" y="363247"/>
                </a:lnTo>
                <a:lnTo>
                  <a:pt x="3049438" y="190500"/>
                </a:lnTo>
                <a:lnTo>
                  <a:pt x="3043902" y="144720"/>
                </a:lnTo>
                <a:lnTo>
                  <a:pt x="3028175" y="102954"/>
                </a:lnTo>
                <a:lnTo>
                  <a:pt x="3003581" y="66524"/>
                </a:lnTo>
                <a:lnTo>
                  <a:pt x="2971445" y="36755"/>
                </a:lnTo>
                <a:lnTo>
                  <a:pt x="2933089" y="14970"/>
                </a:lnTo>
                <a:lnTo>
                  <a:pt x="2889838" y="2493"/>
                </a:lnTo>
                <a:lnTo>
                  <a:pt x="2858938" y="0"/>
                </a:lnTo>
              </a:path>
            </a:pathLst>
          </a:custGeom>
          <a:solidFill>
            <a:srgbClr val="D4550F"/>
          </a:solid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86" name="object 86"/>
          <p:cNvSpPr/>
          <p:nvPr/>
        </p:nvSpPr>
        <p:spPr>
          <a:xfrm>
            <a:off x="0" y="0"/>
            <a:ext cx="3048000" cy="9144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87" name="object 87"/>
          <p:cNvSpPr/>
          <p:nvPr/>
        </p:nvSpPr>
        <p:spPr>
          <a:xfrm>
            <a:off x="3048000" y="0"/>
            <a:ext cx="3048000" cy="9144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88" name="object 88"/>
          <p:cNvSpPr/>
          <p:nvPr/>
        </p:nvSpPr>
        <p:spPr>
          <a:xfrm>
            <a:off x="6096000" y="0"/>
            <a:ext cx="3048000" cy="9144000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89" name="object 89"/>
          <p:cNvSpPr/>
          <p:nvPr/>
        </p:nvSpPr>
        <p:spPr>
          <a:xfrm>
            <a:off x="9144000" y="0"/>
            <a:ext cx="3048000" cy="9144000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90" name="object 90"/>
          <p:cNvSpPr/>
          <p:nvPr/>
        </p:nvSpPr>
        <p:spPr>
          <a:xfrm>
            <a:off x="1489" y="1489"/>
            <a:ext cx="12189023" cy="9141023"/>
          </a:xfrm>
          <a:custGeom>
            <a:avLst/>
            <a:gdLst/>
            <a:ahLst/>
            <a:cxnLst/>
            <a:rect l="l" t="t" r="r" b="b"/>
            <a:pathLst>
              <a:path w="13001625" h="9750425">
                <a:moveTo>
                  <a:pt x="0" y="9750425"/>
                </a:moveTo>
                <a:lnTo>
                  <a:pt x="13001625" y="9750425"/>
                </a:lnTo>
                <a:lnTo>
                  <a:pt x="13001625" y="0"/>
                </a:lnTo>
                <a:lnTo>
                  <a:pt x="0" y="0"/>
                </a:lnTo>
                <a:lnTo>
                  <a:pt x="0" y="975042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91" name="object 91"/>
          <p:cNvSpPr txBox="1"/>
          <p:nvPr/>
        </p:nvSpPr>
        <p:spPr>
          <a:xfrm>
            <a:off x="4880924" y="6763960"/>
            <a:ext cx="994650" cy="3810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906">
              <a:lnSpc>
                <a:spcPts val="2873"/>
              </a:lnSpc>
              <a:spcBef>
                <a:spcPts val="143"/>
              </a:spcBef>
            </a:pPr>
            <a:r>
              <a:rPr sz="2813" spc="565" dirty="0">
                <a:latin typeface="Arial"/>
                <a:cs typeface="Arial"/>
              </a:rPr>
              <a:t>t</a:t>
            </a:r>
            <a:r>
              <a:rPr sz="2813" spc="470" dirty="0">
                <a:latin typeface="Arial"/>
                <a:cs typeface="Arial"/>
              </a:rPr>
              <a:t>i</a:t>
            </a:r>
            <a:r>
              <a:rPr sz="2813" spc="373" dirty="0">
                <a:latin typeface="Arial"/>
                <a:cs typeface="Arial"/>
              </a:rPr>
              <a:t>t</a:t>
            </a:r>
            <a:r>
              <a:rPr sz="2813" spc="481" dirty="0">
                <a:latin typeface="Arial"/>
                <a:cs typeface="Arial"/>
              </a:rPr>
              <a:t>o</a:t>
            </a:r>
            <a:r>
              <a:rPr sz="2813" spc="543" dirty="0">
                <a:latin typeface="Arial"/>
                <a:cs typeface="Arial"/>
              </a:rPr>
              <a:t>r</a:t>
            </a:r>
            <a:endParaRPr sz="2813">
              <a:latin typeface="Arial"/>
              <a:cs typeface="Arial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1488" y="1489"/>
            <a:ext cx="12200930" cy="914102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1906">
              <a:lnSpc>
                <a:spcPts val="938"/>
              </a:lnSpc>
            </a:pPr>
            <a:endParaRPr sz="938"/>
          </a:p>
          <a:p>
            <a:pPr marL="3664829" marR="3674886" algn="ctr">
              <a:lnSpc>
                <a:spcPct val="95825"/>
              </a:lnSpc>
              <a:spcBef>
                <a:spcPts val="20890"/>
              </a:spcBef>
              <a:tabLst>
                <a:tab pos="4167188" algn="l"/>
                <a:tab pos="5679281" algn="l"/>
                <a:tab pos="6584156" algn="l"/>
              </a:tabLst>
            </a:pPr>
            <a:r>
              <a:rPr sz="3750" dirty="0">
                <a:latin typeface="Arial"/>
                <a:cs typeface="Arial"/>
              </a:rPr>
              <a:t>2</a:t>
            </a:r>
            <a:r>
              <a:rPr sz="3750" spc="-1021" dirty="0">
                <a:latin typeface="Arial"/>
                <a:cs typeface="Arial"/>
              </a:rPr>
              <a:t> </a:t>
            </a:r>
            <a:r>
              <a:rPr sz="3750" dirty="0">
                <a:latin typeface="Arial"/>
                <a:cs typeface="Arial"/>
              </a:rPr>
              <a:t>	</a:t>
            </a:r>
            <a:r>
              <a:rPr sz="3750" spc="685" dirty="0">
                <a:latin typeface="Arial"/>
                <a:cs typeface="Arial"/>
              </a:rPr>
              <a:t>t</a:t>
            </a:r>
            <a:r>
              <a:rPr sz="3750" spc="551" dirty="0">
                <a:latin typeface="Arial"/>
                <a:cs typeface="Arial"/>
              </a:rPr>
              <a:t>i</a:t>
            </a:r>
            <a:r>
              <a:rPr sz="3750" spc="276" dirty="0">
                <a:latin typeface="Arial"/>
                <a:cs typeface="Arial"/>
              </a:rPr>
              <a:t>p</a:t>
            </a:r>
            <a:r>
              <a:rPr sz="3750" spc="641" dirty="0">
                <a:latin typeface="Arial"/>
                <a:cs typeface="Arial"/>
              </a:rPr>
              <a:t>o</a:t>
            </a:r>
            <a:r>
              <a:rPr sz="3750" dirty="0">
                <a:latin typeface="Arial"/>
                <a:cs typeface="Arial"/>
              </a:rPr>
              <a:t>s	</a:t>
            </a:r>
            <a:r>
              <a:rPr sz="3750" spc="520" dirty="0">
                <a:latin typeface="Arial"/>
                <a:cs typeface="Arial"/>
              </a:rPr>
              <a:t>de</a:t>
            </a:r>
            <a:r>
              <a:rPr sz="3750" spc="-1021" dirty="0">
                <a:latin typeface="Arial"/>
                <a:cs typeface="Arial"/>
              </a:rPr>
              <a:t> </a:t>
            </a:r>
            <a:r>
              <a:rPr sz="3750" dirty="0">
                <a:latin typeface="Arial"/>
                <a:cs typeface="Arial"/>
              </a:rPr>
              <a:t>	</a:t>
            </a:r>
            <a:r>
              <a:rPr sz="3750" spc="566" dirty="0">
                <a:latin typeface="Arial"/>
                <a:cs typeface="Arial"/>
              </a:rPr>
              <a:t>g</a:t>
            </a:r>
            <a:r>
              <a:rPr sz="3750" spc="827" dirty="0">
                <a:latin typeface="Arial"/>
                <a:cs typeface="Arial"/>
              </a:rPr>
              <a:t>r</a:t>
            </a:r>
            <a:r>
              <a:rPr sz="3750" spc="535" dirty="0">
                <a:latin typeface="Arial"/>
                <a:cs typeface="Arial"/>
              </a:rPr>
              <a:t>u</a:t>
            </a:r>
            <a:r>
              <a:rPr sz="3750" spc="276" dirty="0">
                <a:latin typeface="Arial"/>
                <a:cs typeface="Arial"/>
              </a:rPr>
              <a:t>p</a:t>
            </a:r>
            <a:r>
              <a:rPr sz="3750" spc="641" dirty="0">
                <a:latin typeface="Arial"/>
                <a:cs typeface="Arial"/>
              </a:rPr>
              <a:t>o</a:t>
            </a:r>
            <a:r>
              <a:rPr sz="3750" dirty="0">
                <a:latin typeface="Arial"/>
                <a:cs typeface="Arial"/>
              </a:rPr>
              <a:t>s</a:t>
            </a:r>
            <a:endParaRPr sz="3750">
              <a:latin typeface="Arial"/>
              <a:cs typeface="Arial"/>
            </a:endParaRPr>
          </a:p>
          <a:p>
            <a:pPr marL="2170723">
              <a:lnSpc>
                <a:spcPct val="95825"/>
              </a:lnSpc>
              <a:spcBef>
                <a:spcPts val="3878"/>
              </a:spcBef>
              <a:tabLst>
                <a:tab pos="3298031" algn="l"/>
                <a:tab pos="7750969" algn="l"/>
                <a:tab pos="8882063" algn="l"/>
              </a:tabLst>
            </a:pPr>
            <a:r>
              <a:rPr sz="2344" spc="352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2344" spc="517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344" spc="337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2344" spc="171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344" spc="378" dirty="0">
                <a:solidFill>
                  <a:srgbClr val="FFFFFF"/>
                </a:solidFill>
                <a:latin typeface="Arial"/>
                <a:cs typeface="Arial"/>
              </a:rPr>
              <a:t>o	</a:t>
            </a:r>
            <a:r>
              <a:rPr sz="2344" spc="293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344" spc="337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2344" spc="424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344" spc="185" dirty="0">
                <a:solidFill>
                  <a:srgbClr val="FFFFFF"/>
                </a:solidFill>
                <a:latin typeface="Arial"/>
                <a:cs typeface="Arial"/>
              </a:rPr>
              <a:t>so	</a:t>
            </a:r>
            <a:r>
              <a:rPr sz="2344" spc="342" dirty="0">
                <a:solidFill>
                  <a:srgbClr val="FFFFFF"/>
                </a:solidFill>
                <a:latin typeface="Arial"/>
                <a:cs typeface="Arial"/>
              </a:rPr>
              <a:t>gr</a:t>
            </a:r>
            <a:r>
              <a:rPr sz="2344" spc="372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2344" spc="36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344" spc="32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344" spc="-64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44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344" spc="199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344" spc="7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344" spc="416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344" spc="234" dirty="0">
                <a:solidFill>
                  <a:srgbClr val="FFFFFF"/>
                </a:solidFill>
                <a:latin typeface="Arial"/>
                <a:cs typeface="Arial"/>
              </a:rPr>
              <a:t>á</a:t>
            </a:r>
            <a:r>
              <a:rPr sz="2344" spc="403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344" spc="52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344" spc="19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344" spc="452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endParaRPr sz="2344">
              <a:latin typeface="Arial"/>
              <a:cs typeface="Arial"/>
            </a:endParaRPr>
          </a:p>
          <a:p>
            <a:pPr marL="1093904" marR="1193503" indent="-64296" algn="ctr">
              <a:lnSpc>
                <a:spcPts val="2155"/>
              </a:lnSpc>
              <a:spcBef>
                <a:spcPts val="7909"/>
              </a:spcBef>
              <a:tabLst>
                <a:tab pos="9763125" algn="l"/>
              </a:tabLst>
            </a:pPr>
            <a:r>
              <a:rPr sz="1875" spc="199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875" spc="529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75" spc="334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75" spc="321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75" dirty="0">
                <a:solidFill>
                  <a:srgbClr val="FFFFFF"/>
                </a:solidFill>
                <a:latin typeface="Arial"/>
                <a:cs typeface="Arial"/>
              </a:rPr>
              <a:t>s	</a:t>
            </a:r>
            <a:r>
              <a:rPr sz="1875" spc="-33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75" spc="199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875" spc="529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75" spc="334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75" spc="321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75" dirty="0">
                <a:solidFill>
                  <a:srgbClr val="FFFFFF"/>
                </a:solidFill>
                <a:latin typeface="Arial"/>
                <a:cs typeface="Arial"/>
              </a:rPr>
              <a:t>s </a:t>
            </a:r>
            <a:endParaRPr sz="1875">
              <a:latin typeface="Arial"/>
              <a:cs typeface="Arial"/>
            </a:endParaRPr>
          </a:p>
          <a:p>
            <a:pPr marL="1093904" marR="1193503" algn="ctr">
              <a:lnSpc>
                <a:spcPts val="2155"/>
              </a:lnSpc>
              <a:spcBef>
                <a:spcPts val="3026"/>
              </a:spcBef>
              <a:tabLst>
                <a:tab pos="9763125" algn="l"/>
              </a:tabLst>
            </a:pPr>
            <a:r>
              <a:rPr sz="1875" spc="145" dirty="0">
                <a:solidFill>
                  <a:srgbClr val="FFFFFF"/>
                </a:solidFill>
                <a:latin typeface="Arial"/>
                <a:cs typeface="Arial"/>
              </a:rPr>
              <a:t>pá</a:t>
            </a:r>
            <a:r>
              <a:rPr sz="1875" spc="229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875" spc="32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75" spc="281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75" spc="30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75" dirty="0">
                <a:solidFill>
                  <a:srgbClr val="FFFFFF"/>
                </a:solidFill>
                <a:latin typeface="Arial"/>
                <a:cs typeface="Arial"/>
              </a:rPr>
              <a:t>s	</a:t>
            </a:r>
            <a:r>
              <a:rPr sz="1875" spc="-2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75" spc="145" dirty="0">
                <a:solidFill>
                  <a:srgbClr val="FFFFFF"/>
                </a:solidFill>
                <a:latin typeface="Arial"/>
                <a:cs typeface="Arial"/>
              </a:rPr>
              <a:t>pá</a:t>
            </a:r>
            <a:r>
              <a:rPr sz="1875" spc="229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875" spc="32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75" spc="281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75" spc="30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75" dirty="0">
                <a:solidFill>
                  <a:srgbClr val="FFFFFF"/>
                </a:solidFill>
                <a:latin typeface="Arial"/>
                <a:cs typeface="Arial"/>
              </a:rPr>
              <a:t>s </a:t>
            </a:r>
            <a:endParaRPr sz="1875">
              <a:latin typeface="Arial"/>
              <a:cs typeface="Arial"/>
            </a:endParaRPr>
          </a:p>
          <a:p>
            <a:pPr marL="1093904" marR="1193503" algn="ctr">
              <a:lnSpc>
                <a:spcPts val="2155"/>
              </a:lnSpc>
              <a:spcBef>
                <a:spcPts val="3026"/>
              </a:spcBef>
              <a:tabLst>
                <a:tab pos="9763125" algn="l"/>
              </a:tabLst>
            </a:pPr>
            <a:r>
              <a:rPr sz="1875" spc="154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875" spc="15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75" spc="413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75" spc="138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75" spc="96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75" spc="314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75" spc="273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75" dirty="0">
                <a:solidFill>
                  <a:srgbClr val="FFFFFF"/>
                </a:solidFill>
                <a:latin typeface="Arial"/>
                <a:cs typeface="Arial"/>
              </a:rPr>
              <a:t>s	</a:t>
            </a:r>
            <a:r>
              <a:rPr sz="1875" spc="-43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13" spc="154" baseline="-5797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813" spc="151" baseline="-5797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813" spc="413" baseline="-5797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813" spc="138" baseline="-5797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813" spc="96" baseline="-5797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813" spc="314" baseline="-5797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813" spc="273" baseline="-5797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813" baseline="-5797" dirty="0">
                <a:solidFill>
                  <a:srgbClr val="FFFFFF"/>
                </a:solidFill>
                <a:latin typeface="Arial"/>
                <a:cs typeface="Arial"/>
              </a:rPr>
              <a:t>s </a:t>
            </a:r>
            <a:endParaRPr sz="1875">
              <a:latin typeface="Arial"/>
              <a:cs typeface="Arial"/>
            </a:endParaRPr>
          </a:p>
          <a:p>
            <a:pPr marL="1093904" marR="1193503" algn="ctr">
              <a:lnSpc>
                <a:spcPts val="2155"/>
              </a:lnSpc>
              <a:spcBef>
                <a:spcPts val="3477"/>
              </a:spcBef>
              <a:tabLst>
                <a:tab pos="9763125" algn="l"/>
              </a:tabLst>
            </a:pPr>
            <a:r>
              <a:rPr sz="1875" spc="447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875" spc="372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75" spc="234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875" spc="114" dirty="0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sz="1875" spc="32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75" spc="334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75" spc="321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75" dirty="0">
                <a:solidFill>
                  <a:srgbClr val="FFFFFF"/>
                </a:solidFill>
                <a:latin typeface="Arial"/>
                <a:cs typeface="Arial"/>
              </a:rPr>
              <a:t>s	</a:t>
            </a:r>
            <a:r>
              <a:rPr sz="1875" spc="447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875" spc="372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75" spc="234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875" spc="114" dirty="0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sz="1875" spc="32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75" spc="334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75" spc="321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7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1875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5834106"/>
      </p:ext>
    </p:extLst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9144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3" name="object 3"/>
          <p:cNvSpPr/>
          <p:nvPr/>
        </p:nvSpPr>
        <p:spPr>
          <a:xfrm>
            <a:off x="262357" y="2369697"/>
            <a:ext cx="11667285" cy="64219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3048000" cy="9144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5" name="object 5"/>
          <p:cNvSpPr/>
          <p:nvPr/>
        </p:nvSpPr>
        <p:spPr>
          <a:xfrm>
            <a:off x="3048000" y="0"/>
            <a:ext cx="3048000" cy="9144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6" name="object 6"/>
          <p:cNvSpPr/>
          <p:nvPr/>
        </p:nvSpPr>
        <p:spPr>
          <a:xfrm>
            <a:off x="6096000" y="0"/>
            <a:ext cx="3048000" cy="9144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7" name="object 7"/>
          <p:cNvSpPr/>
          <p:nvPr/>
        </p:nvSpPr>
        <p:spPr>
          <a:xfrm>
            <a:off x="9144000" y="0"/>
            <a:ext cx="3048000" cy="9144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3048000" cy="9144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9" name="object 9"/>
          <p:cNvSpPr/>
          <p:nvPr/>
        </p:nvSpPr>
        <p:spPr>
          <a:xfrm>
            <a:off x="3048000" y="0"/>
            <a:ext cx="3048000" cy="9144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10" name="object 10"/>
          <p:cNvSpPr/>
          <p:nvPr/>
        </p:nvSpPr>
        <p:spPr>
          <a:xfrm>
            <a:off x="6096000" y="0"/>
            <a:ext cx="3048000" cy="91440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11" name="object 11"/>
          <p:cNvSpPr/>
          <p:nvPr/>
        </p:nvSpPr>
        <p:spPr>
          <a:xfrm>
            <a:off x="9144000" y="0"/>
            <a:ext cx="3048000" cy="91440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12" name="object 12"/>
          <p:cNvSpPr/>
          <p:nvPr/>
        </p:nvSpPr>
        <p:spPr>
          <a:xfrm>
            <a:off x="464344" y="1321594"/>
            <a:ext cx="11263313" cy="83343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13" name="object 13"/>
          <p:cNvSpPr/>
          <p:nvPr/>
        </p:nvSpPr>
        <p:spPr>
          <a:xfrm>
            <a:off x="369094" y="1262063"/>
            <a:ext cx="11453813" cy="108305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14" name="object 14"/>
          <p:cNvSpPr/>
          <p:nvPr/>
        </p:nvSpPr>
        <p:spPr>
          <a:xfrm>
            <a:off x="8917781" y="1499978"/>
            <a:ext cx="2619375" cy="47625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15" name="object 15"/>
          <p:cNvSpPr/>
          <p:nvPr/>
        </p:nvSpPr>
        <p:spPr>
          <a:xfrm>
            <a:off x="619125" y="1386868"/>
            <a:ext cx="1583531" cy="70246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16" name="object 16"/>
          <p:cNvSpPr/>
          <p:nvPr/>
        </p:nvSpPr>
        <p:spPr>
          <a:xfrm>
            <a:off x="1565697" y="3538806"/>
            <a:ext cx="3263947" cy="534253"/>
          </a:xfrm>
          <a:custGeom>
            <a:avLst/>
            <a:gdLst/>
            <a:ahLst/>
            <a:cxnLst/>
            <a:rect l="l" t="t" r="r" b="b"/>
            <a:pathLst>
              <a:path w="3481543" h="569870">
                <a:moveTo>
                  <a:pt x="3291043" y="0"/>
                </a:moveTo>
                <a:lnTo>
                  <a:pt x="190500" y="0"/>
                </a:lnTo>
                <a:lnTo>
                  <a:pt x="174875" y="631"/>
                </a:lnTo>
                <a:lnTo>
                  <a:pt x="130287" y="9711"/>
                </a:lnTo>
                <a:lnTo>
                  <a:pt x="90152" y="28541"/>
                </a:lnTo>
                <a:lnTo>
                  <a:pt x="55796" y="55796"/>
                </a:lnTo>
                <a:lnTo>
                  <a:pt x="28541" y="90152"/>
                </a:lnTo>
                <a:lnTo>
                  <a:pt x="9711" y="130287"/>
                </a:lnTo>
                <a:lnTo>
                  <a:pt x="631" y="174875"/>
                </a:lnTo>
                <a:lnTo>
                  <a:pt x="0" y="190500"/>
                </a:lnTo>
                <a:lnTo>
                  <a:pt x="0" y="379370"/>
                </a:lnTo>
                <a:lnTo>
                  <a:pt x="5536" y="425150"/>
                </a:lnTo>
                <a:lnTo>
                  <a:pt x="21263" y="466916"/>
                </a:lnTo>
                <a:lnTo>
                  <a:pt x="45856" y="503346"/>
                </a:lnTo>
                <a:lnTo>
                  <a:pt x="77993" y="533115"/>
                </a:lnTo>
                <a:lnTo>
                  <a:pt x="116348" y="554900"/>
                </a:lnTo>
                <a:lnTo>
                  <a:pt x="159599" y="567377"/>
                </a:lnTo>
                <a:lnTo>
                  <a:pt x="190500" y="569870"/>
                </a:lnTo>
                <a:lnTo>
                  <a:pt x="3291043" y="569870"/>
                </a:lnTo>
                <a:lnTo>
                  <a:pt x="3336823" y="564334"/>
                </a:lnTo>
                <a:lnTo>
                  <a:pt x="3378589" y="548607"/>
                </a:lnTo>
                <a:lnTo>
                  <a:pt x="3415019" y="524013"/>
                </a:lnTo>
                <a:lnTo>
                  <a:pt x="3444788" y="491877"/>
                </a:lnTo>
                <a:lnTo>
                  <a:pt x="3466573" y="453521"/>
                </a:lnTo>
                <a:lnTo>
                  <a:pt x="3479050" y="410270"/>
                </a:lnTo>
                <a:lnTo>
                  <a:pt x="3481543" y="379370"/>
                </a:lnTo>
                <a:lnTo>
                  <a:pt x="3481543" y="190500"/>
                </a:lnTo>
                <a:lnTo>
                  <a:pt x="3476007" y="144720"/>
                </a:lnTo>
                <a:lnTo>
                  <a:pt x="3460280" y="102954"/>
                </a:lnTo>
                <a:lnTo>
                  <a:pt x="3435687" y="66524"/>
                </a:lnTo>
                <a:lnTo>
                  <a:pt x="3403550" y="36755"/>
                </a:lnTo>
                <a:lnTo>
                  <a:pt x="3365195" y="14970"/>
                </a:lnTo>
                <a:lnTo>
                  <a:pt x="3321943" y="2493"/>
                </a:lnTo>
                <a:lnTo>
                  <a:pt x="3291043" y="0"/>
                </a:lnTo>
              </a:path>
            </a:pathLst>
          </a:custGeom>
          <a:solidFill>
            <a:srgbClr val="095BC4"/>
          </a:solid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17" name="object 17"/>
          <p:cNvSpPr/>
          <p:nvPr/>
        </p:nvSpPr>
        <p:spPr>
          <a:xfrm>
            <a:off x="0" y="0"/>
            <a:ext cx="3048000" cy="91440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18" name="object 18"/>
          <p:cNvSpPr/>
          <p:nvPr/>
        </p:nvSpPr>
        <p:spPr>
          <a:xfrm>
            <a:off x="3048000" y="0"/>
            <a:ext cx="3048000" cy="91440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19" name="object 19"/>
          <p:cNvSpPr/>
          <p:nvPr/>
        </p:nvSpPr>
        <p:spPr>
          <a:xfrm>
            <a:off x="6096000" y="0"/>
            <a:ext cx="3048000" cy="9144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20" name="object 20"/>
          <p:cNvSpPr/>
          <p:nvPr/>
        </p:nvSpPr>
        <p:spPr>
          <a:xfrm>
            <a:off x="9144000" y="0"/>
            <a:ext cx="3048000" cy="9144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21" name="object 21"/>
          <p:cNvSpPr/>
          <p:nvPr/>
        </p:nvSpPr>
        <p:spPr>
          <a:xfrm>
            <a:off x="7079782" y="3526899"/>
            <a:ext cx="3187712" cy="534253"/>
          </a:xfrm>
          <a:custGeom>
            <a:avLst/>
            <a:gdLst/>
            <a:ahLst/>
            <a:cxnLst/>
            <a:rect l="l" t="t" r="r" b="b"/>
            <a:pathLst>
              <a:path w="3400226" h="569870">
                <a:moveTo>
                  <a:pt x="3209726" y="0"/>
                </a:moveTo>
                <a:lnTo>
                  <a:pt x="190500" y="0"/>
                </a:lnTo>
                <a:lnTo>
                  <a:pt x="174876" y="631"/>
                </a:lnTo>
                <a:lnTo>
                  <a:pt x="130287" y="9711"/>
                </a:lnTo>
                <a:lnTo>
                  <a:pt x="90153" y="28541"/>
                </a:lnTo>
                <a:lnTo>
                  <a:pt x="55796" y="55796"/>
                </a:lnTo>
                <a:lnTo>
                  <a:pt x="28541" y="90152"/>
                </a:lnTo>
                <a:lnTo>
                  <a:pt x="9711" y="130287"/>
                </a:lnTo>
                <a:lnTo>
                  <a:pt x="631" y="174875"/>
                </a:lnTo>
                <a:lnTo>
                  <a:pt x="0" y="190500"/>
                </a:lnTo>
                <a:lnTo>
                  <a:pt x="0" y="379370"/>
                </a:lnTo>
                <a:lnTo>
                  <a:pt x="5536" y="425150"/>
                </a:lnTo>
                <a:lnTo>
                  <a:pt x="21263" y="466916"/>
                </a:lnTo>
                <a:lnTo>
                  <a:pt x="45857" y="503346"/>
                </a:lnTo>
                <a:lnTo>
                  <a:pt x="77993" y="533115"/>
                </a:lnTo>
                <a:lnTo>
                  <a:pt x="116349" y="554900"/>
                </a:lnTo>
                <a:lnTo>
                  <a:pt x="159600" y="567377"/>
                </a:lnTo>
                <a:lnTo>
                  <a:pt x="190500" y="569870"/>
                </a:lnTo>
                <a:lnTo>
                  <a:pt x="3209726" y="569870"/>
                </a:lnTo>
                <a:lnTo>
                  <a:pt x="3255506" y="564334"/>
                </a:lnTo>
                <a:lnTo>
                  <a:pt x="3297272" y="548607"/>
                </a:lnTo>
                <a:lnTo>
                  <a:pt x="3333702" y="524013"/>
                </a:lnTo>
                <a:lnTo>
                  <a:pt x="3363471" y="491877"/>
                </a:lnTo>
                <a:lnTo>
                  <a:pt x="3385256" y="453521"/>
                </a:lnTo>
                <a:lnTo>
                  <a:pt x="3397733" y="410270"/>
                </a:lnTo>
                <a:lnTo>
                  <a:pt x="3400226" y="379370"/>
                </a:lnTo>
                <a:lnTo>
                  <a:pt x="3400226" y="190500"/>
                </a:lnTo>
                <a:lnTo>
                  <a:pt x="3394690" y="144720"/>
                </a:lnTo>
                <a:lnTo>
                  <a:pt x="3378963" y="102954"/>
                </a:lnTo>
                <a:lnTo>
                  <a:pt x="3354370" y="66524"/>
                </a:lnTo>
                <a:lnTo>
                  <a:pt x="3322233" y="36755"/>
                </a:lnTo>
                <a:lnTo>
                  <a:pt x="3283878" y="14970"/>
                </a:lnTo>
                <a:lnTo>
                  <a:pt x="3240627" y="2493"/>
                </a:lnTo>
                <a:lnTo>
                  <a:pt x="3209726" y="0"/>
                </a:lnTo>
              </a:path>
            </a:pathLst>
          </a:custGeom>
          <a:solidFill>
            <a:srgbClr val="095BC4"/>
          </a:solid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22" name="object 22"/>
          <p:cNvSpPr/>
          <p:nvPr/>
        </p:nvSpPr>
        <p:spPr>
          <a:xfrm>
            <a:off x="0" y="0"/>
            <a:ext cx="3048000" cy="9144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23" name="object 23"/>
          <p:cNvSpPr/>
          <p:nvPr/>
        </p:nvSpPr>
        <p:spPr>
          <a:xfrm>
            <a:off x="3048000" y="0"/>
            <a:ext cx="3048000" cy="9144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24" name="object 24"/>
          <p:cNvSpPr/>
          <p:nvPr/>
        </p:nvSpPr>
        <p:spPr>
          <a:xfrm>
            <a:off x="6096000" y="0"/>
            <a:ext cx="3048000" cy="91440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25" name="object 25"/>
          <p:cNvSpPr/>
          <p:nvPr/>
        </p:nvSpPr>
        <p:spPr>
          <a:xfrm>
            <a:off x="9144000" y="0"/>
            <a:ext cx="3048000" cy="91440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26" name="object 26"/>
          <p:cNvSpPr/>
          <p:nvPr/>
        </p:nvSpPr>
        <p:spPr>
          <a:xfrm>
            <a:off x="1489" y="1489"/>
            <a:ext cx="12189023" cy="9141023"/>
          </a:xfrm>
          <a:custGeom>
            <a:avLst/>
            <a:gdLst/>
            <a:ahLst/>
            <a:cxnLst/>
            <a:rect l="l" t="t" r="r" b="b"/>
            <a:pathLst>
              <a:path w="13001625" h="9750425">
                <a:moveTo>
                  <a:pt x="0" y="9750425"/>
                </a:moveTo>
                <a:lnTo>
                  <a:pt x="13001625" y="9750425"/>
                </a:lnTo>
                <a:lnTo>
                  <a:pt x="13001625" y="0"/>
                </a:lnTo>
                <a:lnTo>
                  <a:pt x="0" y="0"/>
                </a:lnTo>
                <a:lnTo>
                  <a:pt x="0" y="975042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27" name="object 27"/>
          <p:cNvSpPr txBox="1"/>
          <p:nvPr/>
        </p:nvSpPr>
        <p:spPr>
          <a:xfrm>
            <a:off x="6119491" y="5513708"/>
            <a:ext cx="4245216" cy="190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906">
              <a:lnSpc>
                <a:spcPts val="1392"/>
              </a:lnSpc>
              <a:spcBef>
                <a:spcPts val="69"/>
              </a:spcBef>
            </a:pPr>
            <a:r>
              <a:rPr sz="1313" spc="306" dirty="0">
                <a:latin typeface="Arial"/>
                <a:cs typeface="Arial"/>
              </a:rPr>
              <a:t>G</a:t>
            </a:r>
            <a:r>
              <a:rPr sz="1313" spc="179" dirty="0">
                <a:latin typeface="Arial"/>
                <a:cs typeface="Arial"/>
              </a:rPr>
              <a:t>r</a:t>
            </a:r>
            <a:r>
              <a:rPr sz="1313" spc="243" dirty="0">
                <a:latin typeface="Arial"/>
                <a:cs typeface="Arial"/>
              </a:rPr>
              <a:t>u</a:t>
            </a:r>
            <a:r>
              <a:rPr sz="1313" spc="236" dirty="0">
                <a:latin typeface="Arial"/>
                <a:cs typeface="Arial"/>
              </a:rPr>
              <a:t>p</a:t>
            </a:r>
            <a:r>
              <a:rPr sz="1313" spc="218" dirty="0">
                <a:latin typeface="Arial"/>
                <a:cs typeface="Arial"/>
              </a:rPr>
              <a:t>o</a:t>
            </a:r>
            <a:r>
              <a:rPr sz="1313" spc="316" dirty="0">
                <a:latin typeface="Arial"/>
                <a:cs typeface="Arial"/>
              </a:rPr>
              <a:t> </a:t>
            </a:r>
            <a:r>
              <a:rPr sz="1313" spc="182" dirty="0">
                <a:latin typeface="Arial"/>
                <a:cs typeface="Arial"/>
              </a:rPr>
              <a:t>n</a:t>
            </a:r>
            <a:r>
              <a:rPr sz="1313" spc="261" dirty="0">
                <a:latin typeface="Arial"/>
                <a:cs typeface="Arial"/>
              </a:rPr>
              <a:t>o</a:t>
            </a:r>
            <a:r>
              <a:rPr sz="1313" spc="218" dirty="0">
                <a:latin typeface="Arial"/>
                <a:cs typeface="Arial"/>
              </a:rPr>
              <a:t>n</a:t>
            </a:r>
            <a:r>
              <a:rPr sz="1313" spc="295" dirty="0">
                <a:latin typeface="Arial"/>
                <a:cs typeface="Arial"/>
              </a:rPr>
              <a:t> </a:t>
            </a:r>
            <a:r>
              <a:rPr sz="1313" spc="157" dirty="0">
                <a:latin typeface="Arial"/>
                <a:cs typeface="Arial"/>
              </a:rPr>
              <a:t>v</a:t>
            </a:r>
            <a:r>
              <a:rPr sz="1313" spc="224" dirty="0">
                <a:latin typeface="Arial"/>
                <a:cs typeface="Arial"/>
              </a:rPr>
              <a:t>i</a:t>
            </a:r>
            <a:r>
              <a:rPr sz="1313" spc="113" dirty="0">
                <a:latin typeface="Arial"/>
                <a:cs typeface="Arial"/>
              </a:rPr>
              <a:t>si</a:t>
            </a:r>
            <a:r>
              <a:rPr sz="1313" spc="57" dirty="0">
                <a:latin typeface="Arial"/>
                <a:cs typeface="Arial"/>
              </a:rPr>
              <a:t>b</a:t>
            </a:r>
            <a:r>
              <a:rPr sz="1313" spc="252" dirty="0">
                <a:latin typeface="Arial"/>
                <a:cs typeface="Arial"/>
              </a:rPr>
              <a:t>l</a:t>
            </a:r>
            <a:r>
              <a:rPr sz="1313" spc="33" dirty="0">
                <a:latin typeface="Arial"/>
                <a:cs typeface="Arial"/>
              </a:rPr>
              <a:t>e</a:t>
            </a:r>
            <a:r>
              <a:rPr sz="1313" spc="80" dirty="0">
                <a:latin typeface="Arial"/>
                <a:cs typeface="Arial"/>
              </a:rPr>
              <a:t>. </a:t>
            </a:r>
            <a:r>
              <a:rPr sz="1313" spc="-149" dirty="0">
                <a:latin typeface="Arial"/>
                <a:cs typeface="Arial"/>
              </a:rPr>
              <a:t> </a:t>
            </a:r>
            <a:r>
              <a:rPr sz="1313" spc="200" dirty="0">
                <a:latin typeface="Arial"/>
                <a:cs typeface="Arial"/>
              </a:rPr>
              <a:t>N</a:t>
            </a:r>
            <a:r>
              <a:rPr sz="1313" spc="155" dirty="0">
                <a:latin typeface="Arial"/>
                <a:cs typeface="Arial"/>
              </a:rPr>
              <a:t>o</a:t>
            </a:r>
            <a:r>
              <a:rPr sz="1313" spc="116" dirty="0">
                <a:latin typeface="Arial"/>
                <a:cs typeface="Arial"/>
              </a:rPr>
              <a:t>n</a:t>
            </a:r>
            <a:r>
              <a:rPr sz="1313" spc="311" dirty="0">
                <a:latin typeface="Arial"/>
                <a:cs typeface="Arial"/>
              </a:rPr>
              <a:t> </a:t>
            </a:r>
            <a:r>
              <a:rPr sz="1313" spc="174" dirty="0">
                <a:latin typeface="Arial"/>
                <a:cs typeface="Arial"/>
              </a:rPr>
              <a:t>a</a:t>
            </a:r>
            <a:r>
              <a:rPr sz="1313" spc="80" dirty="0">
                <a:latin typeface="Arial"/>
                <a:cs typeface="Arial"/>
              </a:rPr>
              <a:t>p</a:t>
            </a:r>
            <a:r>
              <a:rPr sz="1313" spc="104" dirty="0">
                <a:latin typeface="Arial"/>
                <a:cs typeface="Arial"/>
              </a:rPr>
              <a:t>a</a:t>
            </a:r>
            <a:r>
              <a:rPr sz="1313" spc="225" dirty="0">
                <a:latin typeface="Arial"/>
                <a:cs typeface="Arial"/>
              </a:rPr>
              <a:t>r</a:t>
            </a:r>
            <a:r>
              <a:rPr sz="1313" spc="103" dirty="0">
                <a:latin typeface="Arial"/>
                <a:cs typeface="Arial"/>
              </a:rPr>
              <a:t>e</a:t>
            </a:r>
            <a:r>
              <a:rPr sz="1313" spc="131" dirty="0">
                <a:latin typeface="Arial"/>
                <a:cs typeface="Arial"/>
              </a:rPr>
              <a:t>c</a:t>
            </a:r>
            <a:r>
              <a:rPr sz="1313" spc="80" dirty="0">
                <a:latin typeface="Arial"/>
                <a:cs typeface="Arial"/>
              </a:rPr>
              <a:t>e </a:t>
            </a:r>
            <a:r>
              <a:rPr sz="1313" spc="-74" dirty="0">
                <a:latin typeface="Arial"/>
                <a:cs typeface="Arial"/>
              </a:rPr>
              <a:t> </a:t>
            </a:r>
            <a:r>
              <a:rPr sz="1313" spc="131" dirty="0">
                <a:latin typeface="Arial"/>
                <a:cs typeface="Arial"/>
              </a:rPr>
              <a:t>n</a:t>
            </a:r>
            <a:r>
              <a:rPr sz="1313" spc="147" dirty="0">
                <a:latin typeface="Arial"/>
                <a:cs typeface="Arial"/>
              </a:rPr>
              <a:t>a</a:t>
            </a:r>
            <a:r>
              <a:rPr sz="1313" spc="117" dirty="0">
                <a:latin typeface="Arial"/>
                <a:cs typeface="Arial"/>
              </a:rPr>
              <a:t>s</a:t>
            </a:r>
            <a:r>
              <a:rPr sz="1313" spc="308" dirty="0">
                <a:latin typeface="Arial"/>
                <a:cs typeface="Arial"/>
              </a:rPr>
              <a:t> </a:t>
            </a:r>
            <a:r>
              <a:rPr sz="1313" spc="29" dirty="0">
                <a:latin typeface="Arial"/>
                <a:cs typeface="Arial"/>
              </a:rPr>
              <a:t>b</a:t>
            </a:r>
            <a:r>
              <a:rPr sz="1313" spc="204" dirty="0">
                <a:latin typeface="Arial"/>
                <a:cs typeface="Arial"/>
              </a:rPr>
              <a:t>u</a:t>
            </a:r>
            <a:r>
              <a:rPr sz="1313" spc="27" dirty="0">
                <a:latin typeface="Arial"/>
                <a:cs typeface="Arial"/>
              </a:rPr>
              <a:t>s</a:t>
            </a:r>
            <a:r>
              <a:rPr sz="1313" spc="113" dirty="0">
                <a:latin typeface="Arial"/>
                <a:cs typeface="Arial"/>
              </a:rPr>
              <a:t>c</a:t>
            </a:r>
            <a:r>
              <a:rPr sz="1313" spc="188" dirty="0">
                <a:latin typeface="Arial"/>
                <a:cs typeface="Arial"/>
              </a:rPr>
              <a:t>a</a:t>
            </a:r>
            <a:r>
              <a:rPr sz="1313" spc="-27" dirty="0">
                <a:latin typeface="Arial"/>
                <a:cs typeface="Arial"/>
              </a:rPr>
              <a:t>s</a:t>
            </a:r>
            <a:r>
              <a:rPr sz="1313" spc="80" dirty="0">
                <a:latin typeface="Arial"/>
                <a:cs typeface="Arial"/>
              </a:rPr>
              <a:t>.</a:t>
            </a:r>
            <a:endParaRPr sz="1313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970756" y="6729415"/>
            <a:ext cx="1180481" cy="26193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906">
              <a:lnSpc>
                <a:spcPts val="1945"/>
              </a:lnSpc>
              <a:spcBef>
                <a:spcPts val="97"/>
              </a:spcBef>
            </a:pPr>
            <a:r>
              <a:rPr sz="1875" spc="53" dirty="0">
                <a:solidFill>
                  <a:srgbClr val="095BC4"/>
                </a:solidFill>
                <a:latin typeface="Arial"/>
                <a:cs typeface="Arial"/>
              </a:rPr>
              <a:t>P</a:t>
            </a:r>
            <a:r>
              <a:rPr sz="1875" spc="64" dirty="0">
                <a:solidFill>
                  <a:srgbClr val="095BC4"/>
                </a:solidFill>
                <a:latin typeface="Arial"/>
                <a:cs typeface="Arial"/>
              </a:rPr>
              <a:t>e</a:t>
            </a:r>
            <a:r>
              <a:rPr sz="1875" spc="342" dirty="0">
                <a:solidFill>
                  <a:srgbClr val="095BC4"/>
                </a:solidFill>
                <a:latin typeface="Arial"/>
                <a:cs typeface="Arial"/>
              </a:rPr>
              <a:t>t</a:t>
            </a:r>
            <a:r>
              <a:rPr sz="1875" spc="338" dirty="0">
                <a:solidFill>
                  <a:srgbClr val="095BC4"/>
                </a:solidFill>
                <a:latin typeface="Arial"/>
                <a:cs typeface="Arial"/>
              </a:rPr>
              <a:t>i</a:t>
            </a:r>
            <a:r>
              <a:rPr sz="1875" spc="234" dirty="0">
                <a:solidFill>
                  <a:srgbClr val="095BC4"/>
                </a:solidFill>
                <a:latin typeface="Arial"/>
                <a:cs typeface="Arial"/>
              </a:rPr>
              <a:t>c</a:t>
            </a:r>
            <a:r>
              <a:rPr sz="1875" spc="320" dirty="0">
                <a:solidFill>
                  <a:srgbClr val="095BC4"/>
                </a:solidFill>
                <a:latin typeface="Arial"/>
                <a:cs typeface="Arial"/>
              </a:rPr>
              <a:t>i</a:t>
            </a:r>
            <a:r>
              <a:rPr sz="1875" spc="333" dirty="0">
                <a:solidFill>
                  <a:srgbClr val="095BC4"/>
                </a:solidFill>
                <a:latin typeface="Arial"/>
                <a:cs typeface="Arial"/>
              </a:rPr>
              <a:t>ó</a:t>
            </a:r>
            <a:r>
              <a:rPr sz="1875" spc="323" dirty="0">
                <a:solidFill>
                  <a:srgbClr val="095BC4"/>
                </a:solidFill>
                <a:latin typeface="Arial"/>
                <a:cs typeface="Arial"/>
              </a:rPr>
              <a:t>n</a:t>
            </a:r>
            <a:endParaRPr sz="1875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488" y="1489"/>
            <a:ext cx="12200930" cy="914102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1906">
              <a:lnSpc>
                <a:spcPts val="469"/>
              </a:lnSpc>
              <a:spcBef>
                <a:spcPts val="38"/>
              </a:spcBef>
            </a:pPr>
            <a:endParaRPr sz="469"/>
          </a:p>
          <a:p>
            <a:pPr marL="3222203">
              <a:lnSpc>
                <a:spcPts val="3233"/>
              </a:lnSpc>
              <a:spcBef>
                <a:spcPts val="21563"/>
              </a:spcBef>
              <a:tabLst>
                <a:tab pos="6369844" algn="l"/>
                <a:tab pos="7274719" algn="l"/>
                <a:tab pos="9417844" algn="l"/>
              </a:tabLst>
            </a:pPr>
            <a:r>
              <a:rPr sz="2813" spc="243" dirty="0">
                <a:latin typeface="Arial"/>
                <a:cs typeface="Arial"/>
              </a:rPr>
              <a:t>C</a:t>
            </a:r>
            <a:r>
              <a:rPr sz="2813" spc="230" dirty="0">
                <a:latin typeface="Arial"/>
                <a:cs typeface="Arial"/>
              </a:rPr>
              <a:t>a</a:t>
            </a:r>
            <a:r>
              <a:rPr sz="2813" spc="543" dirty="0">
                <a:latin typeface="Arial"/>
                <a:cs typeface="Arial"/>
              </a:rPr>
              <a:t>r</a:t>
            </a:r>
            <a:r>
              <a:rPr sz="2813" spc="286" dirty="0">
                <a:latin typeface="Arial"/>
                <a:cs typeface="Arial"/>
              </a:rPr>
              <a:t>a</a:t>
            </a:r>
            <a:r>
              <a:rPr sz="2813" spc="253" dirty="0">
                <a:latin typeface="Arial"/>
                <a:cs typeface="Arial"/>
              </a:rPr>
              <a:t>c</a:t>
            </a:r>
            <a:r>
              <a:rPr sz="2813" spc="472" dirty="0">
                <a:latin typeface="Arial"/>
                <a:cs typeface="Arial"/>
              </a:rPr>
              <a:t>t</a:t>
            </a:r>
            <a:r>
              <a:rPr sz="2813" spc="143" dirty="0">
                <a:latin typeface="Arial"/>
                <a:cs typeface="Arial"/>
              </a:rPr>
              <a:t>e</a:t>
            </a:r>
            <a:r>
              <a:rPr sz="2813" spc="543" dirty="0">
                <a:latin typeface="Arial"/>
                <a:cs typeface="Arial"/>
              </a:rPr>
              <a:t>r</a:t>
            </a:r>
            <a:r>
              <a:rPr sz="2813" spc="156" dirty="0">
                <a:latin typeface="Arial"/>
                <a:cs typeface="Arial"/>
              </a:rPr>
              <a:t>í</a:t>
            </a:r>
            <a:r>
              <a:rPr sz="2813" spc="88" dirty="0">
                <a:latin typeface="Arial"/>
                <a:cs typeface="Arial"/>
              </a:rPr>
              <a:t>s</a:t>
            </a:r>
            <a:r>
              <a:rPr sz="2813" spc="514" dirty="0">
                <a:latin typeface="Arial"/>
                <a:cs typeface="Arial"/>
              </a:rPr>
              <a:t>t</a:t>
            </a:r>
            <a:r>
              <a:rPr sz="2813" spc="508" dirty="0">
                <a:latin typeface="Arial"/>
                <a:cs typeface="Arial"/>
              </a:rPr>
              <a:t>i</a:t>
            </a:r>
            <a:r>
              <a:rPr sz="2813" spc="244" dirty="0">
                <a:latin typeface="Arial"/>
                <a:cs typeface="Arial"/>
              </a:rPr>
              <a:t>c</a:t>
            </a:r>
            <a:r>
              <a:rPr sz="2813" spc="408" dirty="0">
                <a:latin typeface="Arial"/>
                <a:cs typeface="Arial"/>
              </a:rPr>
              <a:t>a</a:t>
            </a:r>
            <a:r>
              <a:rPr sz="2813" dirty="0">
                <a:latin typeface="Arial"/>
                <a:cs typeface="Arial"/>
              </a:rPr>
              <a:t>s	</a:t>
            </a:r>
            <a:r>
              <a:rPr sz="2813" spc="625" dirty="0">
                <a:latin typeface="Arial"/>
                <a:cs typeface="Arial"/>
              </a:rPr>
              <a:t>d</a:t>
            </a:r>
            <a:r>
              <a:rPr sz="2813" spc="481" dirty="0">
                <a:latin typeface="Arial"/>
                <a:cs typeface="Arial"/>
              </a:rPr>
              <a:t>o</a:t>
            </a:r>
            <a:r>
              <a:rPr sz="2813" dirty="0">
                <a:latin typeface="Arial"/>
                <a:cs typeface="Arial"/>
              </a:rPr>
              <a:t>s	</a:t>
            </a:r>
            <a:r>
              <a:rPr sz="2813" spc="423" dirty="0">
                <a:latin typeface="Arial"/>
                <a:cs typeface="Arial"/>
              </a:rPr>
              <a:t>g</a:t>
            </a:r>
            <a:r>
              <a:rPr sz="2813" spc="623" dirty="0">
                <a:latin typeface="Arial"/>
                <a:cs typeface="Arial"/>
              </a:rPr>
              <a:t>r</a:t>
            </a:r>
            <a:r>
              <a:rPr sz="2813" spc="401" dirty="0">
                <a:latin typeface="Arial"/>
                <a:cs typeface="Arial"/>
              </a:rPr>
              <a:t>u</a:t>
            </a:r>
            <a:r>
              <a:rPr sz="2813" spc="204" dirty="0">
                <a:latin typeface="Arial"/>
                <a:cs typeface="Arial"/>
              </a:rPr>
              <a:t>p</a:t>
            </a:r>
            <a:r>
              <a:rPr sz="2813" spc="481" dirty="0">
                <a:latin typeface="Arial"/>
                <a:cs typeface="Arial"/>
              </a:rPr>
              <a:t>o</a:t>
            </a:r>
            <a:r>
              <a:rPr sz="2813" dirty="0">
                <a:latin typeface="Arial"/>
                <a:cs typeface="Arial"/>
              </a:rPr>
              <a:t>s	</a:t>
            </a:r>
            <a:r>
              <a:rPr sz="1969" spc="158" baseline="26917" dirty="0">
                <a:solidFill>
                  <a:srgbClr val="D4550F"/>
                </a:solidFill>
                <a:latin typeface="Arial"/>
                <a:cs typeface="Arial"/>
              </a:rPr>
              <a:t>*</a:t>
            </a:r>
            <a:r>
              <a:rPr sz="1969" spc="397" baseline="26917" dirty="0">
                <a:solidFill>
                  <a:srgbClr val="D4550F"/>
                </a:solidFill>
                <a:latin typeface="Arial"/>
                <a:cs typeface="Arial"/>
              </a:rPr>
              <a:t> </a:t>
            </a:r>
            <a:r>
              <a:rPr sz="1969" spc="209" baseline="26917" dirty="0">
                <a:solidFill>
                  <a:srgbClr val="D4550F"/>
                </a:solidFill>
                <a:latin typeface="Arial"/>
                <a:cs typeface="Arial"/>
              </a:rPr>
              <a:t>Opci</a:t>
            </a:r>
            <a:r>
              <a:rPr sz="1969" spc="226" baseline="26917" dirty="0">
                <a:solidFill>
                  <a:srgbClr val="D4550F"/>
                </a:solidFill>
                <a:latin typeface="Arial"/>
                <a:cs typeface="Arial"/>
              </a:rPr>
              <a:t>ón</a:t>
            </a:r>
            <a:r>
              <a:rPr sz="1969" spc="-131" baseline="26917" dirty="0">
                <a:solidFill>
                  <a:srgbClr val="D4550F"/>
                </a:solidFill>
                <a:latin typeface="Arial"/>
                <a:cs typeface="Arial"/>
              </a:rPr>
              <a:t> </a:t>
            </a:r>
            <a:r>
              <a:rPr sz="1969" spc="244" baseline="26917" dirty="0">
                <a:solidFill>
                  <a:srgbClr val="D4550F"/>
                </a:solidFill>
                <a:latin typeface="Arial"/>
                <a:cs typeface="Arial"/>
              </a:rPr>
              <a:t>po</a:t>
            </a:r>
            <a:r>
              <a:rPr sz="1969" spc="135" baseline="26917" dirty="0">
                <a:solidFill>
                  <a:srgbClr val="D4550F"/>
                </a:solidFill>
                <a:latin typeface="Arial"/>
                <a:cs typeface="Arial"/>
              </a:rPr>
              <a:t>r</a:t>
            </a:r>
            <a:r>
              <a:rPr sz="1969" spc="233" baseline="26917" dirty="0">
                <a:solidFill>
                  <a:srgbClr val="D4550F"/>
                </a:solidFill>
                <a:latin typeface="Arial"/>
                <a:cs typeface="Arial"/>
              </a:rPr>
              <a:t> </a:t>
            </a:r>
            <a:r>
              <a:rPr sz="1969" spc="182" baseline="26917" dirty="0">
                <a:solidFill>
                  <a:srgbClr val="D4550F"/>
                </a:solidFill>
                <a:latin typeface="Arial"/>
                <a:cs typeface="Arial"/>
              </a:rPr>
              <a:t>d</a:t>
            </a:r>
            <a:r>
              <a:rPr sz="1969" spc="149" baseline="26917" dirty="0">
                <a:solidFill>
                  <a:srgbClr val="D4550F"/>
                </a:solidFill>
                <a:latin typeface="Arial"/>
                <a:cs typeface="Arial"/>
              </a:rPr>
              <a:t>e</a:t>
            </a:r>
            <a:r>
              <a:rPr sz="1969" spc="346" baseline="26917" dirty="0">
                <a:solidFill>
                  <a:srgbClr val="D4550F"/>
                </a:solidFill>
                <a:latin typeface="Arial"/>
                <a:cs typeface="Arial"/>
              </a:rPr>
              <a:t>f</a:t>
            </a:r>
            <a:r>
              <a:rPr sz="1969" spc="103" baseline="26917" dirty="0">
                <a:solidFill>
                  <a:srgbClr val="D4550F"/>
                </a:solidFill>
                <a:latin typeface="Arial"/>
                <a:cs typeface="Arial"/>
              </a:rPr>
              <a:t>e</a:t>
            </a:r>
            <a:r>
              <a:rPr sz="1969" spc="117" baseline="26917" dirty="0">
                <a:solidFill>
                  <a:srgbClr val="D4550F"/>
                </a:solidFill>
                <a:latin typeface="Arial"/>
                <a:cs typeface="Arial"/>
              </a:rPr>
              <a:t>c</a:t>
            </a:r>
            <a:r>
              <a:rPr sz="1969" spc="177" baseline="26917" dirty="0">
                <a:solidFill>
                  <a:srgbClr val="D4550F"/>
                </a:solidFill>
                <a:latin typeface="Arial"/>
                <a:cs typeface="Arial"/>
              </a:rPr>
              <a:t>t</a:t>
            </a:r>
            <a:r>
              <a:rPr sz="1969" spc="211" baseline="26917" dirty="0">
                <a:solidFill>
                  <a:srgbClr val="D4550F"/>
                </a:solidFill>
                <a:latin typeface="Arial"/>
                <a:cs typeface="Arial"/>
              </a:rPr>
              <a:t>o</a:t>
            </a:r>
            <a:endParaRPr sz="1313">
              <a:latin typeface="Arial"/>
              <a:cs typeface="Arial"/>
            </a:endParaRPr>
          </a:p>
          <a:p>
            <a:pPr marL="1794098">
              <a:lnSpc>
                <a:spcPct val="95825"/>
              </a:lnSpc>
              <a:spcBef>
                <a:spcPts val="2915"/>
              </a:spcBef>
              <a:tabLst>
                <a:tab pos="2500313" algn="l"/>
                <a:tab pos="7322344" algn="l"/>
                <a:tab pos="8036719" algn="l"/>
              </a:tabLst>
            </a:pPr>
            <a:r>
              <a:rPr sz="2344" spc="40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344" spc="39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344" spc="218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344" spc="-6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44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344" spc="143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344" spc="19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344" spc="452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344" spc="43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344" spc="424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344" spc="293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344" spc="344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344" spc="143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344" spc="242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344" spc="293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344" spc="40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344" spc="416" dirty="0">
                <a:solidFill>
                  <a:srgbClr val="FFFFFF"/>
                </a:solidFill>
                <a:latin typeface="Arial"/>
                <a:cs typeface="Arial"/>
              </a:rPr>
              <a:t>ó</a:t>
            </a:r>
            <a:r>
              <a:rPr sz="2344" spc="403" dirty="0">
                <a:solidFill>
                  <a:srgbClr val="FFFFFF"/>
                </a:solidFill>
                <a:latin typeface="Arial"/>
                <a:cs typeface="Arial"/>
              </a:rPr>
              <a:t>n	</a:t>
            </a:r>
            <a:r>
              <a:rPr sz="2344" spc="40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344" spc="39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344" spc="218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344" spc="-6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44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344" spc="281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2344" spc="40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344" spc="203" dirty="0">
                <a:solidFill>
                  <a:srgbClr val="FFFFFF"/>
                </a:solidFill>
                <a:latin typeface="Arial"/>
                <a:cs typeface="Arial"/>
              </a:rPr>
              <a:t>si</a:t>
            </a:r>
            <a:r>
              <a:rPr sz="2344" spc="52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2344" spc="424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344" spc="60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344" spc="48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344" spc="52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344" spc="237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344" spc="52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344" spc="143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2344">
              <a:latin typeface="Arial"/>
              <a:cs typeface="Arial"/>
            </a:endParaRPr>
          </a:p>
          <a:p>
            <a:pPr marL="992357">
              <a:lnSpc>
                <a:spcPts val="2155"/>
              </a:lnSpc>
              <a:spcBef>
                <a:spcPts val="2023"/>
              </a:spcBef>
              <a:tabLst>
                <a:tab pos="6096000" algn="l"/>
              </a:tabLst>
            </a:pPr>
            <a:r>
              <a:rPr sz="2813" spc="40" baseline="-5797" dirty="0">
                <a:solidFill>
                  <a:srgbClr val="095BC4"/>
                </a:solidFill>
                <a:latin typeface="Arial"/>
                <a:cs typeface="Arial"/>
              </a:rPr>
              <a:t>A</a:t>
            </a:r>
            <a:r>
              <a:rPr sz="2813" spc="72" baseline="-5797" dirty="0">
                <a:solidFill>
                  <a:srgbClr val="095BC4"/>
                </a:solidFill>
                <a:latin typeface="Arial"/>
                <a:cs typeface="Arial"/>
              </a:rPr>
              <a:t>b</a:t>
            </a:r>
            <a:r>
              <a:rPr sz="2813" spc="96" baseline="-5797" dirty="0">
                <a:solidFill>
                  <a:srgbClr val="095BC4"/>
                </a:solidFill>
                <a:latin typeface="Arial"/>
                <a:cs typeface="Arial"/>
              </a:rPr>
              <a:t>e</a:t>
            </a:r>
            <a:r>
              <a:rPr sz="2813" spc="362" baseline="-5797" dirty="0">
                <a:solidFill>
                  <a:srgbClr val="095BC4"/>
                </a:solidFill>
                <a:latin typeface="Arial"/>
                <a:cs typeface="Arial"/>
              </a:rPr>
              <a:t>r</a:t>
            </a:r>
            <a:r>
              <a:rPr sz="2813" spc="248" baseline="-5797" dirty="0">
                <a:solidFill>
                  <a:srgbClr val="095BC4"/>
                </a:solidFill>
                <a:latin typeface="Arial"/>
                <a:cs typeface="Arial"/>
              </a:rPr>
              <a:t>t</a:t>
            </a:r>
            <a:r>
              <a:rPr sz="2813" spc="302" baseline="-5797" dirty="0">
                <a:solidFill>
                  <a:srgbClr val="095BC4"/>
                </a:solidFill>
                <a:latin typeface="Arial"/>
                <a:cs typeface="Arial"/>
              </a:rPr>
              <a:t>o	</a:t>
            </a:r>
            <a:r>
              <a:rPr sz="1875" spc="137" dirty="0">
                <a:solidFill>
                  <a:srgbClr val="095BC4"/>
                </a:solidFill>
                <a:latin typeface="Arial"/>
                <a:cs typeface="Arial"/>
              </a:rPr>
              <a:t>V</a:t>
            </a:r>
            <a:r>
              <a:rPr sz="1875" spc="320" dirty="0">
                <a:solidFill>
                  <a:srgbClr val="095BC4"/>
                </a:solidFill>
                <a:latin typeface="Arial"/>
                <a:cs typeface="Arial"/>
              </a:rPr>
              <a:t>i</a:t>
            </a:r>
            <a:r>
              <a:rPr sz="1875" spc="162" dirty="0">
                <a:solidFill>
                  <a:srgbClr val="095BC4"/>
                </a:solidFill>
                <a:latin typeface="Arial"/>
                <a:cs typeface="Arial"/>
              </a:rPr>
              <a:t>si</a:t>
            </a:r>
            <a:r>
              <a:rPr sz="1875" spc="79" dirty="0">
                <a:solidFill>
                  <a:srgbClr val="095BC4"/>
                </a:solidFill>
                <a:latin typeface="Arial"/>
                <a:cs typeface="Arial"/>
              </a:rPr>
              <a:t>b</a:t>
            </a:r>
            <a:r>
              <a:rPr sz="1875" spc="358" dirty="0">
                <a:solidFill>
                  <a:srgbClr val="095BC4"/>
                </a:solidFill>
                <a:latin typeface="Arial"/>
                <a:cs typeface="Arial"/>
              </a:rPr>
              <a:t>l</a:t>
            </a:r>
            <a:r>
              <a:rPr sz="1875" spc="114" dirty="0">
                <a:solidFill>
                  <a:srgbClr val="095BC4"/>
                </a:solidFill>
                <a:latin typeface="Arial"/>
                <a:cs typeface="Arial"/>
              </a:rPr>
              <a:t>e </a:t>
            </a:r>
            <a:r>
              <a:rPr sz="1875" spc="-112" dirty="0">
                <a:solidFill>
                  <a:srgbClr val="095BC4"/>
                </a:solidFill>
                <a:latin typeface="Arial"/>
                <a:cs typeface="Arial"/>
              </a:rPr>
              <a:t> </a:t>
            </a:r>
            <a:r>
              <a:rPr sz="1875" dirty="0">
                <a:solidFill>
                  <a:srgbClr val="095BC4"/>
                </a:solidFill>
                <a:latin typeface="Arial"/>
                <a:cs typeface="Arial"/>
              </a:rPr>
              <a:t>e </a:t>
            </a:r>
            <a:r>
              <a:rPr sz="1875" spc="2" dirty="0">
                <a:solidFill>
                  <a:srgbClr val="095BC4"/>
                </a:solidFill>
                <a:latin typeface="Arial"/>
                <a:cs typeface="Arial"/>
              </a:rPr>
              <a:t> </a:t>
            </a:r>
            <a:r>
              <a:rPr sz="1875" spc="114" dirty="0">
                <a:solidFill>
                  <a:srgbClr val="095BC4"/>
                </a:solidFill>
                <a:latin typeface="Arial"/>
                <a:cs typeface="Arial"/>
              </a:rPr>
              <a:t>p</a:t>
            </a:r>
            <a:r>
              <a:rPr sz="1875" spc="333" dirty="0">
                <a:solidFill>
                  <a:srgbClr val="095BC4"/>
                </a:solidFill>
                <a:latin typeface="Arial"/>
                <a:cs typeface="Arial"/>
              </a:rPr>
              <a:t>ú</a:t>
            </a:r>
            <a:r>
              <a:rPr sz="1875" spc="79" dirty="0">
                <a:solidFill>
                  <a:srgbClr val="095BC4"/>
                </a:solidFill>
                <a:latin typeface="Arial"/>
                <a:cs typeface="Arial"/>
              </a:rPr>
              <a:t>b</a:t>
            </a:r>
            <a:r>
              <a:rPr sz="1875" spc="480" dirty="0">
                <a:solidFill>
                  <a:srgbClr val="095BC4"/>
                </a:solidFill>
                <a:latin typeface="Arial"/>
                <a:cs typeface="Arial"/>
              </a:rPr>
              <a:t>l</a:t>
            </a:r>
            <a:r>
              <a:rPr sz="1875" spc="338" dirty="0">
                <a:solidFill>
                  <a:srgbClr val="095BC4"/>
                </a:solidFill>
                <a:latin typeface="Arial"/>
                <a:cs typeface="Arial"/>
              </a:rPr>
              <a:t>i</a:t>
            </a:r>
            <a:r>
              <a:rPr sz="1875" spc="178" dirty="0">
                <a:solidFill>
                  <a:srgbClr val="095BC4"/>
                </a:solidFill>
                <a:latin typeface="Arial"/>
                <a:cs typeface="Arial"/>
              </a:rPr>
              <a:t>c</a:t>
            </a:r>
            <a:r>
              <a:rPr sz="1875" spc="302" dirty="0">
                <a:solidFill>
                  <a:srgbClr val="095BC4"/>
                </a:solidFill>
                <a:latin typeface="Arial"/>
                <a:cs typeface="Arial"/>
              </a:rPr>
              <a:t>o</a:t>
            </a:r>
            <a:endParaRPr sz="1875">
              <a:latin typeface="Arial"/>
              <a:cs typeface="Arial"/>
            </a:endParaRPr>
          </a:p>
          <a:p>
            <a:pPr marL="975599" marR="1532155">
              <a:lnSpc>
                <a:spcPts val="1508"/>
              </a:lnSpc>
              <a:spcBef>
                <a:spcPts val="477"/>
              </a:spcBef>
              <a:tabLst>
                <a:tab pos="6119813" algn="l"/>
              </a:tabLst>
            </a:pPr>
            <a:r>
              <a:rPr sz="1969" baseline="-12423" dirty="0">
                <a:latin typeface="Arial"/>
                <a:cs typeface="Arial"/>
              </a:rPr>
              <a:t>Os</a:t>
            </a:r>
            <a:r>
              <a:rPr sz="1969" spc="217" baseline="-12423" dirty="0">
                <a:latin typeface="Arial"/>
                <a:cs typeface="Arial"/>
              </a:rPr>
              <a:t> </a:t>
            </a:r>
            <a:r>
              <a:rPr sz="1969" spc="204" baseline="-12423" dirty="0">
                <a:latin typeface="Arial"/>
                <a:cs typeface="Arial"/>
              </a:rPr>
              <a:t>u</a:t>
            </a:r>
            <a:r>
              <a:rPr sz="1969" spc="83" baseline="-12423" dirty="0">
                <a:latin typeface="Arial"/>
                <a:cs typeface="Arial"/>
              </a:rPr>
              <a:t>su</a:t>
            </a:r>
            <a:r>
              <a:rPr sz="1969" spc="104" baseline="-12423" dirty="0">
                <a:latin typeface="Arial"/>
                <a:cs typeface="Arial"/>
              </a:rPr>
              <a:t>a</a:t>
            </a:r>
            <a:r>
              <a:rPr sz="1969" spc="286" baseline="-12423" dirty="0">
                <a:latin typeface="Arial"/>
                <a:cs typeface="Arial"/>
              </a:rPr>
              <a:t>r</a:t>
            </a:r>
            <a:r>
              <a:rPr sz="1969" spc="224" baseline="-12423" dirty="0">
                <a:latin typeface="Arial"/>
                <a:cs typeface="Arial"/>
              </a:rPr>
              <a:t>i</a:t>
            </a:r>
            <a:r>
              <a:rPr sz="1969" spc="225" baseline="-12423" dirty="0">
                <a:latin typeface="Arial"/>
                <a:cs typeface="Arial"/>
              </a:rPr>
              <a:t>o</a:t>
            </a:r>
            <a:r>
              <a:rPr sz="1969" baseline="-12423" dirty="0">
                <a:latin typeface="Arial"/>
                <a:cs typeface="Arial"/>
              </a:rPr>
              <a:t>s </a:t>
            </a:r>
            <a:r>
              <a:rPr sz="1969" spc="-74" baseline="-12423" dirty="0">
                <a:latin typeface="Arial"/>
                <a:cs typeface="Arial"/>
              </a:rPr>
              <a:t> </a:t>
            </a:r>
            <a:r>
              <a:rPr sz="1969" spc="185" baseline="-12423" dirty="0">
                <a:latin typeface="Arial"/>
                <a:cs typeface="Arial"/>
              </a:rPr>
              <a:t>p</a:t>
            </a:r>
            <a:r>
              <a:rPr sz="1969" spc="248" baseline="-12423" dirty="0">
                <a:latin typeface="Arial"/>
                <a:cs typeface="Arial"/>
              </a:rPr>
              <a:t>o</a:t>
            </a:r>
            <a:r>
              <a:rPr sz="1969" spc="168" baseline="-12423" dirty="0">
                <a:latin typeface="Arial"/>
                <a:cs typeface="Arial"/>
              </a:rPr>
              <a:t>d</a:t>
            </a:r>
            <a:r>
              <a:rPr sz="1969" spc="185" baseline="-12423" dirty="0">
                <a:latin typeface="Arial"/>
                <a:cs typeface="Arial"/>
              </a:rPr>
              <a:t>e</a:t>
            </a:r>
            <a:r>
              <a:rPr sz="1969" spc="168" baseline="-12423" dirty="0">
                <a:latin typeface="Arial"/>
                <a:cs typeface="Arial"/>
              </a:rPr>
              <a:t>n</a:t>
            </a:r>
            <a:r>
              <a:rPr sz="1969" spc="319" baseline="-12423" dirty="0">
                <a:latin typeface="Arial"/>
                <a:cs typeface="Arial"/>
              </a:rPr>
              <a:t> </a:t>
            </a:r>
            <a:r>
              <a:rPr sz="1969" spc="186" baseline="-12423" dirty="0">
                <a:latin typeface="Arial"/>
                <a:cs typeface="Arial"/>
              </a:rPr>
              <a:t>u</a:t>
            </a:r>
            <a:r>
              <a:rPr sz="1969" spc="249" baseline="-12423" dirty="0">
                <a:latin typeface="Arial"/>
                <a:cs typeface="Arial"/>
              </a:rPr>
              <a:t>n</a:t>
            </a:r>
            <a:r>
              <a:rPr sz="1969" spc="224" baseline="-12423" dirty="0">
                <a:latin typeface="Arial"/>
                <a:cs typeface="Arial"/>
              </a:rPr>
              <a:t>i</a:t>
            </a:r>
            <a:r>
              <a:rPr sz="1969" spc="239" baseline="-12423" dirty="0">
                <a:latin typeface="Arial"/>
                <a:cs typeface="Arial"/>
              </a:rPr>
              <a:t>r</a:t>
            </a:r>
            <a:r>
              <a:rPr sz="1969" spc="41" baseline="-12423" dirty="0">
                <a:latin typeface="Arial"/>
                <a:cs typeface="Arial"/>
              </a:rPr>
              <a:t>se </a:t>
            </a:r>
            <a:r>
              <a:rPr sz="1969" spc="-74" baseline="-12423" dirty="0">
                <a:latin typeface="Arial"/>
                <a:cs typeface="Arial"/>
              </a:rPr>
              <a:t> </a:t>
            </a:r>
            <a:r>
              <a:rPr sz="1969" baseline="-12423" dirty="0">
                <a:latin typeface="Arial"/>
                <a:cs typeface="Arial"/>
              </a:rPr>
              <a:t>e </a:t>
            </a:r>
            <a:r>
              <a:rPr sz="1969" spc="5" baseline="-12423" dirty="0">
                <a:latin typeface="Arial"/>
                <a:cs typeface="Arial"/>
              </a:rPr>
              <a:t> </a:t>
            </a:r>
            <a:r>
              <a:rPr sz="1969" spc="174" baseline="-12423" dirty="0">
                <a:latin typeface="Arial"/>
                <a:cs typeface="Arial"/>
              </a:rPr>
              <a:t>a</a:t>
            </a:r>
            <a:r>
              <a:rPr sz="1969" spc="-3" baseline="-12423" dirty="0">
                <a:latin typeface="Arial"/>
                <a:cs typeface="Arial"/>
              </a:rPr>
              <a:t>b</a:t>
            </a:r>
            <a:r>
              <a:rPr sz="1969" spc="174" baseline="-12423" dirty="0">
                <a:latin typeface="Arial"/>
                <a:cs typeface="Arial"/>
              </a:rPr>
              <a:t>a</a:t>
            </a:r>
            <a:r>
              <a:rPr sz="1969" spc="226" baseline="-12423" dirty="0">
                <a:latin typeface="Arial"/>
                <a:cs typeface="Arial"/>
              </a:rPr>
              <a:t>n</a:t>
            </a:r>
            <a:r>
              <a:rPr sz="1969" spc="292" baseline="-12423" dirty="0">
                <a:latin typeface="Arial"/>
                <a:cs typeface="Arial"/>
              </a:rPr>
              <a:t>d</a:t>
            </a:r>
            <a:r>
              <a:rPr sz="1969" spc="244" baseline="-12423" dirty="0">
                <a:latin typeface="Arial"/>
                <a:cs typeface="Arial"/>
              </a:rPr>
              <a:t>o</a:t>
            </a:r>
            <a:r>
              <a:rPr sz="1969" spc="226" baseline="-12423" dirty="0">
                <a:latin typeface="Arial"/>
                <a:cs typeface="Arial"/>
              </a:rPr>
              <a:t>n</a:t>
            </a:r>
            <a:r>
              <a:rPr sz="1969" spc="104" baseline="-12423" dirty="0">
                <a:latin typeface="Arial"/>
                <a:cs typeface="Arial"/>
              </a:rPr>
              <a:t>a</a:t>
            </a:r>
            <a:r>
              <a:rPr sz="1969" spc="253" baseline="-12423" dirty="0">
                <a:latin typeface="Arial"/>
                <a:cs typeface="Arial"/>
              </a:rPr>
              <a:t>r </a:t>
            </a:r>
            <a:r>
              <a:rPr sz="1969" spc="-74" baseline="-12423" dirty="0">
                <a:latin typeface="Arial"/>
                <a:cs typeface="Arial"/>
              </a:rPr>
              <a:t> </a:t>
            </a:r>
            <a:r>
              <a:rPr sz="1969" spc="211" baseline="-12423" dirty="0">
                <a:latin typeface="Arial"/>
                <a:cs typeface="Arial"/>
              </a:rPr>
              <a:t>o</a:t>
            </a:r>
            <a:r>
              <a:rPr sz="1969" spc="290" baseline="-12423" dirty="0">
                <a:latin typeface="Arial"/>
                <a:cs typeface="Arial"/>
              </a:rPr>
              <a:t> </a:t>
            </a:r>
            <a:r>
              <a:rPr sz="1969" spc="198" baseline="-12423" dirty="0">
                <a:latin typeface="Arial"/>
                <a:cs typeface="Arial"/>
              </a:rPr>
              <a:t>g</a:t>
            </a:r>
            <a:r>
              <a:rPr sz="1969" spc="291" baseline="-12423" dirty="0">
                <a:latin typeface="Arial"/>
                <a:cs typeface="Arial"/>
              </a:rPr>
              <a:t>r</a:t>
            </a:r>
            <a:r>
              <a:rPr sz="1969" spc="186" baseline="-12423" dirty="0">
                <a:latin typeface="Arial"/>
                <a:cs typeface="Arial"/>
              </a:rPr>
              <a:t>u</a:t>
            </a:r>
            <a:r>
              <a:rPr sz="1969" spc="94" baseline="-12423" dirty="0">
                <a:latin typeface="Arial"/>
                <a:cs typeface="Arial"/>
              </a:rPr>
              <a:t>p</a:t>
            </a:r>
            <a:r>
              <a:rPr sz="1969" spc="211" baseline="-12423" dirty="0">
                <a:latin typeface="Arial"/>
                <a:cs typeface="Arial"/>
              </a:rPr>
              <a:t>o	</a:t>
            </a:r>
            <a:r>
              <a:rPr sz="1313" spc="306" dirty="0">
                <a:latin typeface="Arial"/>
                <a:cs typeface="Arial"/>
              </a:rPr>
              <a:t>G</a:t>
            </a:r>
            <a:r>
              <a:rPr sz="1313" spc="179" dirty="0">
                <a:latin typeface="Arial"/>
                <a:cs typeface="Arial"/>
              </a:rPr>
              <a:t>r</a:t>
            </a:r>
            <a:r>
              <a:rPr sz="1313" spc="243" dirty="0">
                <a:latin typeface="Arial"/>
                <a:cs typeface="Arial"/>
              </a:rPr>
              <a:t>u</a:t>
            </a:r>
            <a:r>
              <a:rPr sz="1313" spc="236" dirty="0">
                <a:latin typeface="Arial"/>
                <a:cs typeface="Arial"/>
              </a:rPr>
              <a:t>p</a:t>
            </a:r>
            <a:r>
              <a:rPr sz="1313" spc="218" dirty="0">
                <a:latin typeface="Arial"/>
                <a:cs typeface="Arial"/>
              </a:rPr>
              <a:t>o</a:t>
            </a:r>
            <a:r>
              <a:rPr sz="1313" spc="316" dirty="0">
                <a:latin typeface="Arial"/>
                <a:cs typeface="Arial"/>
              </a:rPr>
              <a:t> </a:t>
            </a:r>
            <a:r>
              <a:rPr sz="1313" spc="157" dirty="0">
                <a:latin typeface="Arial"/>
                <a:cs typeface="Arial"/>
              </a:rPr>
              <a:t>v</a:t>
            </a:r>
            <a:r>
              <a:rPr sz="1313" spc="224" dirty="0">
                <a:latin typeface="Arial"/>
                <a:cs typeface="Arial"/>
              </a:rPr>
              <a:t>i</a:t>
            </a:r>
            <a:r>
              <a:rPr sz="1313" spc="113" dirty="0">
                <a:latin typeface="Arial"/>
                <a:cs typeface="Arial"/>
              </a:rPr>
              <a:t>si</a:t>
            </a:r>
            <a:r>
              <a:rPr sz="1313" spc="57" dirty="0">
                <a:latin typeface="Arial"/>
                <a:cs typeface="Arial"/>
              </a:rPr>
              <a:t>b</a:t>
            </a:r>
            <a:r>
              <a:rPr sz="1313" spc="252" dirty="0">
                <a:latin typeface="Arial"/>
                <a:cs typeface="Arial"/>
              </a:rPr>
              <a:t>l</a:t>
            </a:r>
            <a:r>
              <a:rPr sz="1313" spc="80" dirty="0">
                <a:latin typeface="Arial"/>
                <a:cs typeface="Arial"/>
              </a:rPr>
              <a:t>e </a:t>
            </a:r>
            <a:r>
              <a:rPr sz="1313" spc="-74" dirty="0">
                <a:latin typeface="Arial"/>
                <a:cs typeface="Arial"/>
              </a:rPr>
              <a:t> </a:t>
            </a:r>
            <a:r>
              <a:rPr sz="1313" spc="221" dirty="0">
                <a:latin typeface="Arial"/>
                <a:cs typeface="Arial"/>
              </a:rPr>
              <a:t>po</a:t>
            </a:r>
            <a:r>
              <a:rPr sz="1313" spc="122" dirty="0">
                <a:latin typeface="Arial"/>
                <a:cs typeface="Arial"/>
              </a:rPr>
              <a:t>r</a:t>
            </a:r>
            <a:r>
              <a:rPr sz="1313" spc="296" dirty="0">
                <a:latin typeface="Arial"/>
                <a:cs typeface="Arial"/>
              </a:rPr>
              <a:t> </a:t>
            </a:r>
            <a:r>
              <a:rPr sz="1313" spc="113" dirty="0">
                <a:latin typeface="Arial"/>
                <a:cs typeface="Arial"/>
              </a:rPr>
              <a:t>c</a:t>
            </a:r>
            <a:r>
              <a:rPr sz="1313" spc="123" dirty="0">
                <a:latin typeface="Arial"/>
                <a:cs typeface="Arial"/>
              </a:rPr>
              <a:t>a</a:t>
            </a:r>
            <a:r>
              <a:rPr sz="1313" spc="323" dirty="0">
                <a:latin typeface="Arial"/>
                <a:cs typeface="Arial"/>
              </a:rPr>
              <a:t>l</a:t>
            </a:r>
            <a:r>
              <a:rPr sz="1313" spc="116" dirty="0">
                <a:latin typeface="Arial"/>
                <a:cs typeface="Arial"/>
              </a:rPr>
              <a:t>q</a:t>
            </a:r>
            <a:r>
              <a:rPr sz="1313" spc="168" dirty="0">
                <a:latin typeface="Arial"/>
                <a:cs typeface="Arial"/>
              </a:rPr>
              <a:t>u</a:t>
            </a:r>
            <a:r>
              <a:rPr sz="1313" spc="66" dirty="0">
                <a:latin typeface="Arial"/>
                <a:cs typeface="Arial"/>
              </a:rPr>
              <a:t>e</a:t>
            </a:r>
            <a:r>
              <a:rPr sz="1313" spc="253" dirty="0">
                <a:latin typeface="Arial"/>
                <a:cs typeface="Arial"/>
              </a:rPr>
              <a:t>r</a:t>
            </a:r>
            <a:r>
              <a:rPr sz="1313" spc="174" dirty="0">
                <a:latin typeface="Arial"/>
                <a:cs typeface="Arial"/>
              </a:rPr>
              <a:t>a </a:t>
            </a:r>
            <a:r>
              <a:rPr sz="1313" spc="-74" dirty="0">
                <a:latin typeface="Arial"/>
                <a:cs typeface="Arial"/>
              </a:rPr>
              <a:t> </a:t>
            </a:r>
            <a:r>
              <a:rPr sz="1313" spc="204" dirty="0">
                <a:latin typeface="Arial"/>
                <a:cs typeface="Arial"/>
              </a:rPr>
              <a:t>u</a:t>
            </a:r>
            <a:r>
              <a:rPr sz="1313" spc="83" dirty="0">
                <a:latin typeface="Arial"/>
                <a:cs typeface="Arial"/>
              </a:rPr>
              <a:t>su</a:t>
            </a:r>
            <a:r>
              <a:rPr sz="1313" spc="104" dirty="0">
                <a:latin typeface="Arial"/>
                <a:cs typeface="Arial"/>
              </a:rPr>
              <a:t>a</a:t>
            </a:r>
            <a:r>
              <a:rPr sz="1313" spc="286" dirty="0">
                <a:latin typeface="Arial"/>
                <a:cs typeface="Arial"/>
              </a:rPr>
              <a:t>r</a:t>
            </a:r>
            <a:r>
              <a:rPr sz="1313" spc="224" dirty="0">
                <a:latin typeface="Arial"/>
                <a:cs typeface="Arial"/>
              </a:rPr>
              <a:t>i</a:t>
            </a:r>
            <a:r>
              <a:rPr sz="1313" spc="122" dirty="0">
                <a:latin typeface="Arial"/>
                <a:cs typeface="Arial"/>
              </a:rPr>
              <a:t>o</a:t>
            </a:r>
            <a:r>
              <a:rPr sz="1313" spc="80" dirty="0">
                <a:latin typeface="Arial"/>
                <a:cs typeface="Arial"/>
              </a:rPr>
              <a:t>.</a:t>
            </a:r>
            <a:r>
              <a:rPr sz="1313" spc="126" dirty="0">
                <a:latin typeface="Arial"/>
                <a:cs typeface="Arial"/>
              </a:rPr>
              <a:t> </a:t>
            </a:r>
            <a:r>
              <a:rPr sz="1313" dirty="0">
                <a:latin typeface="Arial"/>
                <a:cs typeface="Arial"/>
              </a:rPr>
              <a:t>A </a:t>
            </a:r>
            <a:r>
              <a:rPr sz="1313" spc="12" dirty="0">
                <a:latin typeface="Arial"/>
                <a:cs typeface="Arial"/>
              </a:rPr>
              <a:t> </a:t>
            </a:r>
            <a:r>
              <a:rPr sz="1313" spc="337" dirty="0">
                <a:latin typeface="Arial"/>
                <a:cs typeface="Arial"/>
              </a:rPr>
              <a:t>l</a:t>
            </a:r>
            <a:r>
              <a:rPr sz="1313" spc="224" dirty="0">
                <a:latin typeface="Arial"/>
                <a:cs typeface="Arial"/>
              </a:rPr>
              <a:t>i</a:t>
            </a:r>
            <a:r>
              <a:rPr sz="1313" spc="41" dirty="0">
                <a:latin typeface="Arial"/>
                <a:cs typeface="Arial"/>
              </a:rPr>
              <a:t>s</a:t>
            </a:r>
            <a:r>
              <a:rPr sz="1313" spc="219" dirty="0">
                <a:latin typeface="Arial"/>
                <a:cs typeface="Arial"/>
              </a:rPr>
              <a:t>t</a:t>
            </a:r>
            <a:r>
              <a:rPr sz="1313" spc="174" dirty="0">
                <a:latin typeface="Arial"/>
                <a:cs typeface="Arial"/>
              </a:rPr>
              <a:t>a </a:t>
            </a:r>
            <a:r>
              <a:rPr sz="1313" spc="-74" dirty="0">
                <a:latin typeface="Arial"/>
                <a:cs typeface="Arial"/>
              </a:rPr>
              <a:t> </a:t>
            </a:r>
            <a:r>
              <a:rPr sz="1313" spc="292" dirty="0">
                <a:latin typeface="Arial"/>
                <a:cs typeface="Arial"/>
              </a:rPr>
              <a:t>d</a:t>
            </a:r>
            <a:r>
              <a:rPr sz="1313" spc="80" dirty="0">
                <a:latin typeface="Arial"/>
                <a:cs typeface="Arial"/>
              </a:rPr>
              <a:t>e</a:t>
            </a:r>
            <a:r>
              <a:rPr sz="1313" spc="39" dirty="0">
                <a:latin typeface="Arial"/>
                <a:cs typeface="Arial"/>
              </a:rPr>
              <a:t> </a:t>
            </a:r>
            <a:endParaRPr sz="1313">
              <a:latin typeface="Arial"/>
              <a:cs typeface="Arial"/>
            </a:endParaRPr>
          </a:p>
          <a:p>
            <a:pPr marL="975599" marR="1532155">
              <a:lnSpc>
                <a:spcPts val="1508"/>
              </a:lnSpc>
              <a:spcBef>
                <a:spcPts val="553"/>
              </a:spcBef>
              <a:tabLst>
                <a:tab pos="6119813" algn="l"/>
              </a:tabLst>
            </a:pPr>
            <a:r>
              <a:rPr sz="1969" spc="288" baseline="-12423" dirty="0">
                <a:latin typeface="Arial"/>
                <a:cs typeface="Arial"/>
              </a:rPr>
              <a:t>l</a:t>
            </a:r>
            <a:r>
              <a:rPr sz="1969" spc="274" baseline="-12423" dirty="0">
                <a:latin typeface="Arial"/>
                <a:cs typeface="Arial"/>
              </a:rPr>
              <a:t>i</a:t>
            </a:r>
            <a:r>
              <a:rPr sz="1969" spc="29" baseline="-12423" dirty="0">
                <a:latin typeface="Arial"/>
                <a:cs typeface="Arial"/>
              </a:rPr>
              <a:t>b</a:t>
            </a:r>
            <a:r>
              <a:rPr sz="1969" spc="225" baseline="-12423" dirty="0">
                <a:latin typeface="Arial"/>
                <a:cs typeface="Arial"/>
              </a:rPr>
              <a:t>r</a:t>
            </a:r>
            <a:r>
              <a:rPr sz="1969" spc="80" baseline="-12423" dirty="0">
                <a:latin typeface="Arial"/>
                <a:cs typeface="Arial"/>
              </a:rPr>
              <a:t>e</a:t>
            </a:r>
            <a:r>
              <a:rPr sz="1969" spc="262" baseline="-12423" dirty="0">
                <a:latin typeface="Arial"/>
                <a:cs typeface="Arial"/>
              </a:rPr>
              <a:t>m</a:t>
            </a:r>
            <a:r>
              <a:rPr sz="1969" spc="167" baseline="-12423" dirty="0">
                <a:latin typeface="Arial"/>
                <a:cs typeface="Arial"/>
              </a:rPr>
              <a:t>e</a:t>
            </a:r>
            <a:r>
              <a:rPr sz="1969" spc="101" baseline="-12423" dirty="0">
                <a:latin typeface="Arial"/>
                <a:cs typeface="Arial"/>
              </a:rPr>
              <a:t>n</a:t>
            </a:r>
            <a:r>
              <a:rPr sz="1969" spc="219" baseline="-12423" dirty="0">
                <a:latin typeface="Arial"/>
                <a:cs typeface="Arial"/>
              </a:rPr>
              <a:t>t</a:t>
            </a:r>
            <a:r>
              <a:rPr sz="1969" spc="33" baseline="-12423" dirty="0">
                <a:latin typeface="Arial"/>
                <a:cs typeface="Arial"/>
              </a:rPr>
              <a:t>e</a:t>
            </a:r>
            <a:r>
              <a:rPr sz="1969" spc="80" baseline="-12423" dirty="0">
                <a:latin typeface="Arial"/>
                <a:cs typeface="Arial"/>
              </a:rPr>
              <a:t>.	</a:t>
            </a:r>
            <a:r>
              <a:rPr sz="1313" spc="262" dirty="0">
                <a:latin typeface="Arial"/>
                <a:cs typeface="Arial"/>
              </a:rPr>
              <a:t>m</a:t>
            </a:r>
            <a:r>
              <a:rPr sz="1313" spc="80" dirty="0">
                <a:latin typeface="Arial"/>
                <a:cs typeface="Arial"/>
              </a:rPr>
              <a:t>e</a:t>
            </a:r>
            <a:r>
              <a:rPr sz="1313" spc="229" dirty="0">
                <a:latin typeface="Arial"/>
                <a:cs typeface="Arial"/>
              </a:rPr>
              <a:t>m</a:t>
            </a:r>
            <a:r>
              <a:rPr sz="1313" spc="29" dirty="0">
                <a:latin typeface="Arial"/>
                <a:cs typeface="Arial"/>
              </a:rPr>
              <a:t>b</a:t>
            </a:r>
            <a:r>
              <a:rPr sz="1313" spc="234" dirty="0">
                <a:latin typeface="Arial"/>
                <a:cs typeface="Arial"/>
              </a:rPr>
              <a:t>r</a:t>
            </a:r>
            <a:r>
              <a:rPr sz="1313" spc="225" dirty="0">
                <a:latin typeface="Arial"/>
                <a:cs typeface="Arial"/>
              </a:rPr>
              <a:t>o</a:t>
            </a:r>
            <a:r>
              <a:rPr sz="1313" dirty="0">
                <a:latin typeface="Arial"/>
                <a:cs typeface="Arial"/>
              </a:rPr>
              <a:t>s </a:t>
            </a:r>
            <a:r>
              <a:rPr sz="1313" spc="-74" dirty="0">
                <a:latin typeface="Arial"/>
                <a:cs typeface="Arial"/>
              </a:rPr>
              <a:t> </a:t>
            </a:r>
            <a:r>
              <a:rPr sz="1313" spc="219" dirty="0">
                <a:latin typeface="Arial"/>
                <a:cs typeface="Arial"/>
              </a:rPr>
              <a:t>t</a:t>
            </a:r>
            <a:r>
              <a:rPr sz="1313" spc="132" dirty="0">
                <a:latin typeface="Arial"/>
                <a:cs typeface="Arial"/>
              </a:rPr>
              <a:t>a</a:t>
            </a:r>
            <a:r>
              <a:rPr sz="1313" spc="229" dirty="0">
                <a:latin typeface="Arial"/>
                <a:cs typeface="Arial"/>
              </a:rPr>
              <a:t>m</a:t>
            </a:r>
            <a:r>
              <a:rPr sz="1313" spc="138" dirty="0">
                <a:latin typeface="Arial"/>
                <a:cs typeface="Arial"/>
              </a:rPr>
              <a:t>é</a:t>
            </a:r>
            <a:r>
              <a:rPr sz="1313" spc="226" dirty="0">
                <a:latin typeface="Arial"/>
                <a:cs typeface="Arial"/>
              </a:rPr>
              <a:t>n </a:t>
            </a:r>
            <a:r>
              <a:rPr sz="1313" spc="-74" dirty="0">
                <a:latin typeface="Arial"/>
                <a:cs typeface="Arial"/>
              </a:rPr>
              <a:t> </a:t>
            </a:r>
            <a:r>
              <a:rPr sz="1313" dirty="0">
                <a:latin typeface="Arial"/>
                <a:cs typeface="Arial"/>
              </a:rPr>
              <a:t>é </a:t>
            </a:r>
            <a:r>
              <a:rPr sz="1313" spc="63" dirty="0">
                <a:latin typeface="Arial"/>
                <a:cs typeface="Arial"/>
              </a:rPr>
              <a:t> </a:t>
            </a:r>
            <a:r>
              <a:rPr sz="1313" spc="157" dirty="0">
                <a:latin typeface="Arial"/>
                <a:cs typeface="Arial"/>
              </a:rPr>
              <a:t>v</a:t>
            </a:r>
            <a:r>
              <a:rPr sz="1313" spc="224" dirty="0">
                <a:latin typeface="Arial"/>
                <a:cs typeface="Arial"/>
              </a:rPr>
              <a:t>i</a:t>
            </a:r>
            <a:r>
              <a:rPr sz="1313" spc="113" dirty="0">
                <a:latin typeface="Arial"/>
                <a:cs typeface="Arial"/>
              </a:rPr>
              <a:t>si</a:t>
            </a:r>
            <a:r>
              <a:rPr sz="1313" spc="57" dirty="0">
                <a:latin typeface="Arial"/>
                <a:cs typeface="Arial"/>
              </a:rPr>
              <a:t>b</a:t>
            </a:r>
            <a:r>
              <a:rPr sz="1313" spc="252" dirty="0">
                <a:latin typeface="Arial"/>
                <a:cs typeface="Arial"/>
              </a:rPr>
              <a:t>l</a:t>
            </a:r>
            <a:r>
              <a:rPr sz="1313" spc="80" dirty="0">
                <a:latin typeface="Arial"/>
                <a:cs typeface="Arial"/>
              </a:rPr>
              <a:t>e </a:t>
            </a:r>
            <a:r>
              <a:rPr sz="1313" spc="-74" dirty="0">
                <a:latin typeface="Arial"/>
                <a:cs typeface="Arial"/>
              </a:rPr>
              <a:t> </a:t>
            </a:r>
            <a:r>
              <a:rPr sz="1313" spc="221" dirty="0">
                <a:latin typeface="Arial"/>
                <a:cs typeface="Arial"/>
              </a:rPr>
              <a:t>po</a:t>
            </a:r>
            <a:r>
              <a:rPr sz="1313" spc="122" dirty="0">
                <a:latin typeface="Arial"/>
                <a:cs typeface="Arial"/>
              </a:rPr>
              <a:t>r</a:t>
            </a:r>
            <a:r>
              <a:rPr sz="1313" spc="296" dirty="0">
                <a:latin typeface="Arial"/>
                <a:cs typeface="Arial"/>
              </a:rPr>
              <a:t> </a:t>
            </a:r>
            <a:r>
              <a:rPr sz="1313" spc="113" dirty="0">
                <a:latin typeface="Arial"/>
                <a:cs typeface="Arial"/>
              </a:rPr>
              <a:t>c</a:t>
            </a:r>
            <a:r>
              <a:rPr sz="1313" spc="123" dirty="0">
                <a:latin typeface="Arial"/>
                <a:cs typeface="Arial"/>
              </a:rPr>
              <a:t>a</a:t>
            </a:r>
            <a:r>
              <a:rPr sz="1313" spc="323" dirty="0">
                <a:latin typeface="Arial"/>
                <a:cs typeface="Arial"/>
              </a:rPr>
              <a:t>l</a:t>
            </a:r>
            <a:r>
              <a:rPr sz="1313" spc="116" dirty="0">
                <a:latin typeface="Arial"/>
                <a:cs typeface="Arial"/>
              </a:rPr>
              <a:t>q</a:t>
            </a:r>
            <a:r>
              <a:rPr sz="1313" spc="168" dirty="0">
                <a:latin typeface="Arial"/>
                <a:cs typeface="Arial"/>
              </a:rPr>
              <a:t>u</a:t>
            </a:r>
            <a:r>
              <a:rPr sz="1313" spc="66" dirty="0">
                <a:latin typeface="Arial"/>
                <a:cs typeface="Arial"/>
              </a:rPr>
              <a:t>e</a:t>
            </a:r>
            <a:r>
              <a:rPr sz="1313" spc="253" dirty="0">
                <a:latin typeface="Arial"/>
                <a:cs typeface="Arial"/>
              </a:rPr>
              <a:t>r</a:t>
            </a:r>
            <a:r>
              <a:rPr sz="1313" spc="174" dirty="0">
                <a:latin typeface="Arial"/>
                <a:cs typeface="Arial"/>
              </a:rPr>
              <a:t>a </a:t>
            </a:r>
            <a:r>
              <a:rPr sz="1313" spc="-74" dirty="0">
                <a:latin typeface="Arial"/>
                <a:cs typeface="Arial"/>
              </a:rPr>
              <a:t> </a:t>
            </a:r>
            <a:r>
              <a:rPr sz="1313" spc="204" dirty="0">
                <a:latin typeface="Arial"/>
                <a:cs typeface="Arial"/>
              </a:rPr>
              <a:t>u</a:t>
            </a:r>
            <a:r>
              <a:rPr sz="1313" spc="83" dirty="0">
                <a:latin typeface="Arial"/>
                <a:cs typeface="Arial"/>
              </a:rPr>
              <a:t>su</a:t>
            </a:r>
            <a:r>
              <a:rPr sz="1313" spc="104" dirty="0">
                <a:latin typeface="Arial"/>
                <a:cs typeface="Arial"/>
              </a:rPr>
              <a:t>a</a:t>
            </a:r>
            <a:r>
              <a:rPr sz="1313" spc="286" dirty="0">
                <a:latin typeface="Arial"/>
                <a:cs typeface="Arial"/>
              </a:rPr>
              <a:t>r</a:t>
            </a:r>
            <a:r>
              <a:rPr sz="1313" spc="224" dirty="0">
                <a:latin typeface="Arial"/>
                <a:cs typeface="Arial"/>
              </a:rPr>
              <a:t>i</a:t>
            </a:r>
            <a:r>
              <a:rPr sz="1313" spc="122" dirty="0">
                <a:latin typeface="Arial"/>
                <a:cs typeface="Arial"/>
              </a:rPr>
              <a:t>o</a:t>
            </a:r>
            <a:r>
              <a:rPr sz="1313" spc="80" dirty="0">
                <a:latin typeface="Arial"/>
                <a:cs typeface="Arial"/>
              </a:rPr>
              <a:t>.</a:t>
            </a:r>
            <a:endParaRPr sz="1313">
              <a:latin typeface="Arial"/>
              <a:cs typeface="Arial"/>
            </a:endParaRPr>
          </a:p>
          <a:p>
            <a:pPr marL="990317">
              <a:lnSpc>
                <a:spcPts val="3093"/>
              </a:lnSpc>
              <a:spcBef>
                <a:spcPts val="1671"/>
              </a:spcBef>
              <a:tabLst>
                <a:tab pos="6096000" algn="l"/>
              </a:tabLst>
            </a:pPr>
            <a:r>
              <a:rPr sz="1875" spc="257" dirty="0">
                <a:solidFill>
                  <a:srgbClr val="D4550F"/>
                </a:solidFill>
                <a:latin typeface="Arial"/>
                <a:cs typeface="Arial"/>
              </a:rPr>
              <a:t>C</a:t>
            </a:r>
            <a:r>
              <a:rPr sz="1875" spc="245" dirty="0">
                <a:solidFill>
                  <a:srgbClr val="D4550F"/>
                </a:solidFill>
                <a:latin typeface="Arial"/>
                <a:cs typeface="Arial"/>
              </a:rPr>
              <a:t>o</a:t>
            </a:r>
            <a:r>
              <a:rPr sz="1875" spc="252" dirty="0">
                <a:solidFill>
                  <a:srgbClr val="D4550F"/>
                </a:solidFill>
                <a:latin typeface="Arial"/>
                <a:cs typeface="Arial"/>
              </a:rPr>
              <a:t>n</a:t>
            </a:r>
            <a:r>
              <a:rPr sz="1875" spc="333" dirty="0">
                <a:solidFill>
                  <a:srgbClr val="D4550F"/>
                </a:solidFill>
                <a:latin typeface="Arial"/>
                <a:cs typeface="Arial"/>
              </a:rPr>
              <a:t>t</a:t>
            </a:r>
            <a:r>
              <a:rPr sz="1875" spc="334" dirty="0">
                <a:solidFill>
                  <a:srgbClr val="D4550F"/>
                </a:solidFill>
                <a:latin typeface="Arial"/>
                <a:cs typeface="Arial"/>
              </a:rPr>
              <a:t>r</a:t>
            </a:r>
            <a:r>
              <a:rPr sz="1875" spc="382" dirty="0">
                <a:solidFill>
                  <a:srgbClr val="D4550F"/>
                </a:solidFill>
                <a:latin typeface="Arial"/>
                <a:cs typeface="Arial"/>
              </a:rPr>
              <a:t>o</a:t>
            </a:r>
            <a:r>
              <a:rPr sz="1875" spc="424" dirty="0">
                <a:solidFill>
                  <a:srgbClr val="D4550F"/>
                </a:solidFill>
                <a:latin typeface="Arial"/>
                <a:cs typeface="Arial"/>
              </a:rPr>
              <a:t>l</a:t>
            </a:r>
            <a:r>
              <a:rPr sz="1875" spc="188" dirty="0">
                <a:solidFill>
                  <a:srgbClr val="D4550F"/>
                </a:solidFill>
                <a:latin typeface="Arial"/>
                <a:cs typeface="Arial"/>
              </a:rPr>
              <a:t>a</a:t>
            </a:r>
            <a:r>
              <a:rPr sz="1875" spc="416" dirty="0">
                <a:solidFill>
                  <a:srgbClr val="D4550F"/>
                </a:solidFill>
                <a:latin typeface="Arial"/>
                <a:cs typeface="Arial"/>
              </a:rPr>
              <a:t>d</a:t>
            </a:r>
            <a:r>
              <a:rPr sz="1875" spc="302" dirty="0">
                <a:solidFill>
                  <a:srgbClr val="D4550F"/>
                </a:solidFill>
                <a:latin typeface="Arial"/>
                <a:cs typeface="Arial"/>
              </a:rPr>
              <a:t>o </a:t>
            </a:r>
            <a:r>
              <a:rPr sz="1875" spc="-112" dirty="0">
                <a:solidFill>
                  <a:srgbClr val="D4550F"/>
                </a:solidFill>
                <a:latin typeface="Arial"/>
                <a:cs typeface="Arial"/>
              </a:rPr>
              <a:t> </a:t>
            </a:r>
            <a:r>
              <a:rPr sz="1875" spc="386" dirty="0">
                <a:solidFill>
                  <a:srgbClr val="D4550F"/>
                </a:solidFill>
                <a:latin typeface="Arial"/>
                <a:cs typeface="Arial"/>
              </a:rPr>
              <a:t>*</a:t>
            </a:r>
            <a:r>
              <a:rPr sz="1875" dirty="0">
                <a:solidFill>
                  <a:srgbClr val="D4550F"/>
                </a:solidFill>
                <a:latin typeface="Arial"/>
                <a:cs typeface="Arial"/>
              </a:rPr>
              <a:t>	</a:t>
            </a:r>
            <a:r>
              <a:rPr sz="2813" spc="131" baseline="28987" dirty="0">
                <a:solidFill>
                  <a:srgbClr val="D4550F"/>
                </a:solidFill>
                <a:latin typeface="Arial"/>
                <a:cs typeface="Arial"/>
              </a:rPr>
              <a:t>Oc</a:t>
            </a:r>
            <a:r>
              <a:rPr sz="2813" spc="166" baseline="28987" dirty="0">
                <a:solidFill>
                  <a:srgbClr val="D4550F"/>
                </a:solidFill>
                <a:latin typeface="Arial"/>
                <a:cs typeface="Arial"/>
              </a:rPr>
              <a:t>u</a:t>
            </a:r>
            <a:r>
              <a:rPr sz="2813" spc="264" baseline="28987" dirty="0">
                <a:solidFill>
                  <a:srgbClr val="D4550F"/>
                </a:solidFill>
                <a:latin typeface="Arial"/>
                <a:cs typeface="Arial"/>
              </a:rPr>
              <a:t>l</a:t>
            </a:r>
            <a:r>
              <a:rPr sz="2813" spc="248" baseline="28987" dirty="0">
                <a:solidFill>
                  <a:srgbClr val="D4550F"/>
                </a:solidFill>
                <a:latin typeface="Arial"/>
                <a:cs typeface="Arial"/>
              </a:rPr>
              <a:t>t</a:t>
            </a:r>
            <a:r>
              <a:rPr sz="2813" spc="302" baseline="28987" dirty="0">
                <a:solidFill>
                  <a:srgbClr val="D4550F"/>
                </a:solidFill>
                <a:latin typeface="Arial"/>
                <a:cs typeface="Arial"/>
              </a:rPr>
              <a:t>o </a:t>
            </a:r>
            <a:r>
              <a:rPr sz="2813" spc="-112" baseline="28987" dirty="0">
                <a:solidFill>
                  <a:srgbClr val="D4550F"/>
                </a:solidFill>
                <a:latin typeface="Arial"/>
                <a:cs typeface="Arial"/>
              </a:rPr>
              <a:t> </a:t>
            </a:r>
            <a:r>
              <a:rPr sz="2813" spc="386" baseline="28987" dirty="0">
                <a:solidFill>
                  <a:srgbClr val="D4550F"/>
                </a:solidFill>
                <a:latin typeface="Arial"/>
                <a:cs typeface="Arial"/>
              </a:rPr>
              <a:t>*</a:t>
            </a:r>
            <a:endParaRPr sz="1875">
              <a:latin typeface="Arial"/>
              <a:cs typeface="Arial"/>
            </a:endParaRPr>
          </a:p>
          <a:p>
            <a:pPr marL="993647">
              <a:lnSpc>
                <a:spcPct val="95825"/>
              </a:lnSpc>
              <a:spcBef>
                <a:spcPts val="710"/>
              </a:spcBef>
            </a:pPr>
            <a:r>
              <a:rPr sz="1313" dirty="0">
                <a:latin typeface="Arial"/>
                <a:cs typeface="Arial"/>
              </a:rPr>
              <a:t>Os</a:t>
            </a:r>
            <a:r>
              <a:rPr sz="1313" spc="217" dirty="0">
                <a:latin typeface="Arial"/>
                <a:cs typeface="Arial"/>
              </a:rPr>
              <a:t> </a:t>
            </a:r>
            <a:r>
              <a:rPr sz="1313" spc="132" dirty="0">
                <a:latin typeface="Arial"/>
                <a:cs typeface="Arial"/>
              </a:rPr>
              <a:t>a</a:t>
            </a:r>
            <a:r>
              <a:rPr sz="1313" spc="292" dirty="0">
                <a:latin typeface="Arial"/>
                <a:cs typeface="Arial"/>
              </a:rPr>
              <a:t>d</a:t>
            </a:r>
            <a:r>
              <a:rPr sz="1313" spc="248" dirty="0">
                <a:latin typeface="Arial"/>
                <a:cs typeface="Arial"/>
              </a:rPr>
              <a:t>m</a:t>
            </a:r>
            <a:r>
              <a:rPr sz="1313" spc="224" dirty="0">
                <a:latin typeface="Arial"/>
                <a:cs typeface="Arial"/>
              </a:rPr>
              <a:t>i</a:t>
            </a:r>
            <a:r>
              <a:rPr sz="1313" spc="249" dirty="0">
                <a:latin typeface="Arial"/>
                <a:cs typeface="Arial"/>
              </a:rPr>
              <a:t>n</a:t>
            </a:r>
            <a:r>
              <a:rPr sz="1313" spc="224" dirty="0">
                <a:latin typeface="Arial"/>
                <a:cs typeface="Arial"/>
              </a:rPr>
              <a:t>i</a:t>
            </a:r>
            <a:r>
              <a:rPr sz="1313" spc="41" dirty="0">
                <a:latin typeface="Arial"/>
                <a:cs typeface="Arial"/>
              </a:rPr>
              <a:t>s</a:t>
            </a:r>
            <a:r>
              <a:rPr sz="1313" spc="233" dirty="0">
                <a:latin typeface="Arial"/>
                <a:cs typeface="Arial"/>
              </a:rPr>
              <a:t>t</a:t>
            </a:r>
            <a:r>
              <a:rPr sz="1313" spc="253" dirty="0">
                <a:latin typeface="Arial"/>
                <a:cs typeface="Arial"/>
              </a:rPr>
              <a:t>r</a:t>
            </a:r>
            <a:r>
              <a:rPr sz="1313" spc="132" dirty="0">
                <a:latin typeface="Arial"/>
                <a:cs typeface="Arial"/>
              </a:rPr>
              <a:t>a</a:t>
            </a:r>
            <a:r>
              <a:rPr sz="1313" spc="292" dirty="0">
                <a:latin typeface="Arial"/>
                <a:cs typeface="Arial"/>
              </a:rPr>
              <a:t>d</a:t>
            </a:r>
            <a:r>
              <a:rPr sz="1313" spc="225" dirty="0">
                <a:latin typeface="Arial"/>
                <a:cs typeface="Arial"/>
              </a:rPr>
              <a:t>or</a:t>
            </a:r>
            <a:r>
              <a:rPr sz="1313" spc="108" dirty="0">
                <a:latin typeface="Arial"/>
                <a:cs typeface="Arial"/>
              </a:rPr>
              <a:t>e</a:t>
            </a:r>
            <a:r>
              <a:rPr sz="1313" dirty="0">
                <a:latin typeface="Arial"/>
                <a:cs typeface="Arial"/>
              </a:rPr>
              <a:t>s </a:t>
            </a:r>
            <a:r>
              <a:rPr sz="1313" spc="-74" dirty="0">
                <a:latin typeface="Arial"/>
                <a:cs typeface="Arial"/>
              </a:rPr>
              <a:t> </a:t>
            </a:r>
            <a:r>
              <a:rPr sz="1313" spc="248" dirty="0">
                <a:latin typeface="Arial"/>
                <a:cs typeface="Arial"/>
              </a:rPr>
              <a:t>do</a:t>
            </a:r>
            <a:r>
              <a:rPr sz="1313" spc="296" dirty="0">
                <a:latin typeface="Arial"/>
                <a:cs typeface="Arial"/>
              </a:rPr>
              <a:t> </a:t>
            </a:r>
            <a:r>
              <a:rPr sz="1313" spc="198" dirty="0">
                <a:latin typeface="Arial"/>
                <a:cs typeface="Arial"/>
              </a:rPr>
              <a:t>g</a:t>
            </a:r>
            <a:r>
              <a:rPr sz="1313" spc="291" dirty="0">
                <a:latin typeface="Arial"/>
                <a:cs typeface="Arial"/>
              </a:rPr>
              <a:t>r</a:t>
            </a:r>
            <a:r>
              <a:rPr sz="1313" spc="186" dirty="0">
                <a:latin typeface="Arial"/>
                <a:cs typeface="Arial"/>
              </a:rPr>
              <a:t>u</a:t>
            </a:r>
            <a:r>
              <a:rPr sz="1313" spc="94" dirty="0">
                <a:latin typeface="Arial"/>
                <a:cs typeface="Arial"/>
              </a:rPr>
              <a:t>p</a:t>
            </a:r>
            <a:r>
              <a:rPr sz="1313" spc="211" dirty="0">
                <a:latin typeface="Arial"/>
                <a:cs typeface="Arial"/>
              </a:rPr>
              <a:t>o </a:t>
            </a:r>
            <a:r>
              <a:rPr sz="1313" spc="-74" dirty="0">
                <a:latin typeface="Arial"/>
                <a:cs typeface="Arial"/>
              </a:rPr>
              <a:t> </a:t>
            </a:r>
            <a:r>
              <a:rPr sz="1313" spc="192" dirty="0">
                <a:latin typeface="Arial"/>
                <a:cs typeface="Arial"/>
              </a:rPr>
              <a:t>e</a:t>
            </a:r>
            <a:r>
              <a:rPr sz="1313" spc="123" dirty="0">
                <a:latin typeface="Arial"/>
                <a:cs typeface="Arial"/>
              </a:rPr>
              <a:t>n</a:t>
            </a:r>
            <a:r>
              <a:rPr sz="1313" spc="174" dirty="0">
                <a:latin typeface="Arial"/>
                <a:cs typeface="Arial"/>
              </a:rPr>
              <a:t>g</a:t>
            </a:r>
            <a:r>
              <a:rPr sz="1313" spc="123" dirty="0">
                <a:latin typeface="Arial"/>
                <a:cs typeface="Arial"/>
              </a:rPr>
              <a:t>a</a:t>
            </a:r>
            <a:r>
              <a:rPr sz="1313" spc="174" dirty="0">
                <a:latin typeface="Arial"/>
                <a:cs typeface="Arial"/>
              </a:rPr>
              <a:t>d</a:t>
            </a:r>
            <a:r>
              <a:rPr sz="1313" spc="192" dirty="0">
                <a:latin typeface="Arial"/>
                <a:cs typeface="Arial"/>
              </a:rPr>
              <a:t>e</a:t>
            </a:r>
            <a:r>
              <a:rPr sz="1313" spc="174" dirty="0">
                <a:latin typeface="Arial"/>
                <a:cs typeface="Arial"/>
              </a:rPr>
              <a:t>n</a:t>
            </a:r>
            <a:r>
              <a:rPr sz="1313" spc="318" dirty="0">
                <a:latin typeface="Arial"/>
                <a:cs typeface="Arial"/>
              </a:rPr>
              <a:t> </a:t>
            </a:r>
            <a:r>
              <a:rPr sz="1313" spc="174" dirty="0">
                <a:latin typeface="Arial"/>
                <a:cs typeface="Arial"/>
              </a:rPr>
              <a:t>a</a:t>
            </a:r>
            <a:r>
              <a:rPr sz="1313" spc="225" dirty="0">
                <a:latin typeface="Arial"/>
                <a:cs typeface="Arial"/>
              </a:rPr>
              <a:t>o</a:t>
            </a:r>
            <a:r>
              <a:rPr sz="1313" dirty="0">
                <a:latin typeface="Arial"/>
                <a:cs typeface="Arial"/>
              </a:rPr>
              <a:t>s</a:t>
            </a:r>
            <a:endParaRPr sz="1313">
              <a:latin typeface="Arial"/>
              <a:cs typeface="Arial"/>
            </a:endParaRPr>
          </a:p>
          <a:p>
            <a:pPr marL="993647">
              <a:lnSpc>
                <a:spcPts val="1827"/>
              </a:lnSpc>
              <a:spcBef>
                <a:spcPts val="352"/>
              </a:spcBef>
              <a:tabLst>
                <a:tab pos="6096000" algn="l"/>
              </a:tabLst>
            </a:pPr>
            <a:r>
              <a:rPr sz="1313" spc="204" dirty="0">
                <a:latin typeface="Arial"/>
                <a:cs typeface="Arial"/>
              </a:rPr>
              <a:t>u</a:t>
            </a:r>
            <a:r>
              <a:rPr sz="1313" spc="83" dirty="0">
                <a:latin typeface="Arial"/>
                <a:cs typeface="Arial"/>
              </a:rPr>
              <a:t>su</a:t>
            </a:r>
            <a:r>
              <a:rPr sz="1313" spc="104" dirty="0">
                <a:latin typeface="Arial"/>
                <a:cs typeface="Arial"/>
              </a:rPr>
              <a:t>a</a:t>
            </a:r>
            <a:r>
              <a:rPr sz="1313" spc="286" dirty="0">
                <a:latin typeface="Arial"/>
                <a:cs typeface="Arial"/>
              </a:rPr>
              <a:t>r</a:t>
            </a:r>
            <a:r>
              <a:rPr sz="1313" spc="224" dirty="0">
                <a:latin typeface="Arial"/>
                <a:cs typeface="Arial"/>
              </a:rPr>
              <a:t>i</a:t>
            </a:r>
            <a:r>
              <a:rPr sz="1313" spc="225" dirty="0">
                <a:latin typeface="Arial"/>
                <a:cs typeface="Arial"/>
              </a:rPr>
              <a:t>o</a:t>
            </a:r>
            <a:r>
              <a:rPr sz="1313" dirty="0">
                <a:latin typeface="Arial"/>
                <a:cs typeface="Arial"/>
              </a:rPr>
              <a:t>s </a:t>
            </a:r>
            <a:r>
              <a:rPr sz="1313" spc="-74" dirty="0">
                <a:latin typeface="Arial"/>
                <a:cs typeface="Arial"/>
              </a:rPr>
              <a:t> </a:t>
            </a:r>
            <a:r>
              <a:rPr sz="1313" spc="248" dirty="0">
                <a:latin typeface="Arial"/>
                <a:cs typeface="Arial"/>
              </a:rPr>
              <a:t>do</a:t>
            </a:r>
            <a:r>
              <a:rPr sz="1313" spc="296" dirty="0">
                <a:latin typeface="Arial"/>
                <a:cs typeface="Arial"/>
              </a:rPr>
              <a:t> </a:t>
            </a:r>
            <a:r>
              <a:rPr sz="1313" spc="198" dirty="0">
                <a:latin typeface="Arial"/>
                <a:cs typeface="Arial"/>
              </a:rPr>
              <a:t>g</a:t>
            </a:r>
            <a:r>
              <a:rPr sz="1313" spc="291" dirty="0">
                <a:latin typeface="Arial"/>
                <a:cs typeface="Arial"/>
              </a:rPr>
              <a:t>r</a:t>
            </a:r>
            <a:r>
              <a:rPr sz="1313" spc="186" dirty="0">
                <a:latin typeface="Arial"/>
                <a:cs typeface="Arial"/>
              </a:rPr>
              <a:t>u</a:t>
            </a:r>
            <a:r>
              <a:rPr sz="1313" spc="94" dirty="0">
                <a:latin typeface="Arial"/>
                <a:cs typeface="Arial"/>
              </a:rPr>
              <a:t>p</a:t>
            </a:r>
            <a:r>
              <a:rPr sz="1313" spc="122" dirty="0">
                <a:latin typeface="Arial"/>
                <a:cs typeface="Arial"/>
              </a:rPr>
              <a:t>o</a:t>
            </a:r>
            <a:r>
              <a:rPr sz="1313" spc="80" dirty="0">
                <a:latin typeface="Arial"/>
                <a:cs typeface="Arial"/>
              </a:rPr>
              <a:t>. </a:t>
            </a:r>
            <a:r>
              <a:rPr sz="1313" spc="-149" dirty="0">
                <a:latin typeface="Arial"/>
                <a:cs typeface="Arial"/>
              </a:rPr>
              <a:t> </a:t>
            </a:r>
            <a:r>
              <a:rPr sz="1313" spc="87" dirty="0">
                <a:latin typeface="Arial"/>
                <a:cs typeface="Arial"/>
              </a:rPr>
              <a:t>E</a:t>
            </a:r>
            <a:r>
              <a:rPr sz="1313" spc="41" dirty="0">
                <a:latin typeface="Arial"/>
                <a:cs typeface="Arial"/>
              </a:rPr>
              <a:t>s</a:t>
            </a:r>
            <a:r>
              <a:rPr sz="1313" spc="219" dirty="0">
                <a:latin typeface="Arial"/>
                <a:cs typeface="Arial"/>
              </a:rPr>
              <a:t>t</a:t>
            </a:r>
            <a:r>
              <a:rPr sz="1313" spc="108" dirty="0">
                <a:latin typeface="Arial"/>
                <a:cs typeface="Arial"/>
              </a:rPr>
              <a:t>e</a:t>
            </a:r>
            <a:r>
              <a:rPr sz="1313" dirty="0">
                <a:latin typeface="Arial"/>
                <a:cs typeface="Arial"/>
              </a:rPr>
              <a:t>s </a:t>
            </a:r>
            <a:r>
              <a:rPr sz="1313" spc="-74" dirty="0">
                <a:latin typeface="Arial"/>
                <a:cs typeface="Arial"/>
              </a:rPr>
              <a:t> </a:t>
            </a:r>
            <a:r>
              <a:rPr sz="1313" spc="262" dirty="0">
                <a:latin typeface="Arial"/>
                <a:cs typeface="Arial"/>
              </a:rPr>
              <a:t>m</a:t>
            </a:r>
            <a:r>
              <a:rPr sz="1313" spc="80" dirty="0">
                <a:latin typeface="Arial"/>
                <a:cs typeface="Arial"/>
              </a:rPr>
              <a:t>e</a:t>
            </a:r>
            <a:r>
              <a:rPr sz="1313" spc="229" dirty="0">
                <a:latin typeface="Arial"/>
                <a:cs typeface="Arial"/>
              </a:rPr>
              <a:t>m</a:t>
            </a:r>
            <a:r>
              <a:rPr sz="1313" spc="29" dirty="0">
                <a:latin typeface="Arial"/>
                <a:cs typeface="Arial"/>
              </a:rPr>
              <a:t>b</a:t>
            </a:r>
            <a:r>
              <a:rPr sz="1313" spc="234" dirty="0">
                <a:latin typeface="Arial"/>
                <a:cs typeface="Arial"/>
              </a:rPr>
              <a:t>r</a:t>
            </a:r>
            <a:r>
              <a:rPr sz="1313" spc="225" dirty="0">
                <a:latin typeface="Arial"/>
                <a:cs typeface="Arial"/>
              </a:rPr>
              <a:t>o</a:t>
            </a:r>
            <a:r>
              <a:rPr sz="1313" dirty="0">
                <a:latin typeface="Arial"/>
                <a:cs typeface="Arial"/>
              </a:rPr>
              <a:t>s </a:t>
            </a:r>
            <a:r>
              <a:rPr sz="1313" spc="-74" dirty="0">
                <a:latin typeface="Arial"/>
                <a:cs typeface="Arial"/>
              </a:rPr>
              <a:t> </a:t>
            </a:r>
            <a:r>
              <a:rPr sz="1313" spc="154" dirty="0">
                <a:latin typeface="Arial"/>
                <a:cs typeface="Arial"/>
              </a:rPr>
              <a:t>n</a:t>
            </a:r>
            <a:r>
              <a:rPr sz="1313" spc="231" dirty="0">
                <a:latin typeface="Arial"/>
                <a:cs typeface="Arial"/>
              </a:rPr>
              <a:t>o</a:t>
            </a:r>
            <a:r>
              <a:rPr sz="1313" spc="189" dirty="0">
                <a:latin typeface="Arial"/>
                <a:cs typeface="Arial"/>
              </a:rPr>
              <a:t>n</a:t>
            </a:r>
            <a:r>
              <a:rPr sz="1313" spc="383" dirty="0">
                <a:latin typeface="Arial"/>
                <a:cs typeface="Arial"/>
              </a:rPr>
              <a:t> </a:t>
            </a:r>
            <a:r>
              <a:rPr sz="1313" spc="207" dirty="0">
                <a:latin typeface="Arial"/>
                <a:cs typeface="Arial"/>
              </a:rPr>
              <a:t>p</a:t>
            </a:r>
            <a:r>
              <a:rPr sz="1313" spc="272" dirty="0">
                <a:latin typeface="Arial"/>
                <a:cs typeface="Arial"/>
              </a:rPr>
              <a:t>o</a:t>
            </a:r>
            <a:r>
              <a:rPr sz="1313" spc="189" dirty="0">
                <a:latin typeface="Arial"/>
                <a:cs typeface="Arial"/>
              </a:rPr>
              <a:t>d</a:t>
            </a:r>
            <a:r>
              <a:rPr sz="1313" spc="207" dirty="0">
                <a:latin typeface="Arial"/>
                <a:cs typeface="Arial"/>
              </a:rPr>
              <a:t>e</a:t>
            </a:r>
            <a:r>
              <a:rPr sz="1313" spc="189" dirty="0">
                <a:latin typeface="Arial"/>
                <a:cs typeface="Arial"/>
              </a:rPr>
              <a:t>n</a:t>
            </a:r>
            <a:r>
              <a:rPr sz="1313" dirty="0">
                <a:latin typeface="Arial"/>
                <a:cs typeface="Arial"/>
              </a:rPr>
              <a:t>	</a:t>
            </a:r>
            <a:r>
              <a:rPr sz="2813" spc="53" baseline="-10145" dirty="0">
                <a:solidFill>
                  <a:srgbClr val="095BC4"/>
                </a:solidFill>
                <a:latin typeface="Arial"/>
                <a:cs typeface="Arial"/>
              </a:rPr>
              <a:t>P</a:t>
            </a:r>
            <a:r>
              <a:rPr sz="2813" spc="47" baseline="-10145" dirty="0">
                <a:solidFill>
                  <a:srgbClr val="095BC4"/>
                </a:solidFill>
                <a:latin typeface="Arial"/>
                <a:cs typeface="Arial"/>
              </a:rPr>
              <a:t>a</a:t>
            </a:r>
            <a:r>
              <a:rPr sz="2813" spc="362" baseline="-10145" dirty="0">
                <a:solidFill>
                  <a:srgbClr val="095BC4"/>
                </a:solidFill>
                <a:latin typeface="Arial"/>
                <a:cs typeface="Arial"/>
              </a:rPr>
              <a:t>r</a:t>
            </a:r>
            <a:r>
              <a:rPr sz="2813" spc="342" baseline="-10145" dirty="0">
                <a:solidFill>
                  <a:srgbClr val="095BC4"/>
                </a:solidFill>
                <a:latin typeface="Arial"/>
                <a:cs typeface="Arial"/>
              </a:rPr>
              <a:t>t</a:t>
            </a:r>
            <a:r>
              <a:rPr sz="2813" spc="338" baseline="-10145" dirty="0">
                <a:solidFill>
                  <a:srgbClr val="095BC4"/>
                </a:solidFill>
                <a:latin typeface="Arial"/>
                <a:cs typeface="Arial"/>
              </a:rPr>
              <a:t>i</a:t>
            </a:r>
            <a:r>
              <a:rPr sz="2813" spc="234" baseline="-10145" dirty="0">
                <a:solidFill>
                  <a:srgbClr val="095BC4"/>
                </a:solidFill>
                <a:latin typeface="Arial"/>
                <a:cs typeface="Arial"/>
              </a:rPr>
              <a:t>c</a:t>
            </a:r>
            <a:r>
              <a:rPr sz="2813" spc="278" baseline="-10145" dirty="0">
                <a:solidFill>
                  <a:srgbClr val="095BC4"/>
                </a:solidFill>
                <a:latin typeface="Arial"/>
                <a:cs typeface="Arial"/>
              </a:rPr>
              <a:t>i</a:t>
            </a:r>
            <a:r>
              <a:rPr sz="2813" spc="114" baseline="-10145" dirty="0">
                <a:solidFill>
                  <a:srgbClr val="095BC4"/>
                </a:solidFill>
                <a:latin typeface="Arial"/>
                <a:cs typeface="Arial"/>
              </a:rPr>
              <a:t>p</a:t>
            </a:r>
            <a:r>
              <a:rPr sz="2813" spc="188" baseline="-10145" dirty="0">
                <a:solidFill>
                  <a:srgbClr val="095BC4"/>
                </a:solidFill>
                <a:latin typeface="Arial"/>
                <a:cs typeface="Arial"/>
              </a:rPr>
              <a:t>a</a:t>
            </a:r>
            <a:r>
              <a:rPr sz="2813" spc="234" baseline="-10145" dirty="0">
                <a:solidFill>
                  <a:srgbClr val="095BC4"/>
                </a:solidFill>
                <a:latin typeface="Arial"/>
                <a:cs typeface="Arial"/>
              </a:rPr>
              <a:t>c</a:t>
            </a:r>
            <a:r>
              <a:rPr sz="2813" spc="320" baseline="-10145" dirty="0">
                <a:solidFill>
                  <a:srgbClr val="095BC4"/>
                </a:solidFill>
                <a:latin typeface="Arial"/>
                <a:cs typeface="Arial"/>
              </a:rPr>
              <a:t>i</a:t>
            </a:r>
            <a:r>
              <a:rPr sz="2813" spc="333" baseline="-10145" dirty="0">
                <a:solidFill>
                  <a:srgbClr val="095BC4"/>
                </a:solidFill>
                <a:latin typeface="Arial"/>
                <a:cs typeface="Arial"/>
              </a:rPr>
              <a:t>ó</a:t>
            </a:r>
            <a:r>
              <a:rPr sz="2813" spc="323" baseline="-10145" dirty="0">
                <a:solidFill>
                  <a:srgbClr val="095BC4"/>
                </a:solidFill>
                <a:latin typeface="Arial"/>
                <a:cs typeface="Arial"/>
              </a:rPr>
              <a:t>n </a:t>
            </a:r>
            <a:r>
              <a:rPr sz="2813" spc="-107" baseline="-10145" dirty="0">
                <a:solidFill>
                  <a:srgbClr val="095BC4"/>
                </a:solidFill>
                <a:latin typeface="Arial"/>
                <a:cs typeface="Arial"/>
              </a:rPr>
              <a:t> </a:t>
            </a:r>
            <a:r>
              <a:rPr sz="2813" spc="335" baseline="-10145" dirty="0">
                <a:solidFill>
                  <a:srgbClr val="095BC4"/>
                </a:solidFill>
                <a:latin typeface="Arial"/>
                <a:cs typeface="Arial"/>
              </a:rPr>
              <a:t>o</a:t>
            </a:r>
            <a:r>
              <a:rPr sz="2813" spc="234" baseline="-10145" dirty="0">
                <a:solidFill>
                  <a:srgbClr val="095BC4"/>
                </a:solidFill>
                <a:latin typeface="Arial"/>
                <a:cs typeface="Arial"/>
              </a:rPr>
              <a:t>c</a:t>
            </a:r>
            <a:r>
              <a:rPr sz="2813" spc="291" baseline="-10145" dirty="0">
                <a:solidFill>
                  <a:srgbClr val="095BC4"/>
                </a:solidFill>
                <a:latin typeface="Arial"/>
                <a:cs typeface="Arial"/>
              </a:rPr>
              <a:t>u</a:t>
            </a:r>
            <a:r>
              <a:rPr sz="2813" spc="264" baseline="-10145" dirty="0">
                <a:solidFill>
                  <a:srgbClr val="095BC4"/>
                </a:solidFill>
                <a:latin typeface="Arial"/>
                <a:cs typeface="Arial"/>
              </a:rPr>
              <a:t>l</a:t>
            </a:r>
            <a:r>
              <a:rPr sz="2813" spc="314" baseline="-10145" dirty="0">
                <a:solidFill>
                  <a:srgbClr val="095BC4"/>
                </a:solidFill>
                <a:latin typeface="Arial"/>
                <a:cs typeface="Arial"/>
              </a:rPr>
              <a:t>t</a:t>
            </a:r>
            <a:r>
              <a:rPr sz="2813" spc="249" baseline="-10145" dirty="0">
                <a:solidFill>
                  <a:srgbClr val="095BC4"/>
                </a:solidFill>
                <a:latin typeface="Arial"/>
                <a:cs typeface="Arial"/>
              </a:rPr>
              <a:t>a</a:t>
            </a:r>
            <a:endParaRPr sz="1875">
              <a:latin typeface="Arial"/>
              <a:cs typeface="Arial"/>
            </a:endParaRPr>
          </a:p>
          <a:p>
            <a:pPr marL="6129908" marR="1490307" indent="-5136262">
              <a:lnSpc>
                <a:spcPts val="2258"/>
              </a:lnSpc>
              <a:spcBef>
                <a:spcPts val="436"/>
              </a:spcBef>
              <a:tabLst>
                <a:tab pos="6119813" algn="l"/>
              </a:tabLst>
            </a:pPr>
            <a:r>
              <a:rPr sz="1969" spc="203" baseline="33129" dirty="0">
                <a:latin typeface="Arial"/>
                <a:cs typeface="Arial"/>
              </a:rPr>
              <a:t>a</a:t>
            </a:r>
            <a:r>
              <a:rPr sz="1969" spc="168" baseline="33129" dirty="0">
                <a:latin typeface="Arial"/>
                <a:cs typeface="Arial"/>
              </a:rPr>
              <a:t>b</a:t>
            </a:r>
            <a:r>
              <a:rPr sz="1969" spc="203" baseline="33129" dirty="0">
                <a:latin typeface="Arial"/>
                <a:cs typeface="Arial"/>
              </a:rPr>
              <a:t>and</a:t>
            </a:r>
            <a:r>
              <a:rPr sz="1969" spc="246" baseline="33129" dirty="0">
                <a:latin typeface="Arial"/>
                <a:cs typeface="Arial"/>
              </a:rPr>
              <a:t>o</a:t>
            </a:r>
            <a:r>
              <a:rPr sz="1969" spc="203" baseline="33129" dirty="0">
                <a:latin typeface="Arial"/>
                <a:cs typeface="Arial"/>
              </a:rPr>
              <a:t>n</a:t>
            </a:r>
            <a:r>
              <a:rPr sz="1969" spc="113" baseline="33129" dirty="0">
                <a:latin typeface="Arial"/>
                <a:cs typeface="Arial"/>
              </a:rPr>
              <a:t>a</a:t>
            </a:r>
            <a:r>
              <a:rPr sz="1969" spc="122" baseline="33129" dirty="0">
                <a:latin typeface="Arial"/>
                <a:cs typeface="Arial"/>
              </a:rPr>
              <a:t>r</a:t>
            </a:r>
            <a:r>
              <a:rPr sz="1969" spc="308" baseline="33129" dirty="0">
                <a:latin typeface="Arial"/>
                <a:cs typeface="Arial"/>
              </a:rPr>
              <a:t> </a:t>
            </a:r>
            <a:r>
              <a:rPr sz="1969" spc="203" baseline="33129" dirty="0">
                <a:latin typeface="Arial"/>
                <a:cs typeface="Arial"/>
              </a:rPr>
              <a:t>o</a:t>
            </a:r>
            <a:r>
              <a:rPr sz="1969" spc="296" baseline="33129" dirty="0">
                <a:latin typeface="Arial"/>
                <a:cs typeface="Arial"/>
              </a:rPr>
              <a:t> </a:t>
            </a:r>
            <a:r>
              <a:rPr sz="1969" spc="198" baseline="33129" dirty="0">
                <a:latin typeface="Arial"/>
                <a:cs typeface="Arial"/>
              </a:rPr>
              <a:t>g</a:t>
            </a:r>
            <a:r>
              <a:rPr sz="1969" spc="291" baseline="33129" dirty="0">
                <a:latin typeface="Arial"/>
                <a:cs typeface="Arial"/>
              </a:rPr>
              <a:t>r</a:t>
            </a:r>
            <a:r>
              <a:rPr sz="1969" spc="186" baseline="33129" dirty="0">
                <a:latin typeface="Arial"/>
                <a:cs typeface="Arial"/>
              </a:rPr>
              <a:t>u</a:t>
            </a:r>
            <a:r>
              <a:rPr sz="1969" spc="94" baseline="33129" dirty="0">
                <a:latin typeface="Arial"/>
                <a:cs typeface="Arial"/>
              </a:rPr>
              <a:t>p</a:t>
            </a:r>
            <a:r>
              <a:rPr sz="1969" spc="122" baseline="33129" dirty="0">
                <a:latin typeface="Arial"/>
                <a:cs typeface="Arial"/>
              </a:rPr>
              <a:t>o</a:t>
            </a:r>
            <a:r>
              <a:rPr sz="1969" spc="80" baseline="33129" dirty="0">
                <a:latin typeface="Arial"/>
                <a:cs typeface="Arial"/>
              </a:rPr>
              <a:t>.	</a:t>
            </a:r>
            <a:r>
              <a:rPr sz="1313" spc="80" dirty="0">
                <a:latin typeface="Arial"/>
                <a:cs typeface="Arial"/>
              </a:rPr>
              <a:t>A</a:t>
            </a:r>
            <a:r>
              <a:rPr sz="1313" dirty="0">
                <a:latin typeface="Arial"/>
                <a:cs typeface="Arial"/>
              </a:rPr>
              <a:t> </a:t>
            </a:r>
            <a:r>
              <a:rPr sz="1313" spc="12" dirty="0">
                <a:latin typeface="Arial"/>
                <a:cs typeface="Arial"/>
              </a:rPr>
              <a:t> </a:t>
            </a:r>
            <a:r>
              <a:rPr sz="1313" spc="337" dirty="0">
                <a:latin typeface="Arial"/>
                <a:cs typeface="Arial"/>
              </a:rPr>
              <a:t>l</a:t>
            </a:r>
            <a:r>
              <a:rPr sz="1313" spc="224" dirty="0">
                <a:latin typeface="Arial"/>
                <a:cs typeface="Arial"/>
              </a:rPr>
              <a:t>i</a:t>
            </a:r>
            <a:r>
              <a:rPr sz="1313" spc="41" dirty="0">
                <a:latin typeface="Arial"/>
                <a:cs typeface="Arial"/>
              </a:rPr>
              <a:t>s</a:t>
            </a:r>
            <a:r>
              <a:rPr sz="1313" spc="219" dirty="0">
                <a:latin typeface="Arial"/>
                <a:cs typeface="Arial"/>
              </a:rPr>
              <a:t>t</a:t>
            </a:r>
            <a:r>
              <a:rPr sz="1313" spc="174" dirty="0">
                <a:latin typeface="Arial"/>
                <a:cs typeface="Arial"/>
              </a:rPr>
              <a:t>a </a:t>
            </a:r>
            <a:r>
              <a:rPr sz="1313" spc="-74" dirty="0">
                <a:latin typeface="Arial"/>
                <a:cs typeface="Arial"/>
              </a:rPr>
              <a:t> </a:t>
            </a:r>
            <a:r>
              <a:rPr sz="1313" spc="182" dirty="0">
                <a:latin typeface="Arial"/>
                <a:cs typeface="Arial"/>
              </a:rPr>
              <a:t>de</a:t>
            </a:r>
            <a:r>
              <a:rPr sz="1313" spc="296" dirty="0">
                <a:latin typeface="Arial"/>
                <a:cs typeface="Arial"/>
              </a:rPr>
              <a:t> </a:t>
            </a:r>
            <a:r>
              <a:rPr sz="1313" spc="262" dirty="0">
                <a:latin typeface="Arial"/>
                <a:cs typeface="Arial"/>
              </a:rPr>
              <a:t>m</a:t>
            </a:r>
            <a:r>
              <a:rPr sz="1313" spc="80" dirty="0">
                <a:latin typeface="Arial"/>
                <a:cs typeface="Arial"/>
              </a:rPr>
              <a:t>e</a:t>
            </a:r>
            <a:r>
              <a:rPr sz="1313" spc="229" dirty="0">
                <a:latin typeface="Arial"/>
                <a:cs typeface="Arial"/>
              </a:rPr>
              <a:t>m</a:t>
            </a:r>
            <a:r>
              <a:rPr sz="1313" spc="29" dirty="0">
                <a:latin typeface="Arial"/>
                <a:cs typeface="Arial"/>
              </a:rPr>
              <a:t>b</a:t>
            </a:r>
            <a:r>
              <a:rPr sz="1313" spc="234" dirty="0">
                <a:latin typeface="Arial"/>
                <a:cs typeface="Arial"/>
              </a:rPr>
              <a:t>r</a:t>
            </a:r>
            <a:r>
              <a:rPr sz="1313" spc="225" dirty="0">
                <a:latin typeface="Arial"/>
                <a:cs typeface="Arial"/>
              </a:rPr>
              <a:t>o</a:t>
            </a:r>
            <a:r>
              <a:rPr sz="1313" dirty="0">
                <a:latin typeface="Arial"/>
                <a:cs typeface="Arial"/>
              </a:rPr>
              <a:t>s </a:t>
            </a:r>
            <a:r>
              <a:rPr sz="1313" spc="-74" dirty="0">
                <a:latin typeface="Arial"/>
                <a:cs typeface="Arial"/>
              </a:rPr>
              <a:t> </a:t>
            </a:r>
            <a:r>
              <a:rPr sz="1313" dirty="0">
                <a:latin typeface="Arial"/>
                <a:cs typeface="Arial"/>
              </a:rPr>
              <a:t>só </a:t>
            </a:r>
            <a:r>
              <a:rPr sz="1313" spc="160" dirty="0">
                <a:latin typeface="Arial"/>
                <a:cs typeface="Arial"/>
              </a:rPr>
              <a:t> </a:t>
            </a:r>
            <a:r>
              <a:rPr sz="1313" dirty="0">
                <a:latin typeface="Arial"/>
                <a:cs typeface="Arial"/>
              </a:rPr>
              <a:t>é </a:t>
            </a:r>
            <a:r>
              <a:rPr sz="1313" spc="63" dirty="0">
                <a:latin typeface="Arial"/>
                <a:cs typeface="Arial"/>
              </a:rPr>
              <a:t> </a:t>
            </a:r>
            <a:r>
              <a:rPr sz="1313" spc="157" dirty="0">
                <a:latin typeface="Arial"/>
                <a:cs typeface="Arial"/>
              </a:rPr>
              <a:t>v</a:t>
            </a:r>
            <a:r>
              <a:rPr sz="1313" spc="224" dirty="0">
                <a:latin typeface="Arial"/>
                <a:cs typeface="Arial"/>
              </a:rPr>
              <a:t>i</a:t>
            </a:r>
            <a:r>
              <a:rPr sz="1313" spc="113" dirty="0">
                <a:latin typeface="Arial"/>
                <a:cs typeface="Arial"/>
              </a:rPr>
              <a:t>si</a:t>
            </a:r>
            <a:r>
              <a:rPr sz="1313" spc="57" dirty="0">
                <a:latin typeface="Arial"/>
                <a:cs typeface="Arial"/>
              </a:rPr>
              <a:t>b</a:t>
            </a:r>
            <a:r>
              <a:rPr sz="1313" spc="252" dirty="0">
                <a:latin typeface="Arial"/>
                <a:cs typeface="Arial"/>
              </a:rPr>
              <a:t>l</a:t>
            </a:r>
            <a:r>
              <a:rPr sz="1313" spc="80" dirty="0">
                <a:latin typeface="Arial"/>
                <a:cs typeface="Arial"/>
              </a:rPr>
              <a:t>e </a:t>
            </a:r>
            <a:r>
              <a:rPr sz="1313" spc="-74" dirty="0">
                <a:latin typeface="Arial"/>
                <a:cs typeface="Arial"/>
              </a:rPr>
              <a:t> </a:t>
            </a:r>
            <a:r>
              <a:rPr sz="1313" spc="94" dirty="0">
                <a:latin typeface="Arial"/>
                <a:cs typeface="Arial"/>
              </a:rPr>
              <a:t>p</a:t>
            </a:r>
            <a:r>
              <a:rPr sz="1313" spc="267" dirty="0">
                <a:latin typeface="Arial"/>
                <a:cs typeface="Arial"/>
              </a:rPr>
              <a:t>o</a:t>
            </a:r>
            <a:r>
              <a:rPr sz="1313" spc="271" dirty="0">
                <a:latin typeface="Arial"/>
                <a:cs typeface="Arial"/>
              </a:rPr>
              <a:t>l</a:t>
            </a:r>
            <a:r>
              <a:rPr sz="1313" spc="225" dirty="0">
                <a:latin typeface="Arial"/>
                <a:cs typeface="Arial"/>
              </a:rPr>
              <a:t>o</a:t>
            </a:r>
            <a:r>
              <a:rPr sz="1313" dirty="0">
                <a:latin typeface="Arial"/>
                <a:cs typeface="Arial"/>
              </a:rPr>
              <a:t>s </a:t>
            </a:r>
            <a:r>
              <a:rPr sz="1313" spc="-74" dirty="0">
                <a:latin typeface="Arial"/>
                <a:cs typeface="Arial"/>
              </a:rPr>
              <a:t> </a:t>
            </a:r>
            <a:r>
              <a:rPr sz="1313" spc="262" dirty="0">
                <a:latin typeface="Arial"/>
                <a:cs typeface="Arial"/>
              </a:rPr>
              <a:t>m</a:t>
            </a:r>
            <a:r>
              <a:rPr sz="1313" spc="80" dirty="0">
                <a:latin typeface="Arial"/>
                <a:cs typeface="Arial"/>
              </a:rPr>
              <a:t>e</a:t>
            </a:r>
            <a:r>
              <a:rPr sz="1313" spc="229" dirty="0">
                <a:latin typeface="Arial"/>
                <a:cs typeface="Arial"/>
              </a:rPr>
              <a:t>m</a:t>
            </a:r>
            <a:r>
              <a:rPr sz="1313" spc="29" dirty="0">
                <a:latin typeface="Arial"/>
                <a:cs typeface="Arial"/>
              </a:rPr>
              <a:t>b</a:t>
            </a:r>
            <a:r>
              <a:rPr sz="1313" spc="234" dirty="0">
                <a:latin typeface="Arial"/>
                <a:cs typeface="Arial"/>
              </a:rPr>
              <a:t>r</a:t>
            </a:r>
            <a:r>
              <a:rPr sz="1313" spc="225" dirty="0">
                <a:latin typeface="Arial"/>
                <a:cs typeface="Arial"/>
              </a:rPr>
              <a:t>o</a:t>
            </a:r>
            <a:r>
              <a:rPr sz="1313" dirty="0">
                <a:latin typeface="Arial"/>
                <a:cs typeface="Arial"/>
              </a:rPr>
              <a:t>s </a:t>
            </a:r>
            <a:endParaRPr sz="1313">
              <a:latin typeface="Arial"/>
              <a:cs typeface="Arial"/>
            </a:endParaRPr>
          </a:p>
          <a:p>
            <a:pPr marL="6129908" marR="1490307">
              <a:lnSpc>
                <a:spcPts val="1508"/>
              </a:lnSpc>
              <a:spcBef>
                <a:spcPts val="553"/>
              </a:spcBef>
              <a:tabLst>
                <a:tab pos="6119813" algn="l"/>
              </a:tabLst>
            </a:pPr>
            <a:r>
              <a:rPr sz="1313" spc="226" dirty="0">
                <a:latin typeface="Arial"/>
                <a:cs typeface="Arial"/>
              </a:rPr>
              <a:t>do</a:t>
            </a:r>
            <a:r>
              <a:rPr sz="1313" spc="328" dirty="0">
                <a:latin typeface="Arial"/>
                <a:cs typeface="Arial"/>
              </a:rPr>
              <a:t> </a:t>
            </a:r>
            <a:r>
              <a:rPr sz="1313" spc="226" dirty="0">
                <a:latin typeface="Arial"/>
                <a:cs typeface="Arial"/>
              </a:rPr>
              <a:t>p</a:t>
            </a:r>
            <a:r>
              <a:rPr sz="1313" spc="111" dirty="0">
                <a:latin typeface="Arial"/>
                <a:cs typeface="Arial"/>
              </a:rPr>
              <a:t>r</a:t>
            </a:r>
            <a:r>
              <a:rPr sz="1313" spc="244" dirty="0">
                <a:latin typeface="Arial"/>
                <a:cs typeface="Arial"/>
              </a:rPr>
              <a:t>o</a:t>
            </a:r>
            <a:r>
              <a:rPr sz="1313" spc="263" dirty="0">
                <a:latin typeface="Arial"/>
                <a:cs typeface="Arial"/>
              </a:rPr>
              <a:t>p</a:t>
            </a:r>
            <a:r>
              <a:rPr sz="1313" spc="158" dirty="0">
                <a:latin typeface="Arial"/>
                <a:cs typeface="Arial"/>
              </a:rPr>
              <a:t>io</a:t>
            </a:r>
            <a:r>
              <a:rPr sz="1313" spc="212" dirty="0">
                <a:latin typeface="Arial"/>
                <a:cs typeface="Arial"/>
              </a:rPr>
              <a:t> </a:t>
            </a:r>
            <a:r>
              <a:rPr sz="1313" spc="198" dirty="0">
                <a:latin typeface="Arial"/>
                <a:cs typeface="Arial"/>
              </a:rPr>
              <a:t>g</a:t>
            </a:r>
            <a:r>
              <a:rPr sz="1313" spc="291" dirty="0">
                <a:latin typeface="Arial"/>
                <a:cs typeface="Arial"/>
              </a:rPr>
              <a:t>r</a:t>
            </a:r>
            <a:r>
              <a:rPr sz="1313" spc="186" dirty="0">
                <a:latin typeface="Arial"/>
                <a:cs typeface="Arial"/>
              </a:rPr>
              <a:t>u</a:t>
            </a:r>
            <a:r>
              <a:rPr sz="1313" spc="98" dirty="0">
                <a:latin typeface="Arial"/>
                <a:cs typeface="Arial"/>
              </a:rPr>
              <a:t>p</a:t>
            </a:r>
            <a:r>
              <a:rPr sz="1313" spc="127" dirty="0">
                <a:latin typeface="Arial"/>
                <a:cs typeface="Arial"/>
              </a:rPr>
              <a:t>o</a:t>
            </a:r>
            <a:r>
              <a:rPr sz="1313" spc="80" dirty="0">
                <a:latin typeface="Arial"/>
                <a:cs typeface="Arial"/>
              </a:rPr>
              <a:t>.</a:t>
            </a:r>
            <a:endParaRPr sz="1313">
              <a:latin typeface="Arial"/>
              <a:cs typeface="Arial"/>
            </a:endParaRPr>
          </a:p>
          <a:p>
            <a:pPr marL="994666">
              <a:lnSpc>
                <a:spcPct val="95825"/>
              </a:lnSpc>
              <a:spcBef>
                <a:spcPts val="2041"/>
              </a:spcBef>
              <a:tabLst>
                <a:tab pos="6096000" algn="l"/>
              </a:tabLst>
            </a:pPr>
            <a:r>
              <a:rPr sz="1313" dirty="0">
                <a:latin typeface="Arial"/>
                <a:cs typeface="Arial"/>
              </a:rPr>
              <a:t>Os</a:t>
            </a:r>
            <a:r>
              <a:rPr sz="1313" spc="217" dirty="0">
                <a:latin typeface="Arial"/>
                <a:cs typeface="Arial"/>
              </a:rPr>
              <a:t> </a:t>
            </a:r>
            <a:r>
              <a:rPr sz="1313" spc="204" dirty="0">
                <a:latin typeface="Arial"/>
                <a:cs typeface="Arial"/>
              </a:rPr>
              <a:t>u</a:t>
            </a:r>
            <a:r>
              <a:rPr sz="1313" spc="83" dirty="0">
                <a:latin typeface="Arial"/>
                <a:cs typeface="Arial"/>
              </a:rPr>
              <a:t>su</a:t>
            </a:r>
            <a:r>
              <a:rPr sz="1313" spc="104" dirty="0">
                <a:latin typeface="Arial"/>
                <a:cs typeface="Arial"/>
              </a:rPr>
              <a:t>a</a:t>
            </a:r>
            <a:r>
              <a:rPr sz="1313" spc="286" dirty="0">
                <a:latin typeface="Arial"/>
                <a:cs typeface="Arial"/>
              </a:rPr>
              <a:t>r</a:t>
            </a:r>
            <a:r>
              <a:rPr sz="1313" spc="224" dirty="0">
                <a:latin typeface="Arial"/>
                <a:cs typeface="Arial"/>
              </a:rPr>
              <a:t>i</a:t>
            </a:r>
            <a:r>
              <a:rPr sz="1313" spc="225" dirty="0">
                <a:latin typeface="Arial"/>
                <a:cs typeface="Arial"/>
              </a:rPr>
              <a:t>o</a:t>
            </a:r>
            <a:r>
              <a:rPr sz="1313" dirty="0">
                <a:latin typeface="Arial"/>
                <a:cs typeface="Arial"/>
              </a:rPr>
              <a:t>s </a:t>
            </a:r>
            <a:r>
              <a:rPr sz="1313" spc="-74" dirty="0">
                <a:latin typeface="Arial"/>
                <a:cs typeface="Arial"/>
              </a:rPr>
              <a:t> </a:t>
            </a:r>
            <a:r>
              <a:rPr sz="1313" spc="185" dirty="0">
                <a:latin typeface="Arial"/>
                <a:cs typeface="Arial"/>
              </a:rPr>
              <a:t>p</a:t>
            </a:r>
            <a:r>
              <a:rPr sz="1313" spc="248" dirty="0">
                <a:latin typeface="Arial"/>
                <a:cs typeface="Arial"/>
              </a:rPr>
              <a:t>o</a:t>
            </a:r>
            <a:r>
              <a:rPr sz="1313" spc="168" dirty="0">
                <a:latin typeface="Arial"/>
                <a:cs typeface="Arial"/>
              </a:rPr>
              <a:t>d</a:t>
            </a:r>
            <a:r>
              <a:rPr sz="1313" spc="185" dirty="0">
                <a:latin typeface="Arial"/>
                <a:cs typeface="Arial"/>
              </a:rPr>
              <a:t>e</a:t>
            </a:r>
            <a:r>
              <a:rPr sz="1313" spc="168" dirty="0">
                <a:latin typeface="Arial"/>
                <a:cs typeface="Arial"/>
              </a:rPr>
              <a:t>n</a:t>
            </a:r>
            <a:r>
              <a:rPr sz="1313" spc="319" dirty="0">
                <a:latin typeface="Arial"/>
                <a:cs typeface="Arial"/>
              </a:rPr>
              <a:t> </a:t>
            </a:r>
            <a:r>
              <a:rPr sz="1313" spc="94" dirty="0">
                <a:latin typeface="Arial"/>
                <a:cs typeface="Arial"/>
              </a:rPr>
              <a:t>e</a:t>
            </a:r>
            <a:r>
              <a:rPr sz="1313" spc="226" dirty="0">
                <a:latin typeface="Arial"/>
                <a:cs typeface="Arial"/>
              </a:rPr>
              <a:t>n</a:t>
            </a:r>
            <a:r>
              <a:rPr sz="1313" spc="157" dirty="0">
                <a:latin typeface="Arial"/>
                <a:cs typeface="Arial"/>
              </a:rPr>
              <a:t>v</a:t>
            </a:r>
            <a:r>
              <a:rPr sz="1313" spc="238" dirty="0">
                <a:latin typeface="Arial"/>
                <a:cs typeface="Arial"/>
              </a:rPr>
              <a:t>i</a:t>
            </a:r>
            <a:r>
              <a:rPr sz="1313" spc="104" dirty="0">
                <a:latin typeface="Arial"/>
                <a:cs typeface="Arial"/>
              </a:rPr>
              <a:t>a</a:t>
            </a:r>
            <a:r>
              <a:rPr sz="1313" spc="253" dirty="0">
                <a:latin typeface="Arial"/>
                <a:cs typeface="Arial"/>
              </a:rPr>
              <a:t>r </a:t>
            </a:r>
            <a:r>
              <a:rPr sz="1313" spc="-74" dirty="0">
                <a:latin typeface="Arial"/>
                <a:cs typeface="Arial"/>
              </a:rPr>
              <a:t> </a:t>
            </a:r>
            <a:r>
              <a:rPr sz="1313" spc="183" dirty="0">
                <a:latin typeface="Arial"/>
                <a:cs typeface="Arial"/>
              </a:rPr>
              <a:t>u</a:t>
            </a:r>
            <a:r>
              <a:rPr sz="1313" spc="160" dirty="0">
                <a:latin typeface="Arial"/>
                <a:cs typeface="Arial"/>
              </a:rPr>
              <a:t>nha</a:t>
            </a:r>
            <a:r>
              <a:rPr sz="1313" spc="293" dirty="0">
                <a:latin typeface="Arial"/>
                <a:cs typeface="Arial"/>
              </a:rPr>
              <a:t> </a:t>
            </a:r>
            <a:r>
              <a:rPr sz="1313" spc="98" dirty="0">
                <a:latin typeface="Arial"/>
                <a:cs typeface="Arial"/>
              </a:rPr>
              <a:t>s</a:t>
            </a:r>
            <a:r>
              <a:rPr sz="1313" spc="165" dirty="0">
                <a:latin typeface="Arial"/>
                <a:cs typeface="Arial"/>
              </a:rPr>
              <a:t>o</a:t>
            </a:r>
            <a:r>
              <a:rPr sz="1313" spc="337" dirty="0">
                <a:latin typeface="Arial"/>
                <a:cs typeface="Arial"/>
              </a:rPr>
              <a:t>l</a:t>
            </a:r>
            <a:r>
              <a:rPr sz="1313" spc="238" dirty="0">
                <a:latin typeface="Arial"/>
                <a:cs typeface="Arial"/>
              </a:rPr>
              <a:t>i</a:t>
            </a:r>
            <a:r>
              <a:rPr sz="1313" spc="164" dirty="0">
                <a:latin typeface="Arial"/>
                <a:cs typeface="Arial"/>
              </a:rPr>
              <a:t>c</a:t>
            </a:r>
            <a:r>
              <a:rPr sz="1313" spc="238" dirty="0">
                <a:latin typeface="Arial"/>
                <a:cs typeface="Arial"/>
              </a:rPr>
              <a:t>i</a:t>
            </a:r>
            <a:r>
              <a:rPr sz="1313" spc="233" dirty="0">
                <a:latin typeface="Arial"/>
                <a:cs typeface="Arial"/>
              </a:rPr>
              <a:t>t</a:t>
            </a:r>
            <a:r>
              <a:rPr sz="1313" spc="238" dirty="0">
                <a:latin typeface="Arial"/>
                <a:cs typeface="Arial"/>
              </a:rPr>
              <a:t>u</a:t>
            </a:r>
            <a:r>
              <a:rPr sz="1313" spc="292" dirty="0">
                <a:latin typeface="Arial"/>
                <a:cs typeface="Arial"/>
              </a:rPr>
              <a:t>d</a:t>
            </a:r>
            <a:r>
              <a:rPr sz="1313" spc="80" dirty="0">
                <a:latin typeface="Arial"/>
                <a:cs typeface="Arial"/>
              </a:rPr>
              <a:t>e </a:t>
            </a:r>
            <a:r>
              <a:rPr sz="1313" spc="-74" dirty="0">
                <a:latin typeface="Arial"/>
                <a:cs typeface="Arial"/>
              </a:rPr>
              <a:t> </a:t>
            </a:r>
            <a:r>
              <a:rPr sz="1313" spc="131" dirty="0">
                <a:latin typeface="Arial"/>
                <a:cs typeface="Arial"/>
              </a:rPr>
              <a:t>a</a:t>
            </a:r>
            <a:r>
              <a:rPr sz="1313" spc="147" dirty="0">
                <a:latin typeface="Arial"/>
                <a:cs typeface="Arial"/>
              </a:rPr>
              <a:t>o</a:t>
            </a:r>
            <a:r>
              <a:rPr sz="1313" spc="176" dirty="0">
                <a:latin typeface="Arial"/>
                <a:cs typeface="Arial"/>
              </a:rPr>
              <a:t>s	</a:t>
            </a:r>
            <a:r>
              <a:rPr sz="1313" spc="-361" dirty="0">
                <a:latin typeface="Arial"/>
                <a:cs typeface="Arial"/>
              </a:rPr>
              <a:t> </a:t>
            </a:r>
            <a:r>
              <a:rPr sz="1875" spc="-51" dirty="0">
                <a:solidFill>
                  <a:srgbClr val="095BC4"/>
                </a:solidFill>
                <a:latin typeface="Arial"/>
                <a:cs typeface="Arial"/>
              </a:rPr>
              <a:t>P</a:t>
            </a:r>
            <a:r>
              <a:rPr sz="1875" spc="151" dirty="0">
                <a:solidFill>
                  <a:srgbClr val="095BC4"/>
                </a:solidFill>
                <a:latin typeface="Arial"/>
                <a:cs typeface="Arial"/>
              </a:rPr>
              <a:t>a</a:t>
            </a:r>
            <a:r>
              <a:rPr sz="1875" spc="362" dirty="0">
                <a:solidFill>
                  <a:srgbClr val="095BC4"/>
                </a:solidFill>
                <a:latin typeface="Arial"/>
                <a:cs typeface="Arial"/>
              </a:rPr>
              <a:t>r</a:t>
            </a:r>
            <a:r>
              <a:rPr sz="1875" spc="342" dirty="0">
                <a:solidFill>
                  <a:srgbClr val="095BC4"/>
                </a:solidFill>
                <a:latin typeface="Arial"/>
                <a:cs typeface="Arial"/>
              </a:rPr>
              <a:t>t</a:t>
            </a:r>
            <a:r>
              <a:rPr sz="1875" spc="338" dirty="0">
                <a:solidFill>
                  <a:srgbClr val="095BC4"/>
                </a:solidFill>
                <a:latin typeface="Arial"/>
                <a:cs typeface="Arial"/>
              </a:rPr>
              <a:t>i</a:t>
            </a:r>
            <a:r>
              <a:rPr sz="1875" spc="234" dirty="0">
                <a:solidFill>
                  <a:srgbClr val="095BC4"/>
                </a:solidFill>
                <a:latin typeface="Arial"/>
                <a:cs typeface="Arial"/>
              </a:rPr>
              <a:t>c</a:t>
            </a:r>
            <a:r>
              <a:rPr sz="1875" spc="278" dirty="0">
                <a:solidFill>
                  <a:srgbClr val="095BC4"/>
                </a:solidFill>
                <a:latin typeface="Arial"/>
                <a:cs typeface="Arial"/>
              </a:rPr>
              <a:t>i</a:t>
            </a:r>
            <a:r>
              <a:rPr sz="1875" spc="114" dirty="0">
                <a:solidFill>
                  <a:srgbClr val="095BC4"/>
                </a:solidFill>
                <a:latin typeface="Arial"/>
                <a:cs typeface="Arial"/>
              </a:rPr>
              <a:t>p</a:t>
            </a:r>
            <a:r>
              <a:rPr sz="1875" spc="193" dirty="0">
                <a:solidFill>
                  <a:srgbClr val="095BC4"/>
                </a:solidFill>
                <a:latin typeface="Arial"/>
                <a:cs typeface="Arial"/>
              </a:rPr>
              <a:t>a</a:t>
            </a:r>
            <a:r>
              <a:rPr sz="1875" spc="234" dirty="0">
                <a:solidFill>
                  <a:srgbClr val="095BC4"/>
                </a:solidFill>
                <a:latin typeface="Arial"/>
                <a:cs typeface="Arial"/>
              </a:rPr>
              <a:t>c</a:t>
            </a:r>
            <a:r>
              <a:rPr sz="1875" spc="320" dirty="0">
                <a:solidFill>
                  <a:srgbClr val="095BC4"/>
                </a:solidFill>
                <a:latin typeface="Arial"/>
                <a:cs typeface="Arial"/>
              </a:rPr>
              <a:t>i</a:t>
            </a:r>
            <a:r>
              <a:rPr sz="1875" spc="333" dirty="0">
                <a:solidFill>
                  <a:srgbClr val="095BC4"/>
                </a:solidFill>
                <a:latin typeface="Arial"/>
                <a:cs typeface="Arial"/>
              </a:rPr>
              <a:t>ó</a:t>
            </a:r>
            <a:r>
              <a:rPr sz="1875" spc="323" dirty="0">
                <a:solidFill>
                  <a:srgbClr val="095BC4"/>
                </a:solidFill>
                <a:latin typeface="Arial"/>
                <a:cs typeface="Arial"/>
              </a:rPr>
              <a:t>n </a:t>
            </a:r>
            <a:r>
              <a:rPr sz="1875" spc="-112" dirty="0">
                <a:solidFill>
                  <a:srgbClr val="095BC4"/>
                </a:solidFill>
                <a:latin typeface="Arial"/>
                <a:cs typeface="Arial"/>
              </a:rPr>
              <a:t> </a:t>
            </a:r>
            <a:r>
              <a:rPr sz="1875" spc="335" dirty="0">
                <a:solidFill>
                  <a:srgbClr val="095BC4"/>
                </a:solidFill>
                <a:latin typeface="Arial"/>
                <a:cs typeface="Arial"/>
              </a:rPr>
              <a:t>o</a:t>
            </a:r>
            <a:r>
              <a:rPr sz="1875" spc="234" dirty="0">
                <a:solidFill>
                  <a:srgbClr val="095BC4"/>
                </a:solidFill>
                <a:latin typeface="Arial"/>
                <a:cs typeface="Arial"/>
              </a:rPr>
              <a:t>c</a:t>
            </a:r>
            <a:r>
              <a:rPr sz="1875" spc="291" dirty="0">
                <a:solidFill>
                  <a:srgbClr val="095BC4"/>
                </a:solidFill>
                <a:latin typeface="Arial"/>
                <a:cs typeface="Arial"/>
              </a:rPr>
              <a:t>u</a:t>
            </a:r>
            <a:r>
              <a:rPr sz="1875" spc="264" dirty="0">
                <a:solidFill>
                  <a:srgbClr val="095BC4"/>
                </a:solidFill>
                <a:latin typeface="Arial"/>
                <a:cs typeface="Arial"/>
              </a:rPr>
              <a:t>l</a:t>
            </a:r>
            <a:r>
              <a:rPr sz="1875" spc="314" dirty="0">
                <a:solidFill>
                  <a:srgbClr val="095BC4"/>
                </a:solidFill>
                <a:latin typeface="Arial"/>
                <a:cs typeface="Arial"/>
              </a:rPr>
              <a:t>t</a:t>
            </a:r>
            <a:r>
              <a:rPr sz="1875" spc="249" dirty="0">
                <a:solidFill>
                  <a:srgbClr val="095BC4"/>
                </a:solidFill>
                <a:latin typeface="Arial"/>
                <a:cs typeface="Arial"/>
              </a:rPr>
              <a:t>a </a:t>
            </a:r>
            <a:r>
              <a:rPr sz="1875" spc="-112" dirty="0">
                <a:solidFill>
                  <a:srgbClr val="095BC4"/>
                </a:solidFill>
                <a:latin typeface="Arial"/>
                <a:cs typeface="Arial"/>
              </a:rPr>
              <a:t> </a:t>
            </a:r>
            <a:r>
              <a:rPr sz="1875" spc="114" dirty="0">
                <a:solidFill>
                  <a:srgbClr val="095BC4"/>
                </a:solidFill>
                <a:latin typeface="Arial"/>
                <a:cs typeface="Arial"/>
              </a:rPr>
              <a:t>p</a:t>
            </a:r>
            <a:r>
              <a:rPr sz="1875" spc="151" dirty="0">
                <a:solidFill>
                  <a:srgbClr val="095BC4"/>
                </a:solidFill>
                <a:latin typeface="Arial"/>
                <a:cs typeface="Arial"/>
              </a:rPr>
              <a:t>a</a:t>
            </a:r>
            <a:r>
              <a:rPr sz="1875" spc="362" dirty="0">
                <a:solidFill>
                  <a:srgbClr val="095BC4"/>
                </a:solidFill>
                <a:latin typeface="Arial"/>
                <a:cs typeface="Arial"/>
              </a:rPr>
              <a:t>r</a:t>
            </a:r>
            <a:r>
              <a:rPr sz="1875" spc="249" dirty="0">
                <a:solidFill>
                  <a:srgbClr val="095BC4"/>
                </a:solidFill>
                <a:latin typeface="Arial"/>
                <a:cs typeface="Arial"/>
              </a:rPr>
              <a:t>a </a:t>
            </a:r>
            <a:r>
              <a:rPr sz="1875" spc="-112" dirty="0">
                <a:solidFill>
                  <a:srgbClr val="095BC4"/>
                </a:solidFill>
                <a:latin typeface="Arial"/>
                <a:cs typeface="Arial"/>
              </a:rPr>
              <a:t> </a:t>
            </a:r>
            <a:r>
              <a:rPr sz="1875" spc="177" dirty="0">
                <a:solidFill>
                  <a:srgbClr val="095BC4"/>
                </a:solidFill>
                <a:latin typeface="Arial"/>
                <a:cs typeface="Arial"/>
              </a:rPr>
              <a:t>o</a:t>
            </a:r>
            <a:r>
              <a:rPr sz="1875" spc="140" dirty="0">
                <a:solidFill>
                  <a:srgbClr val="095BC4"/>
                </a:solidFill>
                <a:latin typeface="Arial"/>
                <a:cs typeface="Arial"/>
              </a:rPr>
              <a:t>s</a:t>
            </a:r>
            <a:r>
              <a:rPr sz="1875" spc="411" dirty="0">
                <a:solidFill>
                  <a:srgbClr val="095BC4"/>
                </a:solidFill>
                <a:latin typeface="Arial"/>
                <a:cs typeface="Arial"/>
              </a:rPr>
              <a:t> </a:t>
            </a:r>
            <a:r>
              <a:rPr sz="1875" spc="374" dirty="0">
                <a:solidFill>
                  <a:srgbClr val="095BC4"/>
                </a:solidFill>
                <a:latin typeface="Arial"/>
                <a:cs typeface="Arial"/>
              </a:rPr>
              <a:t>m</a:t>
            </a:r>
            <a:r>
              <a:rPr sz="1875" spc="114" dirty="0">
                <a:solidFill>
                  <a:srgbClr val="095BC4"/>
                </a:solidFill>
                <a:latin typeface="Arial"/>
                <a:cs typeface="Arial"/>
              </a:rPr>
              <a:t>e</a:t>
            </a:r>
            <a:r>
              <a:rPr sz="1875" spc="327" dirty="0">
                <a:solidFill>
                  <a:srgbClr val="095BC4"/>
                </a:solidFill>
                <a:latin typeface="Arial"/>
                <a:cs typeface="Arial"/>
              </a:rPr>
              <a:t>m</a:t>
            </a:r>
            <a:r>
              <a:rPr sz="1875" spc="41" dirty="0">
                <a:solidFill>
                  <a:srgbClr val="095BC4"/>
                </a:solidFill>
                <a:latin typeface="Arial"/>
                <a:cs typeface="Arial"/>
              </a:rPr>
              <a:t>b</a:t>
            </a:r>
            <a:r>
              <a:rPr sz="1875" spc="334" dirty="0">
                <a:solidFill>
                  <a:srgbClr val="095BC4"/>
                </a:solidFill>
                <a:latin typeface="Arial"/>
                <a:cs typeface="Arial"/>
              </a:rPr>
              <a:t>r</a:t>
            </a:r>
            <a:r>
              <a:rPr sz="1875" spc="321" dirty="0">
                <a:solidFill>
                  <a:srgbClr val="095BC4"/>
                </a:solidFill>
                <a:latin typeface="Arial"/>
                <a:cs typeface="Arial"/>
              </a:rPr>
              <a:t>o</a:t>
            </a:r>
            <a:r>
              <a:rPr sz="1875" dirty="0">
                <a:solidFill>
                  <a:srgbClr val="095BC4"/>
                </a:solidFill>
                <a:latin typeface="Arial"/>
                <a:cs typeface="Arial"/>
              </a:rPr>
              <a:t>s</a:t>
            </a:r>
            <a:endParaRPr sz="1875">
              <a:latin typeface="Arial"/>
              <a:cs typeface="Arial"/>
            </a:endParaRPr>
          </a:p>
          <a:p>
            <a:pPr marL="6129908" marR="1164106" indent="-5135242">
              <a:lnSpc>
                <a:spcPts val="1883"/>
              </a:lnSpc>
              <a:spcBef>
                <a:spcPts val="441"/>
              </a:spcBef>
              <a:tabLst>
                <a:tab pos="6119813" algn="l"/>
              </a:tabLst>
            </a:pPr>
            <a:r>
              <a:rPr sz="1969" spc="132" baseline="16564" dirty="0">
                <a:latin typeface="Arial"/>
                <a:cs typeface="Arial"/>
              </a:rPr>
              <a:t>a</a:t>
            </a:r>
            <a:r>
              <a:rPr sz="1969" spc="292" baseline="16564" dirty="0">
                <a:latin typeface="Arial"/>
                <a:cs typeface="Arial"/>
              </a:rPr>
              <a:t>d</a:t>
            </a:r>
            <a:r>
              <a:rPr sz="1969" spc="248" baseline="16564" dirty="0">
                <a:latin typeface="Arial"/>
                <a:cs typeface="Arial"/>
              </a:rPr>
              <a:t>m</a:t>
            </a:r>
            <a:r>
              <a:rPr sz="1969" spc="224" baseline="16564" dirty="0">
                <a:latin typeface="Arial"/>
                <a:cs typeface="Arial"/>
              </a:rPr>
              <a:t>i</a:t>
            </a:r>
            <a:r>
              <a:rPr sz="1969" spc="249" baseline="16564" dirty="0">
                <a:latin typeface="Arial"/>
                <a:cs typeface="Arial"/>
              </a:rPr>
              <a:t>n</a:t>
            </a:r>
            <a:r>
              <a:rPr sz="1969" spc="224" baseline="16564" dirty="0">
                <a:latin typeface="Arial"/>
                <a:cs typeface="Arial"/>
              </a:rPr>
              <a:t>i</a:t>
            </a:r>
            <a:r>
              <a:rPr sz="1969" spc="41" baseline="16564" dirty="0">
                <a:latin typeface="Arial"/>
                <a:cs typeface="Arial"/>
              </a:rPr>
              <a:t>s</a:t>
            </a:r>
            <a:r>
              <a:rPr sz="1969" spc="233" baseline="16564" dirty="0">
                <a:latin typeface="Arial"/>
                <a:cs typeface="Arial"/>
              </a:rPr>
              <a:t>t</a:t>
            </a:r>
            <a:r>
              <a:rPr sz="1969" spc="253" baseline="16564" dirty="0">
                <a:latin typeface="Arial"/>
                <a:cs typeface="Arial"/>
              </a:rPr>
              <a:t>r</a:t>
            </a:r>
            <a:r>
              <a:rPr sz="1969" spc="132" baseline="16564" dirty="0">
                <a:latin typeface="Arial"/>
                <a:cs typeface="Arial"/>
              </a:rPr>
              <a:t>a</a:t>
            </a:r>
            <a:r>
              <a:rPr sz="1969" spc="292" baseline="16564" dirty="0">
                <a:latin typeface="Arial"/>
                <a:cs typeface="Arial"/>
              </a:rPr>
              <a:t>d</a:t>
            </a:r>
            <a:r>
              <a:rPr sz="1969" spc="225" baseline="16564" dirty="0">
                <a:latin typeface="Arial"/>
                <a:cs typeface="Arial"/>
              </a:rPr>
              <a:t>or</a:t>
            </a:r>
            <a:r>
              <a:rPr sz="1969" spc="108" baseline="16564" dirty="0">
                <a:latin typeface="Arial"/>
                <a:cs typeface="Arial"/>
              </a:rPr>
              <a:t>e</a:t>
            </a:r>
            <a:r>
              <a:rPr sz="1969" baseline="16564" dirty="0">
                <a:latin typeface="Arial"/>
                <a:cs typeface="Arial"/>
              </a:rPr>
              <a:t>s </a:t>
            </a:r>
            <a:r>
              <a:rPr sz="1969" spc="-74" baseline="16564" dirty="0">
                <a:latin typeface="Arial"/>
                <a:cs typeface="Arial"/>
              </a:rPr>
              <a:t> </a:t>
            </a:r>
            <a:r>
              <a:rPr sz="1969" spc="248" baseline="16564" dirty="0">
                <a:latin typeface="Arial"/>
                <a:cs typeface="Arial"/>
              </a:rPr>
              <a:t>do</a:t>
            </a:r>
            <a:r>
              <a:rPr sz="1969" spc="296" baseline="16564" dirty="0">
                <a:latin typeface="Arial"/>
                <a:cs typeface="Arial"/>
              </a:rPr>
              <a:t> </a:t>
            </a:r>
            <a:r>
              <a:rPr sz="1969" spc="198" baseline="16564" dirty="0">
                <a:latin typeface="Arial"/>
                <a:cs typeface="Arial"/>
              </a:rPr>
              <a:t>g</a:t>
            </a:r>
            <a:r>
              <a:rPr sz="1969" spc="291" baseline="16564" dirty="0">
                <a:latin typeface="Arial"/>
                <a:cs typeface="Arial"/>
              </a:rPr>
              <a:t>r</a:t>
            </a:r>
            <a:r>
              <a:rPr sz="1969" spc="186" baseline="16564" dirty="0">
                <a:latin typeface="Arial"/>
                <a:cs typeface="Arial"/>
              </a:rPr>
              <a:t>u</a:t>
            </a:r>
            <a:r>
              <a:rPr sz="1969" spc="94" baseline="16564" dirty="0">
                <a:latin typeface="Arial"/>
                <a:cs typeface="Arial"/>
              </a:rPr>
              <a:t>p</a:t>
            </a:r>
            <a:r>
              <a:rPr sz="1969" spc="108" baseline="16564" dirty="0">
                <a:latin typeface="Arial"/>
                <a:cs typeface="Arial"/>
              </a:rPr>
              <a:t>o</a:t>
            </a:r>
            <a:r>
              <a:rPr sz="1969" spc="39" baseline="16564" dirty="0">
                <a:latin typeface="Arial"/>
                <a:cs typeface="Arial"/>
              </a:rPr>
              <a:t>, </a:t>
            </a:r>
            <a:r>
              <a:rPr sz="1969" spc="-74" baseline="16564" dirty="0">
                <a:latin typeface="Arial"/>
                <a:cs typeface="Arial"/>
              </a:rPr>
              <a:t> </a:t>
            </a:r>
            <a:r>
              <a:rPr sz="1969" spc="80" baseline="16564" dirty="0">
                <a:latin typeface="Arial"/>
                <a:cs typeface="Arial"/>
              </a:rPr>
              <a:t>p</a:t>
            </a:r>
            <a:r>
              <a:rPr sz="1969" spc="104" baseline="16564" dirty="0">
                <a:latin typeface="Arial"/>
                <a:cs typeface="Arial"/>
              </a:rPr>
              <a:t>a</a:t>
            </a:r>
            <a:r>
              <a:rPr sz="1969" spc="253" baseline="16564" dirty="0">
                <a:latin typeface="Arial"/>
                <a:cs typeface="Arial"/>
              </a:rPr>
              <a:t>r</a:t>
            </a:r>
            <a:r>
              <a:rPr sz="1969" spc="174" baseline="16564" dirty="0">
                <a:latin typeface="Arial"/>
                <a:cs typeface="Arial"/>
              </a:rPr>
              <a:t>a </a:t>
            </a:r>
            <a:r>
              <a:rPr sz="1969" spc="-74" baseline="16564" dirty="0">
                <a:latin typeface="Arial"/>
                <a:cs typeface="Arial"/>
              </a:rPr>
              <a:t> </a:t>
            </a:r>
            <a:r>
              <a:rPr sz="1969" spc="186" baseline="16564" dirty="0">
                <a:latin typeface="Arial"/>
                <a:cs typeface="Arial"/>
              </a:rPr>
              <a:t>u</a:t>
            </a:r>
            <a:r>
              <a:rPr sz="1969" spc="249" baseline="16564" dirty="0">
                <a:latin typeface="Arial"/>
                <a:cs typeface="Arial"/>
              </a:rPr>
              <a:t>n</a:t>
            </a:r>
            <a:r>
              <a:rPr sz="1969" spc="224" baseline="16564" dirty="0">
                <a:latin typeface="Arial"/>
                <a:cs typeface="Arial"/>
              </a:rPr>
              <a:t>i</a:t>
            </a:r>
            <a:r>
              <a:rPr sz="1969" spc="239" baseline="16564" dirty="0">
                <a:latin typeface="Arial"/>
                <a:cs typeface="Arial"/>
              </a:rPr>
              <a:t>r</a:t>
            </a:r>
            <a:r>
              <a:rPr sz="1969" spc="41" baseline="16564" dirty="0">
                <a:latin typeface="Arial"/>
                <a:cs typeface="Arial"/>
              </a:rPr>
              <a:t>se </a:t>
            </a:r>
            <a:r>
              <a:rPr sz="1969" spc="-74" baseline="16564" dirty="0">
                <a:latin typeface="Arial"/>
                <a:cs typeface="Arial"/>
              </a:rPr>
              <a:t> </a:t>
            </a:r>
            <a:r>
              <a:rPr sz="1969" baseline="16564" dirty="0">
                <a:latin typeface="Arial"/>
                <a:cs typeface="Arial"/>
              </a:rPr>
              <a:t>a </a:t>
            </a:r>
            <a:r>
              <a:rPr sz="1969" spc="99" baseline="16564" dirty="0">
                <a:latin typeface="Arial"/>
                <a:cs typeface="Arial"/>
              </a:rPr>
              <a:t> </a:t>
            </a:r>
            <a:r>
              <a:rPr sz="1969" spc="138" baseline="16564" dirty="0">
                <a:latin typeface="Arial"/>
                <a:cs typeface="Arial"/>
              </a:rPr>
              <a:t>é</a:t>
            </a:r>
            <a:r>
              <a:rPr sz="1969" spc="308" baseline="16564" dirty="0">
                <a:latin typeface="Arial"/>
                <a:cs typeface="Arial"/>
              </a:rPr>
              <a:t>l</a:t>
            </a:r>
            <a:r>
              <a:rPr sz="1969" spc="80" baseline="16564" dirty="0">
                <a:latin typeface="Arial"/>
                <a:cs typeface="Arial"/>
              </a:rPr>
              <a:t>.	</a:t>
            </a:r>
            <a:r>
              <a:rPr sz="1313" spc="-19" dirty="0">
                <a:latin typeface="Arial"/>
                <a:cs typeface="Arial"/>
              </a:rPr>
              <a:t>N</a:t>
            </a:r>
            <a:r>
              <a:rPr sz="1313" spc="224" dirty="0">
                <a:latin typeface="Arial"/>
                <a:cs typeface="Arial"/>
              </a:rPr>
              <a:t>i</a:t>
            </a:r>
            <a:r>
              <a:rPr sz="1313" spc="184" dirty="0">
                <a:latin typeface="Arial"/>
                <a:cs typeface="Arial"/>
              </a:rPr>
              <a:t>n</a:t>
            </a:r>
            <a:r>
              <a:rPr sz="1313" spc="160" dirty="0">
                <a:latin typeface="Arial"/>
                <a:cs typeface="Arial"/>
              </a:rPr>
              <a:t>g</a:t>
            </a:r>
            <a:r>
              <a:rPr sz="1313" spc="168" dirty="0">
                <a:latin typeface="Arial"/>
                <a:cs typeface="Arial"/>
              </a:rPr>
              <a:t>u</a:t>
            </a:r>
            <a:r>
              <a:rPr sz="1313" spc="138" dirty="0">
                <a:latin typeface="Arial"/>
                <a:cs typeface="Arial"/>
              </a:rPr>
              <a:t>é</a:t>
            </a:r>
            <a:r>
              <a:rPr sz="1313" spc="226" dirty="0">
                <a:latin typeface="Arial"/>
                <a:cs typeface="Arial"/>
              </a:rPr>
              <a:t>n </a:t>
            </a:r>
            <a:r>
              <a:rPr sz="1313" spc="-74" dirty="0">
                <a:latin typeface="Arial"/>
                <a:cs typeface="Arial"/>
              </a:rPr>
              <a:t> </a:t>
            </a:r>
            <a:r>
              <a:rPr sz="1313" spc="215" dirty="0">
                <a:latin typeface="Arial"/>
                <a:cs typeface="Arial"/>
              </a:rPr>
              <a:t>p</a:t>
            </a:r>
            <a:r>
              <a:rPr sz="1313" spc="279" dirty="0">
                <a:latin typeface="Arial"/>
                <a:cs typeface="Arial"/>
              </a:rPr>
              <a:t>o</a:t>
            </a:r>
            <a:r>
              <a:rPr sz="1313" spc="197" dirty="0">
                <a:latin typeface="Arial"/>
                <a:cs typeface="Arial"/>
              </a:rPr>
              <a:t>de</a:t>
            </a:r>
            <a:r>
              <a:rPr sz="1313" spc="143" dirty="0">
                <a:latin typeface="Arial"/>
                <a:cs typeface="Arial"/>
              </a:rPr>
              <a:t> </a:t>
            </a:r>
            <a:r>
              <a:rPr sz="1313" spc="165" dirty="0">
                <a:latin typeface="Arial"/>
                <a:cs typeface="Arial"/>
              </a:rPr>
              <a:t>v</a:t>
            </a:r>
            <a:r>
              <a:rPr sz="1313" spc="179" dirty="0">
                <a:latin typeface="Arial"/>
                <a:cs typeface="Arial"/>
              </a:rPr>
              <a:t>e</a:t>
            </a:r>
            <a:r>
              <a:rPr sz="1313" spc="117" dirty="0">
                <a:latin typeface="Arial"/>
                <a:cs typeface="Arial"/>
              </a:rPr>
              <a:t>r</a:t>
            </a:r>
            <a:r>
              <a:rPr sz="1313" spc="294" dirty="0">
                <a:latin typeface="Arial"/>
                <a:cs typeface="Arial"/>
              </a:rPr>
              <a:t> </a:t>
            </a:r>
            <a:r>
              <a:rPr sz="1313" dirty="0">
                <a:latin typeface="Arial"/>
                <a:cs typeface="Arial"/>
              </a:rPr>
              <a:t>a </a:t>
            </a:r>
            <a:r>
              <a:rPr sz="1313" spc="99" dirty="0">
                <a:latin typeface="Arial"/>
                <a:cs typeface="Arial"/>
              </a:rPr>
              <a:t> </a:t>
            </a:r>
            <a:r>
              <a:rPr sz="1313" spc="337" dirty="0">
                <a:latin typeface="Arial"/>
                <a:cs typeface="Arial"/>
              </a:rPr>
              <a:t>l</a:t>
            </a:r>
            <a:r>
              <a:rPr sz="1313" spc="224" dirty="0">
                <a:latin typeface="Arial"/>
                <a:cs typeface="Arial"/>
              </a:rPr>
              <a:t>i</a:t>
            </a:r>
            <a:r>
              <a:rPr sz="1313" spc="41" dirty="0">
                <a:latin typeface="Arial"/>
                <a:cs typeface="Arial"/>
              </a:rPr>
              <a:t>s</a:t>
            </a:r>
            <a:r>
              <a:rPr sz="1313" spc="219" dirty="0">
                <a:latin typeface="Arial"/>
                <a:cs typeface="Arial"/>
              </a:rPr>
              <a:t>t</a:t>
            </a:r>
            <a:r>
              <a:rPr sz="1313" spc="174" dirty="0">
                <a:latin typeface="Arial"/>
                <a:cs typeface="Arial"/>
              </a:rPr>
              <a:t>a </a:t>
            </a:r>
            <a:r>
              <a:rPr sz="1313" spc="-74" dirty="0">
                <a:latin typeface="Arial"/>
                <a:cs typeface="Arial"/>
              </a:rPr>
              <a:t> </a:t>
            </a:r>
            <a:r>
              <a:rPr sz="1313" spc="182" dirty="0">
                <a:latin typeface="Arial"/>
                <a:cs typeface="Arial"/>
              </a:rPr>
              <a:t>de</a:t>
            </a:r>
            <a:r>
              <a:rPr sz="1313" spc="296" dirty="0">
                <a:latin typeface="Arial"/>
                <a:cs typeface="Arial"/>
              </a:rPr>
              <a:t> </a:t>
            </a:r>
            <a:r>
              <a:rPr sz="1313" spc="262" dirty="0">
                <a:latin typeface="Arial"/>
                <a:cs typeface="Arial"/>
              </a:rPr>
              <a:t>m</a:t>
            </a:r>
            <a:r>
              <a:rPr sz="1313" spc="80" dirty="0">
                <a:latin typeface="Arial"/>
                <a:cs typeface="Arial"/>
              </a:rPr>
              <a:t>e</a:t>
            </a:r>
            <a:r>
              <a:rPr sz="1313" spc="229" dirty="0">
                <a:latin typeface="Arial"/>
                <a:cs typeface="Arial"/>
              </a:rPr>
              <a:t>m</a:t>
            </a:r>
            <a:r>
              <a:rPr sz="1313" spc="29" dirty="0">
                <a:latin typeface="Arial"/>
                <a:cs typeface="Arial"/>
              </a:rPr>
              <a:t>b</a:t>
            </a:r>
            <a:r>
              <a:rPr sz="1313" spc="234" dirty="0">
                <a:latin typeface="Arial"/>
                <a:cs typeface="Arial"/>
              </a:rPr>
              <a:t>r</a:t>
            </a:r>
            <a:r>
              <a:rPr sz="1313" spc="225" dirty="0">
                <a:latin typeface="Arial"/>
                <a:cs typeface="Arial"/>
              </a:rPr>
              <a:t>o</a:t>
            </a:r>
            <a:r>
              <a:rPr sz="1313" spc="-51" dirty="0">
                <a:latin typeface="Arial"/>
                <a:cs typeface="Arial"/>
              </a:rPr>
              <a:t>s</a:t>
            </a:r>
            <a:r>
              <a:rPr sz="1313" spc="39" dirty="0">
                <a:latin typeface="Arial"/>
                <a:cs typeface="Arial"/>
              </a:rPr>
              <a:t>, </a:t>
            </a:r>
            <a:r>
              <a:rPr sz="1313" spc="-74" dirty="0">
                <a:latin typeface="Arial"/>
                <a:cs typeface="Arial"/>
              </a:rPr>
              <a:t> </a:t>
            </a:r>
            <a:r>
              <a:rPr sz="1313" spc="249" dirty="0">
                <a:latin typeface="Arial"/>
                <a:cs typeface="Arial"/>
              </a:rPr>
              <a:t>n</a:t>
            </a:r>
            <a:r>
              <a:rPr sz="1313" spc="224" dirty="0">
                <a:latin typeface="Arial"/>
                <a:cs typeface="Arial"/>
              </a:rPr>
              <a:t>i</a:t>
            </a:r>
            <a:r>
              <a:rPr sz="1313" spc="226" dirty="0">
                <a:latin typeface="Arial"/>
                <a:cs typeface="Arial"/>
              </a:rPr>
              <a:t>n </a:t>
            </a:r>
            <a:r>
              <a:rPr sz="1313" spc="-74" dirty="0">
                <a:latin typeface="Arial"/>
                <a:cs typeface="Arial"/>
              </a:rPr>
              <a:t> </a:t>
            </a:r>
            <a:endParaRPr sz="1313">
              <a:latin typeface="Arial"/>
              <a:cs typeface="Arial"/>
            </a:endParaRPr>
          </a:p>
          <a:p>
            <a:pPr marL="6129908" marR="1164106">
              <a:lnSpc>
                <a:spcPts val="1508"/>
              </a:lnSpc>
              <a:spcBef>
                <a:spcPts val="553"/>
              </a:spcBef>
              <a:tabLst>
                <a:tab pos="6119813" algn="l"/>
              </a:tabLst>
            </a:pPr>
            <a:r>
              <a:rPr sz="1313" spc="41" dirty="0">
                <a:latin typeface="Arial"/>
                <a:cs typeface="Arial"/>
              </a:rPr>
              <a:t>se</a:t>
            </a:r>
            <a:r>
              <a:rPr sz="1313" spc="116" dirty="0">
                <a:latin typeface="Arial"/>
                <a:cs typeface="Arial"/>
              </a:rPr>
              <a:t>q</a:t>
            </a:r>
            <a:r>
              <a:rPr sz="1313" spc="168" dirty="0">
                <a:latin typeface="Arial"/>
                <a:cs typeface="Arial"/>
              </a:rPr>
              <a:t>u</a:t>
            </a:r>
            <a:r>
              <a:rPr sz="1313" spc="66" dirty="0">
                <a:latin typeface="Arial"/>
                <a:cs typeface="Arial"/>
              </a:rPr>
              <a:t>e</a:t>
            </a:r>
            <a:r>
              <a:rPr sz="1313" spc="253" dirty="0">
                <a:latin typeface="Arial"/>
                <a:cs typeface="Arial"/>
              </a:rPr>
              <a:t>r</a:t>
            </a:r>
            <a:r>
              <a:rPr sz="1313" spc="174" dirty="0">
                <a:latin typeface="Arial"/>
                <a:cs typeface="Arial"/>
              </a:rPr>
              <a:t>a</a:t>
            </a:r>
            <a:r>
              <a:rPr sz="1313" spc="87" dirty="0">
                <a:latin typeface="Arial"/>
                <a:cs typeface="Arial"/>
              </a:rPr>
              <a:t> </a:t>
            </a:r>
            <a:r>
              <a:rPr sz="1313" spc="125" dirty="0">
                <a:latin typeface="Arial"/>
                <a:cs typeface="Arial"/>
              </a:rPr>
              <a:t>o</a:t>
            </a:r>
            <a:r>
              <a:rPr sz="1313" spc="98" dirty="0">
                <a:latin typeface="Arial"/>
                <a:cs typeface="Arial"/>
              </a:rPr>
              <a:t>s</a:t>
            </a:r>
            <a:r>
              <a:rPr sz="1313" spc="291" dirty="0">
                <a:latin typeface="Arial"/>
                <a:cs typeface="Arial"/>
              </a:rPr>
              <a:t> </a:t>
            </a:r>
            <a:r>
              <a:rPr sz="1313" spc="262" dirty="0">
                <a:latin typeface="Arial"/>
                <a:cs typeface="Arial"/>
              </a:rPr>
              <a:t>m</a:t>
            </a:r>
            <a:r>
              <a:rPr sz="1313" spc="80" dirty="0">
                <a:latin typeface="Arial"/>
                <a:cs typeface="Arial"/>
              </a:rPr>
              <a:t>e</a:t>
            </a:r>
            <a:r>
              <a:rPr sz="1313" spc="229" dirty="0">
                <a:latin typeface="Arial"/>
                <a:cs typeface="Arial"/>
              </a:rPr>
              <a:t>m</a:t>
            </a:r>
            <a:r>
              <a:rPr sz="1313" spc="29" dirty="0">
                <a:latin typeface="Arial"/>
                <a:cs typeface="Arial"/>
              </a:rPr>
              <a:t>b</a:t>
            </a:r>
            <a:r>
              <a:rPr sz="1313" spc="234" dirty="0">
                <a:latin typeface="Arial"/>
                <a:cs typeface="Arial"/>
              </a:rPr>
              <a:t>r</a:t>
            </a:r>
            <a:r>
              <a:rPr sz="1313" spc="225" dirty="0">
                <a:latin typeface="Arial"/>
                <a:cs typeface="Arial"/>
              </a:rPr>
              <a:t>o</a:t>
            </a:r>
            <a:r>
              <a:rPr sz="1313" dirty="0">
                <a:latin typeface="Arial"/>
                <a:cs typeface="Arial"/>
              </a:rPr>
              <a:t>s </a:t>
            </a:r>
            <a:r>
              <a:rPr sz="1313" spc="-74" dirty="0">
                <a:latin typeface="Arial"/>
                <a:cs typeface="Arial"/>
              </a:rPr>
              <a:t> </a:t>
            </a:r>
            <a:r>
              <a:rPr sz="1313" spc="248" dirty="0">
                <a:latin typeface="Arial"/>
                <a:cs typeface="Arial"/>
              </a:rPr>
              <a:t>do</a:t>
            </a:r>
            <a:r>
              <a:rPr sz="1313" spc="296" dirty="0">
                <a:latin typeface="Arial"/>
                <a:cs typeface="Arial"/>
              </a:rPr>
              <a:t> </a:t>
            </a:r>
            <a:r>
              <a:rPr sz="1313" spc="198" dirty="0">
                <a:latin typeface="Arial"/>
                <a:cs typeface="Arial"/>
              </a:rPr>
              <a:t>g</a:t>
            </a:r>
            <a:r>
              <a:rPr sz="1313" spc="291" dirty="0">
                <a:latin typeface="Arial"/>
                <a:cs typeface="Arial"/>
              </a:rPr>
              <a:t>r</a:t>
            </a:r>
            <a:r>
              <a:rPr sz="1313" spc="186" dirty="0">
                <a:latin typeface="Arial"/>
                <a:cs typeface="Arial"/>
              </a:rPr>
              <a:t>u</a:t>
            </a:r>
            <a:r>
              <a:rPr sz="1313" spc="94" dirty="0">
                <a:latin typeface="Arial"/>
                <a:cs typeface="Arial"/>
              </a:rPr>
              <a:t>p</a:t>
            </a:r>
            <a:r>
              <a:rPr sz="1313" spc="122" dirty="0">
                <a:latin typeface="Arial"/>
                <a:cs typeface="Arial"/>
              </a:rPr>
              <a:t>o</a:t>
            </a:r>
            <a:r>
              <a:rPr sz="1313" spc="80" dirty="0">
                <a:latin typeface="Arial"/>
                <a:cs typeface="Arial"/>
              </a:rPr>
              <a:t>. </a:t>
            </a:r>
            <a:r>
              <a:rPr sz="1313" spc="-149" dirty="0">
                <a:latin typeface="Arial"/>
                <a:cs typeface="Arial"/>
              </a:rPr>
              <a:t> </a:t>
            </a:r>
            <a:r>
              <a:rPr sz="1313" spc="-227" dirty="0">
                <a:latin typeface="Arial"/>
                <a:cs typeface="Arial"/>
              </a:rPr>
              <a:t>S</a:t>
            </a:r>
            <a:r>
              <a:rPr sz="1313" spc="233" dirty="0">
                <a:latin typeface="Arial"/>
                <a:cs typeface="Arial"/>
              </a:rPr>
              <a:t>ó </a:t>
            </a:r>
            <a:r>
              <a:rPr sz="1313" spc="-74" dirty="0">
                <a:latin typeface="Arial"/>
                <a:cs typeface="Arial"/>
              </a:rPr>
              <a:t> </a:t>
            </a:r>
            <a:r>
              <a:rPr sz="1313" spc="125" dirty="0">
                <a:latin typeface="Arial"/>
                <a:cs typeface="Arial"/>
              </a:rPr>
              <a:t>o</a:t>
            </a:r>
            <a:r>
              <a:rPr sz="1313" spc="98" dirty="0">
                <a:latin typeface="Arial"/>
                <a:cs typeface="Arial"/>
              </a:rPr>
              <a:t>s</a:t>
            </a:r>
            <a:r>
              <a:rPr sz="1313" spc="291" dirty="0">
                <a:latin typeface="Arial"/>
                <a:cs typeface="Arial"/>
              </a:rPr>
              <a:t> </a:t>
            </a:r>
            <a:endParaRPr sz="1313">
              <a:latin typeface="Arial"/>
              <a:cs typeface="Arial"/>
            </a:endParaRPr>
          </a:p>
          <a:p>
            <a:pPr marL="6129908" marR="1164106">
              <a:lnSpc>
                <a:spcPts val="1508"/>
              </a:lnSpc>
              <a:spcBef>
                <a:spcPts val="443"/>
              </a:spcBef>
              <a:tabLst>
                <a:tab pos="6119813" algn="l"/>
              </a:tabLst>
            </a:pPr>
            <a:r>
              <a:rPr sz="1313" spc="132" dirty="0">
                <a:latin typeface="Arial"/>
                <a:cs typeface="Arial"/>
              </a:rPr>
              <a:t>a</a:t>
            </a:r>
            <a:r>
              <a:rPr sz="1313" spc="292" dirty="0">
                <a:latin typeface="Arial"/>
                <a:cs typeface="Arial"/>
              </a:rPr>
              <a:t>d</a:t>
            </a:r>
            <a:r>
              <a:rPr sz="1313" spc="248" dirty="0">
                <a:latin typeface="Arial"/>
                <a:cs typeface="Arial"/>
              </a:rPr>
              <a:t>m</a:t>
            </a:r>
            <a:r>
              <a:rPr sz="1313" spc="224" dirty="0">
                <a:latin typeface="Arial"/>
                <a:cs typeface="Arial"/>
              </a:rPr>
              <a:t>i</a:t>
            </a:r>
            <a:r>
              <a:rPr sz="1313" spc="249" dirty="0">
                <a:latin typeface="Arial"/>
                <a:cs typeface="Arial"/>
              </a:rPr>
              <a:t>n</a:t>
            </a:r>
            <a:r>
              <a:rPr sz="1313" spc="224" dirty="0">
                <a:latin typeface="Arial"/>
                <a:cs typeface="Arial"/>
              </a:rPr>
              <a:t>i</a:t>
            </a:r>
            <a:r>
              <a:rPr sz="1313" spc="41" dirty="0">
                <a:latin typeface="Arial"/>
                <a:cs typeface="Arial"/>
              </a:rPr>
              <a:t>s</a:t>
            </a:r>
            <a:r>
              <a:rPr sz="1313" spc="233" dirty="0">
                <a:latin typeface="Arial"/>
                <a:cs typeface="Arial"/>
              </a:rPr>
              <a:t>t</a:t>
            </a:r>
            <a:r>
              <a:rPr sz="1313" spc="253" dirty="0">
                <a:latin typeface="Arial"/>
                <a:cs typeface="Arial"/>
              </a:rPr>
              <a:t>r</a:t>
            </a:r>
            <a:r>
              <a:rPr sz="1313" spc="132" dirty="0">
                <a:latin typeface="Arial"/>
                <a:cs typeface="Arial"/>
              </a:rPr>
              <a:t>a</a:t>
            </a:r>
            <a:r>
              <a:rPr sz="1313" spc="292" dirty="0">
                <a:latin typeface="Arial"/>
                <a:cs typeface="Arial"/>
              </a:rPr>
              <a:t>d</a:t>
            </a:r>
            <a:r>
              <a:rPr sz="1313" spc="225" dirty="0">
                <a:latin typeface="Arial"/>
                <a:cs typeface="Arial"/>
              </a:rPr>
              <a:t>or</a:t>
            </a:r>
            <a:r>
              <a:rPr sz="1313" spc="108" dirty="0">
                <a:latin typeface="Arial"/>
                <a:cs typeface="Arial"/>
              </a:rPr>
              <a:t>e</a:t>
            </a:r>
            <a:r>
              <a:rPr sz="1313" spc="-27" dirty="0">
                <a:latin typeface="Arial"/>
                <a:cs typeface="Arial"/>
              </a:rPr>
              <a:t>s</a:t>
            </a:r>
            <a:r>
              <a:rPr sz="1313" spc="80" dirty="0">
                <a:latin typeface="Arial"/>
                <a:cs typeface="Arial"/>
              </a:rPr>
              <a:t>.</a:t>
            </a:r>
            <a:endParaRPr sz="1313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5869027"/>
      </p:ext>
    </p:extLst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9144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3" name="object 3"/>
          <p:cNvSpPr/>
          <p:nvPr/>
        </p:nvSpPr>
        <p:spPr>
          <a:xfrm>
            <a:off x="262357" y="2269675"/>
            <a:ext cx="11667285" cy="64219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3048000" cy="9144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5" name="object 5"/>
          <p:cNvSpPr/>
          <p:nvPr/>
        </p:nvSpPr>
        <p:spPr>
          <a:xfrm>
            <a:off x="3048000" y="0"/>
            <a:ext cx="3048000" cy="9144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6" name="object 6"/>
          <p:cNvSpPr/>
          <p:nvPr/>
        </p:nvSpPr>
        <p:spPr>
          <a:xfrm>
            <a:off x="6096000" y="0"/>
            <a:ext cx="3048000" cy="9144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7" name="object 7"/>
          <p:cNvSpPr/>
          <p:nvPr/>
        </p:nvSpPr>
        <p:spPr>
          <a:xfrm>
            <a:off x="9144000" y="0"/>
            <a:ext cx="3048000" cy="9144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8" name="object 8"/>
          <p:cNvSpPr/>
          <p:nvPr/>
        </p:nvSpPr>
        <p:spPr>
          <a:xfrm>
            <a:off x="7463623" y="7512844"/>
            <a:ext cx="2155156" cy="532290"/>
          </a:xfrm>
          <a:custGeom>
            <a:avLst/>
            <a:gdLst/>
            <a:ahLst/>
            <a:cxnLst/>
            <a:rect l="l" t="t" r="r" b="b"/>
            <a:pathLst>
              <a:path w="2298833" h="567776">
                <a:moveTo>
                  <a:pt x="2108333" y="0"/>
                </a:moveTo>
                <a:lnTo>
                  <a:pt x="190500" y="0"/>
                </a:lnTo>
                <a:lnTo>
                  <a:pt x="174875" y="631"/>
                </a:lnTo>
                <a:lnTo>
                  <a:pt x="130287" y="9711"/>
                </a:lnTo>
                <a:lnTo>
                  <a:pt x="90152" y="28541"/>
                </a:lnTo>
                <a:lnTo>
                  <a:pt x="55796" y="55796"/>
                </a:lnTo>
                <a:lnTo>
                  <a:pt x="28541" y="90152"/>
                </a:lnTo>
                <a:lnTo>
                  <a:pt x="9711" y="130287"/>
                </a:lnTo>
                <a:lnTo>
                  <a:pt x="631" y="174875"/>
                </a:lnTo>
                <a:lnTo>
                  <a:pt x="0" y="190500"/>
                </a:lnTo>
                <a:lnTo>
                  <a:pt x="0" y="377276"/>
                </a:lnTo>
                <a:lnTo>
                  <a:pt x="5536" y="423055"/>
                </a:lnTo>
                <a:lnTo>
                  <a:pt x="21263" y="464822"/>
                </a:lnTo>
                <a:lnTo>
                  <a:pt x="45856" y="501252"/>
                </a:lnTo>
                <a:lnTo>
                  <a:pt x="77993" y="531021"/>
                </a:lnTo>
                <a:lnTo>
                  <a:pt x="116348" y="552806"/>
                </a:lnTo>
                <a:lnTo>
                  <a:pt x="159599" y="565283"/>
                </a:lnTo>
                <a:lnTo>
                  <a:pt x="190500" y="567776"/>
                </a:lnTo>
                <a:lnTo>
                  <a:pt x="2108333" y="567776"/>
                </a:lnTo>
                <a:lnTo>
                  <a:pt x="2154112" y="562240"/>
                </a:lnTo>
                <a:lnTo>
                  <a:pt x="2195879" y="546513"/>
                </a:lnTo>
                <a:lnTo>
                  <a:pt x="2232308" y="521919"/>
                </a:lnTo>
                <a:lnTo>
                  <a:pt x="2262078" y="489783"/>
                </a:lnTo>
                <a:lnTo>
                  <a:pt x="2283862" y="451427"/>
                </a:lnTo>
                <a:lnTo>
                  <a:pt x="2296340" y="408176"/>
                </a:lnTo>
                <a:lnTo>
                  <a:pt x="2298833" y="377276"/>
                </a:lnTo>
                <a:lnTo>
                  <a:pt x="2298833" y="190500"/>
                </a:lnTo>
                <a:lnTo>
                  <a:pt x="2293296" y="144720"/>
                </a:lnTo>
                <a:lnTo>
                  <a:pt x="2277570" y="102954"/>
                </a:lnTo>
                <a:lnTo>
                  <a:pt x="2252976" y="66524"/>
                </a:lnTo>
                <a:lnTo>
                  <a:pt x="2220840" y="36755"/>
                </a:lnTo>
                <a:lnTo>
                  <a:pt x="2182484" y="14970"/>
                </a:lnTo>
                <a:lnTo>
                  <a:pt x="2139233" y="2493"/>
                </a:lnTo>
                <a:lnTo>
                  <a:pt x="2108333" y="0"/>
                </a:lnTo>
              </a:path>
            </a:pathLst>
          </a:custGeom>
          <a:solidFill>
            <a:srgbClr val="095BC4"/>
          </a:solid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9" name="object 9"/>
          <p:cNvSpPr/>
          <p:nvPr/>
        </p:nvSpPr>
        <p:spPr>
          <a:xfrm>
            <a:off x="0" y="0"/>
            <a:ext cx="3048000" cy="9144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10" name="object 10"/>
          <p:cNvSpPr/>
          <p:nvPr/>
        </p:nvSpPr>
        <p:spPr>
          <a:xfrm>
            <a:off x="3048000" y="0"/>
            <a:ext cx="3048000" cy="9144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11" name="object 11"/>
          <p:cNvSpPr/>
          <p:nvPr/>
        </p:nvSpPr>
        <p:spPr>
          <a:xfrm>
            <a:off x="6096000" y="0"/>
            <a:ext cx="3048000" cy="9144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12" name="object 12"/>
          <p:cNvSpPr/>
          <p:nvPr/>
        </p:nvSpPr>
        <p:spPr>
          <a:xfrm>
            <a:off x="9144000" y="0"/>
            <a:ext cx="3048000" cy="91440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13" name="object 13"/>
          <p:cNvSpPr/>
          <p:nvPr/>
        </p:nvSpPr>
        <p:spPr>
          <a:xfrm>
            <a:off x="0" y="0"/>
            <a:ext cx="3048000" cy="91440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14" name="object 14"/>
          <p:cNvSpPr/>
          <p:nvPr/>
        </p:nvSpPr>
        <p:spPr>
          <a:xfrm>
            <a:off x="3048000" y="0"/>
            <a:ext cx="3048000" cy="91440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15" name="object 15"/>
          <p:cNvSpPr/>
          <p:nvPr/>
        </p:nvSpPr>
        <p:spPr>
          <a:xfrm>
            <a:off x="6096000" y="0"/>
            <a:ext cx="3048000" cy="9144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16" name="object 16"/>
          <p:cNvSpPr/>
          <p:nvPr/>
        </p:nvSpPr>
        <p:spPr>
          <a:xfrm>
            <a:off x="9144000" y="0"/>
            <a:ext cx="3048000" cy="9144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17" name="object 17"/>
          <p:cNvSpPr/>
          <p:nvPr/>
        </p:nvSpPr>
        <p:spPr>
          <a:xfrm>
            <a:off x="2241508" y="7512844"/>
            <a:ext cx="1956702" cy="532290"/>
          </a:xfrm>
          <a:custGeom>
            <a:avLst/>
            <a:gdLst/>
            <a:ahLst/>
            <a:cxnLst/>
            <a:rect l="l" t="t" r="r" b="b"/>
            <a:pathLst>
              <a:path w="2087149" h="567776">
                <a:moveTo>
                  <a:pt x="1896649" y="0"/>
                </a:moveTo>
                <a:lnTo>
                  <a:pt x="190500" y="0"/>
                </a:lnTo>
                <a:lnTo>
                  <a:pt x="174875" y="631"/>
                </a:lnTo>
                <a:lnTo>
                  <a:pt x="130287" y="9711"/>
                </a:lnTo>
                <a:lnTo>
                  <a:pt x="90152" y="28541"/>
                </a:lnTo>
                <a:lnTo>
                  <a:pt x="55796" y="55796"/>
                </a:lnTo>
                <a:lnTo>
                  <a:pt x="28541" y="90152"/>
                </a:lnTo>
                <a:lnTo>
                  <a:pt x="9711" y="130287"/>
                </a:lnTo>
                <a:lnTo>
                  <a:pt x="631" y="174875"/>
                </a:lnTo>
                <a:lnTo>
                  <a:pt x="0" y="190500"/>
                </a:lnTo>
                <a:lnTo>
                  <a:pt x="0" y="377276"/>
                </a:lnTo>
                <a:lnTo>
                  <a:pt x="5536" y="423055"/>
                </a:lnTo>
                <a:lnTo>
                  <a:pt x="21263" y="464822"/>
                </a:lnTo>
                <a:lnTo>
                  <a:pt x="45856" y="501252"/>
                </a:lnTo>
                <a:lnTo>
                  <a:pt x="77993" y="531021"/>
                </a:lnTo>
                <a:lnTo>
                  <a:pt x="116348" y="552806"/>
                </a:lnTo>
                <a:lnTo>
                  <a:pt x="159599" y="565283"/>
                </a:lnTo>
                <a:lnTo>
                  <a:pt x="190500" y="567776"/>
                </a:lnTo>
                <a:lnTo>
                  <a:pt x="1896649" y="567776"/>
                </a:lnTo>
                <a:lnTo>
                  <a:pt x="1942429" y="562240"/>
                </a:lnTo>
                <a:lnTo>
                  <a:pt x="1984195" y="546513"/>
                </a:lnTo>
                <a:lnTo>
                  <a:pt x="2020625" y="521919"/>
                </a:lnTo>
                <a:lnTo>
                  <a:pt x="2050394" y="489783"/>
                </a:lnTo>
                <a:lnTo>
                  <a:pt x="2072179" y="451427"/>
                </a:lnTo>
                <a:lnTo>
                  <a:pt x="2084656" y="408176"/>
                </a:lnTo>
                <a:lnTo>
                  <a:pt x="2087149" y="377276"/>
                </a:lnTo>
                <a:lnTo>
                  <a:pt x="2087149" y="190500"/>
                </a:lnTo>
                <a:lnTo>
                  <a:pt x="2081613" y="144720"/>
                </a:lnTo>
                <a:lnTo>
                  <a:pt x="2065886" y="102954"/>
                </a:lnTo>
                <a:lnTo>
                  <a:pt x="2041293" y="66524"/>
                </a:lnTo>
                <a:lnTo>
                  <a:pt x="2009156" y="36755"/>
                </a:lnTo>
                <a:lnTo>
                  <a:pt x="1970801" y="14970"/>
                </a:lnTo>
                <a:lnTo>
                  <a:pt x="1927549" y="2493"/>
                </a:lnTo>
                <a:lnTo>
                  <a:pt x="1896649" y="0"/>
                </a:lnTo>
              </a:path>
            </a:pathLst>
          </a:custGeom>
          <a:solidFill>
            <a:srgbClr val="D4550F"/>
          </a:solid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18" name="object 18"/>
          <p:cNvSpPr/>
          <p:nvPr/>
        </p:nvSpPr>
        <p:spPr>
          <a:xfrm>
            <a:off x="0" y="0"/>
            <a:ext cx="3048000" cy="91440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19" name="object 19"/>
          <p:cNvSpPr/>
          <p:nvPr/>
        </p:nvSpPr>
        <p:spPr>
          <a:xfrm>
            <a:off x="3048000" y="0"/>
            <a:ext cx="3048000" cy="91440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20" name="object 20"/>
          <p:cNvSpPr/>
          <p:nvPr/>
        </p:nvSpPr>
        <p:spPr>
          <a:xfrm>
            <a:off x="6096000" y="0"/>
            <a:ext cx="3048000" cy="9144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21" name="object 21"/>
          <p:cNvSpPr/>
          <p:nvPr/>
        </p:nvSpPr>
        <p:spPr>
          <a:xfrm>
            <a:off x="9144000" y="0"/>
            <a:ext cx="3048000" cy="9144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22" name="object 22"/>
          <p:cNvSpPr/>
          <p:nvPr/>
        </p:nvSpPr>
        <p:spPr>
          <a:xfrm>
            <a:off x="0" y="0"/>
            <a:ext cx="3048000" cy="9144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23" name="object 23"/>
          <p:cNvSpPr/>
          <p:nvPr/>
        </p:nvSpPr>
        <p:spPr>
          <a:xfrm>
            <a:off x="3048000" y="0"/>
            <a:ext cx="3048000" cy="9144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24" name="object 24"/>
          <p:cNvSpPr/>
          <p:nvPr/>
        </p:nvSpPr>
        <p:spPr>
          <a:xfrm>
            <a:off x="6096000" y="0"/>
            <a:ext cx="3048000" cy="91440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25" name="object 25"/>
          <p:cNvSpPr/>
          <p:nvPr/>
        </p:nvSpPr>
        <p:spPr>
          <a:xfrm>
            <a:off x="9144000" y="0"/>
            <a:ext cx="3048000" cy="91440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26" name="object 26"/>
          <p:cNvSpPr/>
          <p:nvPr/>
        </p:nvSpPr>
        <p:spPr>
          <a:xfrm>
            <a:off x="464344" y="1321594"/>
            <a:ext cx="11263313" cy="83343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27" name="object 27"/>
          <p:cNvSpPr/>
          <p:nvPr/>
        </p:nvSpPr>
        <p:spPr>
          <a:xfrm>
            <a:off x="369094" y="1262063"/>
            <a:ext cx="11453813" cy="108305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28" name="object 28"/>
          <p:cNvSpPr/>
          <p:nvPr/>
        </p:nvSpPr>
        <p:spPr>
          <a:xfrm>
            <a:off x="8917781" y="1499978"/>
            <a:ext cx="2619375" cy="47625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29" name="object 29"/>
          <p:cNvSpPr/>
          <p:nvPr/>
        </p:nvSpPr>
        <p:spPr>
          <a:xfrm>
            <a:off x="619125" y="1386868"/>
            <a:ext cx="1583531" cy="70246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30" name="object 30"/>
          <p:cNvSpPr/>
          <p:nvPr/>
        </p:nvSpPr>
        <p:spPr>
          <a:xfrm>
            <a:off x="3775020" y="4698546"/>
            <a:ext cx="832856" cy="169069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31" name="object 31"/>
          <p:cNvSpPr/>
          <p:nvPr/>
        </p:nvSpPr>
        <p:spPr>
          <a:xfrm>
            <a:off x="6828872" y="3622338"/>
            <a:ext cx="429765" cy="87242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32" name="object 32"/>
          <p:cNvSpPr/>
          <p:nvPr/>
        </p:nvSpPr>
        <p:spPr>
          <a:xfrm>
            <a:off x="8202824" y="4522731"/>
            <a:ext cx="429765" cy="87242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33" name="object 33"/>
          <p:cNvSpPr/>
          <p:nvPr/>
        </p:nvSpPr>
        <p:spPr>
          <a:xfrm>
            <a:off x="8218247" y="3622338"/>
            <a:ext cx="429765" cy="87242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34" name="object 34"/>
          <p:cNvSpPr/>
          <p:nvPr/>
        </p:nvSpPr>
        <p:spPr>
          <a:xfrm>
            <a:off x="7523329" y="3997788"/>
            <a:ext cx="429765" cy="872423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35" name="object 35"/>
          <p:cNvSpPr/>
          <p:nvPr/>
        </p:nvSpPr>
        <p:spPr>
          <a:xfrm>
            <a:off x="6838035" y="4517071"/>
            <a:ext cx="429765" cy="872423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36" name="object 36"/>
          <p:cNvSpPr/>
          <p:nvPr/>
        </p:nvSpPr>
        <p:spPr>
          <a:xfrm>
            <a:off x="8885218" y="4004885"/>
            <a:ext cx="429765" cy="872423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37" name="object 37"/>
          <p:cNvSpPr/>
          <p:nvPr/>
        </p:nvSpPr>
        <p:spPr>
          <a:xfrm>
            <a:off x="9567615" y="4522731"/>
            <a:ext cx="429765" cy="872423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38" name="object 38"/>
          <p:cNvSpPr/>
          <p:nvPr/>
        </p:nvSpPr>
        <p:spPr>
          <a:xfrm>
            <a:off x="9564170" y="3622338"/>
            <a:ext cx="429765" cy="872423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39" name="object 39"/>
          <p:cNvSpPr/>
          <p:nvPr/>
        </p:nvSpPr>
        <p:spPr>
          <a:xfrm>
            <a:off x="0" y="0"/>
            <a:ext cx="3048000" cy="9144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40" name="object 40"/>
          <p:cNvSpPr/>
          <p:nvPr/>
        </p:nvSpPr>
        <p:spPr>
          <a:xfrm>
            <a:off x="3048000" y="0"/>
            <a:ext cx="3048000" cy="914400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41" name="object 41"/>
          <p:cNvSpPr/>
          <p:nvPr/>
        </p:nvSpPr>
        <p:spPr>
          <a:xfrm>
            <a:off x="6096000" y="0"/>
            <a:ext cx="3048000" cy="914400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42" name="object 42"/>
          <p:cNvSpPr/>
          <p:nvPr/>
        </p:nvSpPr>
        <p:spPr>
          <a:xfrm>
            <a:off x="9144000" y="0"/>
            <a:ext cx="3048000" cy="9144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43" name="object 43"/>
          <p:cNvSpPr/>
          <p:nvPr/>
        </p:nvSpPr>
        <p:spPr>
          <a:xfrm>
            <a:off x="6729048" y="6773240"/>
            <a:ext cx="361255" cy="438171"/>
          </a:xfrm>
          <a:custGeom>
            <a:avLst/>
            <a:gdLst/>
            <a:ahLst/>
            <a:cxnLst/>
            <a:rect l="l" t="t" r="r" b="b"/>
            <a:pathLst>
              <a:path w="385339" h="467382">
                <a:moveTo>
                  <a:pt x="0" y="467382"/>
                </a:moveTo>
                <a:lnTo>
                  <a:pt x="0" y="0"/>
                </a:lnTo>
                <a:lnTo>
                  <a:pt x="385339" y="0"/>
                </a:lnTo>
                <a:lnTo>
                  <a:pt x="385339" y="467382"/>
                </a:lnTo>
                <a:lnTo>
                  <a:pt x="0" y="467382"/>
                </a:lnTo>
              </a:path>
            </a:pathLst>
          </a:custGeom>
          <a:solidFill>
            <a:srgbClr val="D4550F"/>
          </a:solid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44" name="object 44"/>
          <p:cNvSpPr/>
          <p:nvPr/>
        </p:nvSpPr>
        <p:spPr>
          <a:xfrm>
            <a:off x="0" y="0"/>
            <a:ext cx="3048000" cy="9144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45" name="object 45"/>
          <p:cNvSpPr/>
          <p:nvPr/>
        </p:nvSpPr>
        <p:spPr>
          <a:xfrm>
            <a:off x="3048000" y="0"/>
            <a:ext cx="3048000" cy="9144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46" name="object 46"/>
          <p:cNvSpPr/>
          <p:nvPr/>
        </p:nvSpPr>
        <p:spPr>
          <a:xfrm>
            <a:off x="6096000" y="0"/>
            <a:ext cx="3048000" cy="914400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47" name="object 47"/>
          <p:cNvSpPr/>
          <p:nvPr/>
        </p:nvSpPr>
        <p:spPr>
          <a:xfrm>
            <a:off x="9144000" y="0"/>
            <a:ext cx="3048000" cy="9144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48" name="object 48"/>
          <p:cNvSpPr/>
          <p:nvPr/>
        </p:nvSpPr>
        <p:spPr>
          <a:xfrm>
            <a:off x="8722985" y="6188859"/>
            <a:ext cx="438171" cy="361256"/>
          </a:xfrm>
          <a:custGeom>
            <a:avLst/>
            <a:gdLst/>
            <a:ahLst/>
            <a:cxnLst/>
            <a:rect l="l" t="t" r="r" b="b"/>
            <a:pathLst>
              <a:path w="467382" h="385340">
                <a:moveTo>
                  <a:pt x="0" y="0"/>
                </a:moveTo>
                <a:lnTo>
                  <a:pt x="467382" y="0"/>
                </a:lnTo>
                <a:lnTo>
                  <a:pt x="467382" y="385340"/>
                </a:lnTo>
                <a:lnTo>
                  <a:pt x="0" y="385340"/>
                </a:lnTo>
                <a:lnTo>
                  <a:pt x="0" y="0"/>
                </a:lnTo>
              </a:path>
            </a:pathLst>
          </a:custGeom>
          <a:solidFill>
            <a:srgbClr val="095BC4"/>
          </a:solid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49" name="object 49"/>
          <p:cNvSpPr/>
          <p:nvPr/>
        </p:nvSpPr>
        <p:spPr>
          <a:xfrm>
            <a:off x="0" y="0"/>
            <a:ext cx="3048000" cy="9144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50" name="object 50"/>
          <p:cNvSpPr/>
          <p:nvPr/>
        </p:nvSpPr>
        <p:spPr>
          <a:xfrm>
            <a:off x="3048000" y="0"/>
            <a:ext cx="3048000" cy="9144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51" name="object 51"/>
          <p:cNvSpPr/>
          <p:nvPr/>
        </p:nvSpPr>
        <p:spPr>
          <a:xfrm>
            <a:off x="6096000" y="0"/>
            <a:ext cx="3048000" cy="9144000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52" name="object 52"/>
          <p:cNvSpPr/>
          <p:nvPr/>
        </p:nvSpPr>
        <p:spPr>
          <a:xfrm>
            <a:off x="9144000" y="0"/>
            <a:ext cx="3048000" cy="9144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53" name="object 53"/>
          <p:cNvSpPr/>
          <p:nvPr/>
        </p:nvSpPr>
        <p:spPr>
          <a:xfrm>
            <a:off x="7513625" y="5009611"/>
            <a:ext cx="438171" cy="361256"/>
          </a:xfrm>
          <a:custGeom>
            <a:avLst/>
            <a:gdLst/>
            <a:ahLst/>
            <a:cxnLst/>
            <a:rect l="l" t="t" r="r" b="b"/>
            <a:pathLst>
              <a:path w="467382" h="385340">
                <a:moveTo>
                  <a:pt x="467382" y="385340"/>
                </a:moveTo>
                <a:lnTo>
                  <a:pt x="0" y="385340"/>
                </a:lnTo>
                <a:lnTo>
                  <a:pt x="0" y="0"/>
                </a:lnTo>
                <a:lnTo>
                  <a:pt x="467382" y="0"/>
                </a:lnTo>
                <a:lnTo>
                  <a:pt x="467382" y="385340"/>
                </a:lnTo>
              </a:path>
            </a:pathLst>
          </a:custGeom>
          <a:solidFill>
            <a:srgbClr val="095BC4"/>
          </a:solid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54" name="object 54"/>
          <p:cNvSpPr/>
          <p:nvPr/>
        </p:nvSpPr>
        <p:spPr>
          <a:xfrm>
            <a:off x="7292985" y="3002546"/>
            <a:ext cx="2373887" cy="532290"/>
          </a:xfrm>
          <a:custGeom>
            <a:avLst/>
            <a:gdLst/>
            <a:ahLst/>
            <a:cxnLst/>
            <a:rect l="l" t="t" r="r" b="b"/>
            <a:pathLst>
              <a:path w="2532146" h="567776">
                <a:moveTo>
                  <a:pt x="2341646" y="0"/>
                </a:moveTo>
                <a:lnTo>
                  <a:pt x="190500" y="0"/>
                </a:lnTo>
                <a:lnTo>
                  <a:pt x="174875" y="631"/>
                </a:lnTo>
                <a:lnTo>
                  <a:pt x="130287" y="9711"/>
                </a:lnTo>
                <a:lnTo>
                  <a:pt x="90152" y="28541"/>
                </a:lnTo>
                <a:lnTo>
                  <a:pt x="55796" y="55796"/>
                </a:lnTo>
                <a:lnTo>
                  <a:pt x="28541" y="90152"/>
                </a:lnTo>
                <a:lnTo>
                  <a:pt x="9711" y="130287"/>
                </a:lnTo>
                <a:lnTo>
                  <a:pt x="631" y="174875"/>
                </a:lnTo>
                <a:lnTo>
                  <a:pt x="0" y="190499"/>
                </a:lnTo>
                <a:lnTo>
                  <a:pt x="0" y="377276"/>
                </a:lnTo>
                <a:lnTo>
                  <a:pt x="5536" y="423055"/>
                </a:lnTo>
                <a:lnTo>
                  <a:pt x="21263" y="464822"/>
                </a:lnTo>
                <a:lnTo>
                  <a:pt x="45856" y="501251"/>
                </a:lnTo>
                <a:lnTo>
                  <a:pt x="77993" y="531021"/>
                </a:lnTo>
                <a:lnTo>
                  <a:pt x="116348" y="552805"/>
                </a:lnTo>
                <a:lnTo>
                  <a:pt x="159599" y="565283"/>
                </a:lnTo>
                <a:lnTo>
                  <a:pt x="190500" y="567776"/>
                </a:lnTo>
                <a:lnTo>
                  <a:pt x="2341646" y="567776"/>
                </a:lnTo>
                <a:lnTo>
                  <a:pt x="2387425" y="562239"/>
                </a:lnTo>
                <a:lnTo>
                  <a:pt x="2429192" y="546513"/>
                </a:lnTo>
                <a:lnTo>
                  <a:pt x="2465621" y="521919"/>
                </a:lnTo>
                <a:lnTo>
                  <a:pt x="2495390" y="489783"/>
                </a:lnTo>
                <a:lnTo>
                  <a:pt x="2517175" y="451427"/>
                </a:lnTo>
                <a:lnTo>
                  <a:pt x="2529653" y="408176"/>
                </a:lnTo>
                <a:lnTo>
                  <a:pt x="2532146" y="377276"/>
                </a:lnTo>
                <a:lnTo>
                  <a:pt x="2532146" y="190499"/>
                </a:lnTo>
                <a:lnTo>
                  <a:pt x="2526609" y="144720"/>
                </a:lnTo>
                <a:lnTo>
                  <a:pt x="2510883" y="102954"/>
                </a:lnTo>
                <a:lnTo>
                  <a:pt x="2486289" y="66524"/>
                </a:lnTo>
                <a:lnTo>
                  <a:pt x="2454153" y="36755"/>
                </a:lnTo>
                <a:lnTo>
                  <a:pt x="2415797" y="14970"/>
                </a:lnTo>
                <a:lnTo>
                  <a:pt x="2372546" y="2493"/>
                </a:lnTo>
                <a:lnTo>
                  <a:pt x="2341646" y="0"/>
                </a:ln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55" name="object 55"/>
          <p:cNvSpPr/>
          <p:nvPr/>
        </p:nvSpPr>
        <p:spPr>
          <a:xfrm>
            <a:off x="0" y="0"/>
            <a:ext cx="3048000" cy="9144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56" name="object 56"/>
          <p:cNvSpPr/>
          <p:nvPr/>
        </p:nvSpPr>
        <p:spPr>
          <a:xfrm>
            <a:off x="3048000" y="0"/>
            <a:ext cx="3048000" cy="9144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57" name="object 57"/>
          <p:cNvSpPr/>
          <p:nvPr/>
        </p:nvSpPr>
        <p:spPr>
          <a:xfrm>
            <a:off x="6096000" y="0"/>
            <a:ext cx="3048000" cy="9144000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58" name="object 58"/>
          <p:cNvSpPr/>
          <p:nvPr/>
        </p:nvSpPr>
        <p:spPr>
          <a:xfrm>
            <a:off x="9144000" y="0"/>
            <a:ext cx="3048000" cy="914400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59" name="object 59"/>
          <p:cNvSpPr/>
          <p:nvPr/>
        </p:nvSpPr>
        <p:spPr>
          <a:xfrm>
            <a:off x="1489" y="1489"/>
            <a:ext cx="12189023" cy="9141023"/>
          </a:xfrm>
          <a:custGeom>
            <a:avLst/>
            <a:gdLst/>
            <a:ahLst/>
            <a:cxnLst/>
            <a:rect l="l" t="t" r="r" b="b"/>
            <a:pathLst>
              <a:path w="13001625" h="9750425">
                <a:moveTo>
                  <a:pt x="0" y="9750425"/>
                </a:moveTo>
                <a:lnTo>
                  <a:pt x="13001625" y="9750425"/>
                </a:lnTo>
                <a:lnTo>
                  <a:pt x="13001625" y="0"/>
                </a:lnTo>
                <a:lnTo>
                  <a:pt x="0" y="0"/>
                </a:lnTo>
                <a:lnTo>
                  <a:pt x="0" y="975042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60" name="object 60"/>
          <p:cNvSpPr txBox="1"/>
          <p:nvPr/>
        </p:nvSpPr>
        <p:spPr>
          <a:xfrm>
            <a:off x="7308572" y="6644945"/>
            <a:ext cx="2383069" cy="55959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906">
              <a:lnSpc>
                <a:spcPts val="4261"/>
              </a:lnSpc>
              <a:spcBef>
                <a:spcPts val="213"/>
              </a:spcBef>
            </a:pPr>
            <a:r>
              <a:rPr sz="4219" spc="328" dirty="0">
                <a:solidFill>
                  <a:srgbClr val="095BC4"/>
                </a:solidFill>
                <a:latin typeface="Arial"/>
                <a:cs typeface="Arial"/>
              </a:rPr>
              <a:t>p</a:t>
            </a:r>
            <a:r>
              <a:rPr sz="4219" spc="333" dirty="0">
                <a:solidFill>
                  <a:srgbClr val="095BC4"/>
                </a:solidFill>
                <a:latin typeface="Arial"/>
                <a:cs typeface="Arial"/>
              </a:rPr>
              <a:t>á</a:t>
            </a:r>
            <a:r>
              <a:rPr sz="4219" spc="513" dirty="0">
                <a:solidFill>
                  <a:srgbClr val="095BC4"/>
                </a:solidFill>
                <a:latin typeface="Arial"/>
                <a:cs typeface="Arial"/>
              </a:rPr>
              <a:t>x</a:t>
            </a:r>
            <a:r>
              <a:rPr sz="4219" spc="721" dirty="0">
                <a:solidFill>
                  <a:srgbClr val="095BC4"/>
                </a:solidFill>
                <a:latin typeface="Arial"/>
                <a:cs typeface="Arial"/>
              </a:rPr>
              <a:t>i</a:t>
            </a:r>
            <a:r>
              <a:rPr sz="4219" spc="633" dirty="0">
                <a:solidFill>
                  <a:srgbClr val="095BC4"/>
                </a:solidFill>
                <a:latin typeface="Arial"/>
                <a:cs typeface="Arial"/>
              </a:rPr>
              <a:t>n</a:t>
            </a:r>
            <a:r>
              <a:rPr sz="4219" spc="684" dirty="0">
                <a:solidFill>
                  <a:srgbClr val="095BC4"/>
                </a:solidFill>
                <a:latin typeface="Arial"/>
                <a:cs typeface="Arial"/>
              </a:rPr>
              <a:t>a</a:t>
            </a:r>
            <a:r>
              <a:rPr sz="4219" dirty="0">
                <a:solidFill>
                  <a:srgbClr val="095BC4"/>
                </a:solidFill>
                <a:latin typeface="Arial"/>
                <a:cs typeface="Arial"/>
              </a:rPr>
              <a:t>s</a:t>
            </a:r>
            <a:endParaRPr sz="4219"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1875536" y="6942048"/>
            <a:ext cx="1067684" cy="3214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906">
              <a:lnSpc>
                <a:spcPts val="2409"/>
              </a:lnSpc>
              <a:spcBef>
                <a:spcPts val="120"/>
              </a:spcBef>
            </a:pPr>
            <a:r>
              <a:rPr sz="2344" spc="165" dirty="0">
                <a:latin typeface="Arial"/>
                <a:cs typeface="Arial"/>
              </a:rPr>
              <a:t>t</a:t>
            </a:r>
            <a:r>
              <a:rPr sz="2344" spc="308" dirty="0">
                <a:latin typeface="Arial"/>
                <a:cs typeface="Arial"/>
              </a:rPr>
              <a:t>e</a:t>
            </a:r>
            <a:r>
              <a:rPr sz="2344" spc="316" dirty="0">
                <a:latin typeface="Arial"/>
                <a:cs typeface="Arial"/>
              </a:rPr>
              <a:t>x</a:t>
            </a:r>
            <a:r>
              <a:rPr sz="2344" spc="313" dirty="0">
                <a:latin typeface="Arial"/>
                <a:cs typeface="Arial"/>
              </a:rPr>
              <a:t>t</a:t>
            </a:r>
            <a:r>
              <a:rPr sz="2344" spc="401" dirty="0">
                <a:latin typeface="Arial"/>
                <a:cs typeface="Arial"/>
              </a:rPr>
              <a:t>o</a:t>
            </a:r>
            <a:r>
              <a:rPr sz="2344" dirty="0">
                <a:latin typeface="Arial"/>
                <a:cs typeface="Arial"/>
              </a:rPr>
              <a:t>s</a:t>
            </a:r>
            <a:endParaRPr sz="2344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1488" y="1489"/>
            <a:ext cx="12200930" cy="914102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1906">
              <a:lnSpc>
                <a:spcPts val="938"/>
              </a:lnSpc>
            </a:pPr>
            <a:endParaRPr sz="938"/>
          </a:p>
          <a:p>
            <a:pPr marL="1825562" marR="2589132" indent="-694247">
              <a:lnSpc>
                <a:spcPts val="2694"/>
              </a:lnSpc>
              <a:spcBef>
                <a:spcPts val="21872"/>
              </a:spcBef>
              <a:tabLst>
                <a:tab pos="3286125" algn="l"/>
                <a:tab pos="4036219" algn="l"/>
                <a:tab pos="7417594" algn="l"/>
              </a:tabLst>
            </a:pPr>
            <a:r>
              <a:rPr sz="2344" spc="56" dirty="0">
                <a:latin typeface="Arial"/>
                <a:cs typeface="Arial"/>
              </a:rPr>
              <a:t>P</a:t>
            </a:r>
            <a:r>
              <a:rPr sz="2344" spc="513" dirty="0">
                <a:latin typeface="Arial"/>
                <a:cs typeface="Arial"/>
              </a:rPr>
              <a:t>r</a:t>
            </a:r>
            <a:r>
              <a:rPr sz="2344" spc="405" dirty="0">
                <a:latin typeface="Arial"/>
                <a:cs typeface="Arial"/>
              </a:rPr>
              <a:t>i</a:t>
            </a:r>
            <a:r>
              <a:rPr sz="2344" spc="155" dirty="0">
                <a:latin typeface="Arial"/>
                <a:cs typeface="Arial"/>
              </a:rPr>
              <a:t>v</a:t>
            </a:r>
            <a:r>
              <a:rPr sz="2344" spc="242" dirty="0">
                <a:latin typeface="Arial"/>
                <a:cs typeface="Arial"/>
              </a:rPr>
              <a:t>a</a:t>
            </a:r>
            <a:r>
              <a:rPr sz="2344" spc="293" dirty="0">
                <a:latin typeface="Arial"/>
                <a:cs typeface="Arial"/>
              </a:rPr>
              <a:t>c</a:t>
            </a:r>
            <a:r>
              <a:rPr sz="2344" spc="485" dirty="0">
                <a:latin typeface="Arial"/>
                <a:cs typeface="Arial"/>
              </a:rPr>
              <a:t>i</a:t>
            </a:r>
            <a:r>
              <a:rPr sz="2344" spc="520" dirty="0">
                <a:latin typeface="Arial"/>
                <a:cs typeface="Arial"/>
              </a:rPr>
              <a:t>d</a:t>
            </a:r>
            <a:r>
              <a:rPr sz="2344" spc="237" dirty="0">
                <a:latin typeface="Arial"/>
                <a:cs typeface="Arial"/>
              </a:rPr>
              <a:t>a</a:t>
            </a:r>
            <a:r>
              <a:rPr sz="2344" spc="520" dirty="0">
                <a:latin typeface="Arial"/>
                <a:cs typeface="Arial"/>
              </a:rPr>
              <a:t>d</a:t>
            </a:r>
            <a:r>
              <a:rPr sz="2344" spc="143" dirty="0">
                <a:latin typeface="Arial"/>
                <a:cs typeface="Arial"/>
              </a:rPr>
              <a:t>e	</a:t>
            </a:r>
            <a:r>
              <a:rPr sz="2344" spc="520" dirty="0">
                <a:latin typeface="Arial"/>
                <a:cs typeface="Arial"/>
              </a:rPr>
              <a:t>d</a:t>
            </a:r>
            <a:r>
              <a:rPr sz="2344" spc="401" dirty="0">
                <a:latin typeface="Arial"/>
                <a:cs typeface="Arial"/>
              </a:rPr>
              <a:t>o</a:t>
            </a:r>
            <a:r>
              <a:rPr sz="2344" dirty="0">
                <a:latin typeface="Arial"/>
                <a:cs typeface="Arial"/>
              </a:rPr>
              <a:t>s	</a:t>
            </a:r>
            <a:r>
              <a:rPr sz="2344" spc="222" dirty="0">
                <a:latin typeface="Arial"/>
                <a:cs typeface="Arial"/>
              </a:rPr>
              <a:t>c</a:t>
            </a:r>
            <a:r>
              <a:rPr sz="2344" spc="438" dirty="0">
                <a:latin typeface="Arial"/>
                <a:cs typeface="Arial"/>
              </a:rPr>
              <a:t>o</a:t>
            </a:r>
            <a:r>
              <a:rPr sz="2344" spc="314" dirty="0">
                <a:latin typeface="Arial"/>
                <a:cs typeface="Arial"/>
              </a:rPr>
              <a:t>n</a:t>
            </a:r>
            <a:r>
              <a:rPr sz="2344" spc="430" dirty="0">
                <a:latin typeface="Arial"/>
                <a:cs typeface="Arial"/>
              </a:rPr>
              <a:t>t</a:t>
            </a:r>
            <a:r>
              <a:rPr sz="2344" spc="485" dirty="0">
                <a:latin typeface="Arial"/>
                <a:cs typeface="Arial"/>
              </a:rPr>
              <a:t>i</a:t>
            </a:r>
            <a:r>
              <a:rPr sz="2344" spc="520" dirty="0">
                <a:latin typeface="Arial"/>
                <a:cs typeface="Arial"/>
              </a:rPr>
              <a:t>d</a:t>
            </a:r>
            <a:r>
              <a:rPr sz="2344" spc="401" dirty="0">
                <a:latin typeface="Arial"/>
                <a:cs typeface="Arial"/>
              </a:rPr>
              <a:t>o</a:t>
            </a:r>
            <a:r>
              <a:rPr sz="2344" dirty="0">
                <a:latin typeface="Arial"/>
                <a:cs typeface="Arial"/>
              </a:rPr>
              <a:t>s	</a:t>
            </a:r>
            <a:r>
              <a:rPr sz="3516" spc="241" baseline="-32466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3516" spc="422" baseline="-32466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3516" spc="414" baseline="-32466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3516" spc="332" baseline="-32466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3516" spc="445" baseline="-32466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516" spc="485" baseline="-32466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516" spc="520" baseline="-32466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3516" spc="237" baseline="-32466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516" spc="520" baseline="-32466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3516" spc="143" baseline="-32466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516" spc="71" baseline="-324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sz="2344">
              <a:latin typeface="Arial"/>
              <a:cs typeface="Arial"/>
            </a:endParaRPr>
          </a:p>
          <a:p>
            <a:pPr marL="1825562" marR="2589132">
              <a:lnSpc>
                <a:spcPts val="2694"/>
              </a:lnSpc>
              <a:spcBef>
                <a:spcPts val="3152"/>
              </a:spcBef>
              <a:tabLst>
                <a:tab pos="3286125" algn="l"/>
                <a:tab pos="4036219" algn="l"/>
                <a:tab pos="7417594" algn="l"/>
              </a:tabLst>
            </a:pPr>
            <a:r>
              <a:rPr sz="2344" spc="166" dirty="0">
                <a:latin typeface="Arial"/>
                <a:cs typeface="Arial"/>
              </a:rPr>
              <a:t>p</a:t>
            </a:r>
            <a:r>
              <a:rPr sz="2344" spc="119" dirty="0">
                <a:latin typeface="Arial"/>
                <a:cs typeface="Arial"/>
              </a:rPr>
              <a:t>e</a:t>
            </a:r>
            <a:r>
              <a:rPr sz="2344" spc="452" dirty="0">
                <a:latin typeface="Arial"/>
                <a:cs typeface="Arial"/>
              </a:rPr>
              <a:t>r</a:t>
            </a:r>
            <a:r>
              <a:rPr sz="2344" spc="597" dirty="0">
                <a:latin typeface="Arial"/>
                <a:cs typeface="Arial"/>
              </a:rPr>
              <a:t>f</a:t>
            </a:r>
            <a:r>
              <a:rPr sz="2344" spc="512" dirty="0">
                <a:latin typeface="Arial"/>
                <a:cs typeface="Arial"/>
              </a:rPr>
              <a:t>il</a:t>
            </a:r>
            <a:endParaRPr sz="2344">
              <a:latin typeface="Arial"/>
              <a:cs typeface="Arial"/>
            </a:endParaRPr>
          </a:p>
          <a:p>
            <a:pPr marL="1835987">
              <a:lnSpc>
                <a:spcPts val="2555"/>
              </a:lnSpc>
              <a:spcBef>
                <a:spcPts val="1364"/>
              </a:spcBef>
            </a:pPr>
            <a:r>
              <a:rPr sz="2344" spc="281" dirty="0">
                <a:latin typeface="Arial"/>
                <a:cs typeface="Arial"/>
              </a:rPr>
              <a:t>c</a:t>
            </a:r>
            <a:r>
              <a:rPr sz="2344" spc="350" dirty="0">
                <a:latin typeface="Arial"/>
                <a:cs typeface="Arial"/>
              </a:rPr>
              <a:t>u</a:t>
            </a:r>
            <a:r>
              <a:rPr sz="2344" spc="522" dirty="0">
                <a:latin typeface="Arial"/>
                <a:cs typeface="Arial"/>
              </a:rPr>
              <a:t>r</a:t>
            </a:r>
            <a:r>
              <a:rPr sz="2344" spc="260" dirty="0">
                <a:latin typeface="Arial"/>
                <a:cs typeface="Arial"/>
              </a:rPr>
              <a:t>ríc</a:t>
            </a:r>
            <a:r>
              <a:rPr sz="2344" spc="451" dirty="0">
                <a:latin typeface="Arial"/>
                <a:cs typeface="Arial"/>
              </a:rPr>
              <a:t>u</a:t>
            </a:r>
            <a:r>
              <a:rPr sz="2344" spc="488" dirty="0">
                <a:latin typeface="Arial"/>
                <a:cs typeface="Arial"/>
              </a:rPr>
              <a:t>l</a:t>
            </a:r>
            <a:r>
              <a:rPr sz="2344" spc="378" dirty="0">
                <a:latin typeface="Arial"/>
                <a:cs typeface="Arial"/>
              </a:rPr>
              <a:t>o</a:t>
            </a:r>
            <a:endParaRPr sz="2344">
              <a:latin typeface="Arial"/>
              <a:cs typeface="Arial"/>
            </a:endParaRPr>
          </a:p>
          <a:p>
            <a:pPr marL="1796881" marR="8868957" indent="22535">
              <a:lnSpc>
                <a:spcPts val="2694"/>
              </a:lnSpc>
              <a:spcBef>
                <a:spcPts val="705"/>
              </a:spcBef>
            </a:pPr>
            <a:r>
              <a:rPr sz="2344" spc="370" dirty="0">
                <a:latin typeface="Arial"/>
                <a:cs typeface="Arial"/>
              </a:rPr>
              <a:t>im</a:t>
            </a:r>
            <a:r>
              <a:rPr sz="2344" spc="339" dirty="0">
                <a:latin typeface="Arial"/>
                <a:cs typeface="Arial"/>
              </a:rPr>
              <a:t>a</a:t>
            </a:r>
            <a:r>
              <a:rPr sz="2344" spc="278" dirty="0">
                <a:latin typeface="Arial"/>
                <a:cs typeface="Arial"/>
              </a:rPr>
              <a:t>x</a:t>
            </a:r>
            <a:r>
              <a:rPr sz="2344" spc="199" dirty="0">
                <a:latin typeface="Arial"/>
                <a:cs typeface="Arial"/>
              </a:rPr>
              <a:t>e</a:t>
            </a:r>
            <a:r>
              <a:rPr sz="2344" dirty="0">
                <a:latin typeface="Arial"/>
                <a:cs typeface="Arial"/>
              </a:rPr>
              <a:t>s </a:t>
            </a:r>
            <a:endParaRPr sz="2344">
              <a:latin typeface="Arial"/>
              <a:cs typeface="Arial"/>
            </a:endParaRPr>
          </a:p>
          <a:p>
            <a:pPr marL="1796881" marR="8868957">
              <a:lnSpc>
                <a:spcPts val="2694"/>
              </a:lnSpc>
              <a:spcBef>
                <a:spcPts val="1008"/>
              </a:spcBef>
            </a:pPr>
            <a:r>
              <a:rPr sz="2344" spc="558" dirty="0">
                <a:latin typeface="Arial"/>
                <a:cs typeface="Arial"/>
              </a:rPr>
              <a:t>f</a:t>
            </a:r>
            <a:r>
              <a:rPr sz="2344" spc="465" dirty="0">
                <a:latin typeface="Arial"/>
                <a:cs typeface="Arial"/>
              </a:rPr>
              <a:t>i</a:t>
            </a:r>
            <a:r>
              <a:rPr sz="2344" spc="293" dirty="0">
                <a:latin typeface="Arial"/>
                <a:cs typeface="Arial"/>
              </a:rPr>
              <a:t>c</a:t>
            </a:r>
            <a:r>
              <a:rPr sz="2344" spc="143" dirty="0">
                <a:latin typeface="Arial"/>
                <a:cs typeface="Arial"/>
              </a:rPr>
              <a:t>he</a:t>
            </a:r>
            <a:r>
              <a:rPr sz="2344" spc="400" dirty="0">
                <a:latin typeface="Arial"/>
                <a:cs typeface="Arial"/>
              </a:rPr>
              <a:t>i</a:t>
            </a:r>
            <a:r>
              <a:rPr sz="2344" spc="419" dirty="0">
                <a:latin typeface="Arial"/>
                <a:cs typeface="Arial"/>
              </a:rPr>
              <a:t>r</a:t>
            </a:r>
            <a:r>
              <a:rPr sz="2344" spc="401" dirty="0">
                <a:latin typeface="Arial"/>
                <a:cs typeface="Arial"/>
              </a:rPr>
              <a:t>o</a:t>
            </a:r>
            <a:r>
              <a:rPr sz="2344" dirty="0">
                <a:latin typeface="Arial"/>
                <a:cs typeface="Arial"/>
              </a:rPr>
              <a:t>s </a:t>
            </a:r>
            <a:endParaRPr sz="2344">
              <a:latin typeface="Arial"/>
              <a:cs typeface="Arial"/>
            </a:endParaRPr>
          </a:p>
          <a:p>
            <a:pPr marL="1796881" marR="8868957">
              <a:lnSpc>
                <a:spcPts val="2694"/>
              </a:lnSpc>
              <a:spcBef>
                <a:spcPts val="1008"/>
              </a:spcBef>
            </a:pPr>
            <a:r>
              <a:rPr sz="2344" spc="98" dirty="0">
                <a:latin typeface="Arial"/>
                <a:cs typeface="Arial"/>
              </a:rPr>
              <a:t>b</a:t>
            </a:r>
            <a:r>
              <a:rPr sz="2344" spc="488" dirty="0">
                <a:latin typeface="Arial"/>
                <a:cs typeface="Arial"/>
              </a:rPr>
              <a:t>l</a:t>
            </a:r>
            <a:r>
              <a:rPr sz="2344" spc="410" dirty="0">
                <a:latin typeface="Arial"/>
                <a:cs typeface="Arial"/>
              </a:rPr>
              <a:t>o</a:t>
            </a:r>
            <a:r>
              <a:rPr sz="2344" spc="356" dirty="0">
                <a:latin typeface="Arial"/>
                <a:cs typeface="Arial"/>
              </a:rPr>
              <a:t>g</a:t>
            </a:r>
            <a:r>
              <a:rPr sz="2344" dirty="0">
                <a:latin typeface="Arial"/>
                <a:cs typeface="Arial"/>
              </a:rPr>
              <a:t>s </a:t>
            </a:r>
            <a:endParaRPr sz="2344">
              <a:latin typeface="Arial"/>
              <a:cs typeface="Arial"/>
            </a:endParaRPr>
          </a:p>
          <a:p>
            <a:pPr marL="1796881" marR="8868957">
              <a:lnSpc>
                <a:spcPts val="2694"/>
              </a:lnSpc>
              <a:spcBef>
                <a:spcPts val="1008"/>
              </a:spcBef>
            </a:pPr>
            <a:r>
              <a:rPr sz="2344" spc="192" dirty="0">
                <a:latin typeface="Arial"/>
                <a:cs typeface="Arial"/>
              </a:rPr>
              <a:t>c</a:t>
            </a:r>
            <a:r>
              <a:rPr sz="2344" spc="190" dirty="0">
                <a:latin typeface="Arial"/>
                <a:cs typeface="Arial"/>
              </a:rPr>
              <a:t>a</a:t>
            </a:r>
            <a:r>
              <a:rPr sz="2344" spc="517" dirty="0">
                <a:latin typeface="Arial"/>
                <a:cs typeface="Arial"/>
              </a:rPr>
              <a:t>r</a:t>
            </a:r>
            <a:r>
              <a:rPr sz="2344" spc="171" dirty="0">
                <a:latin typeface="Arial"/>
                <a:cs typeface="Arial"/>
              </a:rPr>
              <a:t>p</a:t>
            </a:r>
            <a:r>
              <a:rPr sz="2344" spc="119" dirty="0">
                <a:latin typeface="Arial"/>
                <a:cs typeface="Arial"/>
              </a:rPr>
              <a:t>e</a:t>
            </a:r>
            <a:r>
              <a:rPr sz="2344" spc="393" dirty="0">
                <a:latin typeface="Arial"/>
                <a:cs typeface="Arial"/>
              </a:rPr>
              <a:t>t</a:t>
            </a:r>
            <a:r>
              <a:rPr sz="2344" spc="340" dirty="0">
                <a:latin typeface="Arial"/>
                <a:cs typeface="Arial"/>
              </a:rPr>
              <a:t>a</a:t>
            </a:r>
            <a:r>
              <a:rPr sz="2344" dirty="0">
                <a:latin typeface="Arial"/>
                <a:cs typeface="Arial"/>
              </a:rPr>
              <a:t>s </a:t>
            </a:r>
            <a:endParaRPr sz="2344">
              <a:latin typeface="Arial"/>
              <a:cs typeface="Arial"/>
            </a:endParaRPr>
          </a:p>
          <a:p>
            <a:pPr marL="1796881" marR="8868957">
              <a:lnSpc>
                <a:spcPts val="2694"/>
              </a:lnSpc>
              <a:spcBef>
                <a:spcPts val="1008"/>
              </a:spcBef>
            </a:pPr>
            <a:r>
              <a:rPr sz="2344" spc="277" dirty="0">
                <a:latin typeface="Arial"/>
                <a:cs typeface="Arial"/>
              </a:rPr>
              <a:t>víde</a:t>
            </a:r>
            <a:r>
              <a:rPr sz="2344" spc="349" dirty="0">
                <a:latin typeface="Arial"/>
                <a:cs typeface="Arial"/>
              </a:rPr>
              <a:t>o</a:t>
            </a:r>
            <a:r>
              <a:rPr sz="2344" dirty="0">
                <a:latin typeface="Arial"/>
                <a:cs typeface="Arial"/>
              </a:rPr>
              <a:t>s</a:t>
            </a:r>
            <a:endParaRPr sz="2344">
              <a:latin typeface="Arial"/>
              <a:cs typeface="Arial"/>
            </a:endParaRPr>
          </a:p>
          <a:p>
            <a:pPr marL="2596540">
              <a:lnSpc>
                <a:spcPct val="95825"/>
              </a:lnSpc>
              <a:spcBef>
                <a:spcPts val="6201"/>
              </a:spcBef>
              <a:tabLst>
                <a:tab pos="7560469" algn="l"/>
              </a:tabLst>
            </a:pPr>
            <a:r>
              <a:rPr sz="2344" spc="36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344" spc="278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344" spc="40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344" spc="155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2344" spc="237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344" spc="52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344" spc="378" dirty="0">
                <a:solidFill>
                  <a:srgbClr val="FFFFFF"/>
                </a:solidFill>
                <a:latin typeface="Arial"/>
                <a:cs typeface="Arial"/>
              </a:rPr>
              <a:t>o	</a:t>
            </a:r>
            <a:r>
              <a:rPr sz="2344" spc="241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344" spc="422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344" spc="41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344" spc="143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344" spc="19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344" spc="452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344" spc="43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344" spc="48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344" spc="52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344" spc="378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endParaRPr sz="2344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199210"/>
      </p:ext>
    </p:extLst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9144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3" name="object 3"/>
          <p:cNvSpPr/>
          <p:nvPr/>
        </p:nvSpPr>
        <p:spPr>
          <a:xfrm>
            <a:off x="262357" y="2373064"/>
            <a:ext cx="11667285" cy="64219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4" name="object 4"/>
          <p:cNvSpPr/>
          <p:nvPr/>
        </p:nvSpPr>
        <p:spPr>
          <a:xfrm>
            <a:off x="920990" y="4377126"/>
            <a:ext cx="10347414" cy="38452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5" name="object 5"/>
          <p:cNvSpPr/>
          <p:nvPr/>
        </p:nvSpPr>
        <p:spPr>
          <a:xfrm>
            <a:off x="4250531" y="6301096"/>
            <a:ext cx="3835579" cy="177395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6" name="object 6"/>
          <p:cNvSpPr/>
          <p:nvPr/>
        </p:nvSpPr>
        <p:spPr>
          <a:xfrm>
            <a:off x="857250" y="6301096"/>
            <a:ext cx="3835579" cy="177395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7" name="object 7"/>
          <p:cNvSpPr/>
          <p:nvPr/>
        </p:nvSpPr>
        <p:spPr>
          <a:xfrm>
            <a:off x="4240857" y="4976813"/>
            <a:ext cx="3836190" cy="177395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8" name="object 8"/>
          <p:cNvSpPr/>
          <p:nvPr/>
        </p:nvSpPr>
        <p:spPr>
          <a:xfrm>
            <a:off x="857250" y="4976813"/>
            <a:ext cx="3835579" cy="177395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9" name="object 9"/>
          <p:cNvSpPr/>
          <p:nvPr/>
        </p:nvSpPr>
        <p:spPr>
          <a:xfrm>
            <a:off x="464344" y="1321594"/>
            <a:ext cx="11263313" cy="83343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10" name="object 10"/>
          <p:cNvSpPr/>
          <p:nvPr/>
        </p:nvSpPr>
        <p:spPr>
          <a:xfrm>
            <a:off x="369094" y="1262063"/>
            <a:ext cx="11453813" cy="108305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11" name="object 11"/>
          <p:cNvSpPr/>
          <p:nvPr/>
        </p:nvSpPr>
        <p:spPr>
          <a:xfrm>
            <a:off x="8917781" y="1499978"/>
            <a:ext cx="2619375" cy="4762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12" name="object 12"/>
          <p:cNvSpPr/>
          <p:nvPr/>
        </p:nvSpPr>
        <p:spPr>
          <a:xfrm>
            <a:off x="619125" y="1386868"/>
            <a:ext cx="1583531" cy="70246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13" name="object 13"/>
          <p:cNvSpPr/>
          <p:nvPr/>
        </p:nvSpPr>
        <p:spPr>
          <a:xfrm>
            <a:off x="0" y="0"/>
            <a:ext cx="3048000" cy="91440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14" name="object 14"/>
          <p:cNvSpPr/>
          <p:nvPr/>
        </p:nvSpPr>
        <p:spPr>
          <a:xfrm>
            <a:off x="3048000" y="0"/>
            <a:ext cx="3048000" cy="91440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15" name="object 15"/>
          <p:cNvSpPr/>
          <p:nvPr/>
        </p:nvSpPr>
        <p:spPr>
          <a:xfrm>
            <a:off x="6096000" y="0"/>
            <a:ext cx="3048000" cy="91440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16" name="object 16"/>
          <p:cNvSpPr/>
          <p:nvPr/>
        </p:nvSpPr>
        <p:spPr>
          <a:xfrm>
            <a:off x="9144000" y="0"/>
            <a:ext cx="3048000" cy="91440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17" name="object 17"/>
          <p:cNvSpPr/>
          <p:nvPr/>
        </p:nvSpPr>
        <p:spPr>
          <a:xfrm>
            <a:off x="5879210" y="4270791"/>
            <a:ext cx="438171" cy="361256"/>
          </a:xfrm>
          <a:custGeom>
            <a:avLst/>
            <a:gdLst/>
            <a:ahLst/>
            <a:cxnLst/>
            <a:rect l="l" t="t" r="r" b="b"/>
            <a:pathLst>
              <a:path w="467382" h="385340">
                <a:moveTo>
                  <a:pt x="0" y="0"/>
                </a:moveTo>
                <a:lnTo>
                  <a:pt x="467382" y="0"/>
                </a:lnTo>
                <a:lnTo>
                  <a:pt x="467382" y="385340"/>
                </a:lnTo>
                <a:lnTo>
                  <a:pt x="0" y="385340"/>
                </a:lnTo>
                <a:lnTo>
                  <a:pt x="0" y="0"/>
                </a:lnTo>
              </a:path>
            </a:pathLst>
          </a:custGeom>
          <a:solidFill>
            <a:srgbClr val="095BC4"/>
          </a:solid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18" name="object 18"/>
          <p:cNvSpPr/>
          <p:nvPr/>
        </p:nvSpPr>
        <p:spPr>
          <a:xfrm>
            <a:off x="7625075" y="4976813"/>
            <a:ext cx="3719586" cy="177395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19" name="object 19"/>
          <p:cNvSpPr/>
          <p:nvPr/>
        </p:nvSpPr>
        <p:spPr>
          <a:xfrm>
            <a:off x="7625075" y="6298590"/>
            <a:ext cx="3719586" cy="177395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20" name="object 20"/>
          <p:cNvSpPr/>
          <p:nvPr/>
        </p:nvSpPr>
        <p:spPr>
          <a:xfrm>
            <a:off x="0" y="0"/>
            <a:ext cx="3048000" cy="91440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21" name="object 21"/>
          <p:cNvSpPr/>
          <p:nvPr/>
        </p:nvSpPr>
        <p:spPr>
          <a:xfrm>
            <a:off x="3048000" y="0"/>
            <a:ext cx="3048000" cy="91440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22" name="object 22"/>
          <p:cNvSpPr/>
          <p:nvPr/>
        </p:nvSpPr>
        <p:spPr>
          <a:xfrm>
            <a:off x="6096000" y="0"/>
            <a:ext cx="3048000" cy="91440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23" name="object 23"/>
          <p:cNvSpPr/>
          <p:nvPr/>
        </p:nvSpPr>
        <p:spPr>
          <a:xfrm>
            <a:off x="9144000" y="0"/>
            <a:ext cx="3048000" cy="91440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24" name="object 24"/>
          <p:cNvSpPr/>
          <p:nvPr/>
        </p:nvSpPr>
        <p:spPr>
          <a:xfrm>
            <a:off x="0" y="0"/>
            <a:ext cx="3048000" cy="91440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25" name="object 25"/>
          <p:cNvSpPr/>
          <p:nvPr/>
        </p:nvSpPr>
        <p:spPr>
          <a:xfrm>
            <a:off x="3048000" y="0"/>
            <a:ext cx="3048000" cy="91440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26" name="object 26"/>
          <p:cNvSpPr/>
          <p:nvPr/>
        </p:nvSpPr>
        <p:spPr>
          <a:xfrm>
            <a:off x="6096000" y="0"/>
            <a:ext cx="3048000" cy="91440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27" name="object 27"/>
          <p:cNvSpPr/>
          <p:nvPr/>
        </p:nvSpPr>
        <p:spPr>
          <a:xfrm>
            <a:off x="9144000" y="0"/>
            <a:ext cx="3048000" cy="91440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28" name="object 28"/>
          <p:cNvSpPr/>
          <p:nvPr/>
        </p:nvSpPr>
        <p:spPr>
          <a:xfrm>
            <a:off x="7941469" y="3195747"/>
            <a:ext cx="166501" cy="146836"/>
          </a:xfrm>
          <a:custGeom>
            <a:avLst/>
            <a:gdLst/>
            <a:ahLst/>
            <a:cxnLst/>
            <a:rect l="l" t="t" r="r" b="b"/>
            <a:pathLst>
              <a:path w="177601" h="156625">
                <a:moveTo>
                  <a:pt x="159566" y="0"/>
                </a:moveTo>
                <a:lnTo>
                  <a:pt x="17911" y="0"/>
                </a:lnTo>
                <a:lnTo>
                  <a:pt x="5241" y="5323"/>
                </a:lnTo>
                <a:lnTo>
                  <a:pt x="50" y="17911"/>
                </a:lnTo>
                <a:lnTo>
                  <a:pt x="0" y="138713"/>
                </a:lnTo>
                <a:lnTo>
                  <a:pt x="5322" y="151383"/>
                </a:lnTo>
                <a:lnTo>
                  <a:pt x="18034" y="156625"/>
                </a:lnTo>
                <a:lnTo>
                  <a:pt x="159689" y="156624"/>
                </a:lnTo>
                <a:lnTo>
                  <a:pt x="172359" y="151302"/>
                </a:lnTo>
                <a:lnTo>
                  <a:pt x="177550" y="138713"/>
                </a:lnTo>
                <a:lnTo>
                  <a:pt x="177601" y="17911"/>
                </a:lnTo>
                <a:lnTo>
                  <a:pt x="172278" y="5241"/>
                </a:lnTo>
                <a:lnTo>
                  <a:pt x="159566" y="0"/>
                </a:lnTo>
              </a:path>
            </a:pathLst>
          </a:custGeom>
          <a:solidFill>
            <a:srgbClr val="095BC4"/>
          </a:solid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29" name="object 29"/>
          <p:cNvSpPr/>
          <p:nvPr/>
        </p:nvSpPr>
        <p:spPr>
          <a:xfrm>
            <a:off x="0" y="0"/>
            <a:ext cx="3048000" cy="91440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30" name="object 30"/>
          <p:cNvSpPr/>
          <p:nvPr/>
        </p:nvSpPr>
        <p:spPr>
          <a:xfrm>
            <a:off x="3048000" y="0"/>
            <a:ext cx="3048000" cy="91440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31" name="object 31"/>
          <p:cNvSpPr/>
          <p:nvPr/>
        </p:nvSpPr>
        <p:spPr>
          <a:xfrm>
            <a:off x="6096000" y="0"/>
            <a:ext cx="3048000" cy="91440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32" name="object 32"/>
          <p:cNvSpPr/>
          <p:nvPr/>
        </p:nvSpPr>
        <p:spPr>
          <a:xfrm>
            <a:off x="9144000" y="0"/>
            <a:ext cx="3048000" cy="91440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33" name="object 33"/>
          <p:cNvSpPr/>
          <p:nvPr/>
        </p:nvSpPr>
        <p:spPr>
          <a:xfrm>
            <a:off x="7941469" y="3660090"/>
            <a:ext cx="163987" cy="144619"/>
          </a:xfrm>
          <a:custGeom>
            <a:avLst/>
            <a:gdLst/>
            <a:ahLst/>
            <a:cxnLst/>
            <a:rect l="l" t="t" r="r" b="b"/>
            <a:pathLst>
              <a:path w="174919" h="154260">
                <a:moveTo>
                  <a:pt x="166966" y="0"/>
                </a:moveTo>
                <a:lnTo>
                  <a:pt x="7952" y="0"/>
                </a:lnTo>
                <a:lnTo>
                  <a:pt x="0" y="7952"/>
                </a:lnTo>
                <a:lnTo>
                  <a:pt x="0" y="146307"/>
                </a:lnTo>
                <a:lnTo>
                  <a:pt x="7952" y="154260"/>
                </a:lnTo>
                <a:lnTo>
                  <a:pt x="166966" y="154260"/>
                </a:lnTo>
                <a:lnTo>
                  <a:pt x="174919" y="146307"/>
                </a:lnTo>
                <a:lnTo>
                  <a:pt x="174919" y="7952"/>
                </a:lnTo>
                <a:lnTo>
                  <a:pt x="166966" y="0"/>
                </a:lnTo>
              </a:path>
            </a:pathLst>
          </a:custGeom>
          <a:solidFill>
            <a:srgbClr val="D4550F"/>
          </a:solid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34" name="object 34"/>
          <p:cNvSpPr/>
          <p:nvPr/>
        </p:nvSpPr>
        <p:spPr>
          <a:xfrm>
            <a:off x="0" y="0"/>
            <a:ext cx="3048000" cy="91440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35" name="object 35"/>
          <p:cNvSpPr/>
          <p:nvPr/>
        </p:nvSpPr>
        <p:spPr>
          <a:xfrm>
            <a:off x="3048000" y="0"/>
            <a:ext cx="3048000" cy="91440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36" name="object 36"/>
          <p:cNvSpPr/>
          <p:nvPr/>
        </p:nvSpPr>
        <p:spPr>
          <a:xfrm>
            <a:off x="6096000" y="0"/>
            <a:ext cx="3048000" cy="91440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37" name="object 37"/>
          <p:cNvSpPr/>
          <p:nvPr/>
        </p:nvSpPr>
        <p:spPr>
          <a:xfrm>
            <a:off x="9144000" y="0"/>
            <a:ext cx="3048000" cy="91440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38" name="object 38"/>
          <p:cNvSpPr/>
          <p:nvPr/>
        </p:nvSpPr>
        <p:spPr>
          <a:xfrm>
            <a:off x="1489" y="1489"/>
            <a:ext cx="12189023" cy="9141023"/>
          </a:xfrm>
          <a:custGeom>
            <a:avLst/>
            <a:gdLst/>
            <a:ahLst/>
            <a:cxnLst/>
            <a:rect l="l" t="t" r="r" b="b"/>
            <a:pathLst>
              <a:path w="13001625" h="9750425">
                <a:moveTo>
                  <a:pt x="0" y="9750425"/>
                </a:moveTo>
                <a:lnTo>
                  <a:pt x="13001625" y="9750425"/>
                </a:lnTo>
                <a:lnTo>
                  <a:pt x="13001625" y="0"/>
                </a:lnTo>
                <a:lnTo>
                  <a:pt x="0" y="0"/>
                </a:lnTo>
                <a:lnTo>
                  <a:pt x="0" y="975042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688"/>
          </a:p>
        </p:txBody>
      </p:sp>
      <p:sp>
        <p:nvSpPr>
          <p:cNvPr id="39" name="object 39"/>
          <p:cNvSpPr txBox="1"/>
          <p:nvPr/>
        </p:nvSpPr>
        <p:spPr>
          <a:xfrm>
            <a:off x="1488" y="1489"/>
            <a:ext cx="12200930" cy="914102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1906">
              <a:lnSpc>
                <a:spcPts val="938"/>
              </a:lnSpc>
            </a:pPr>
            <a:endParaRPr sz="938"/>
          </a:p>
          <a:p>
            <a:pPr marL="944349" marR="1132115" algn="ctr">
              <a:lnSpc>
                <a:spcPts val="4312"/>
              </a:lnSpc>
              <a:spcBef>
                <a:spcPts val="22015"/>
              </a:spcBef>
              <a:tabLst>
                <a:tab pos="3964781" algn="l"/>
                <a:tab pos="8215313" algn="l"/>
              </a:tabLst>
            </a:pPr>
            <a:r>
              <a:rPr sz="3750" spc="128" dirty="0">
                <a:latin typeface="Arial"/>
                <a:cs typeface="Arial"/>
              </a:rPr>
              <a:t>P</a:t>
            </a:r>
            <a:r>
              <a:rPr sz="3750" spc="370" dirty="0">
                <a:latin typeface="Arial"/>
                <a:cs typeface="Arial"/>
              </a:rPr>
              <a:t>o</a:t>
            </a:r>
            <a:r>
              <a:rPr sz="3750" spc="728" dirty="0">
                <a:latin typeface="Arial"/>
                <a:cs typeface="Arial"/>
              </a:rPr>
              <a:t>r</a:t>
            </a:r>
            <a:r>
              <a:rPr sz="3750" spc="629" dirty="0">
                <a:latin typeface="Arial"/>
                <a:cs typeface="Arial"/>
              </a:rPr>
              <a:t>t</a:t>
            </a:r>
            <a:r>
              <a:rPr sz="3750" spc="378" dirty="0">
                <a:latin typeface="Arial"/>
                <a:cs typeface="Arial"/>
              </a:rPr>
              <a:t>a</a:t>
            </a:r>
            <a:r>
              <a:rPr sz="3750" spc="831" dirty="0">
                <a:latin typeface="Arial"/>
                <a:cs typeface="Arial"/>
              </a:rPr>
              <a:t>f</a:t>
            </a:r>
            <a:r>
              <a:rPr sz="3750" spc="763" dirty="0">
                <a:latin typeface="Arial"/>
                <a:cs typeface="Arial"/>
              </a:rPr>
              <a:t>o</a:t>
            </a:r>
            <a:r>
              <a:rPr sz="3750" spc="966" dirty="0">
                <a:latin typeface="Arial"/>
                <a:cs typeface="Arial"/>
              </a:rPr>
              <a:t>l</a:t>
            </a:r>
            <a:r>
              <a:rPr sz="3750" spc="640" dirty="0">
                <a:latin typeface="Arial"/>
                <a:cs typeface="Arial"/>
              </a:rPr>
              <a:t>i</a:t>
            </a:r>
            <a:r>
              <a:rPr sz="3750" spc="604" dirty="0">
                <a:latin typeface="Arial"/>
                <a:cs typeface="Arial"/>
              </a:rPr>
              <a:t>o	</a:t>
            </a:r>
            <a:r>
              <a:rPr sz="3750" spc="988" dirty="0">
                <a:latin typeface="Arial"/>
                <a:cs typeface="Arial"/>
              </a:rPr>
              <a:t>d</a:t>
            </a:r>
            <a:r>
              <a:rPr sz="3750" spc="640" dirty="0">
                <a:latin typeface="Arial"/>
                <a:cs typeface="Arial"/>
              </a:rPr>
              <a:t>i</a:t>
            </a:r>
            <a:r>
              <a:rPr sz="3750" spc="458" dirty="0">
                <a:latin typeface="Arial"/>
                <a:cs typeface="Arial"/>
              </a:rPr>
              <a:t>x</a:t>
            </a:r>
            <a:r>
              <a:rPr sz="3750" spc="683" dirty="0">
                <a:latin typeface="Arial"/>
                <a:cs typeface="Arial"/>
              </a:rPr>
              <a:t>i</a:t>
            </a:r>
            <a:r>
              <a:rPr sz="3750" spc="629" dirty="0">
                <a:latin typeface="Arial"/>
                <a:cs typeface="Arial"/>
              </a:rPr>
              <a:t>t</a:t>
            </a:r>
            <a:r>
              <a:rPr sz="3750" spc="345" dirty="0">
                <a:latin typeface="Arial"/>
                <a:cs typeface="Arial"/>
              </a:rPr>
              <a:t>a</a:t>
            </a:r>
            <a:r>
              <a:rPr sz="3750" spc="923" dirty="0">
                <a:latin typeface="Arial"/>
                <a:cs typeface="Arial"/>
              </a:rPr>
              <a:t>l	</a:t>
            </a:r>
            <a:r>
              <a:rPr sz="2109" spc="232" baseline="1932" dirty="0">
                <a:solidFill>
                  <a:srgbClr val="095BC4"/>
                </a:solidFill>
                <a:latin typeface="Arial"/>
                <a:cs typeface="Arial"/>
              </a:rPr>
              <a:t>Pá</a:t>
            </a:r>
            <a:r>
              <a:rPr sz="2109" spc="166" baseline="1932" dirty="0">
                <a:solidFill>
                  <a:srgbClr val="095BC4"/>
                </a:solidFill>
                <a:latin typeface="Arial"/>
                <a:cs typeface="Arial"/>
              </a:rPr>
              <a:t>x</a:t>
            </a:r>
            <a:r>
              <a:rPr sz="2109" spc="147" baseline="1932" dirty="0">
                <a:solidFill>
                  <a:srgbClr val="095BC4"/>
                </a:solidFill>
                <a:latin typeface="Arial"/>
                <a:cs typeface="Arial"/>
              </a:rPr>
              <a:t>in</a:t>
            </a:r>
            <a:r>
              <a:rPr sz="2109" spc="211" baseline="1932" dirty="0">
                <a:solidFill>
                  <a:srgbClr val="095BC4"/>
                </a:solidFill>
                <a:latin typeface="Arial"/>
                <a:cs typeface="Arial"/>
              </a:rPr>
              <a:t>a</a:t>
            </a:r>
            <a:r>
              <a:rPr sz="2109" spc="218" baseline="1932" dirty="0">
                <a:solidFill>
                  <a:srgbClr val="095BC4"/>
                </a:solidFill>
                <a:latin typeface="Arial"/>
                <a:cs typeface="Arial"/>
              </a:rPr>
              <a:t> </a:t>
            </a:r>
            <a:r>
              <a:rPr sz="2109" spc="154" baseline="1932" dirty="0">
                <a:solidFill>
                  <a:srgbClr val="095BC4"/>
                </a:solidFill>
                <a:latin typeface="Arial"/>
                <a:cs typeface="Arial"/>
              </a:rPr>
              <a:t>c</a:t>
            </a:r>
            <a:r>
              <a:rPr sz="2109" spc="90" baseline="1932" dirty="0">
                <a:solidFill>
                  <a:srgbClr val="095BC4"/>
                </a:solidFill>
                <a:latin typeface="Arial"/>
                <a:cs typeface="Arial"/>
              </a:rPr>
              <a:t>r</a:t>
            </a:r>
            <a:r>
              <a:rPr sz="2109" spc="211" baseline="1932" dirty="0">
                <a:solidFill>
                  <a:srgbClr val="095BC4"/>
                </a:solidFill>
                <a:latin typeface="Arial"/>
                <a:cs typeface="Arial"/>
              </a:rPr>
              <a:t>e</a:t>
            </a:r>
            <a:r>
              <a:rPr sz="2109" spc="151" baseline="1932" dirty="0">
                <a:solidFill>
                  <a:srgbClr val="095BC4"/>
                </a:solidFill>
                <a:latin typeface="Arial"/>
                <a:cs typeface="Arial"/>
              </a:rPr>
              <a:t>a</a:t>
            </a:r>
            <a:r>
              <a:rPr sz="2109" spc="211" baseline="1932" dirty="0">
                <a:solidFill>
                  <a:srgbClr val="095BC4"/>
                </a:solidFill>
                <a:latin typeface="Arial"/>
                <a:cs typeface="Arial"/>
              </a:rPr>
              <a:t>da</a:t>
            </a:r>
            <a:r>
              <a:rPr sz="2109" spc="395" baseline="1932" dirty="0">
                <a:solidFill>
                  <a:srgbClr val="095BC4"/>
                </a:solidFill>
                <a:latin typeface="Arial"/>
                <a:cs typeface="Arial"/>
              </a:rPr>
              <a:t> </a:t>
            </a:r>
            <a:r>
              <a:rPr sz="2109" spc="234" baseline="1932" dirty="0">
                <a:solidFill>
                  <a:srgbClr val="095BC4"/>
                </a:solidFill>
                <a:latin typeface="Arial"/>
                <a:cs typeface="Arial"/>
              </a:rPr>
              <a:t>p</a:t>
            </a:r>
            <a:r>
              <a:rPr sz="2109" spc="229" baseline="1932" dirty="0">
                <a:solidFill>
                  <a:srgbClr val="095BC4"/>
                </a:solidFill>
                <a:latin typeface="Arial"/>
                <a:cs typeface="Arial"/>
              </a:rPr>
              <a:t>o</a:t>
            </a:r>
            <a:r>
              <a:rPr sz="2109" spc="126" baseline="1932" dirty="0">
                <a:solidFill>
                  <a:srgbClr val="095BC4"/>
                </a:solidFill>
                <a:latin typeface="Arial"/>
                <a:cs typeface="Arial"/>
              </a:rPr>
              <a:t>r</a:t>
            </a:r>
            <a:r>
              <a:rPr sz="2109" spc="338" baseline="1932" dirty="0">
                <a:solidFill>
                  <a:srgbClr val="095BC4"/>
                </a:solidFill>
                <a:latin typeface="Arial"/>
                <a:cs typeface="Arial"/>
              </a:rPr>
              <a:t> </a:t>
            </a:r>
            <a:r>
              <a:rPr sz="2109" spc="195" baseline="1932" dirty="0">
                <a:solidFill>
                  <a:srgbClr val="095BC4"/>
                </a:solidFill>
                <a:latin typeface="Arial"/>
                <a:cs typeface="Arial"/>
              </a:rPr>
              <a:t>d</a:t>
            </a:r>
            <a:r>
              <a:rPr sz="2109" spc="162" baseline="1932" dirty="0">
                <a:solidFill>
                  <a:srgbClr val="095BC4"/>
                </a:solidFill>
                <a:latin typeface="Arial"/>
                <a:cs typeface="Arial"/>
              </a:rPr>
              <a:t>e</a:t>
            </a:r>
            <a:r>
              <a:rPr sz="2109" spc="369" baseline="1932" dirty="0">
                <a:solidFill>
                  <a:srgbClr val="095BC4"/>
                </a:solidFill>
                <a:latin typeface="Arial"/>
                <a:cs typeface="Arial"/>
              </a:rPr>
              <a:t>f</a:t>
            </a:r>
            <a:r>
              <a:rPr sz="2109" spc="109" baseline="1932" dirty="0">
                <a:solidFill>
                  <a:srgbClr val="095BC4"/>
                </a:solidFill>
                <a:latin typeface="Arial"/>
                <a:cs typeface="Arial"/>
              </a:rPr>
              <a:t>e</a:t>
            </a:r>
            <a:r>
              <a:rPr sz="2109" spc="124" baseline="1932" dirty="0">
                <a:solidFill>
                  <a:srgbClr val="095BC4"/>
                </a:solidFill>
                <a:latin typeface="Arial"/>
                <a:cs typeface="Arial"/>
              </a:rPr>
              <a:t>c</a:t>
            </a:r>
            <a:r>
              <a:rPr sz="2109" spc="188" baseline="1932" dirty="0">
                <a:solidFill>
                  <a:srgbClr val="095BC4"/>
                </a:solidFill>
                <a:latin typeface="Arial"/>
                <a:cs typeface="Arial"/>
              </a:rPr>
              <a:t>t</a:t>
            </a:r>
            <a:r>
              <a:rPr sz="2109" spc="226" baseline="1932" dirty="0">
                <a:solidFill>
                  <a:srgbClr val="095BC4"/>
                </a:solidFill>
                <a:latin typeface="Arial"/>
                <a:cs typeface="Arial"/>
              </a:rPr>
              <a:t>o</a:t>
            </a:r>
            <a:endParaRPr sz="1406">
              <a:latin typeface="Arial"/>
              <a:cs typeface="Arial"/>
            </a:endParaRPr>
          </a:p>
          <a:p>
            <a:pPr marR="1079663" algn="r">
              <a:lnSpc>
                <a:spcPct val="95825"/>
              </a:lnSpc>
              <a:spcBef>
                <a:spcPts val="1558"/>
              </a:spcBef>
            </a:pPr>
            <a:r>
              <a:rPr sz="1406" spc="55" dirty="0">
                <a:solidFill>
                  <a:srgbClr val="D4550F"/>
                </a:solidFill>
                <a:latin typeface="Arial"/>
                <a:cs typeface="Arial"/>
              </a:rPr>
              <a:t>P</a:t>
            </a:r>
            <a:r>
              <a:rPr sz="1406" spc="141" dirty="0">
                <a:solidFill>
                  <a:srgbClr val="D4550F"/>
                </a:solidFill>
                <a:latin typeface="Arial"/>
                <a:cs typeface="Arial"/>
              </a:rPr>
              <a:t>á</a:t>
            </a:r>
            <a:r>
              <a:rPr sz="1406" spc="171" dirty="0">
                <a:solidFill>
                  <a:srgbClr val="D4550F"/>
                </a:solidFill>
                <a:latin typeface="Arial"/>
                <a:cs typeface="Arial"/>
              </a:rPr>
              <a:t>x</a:t>
            </a:r>
            <a:r>
              <a:rPr sz="1406" spc="240" dirty="0">
                <a:solidFill>
                  <a:srgbClr val="D4550F"/>
                </a:solidFill>
                <a:latin typeface="Arial"/>
                <a:cs typeface="Arial"/>
              </a:rPr>
              <a:t>i</a:t>
            </a:r>
            <a:r>
              <a:rPr sz="1406" spc="242" dirty="0">
                <a:solidFill>
                  <a:srgbClr val="D4550F"/>
                </a:solidFill>
                <a:latin typeface="Arial"/>
                <a:cs typeface="Arial"/>
              </a:rPr>
              <a:t>n</a:t>
            </a:r>
            <a:r>
              <a:rPr sz="1406" spc="188" dirty="0">
                <a:solidFill>
                  <a:srgbClr val="D4550F"/>
                </a:solidFill>
                <a:latin typeface="Arial"/>
                <a:cs typeface="Arial"/>
              </a:rPr>
              <a:t>a </a:t>
            </a:r>
            <a:r>
              <a:rPr sz="1406" spc="-83" dirty="0">
                <a:solidFill>
                  <a:srgbClr val="D4550F"/>
                </a:solidFill>
                <a:latin typeface="Arial"/>
                <a:cs typeface="Arial"/>
              </a:rPr>
              <a:t> </a:t>
            </a:r>
            <a:r>
              <a:rPr sz="1406" spc="167" dirty="0">
                <a:solidFill>
                  <a:srgbClr val="D4550F"/>
                </a:solidFill>
                <a:latin typeface="Arial"/>
                <a:cs typeface="Arial"/>
              </a:rPr>
              <a:t>c</a:t>
            </a:r>
            <a:r>
              <a:rPr sz="1406" spc="99" dirty="0">
                <a:solidFill>
                  <a:srgbClr val="D4550F"/>
                </a:solidFill>
                <a:latin typeface="Arial"/>
                <a:cs typeface="Arial"/>
              </a:rPr>
              <a:t>r</a:t>
            </a:r>
            <a:r>
              <a:rPr sz="1406" spc="226" dirty="0">
                <a:solidFill>
                  <a:srgbClr val="D4550F"/>
                </a:solidFill>
                <a:latin typeface="Arial"/>
                <a:cs typeface="Arial"/>
              </a:rPr>
              <a:t>e</a:t>
            </a:r>
            <a:r>
              <a:rPr sz="1406" spc="166" dirty="0">
                <a:solidFill>
                  <a:srgbClr val="D4550F"/>
                </a:solidFill>
                <a:latin typeface="Arial"/>
                <a:cs typeface="Arial"/>
              </a:rPr>
              <a:t>a</a:t>
            </a:r>
            <a:r>
              <a:rPr sz="1406" spc="226" dirty="0">
                <a:solidFill>
                  <a:srgbClr val="D4550F"/>
                </a:solidFill>
                <a:latin typeface="Arial"/>
                <a:cs typeface="Arial"/>
              </a:rPr>
              <a:t>da</a:t>
            </a:r>
            <a:r>
              <a:rPr sz="1406" spc="310" dirty="0">
                <a:solidFill>
                  <a:srgbClr val="D4550F"/>
                </a:solidFill>
                <a:latin typeface="Arial"/>
                <a:cs typeface="Arial"/>
              </a:rPr>
              <a:t> </a:t>
            </a:r>
            <a:r>
              <a:rPr sz="1406" spc="104" dirty="0">
                <a:solidFill>
                  <a:srgbClr val="D4550F"/>
                </a:solidFill>
                <a:latin typeface="Arial"/>
                <a:cs typeface="Arial"/>
              </a:rPr>
              <a:t>p</a:t>
            </a:r>
            <a:r>
              <a:rPr sz="1406" spc="287" dirty="0">
                <a:solidFill>
                  <a:srgbClr val="D4550F"/>
                </a:solidFill>
                <a:latin typeface="Arial"/>
                <a:cs typeface="Arial"/>
              </a:rPr>
              <a:t>o</a:t>
            </a:r>
            <a:r>
              <a:rPr sz="1406" spc="290" dirty="0">
                <a:solidFill>
                  <a:srgbClr val="D4550F"/>
                </a:solidFill>
                <a:latin typeface="Arial"/>
                <a:cs typeface="Arial"/>
              </a:rPr>
              <a:t>l</a:t>
            </a:r>
            <a:r>
              <a:rPr sz="1406" spc="226" dirty="0">
                <a:solidFill>
                  <a:srgbClr val="D4550F"/>
                </a:solidFill>
                <a:latin typeface="Arial"/>
                <a:cs typeface="Arial"/>
              </a:rPr>
              <a:t>o </a:t>
            </a:r>
            <a:r>
              <a:rPr sz="1406" spc="-83" dirty="0">
                <a:solidFill>
                  <a:srgbClr val="D4550F"/>
                </a:solidFill>
                <a:latin typeface="Arial"/>
                <a:cs typeface="Arial"/>
              </a:rPr>
              <a:t> </a:t>
            </a:r>
            <a:r>
              <a:rPr sz="1406" spc="221" dirty="0">
                <a:solidFill>
                  <a:srgbClr val="D4550F"/>
                </a:solidFill>
                <a:latin typeface="Arial"/>
                <a:cs typeface="Arial"/>
              </a:rPr>
              <a:t>u</a:t>
            </a:r>
            <a:r>
              <a:rPr sz="1406" spc="89" dirty="0">
                <a:solidFill>
                  <a:srgbClr val="D4550F"/>
                </a:solidFill>
                <a:latin typeface="Arial"/>
                <a:cs typeface="Arial"/>
              </a:rPr>
              <a:t>su</a:t>
            </a:r>
            <a:r>
              <a:rPr sz="1406" spc="113" dirty="0">
                <a:solidFill>
                  <a:srgbClr val="D4550F"/>
                </a:solidFill>
                <a:latin typeface="Arial"/>
                <a:cs typeface="Arial"/>
              </a:rPr>
              <a:t>a</a:t>
            </a:r>
            <a:r>
              <a:rPr sz="1406" spc="308" dirty="0">
                <a:solidFill>
                  <a:srgbClr val="D4550F"/>
                </a:solidFill>
                <a:latin typeface="Arial"/>
                <a:cs typeface="Arial"/>
              </a:rPr>
              <a:t>r</a:t>
            </a:r>
            <a:r>
              <a:rPr sz="1406" spc="240" dirty="0">
                <a:solidFill>
                  <a:srgbClr val="D4550F"/>
                </a:solidFill>
                <a:latin typeface="Arial"/>
                <a:cs typeface="Arial"/>
              </a:rPr>
              <a:t>i</a:t>
            </a:r>
            <a:r>
              <a:rPr sz="1406" spc="226" dirty="0">
                <a:solidFill>
                  <a:srgbClr val="D4550F"/>
                </a:solidFill>
                <a:latin typeface="Arial"/>
                <a:cs typeface="Arial"/>
              </a:rPr>
              <a:t>o</a:t>
            </a:r>
            <a:endParaRPr sz="1406">
              <a:latin typeface="Arial"/>
              <a:cs typeface="Arial"/>
            </a:endParaRPr>
          </a:p>
          <a:p>
            <a:pPr marL="3596295" marR="3477248" algn="ctr">
              <a:lnSpc>
                <a:spcPct val="95825"/>
              </a:lnSpc>
              <a:spcBef>
                <a:spcPts val="5693"/>
              </a:spcBef>
              <a:tabLst>
                <a:tab pos="6060281" algn="l"/>
                <a:tab pos="6858000" algn="l"/>
              </a:tabLst>
            </a:pPr>
            <a:r>
              <a:rPr sz="3281" spc="450" dirty="0">
                <a:latin typeface="Arial"/>
                <a:cs typeface="Arial"/>
              </a:rPr>
              <a:t>C</a:t>
            </a:r>
            <a:r>
              <a:rPr sz="3281" spc="430" dirty="0">
                <a:latin typeface="Arial"/>
                <a:cs typeface="Arial"/>
              </a:rPr>
              <a:t>o</a:t>
            </a:r>
            <a:r>
              <a:rPr sz="3281" spc="565" dirty="0">
                <a:latin typeface="Arial"/>
                <a:cs typeface="Arial"/>
              </a:rPr>
              <a:t>n</a:t>
            </a:r>
            <a:r>
              <a:rPr sz="3281" spc="410" dirty="0">
                <a:latin typeface="Arial"/>
                <a:cs typeface="Arial"/>
              </a:rPr>
              <a:t>x</a:t>
            </a:r>
            <a:r>
              <a:rPr sz="3281" spc="466" dirty="0">
                <a:latin typeface="Arial"/>
                <a:cs typeface="Arial"/>
              </a:rPr>
              <a:t>u</a:t>
            </a:r>
            <a:r>
              <a:rPr sz="3281" spc="443" dirty="0">
                <a:latin typeface="Arial"/>
                <a:cs typeface="Arial"/>
              </a:rPr>
              <a:t>n</a:t>
            </a:r>
            <a:r>
              <a:rPr sz="3281" spc="438" dirty="0">
                <a:latin typeface="Arial"/>
                <a:cs typeface="Arial"/>
              </a:rPr>
              <a:t>t</a:t>
            </a:r>
            <a:r>
              <a:rPr sz="3281" spc="529" dirty="0">
                <a:latin typeface="Arial"/>
                <a:cs typeface="Arial"/>
              </a:rPr>
              <a:t>o	</a:t>
            </a:r>
            <a:r>
              <a:rPr sz="3281" spc="456" dirty="0">
                <a:latin typeface="Arial"/>
                <a:cs typeface="Arial"/>
              </a:rPr>
              <a:t>de</a:t>
            </a:r>
            <a:r>
              <a:rPr sz="3281" spc="-893" dirty="0">
                <a:latin typeface="Arial"/>
                <a:cs typeface="Arial"/>
              </a:rPr>
              <a:t> </a:t>
            </a:r>
            <a:r>
              <a:rPr sz="3281" dirty="0">
                <a:latin typeface="Arial"/>
                <a:cs typeface="Arial"/>
              </a:rPr>
              <a:t>	</a:t>
            </a:r>
            <a:r>
              <a:rPr sz="3281" spc="200" dirty="0">
                <a:latin typeface="Arial"/>
                <a:cs typeface="Arial"/>
              </a:rPr>
              <a:t>p</a:t>
            </a:r>
            <a:r>
              <a:rPr sz="3281" spc="328" dirty="0">
                <a:latin typeface="Arial"/>
                <a:cs typeface="Arial"/>
              </a:rPr>
              <a:t>á</a:t>
            </a:r>
            <a:r>
              <a:rPr sz="3281" spc="400" dirty="0">
                <a:latin typeface="Arial"/>
                <a:cs typeface="Arial"/>
              </a:rPr>
              <a:t>x</a:t>
            </a:r>
            <a:r>
              <a:rPr sz="3281" spc="561" dirty="0">
                <a:latin typeface="Arial"/>
                <a:cs typeface="Arial"/>
              </a:rPr>
              <a:t>i</a:t>
            </a:r>
            <a:r>
              <a:rPr sz="3281" spc="565" dirty="0">
                <a:latin typeface="Arial"/>
                <a:cs typeface="Arial"/>
              </a:rPr>
              <a:t>n</a:t>
            </a:r>
            <a:r>
              <a:rPr sz="3281" spc="479" dirty="0">
                <a:latin typeface="Arial"/>
                <a:cs typeface="Arial"/>
              </a:rPr>
              <a:t>a</a:t>
            </a:r>
            <a:r>
              <a:rPr sz="3281" dirty="0">
                <a:latin typeface="Arial"/>
                <a:cs typeface="Arial"/>
              </a:rPr>
              <a:t>s</a:t>
            </a:r>
            <a:endParaRPr sz="3281">
              <a:latin typeface="Arial"/>
              <a:cs typeface="Arial"/>
            </a:endParaRPr>
          </a:p>
          <a:p>
            <a:pPr marL="1305564" marR="1347077" algn="ctr">
              <a:lnSpc>
                <a:spcPts val="2155"/>
              </a:lnSpc>
              <a:spcBef>
                <a:spcPts val="2543"/>
              </a:spcBef>
              <a:tabLst>
                <a:tab pos="4941094" algn="l"/>
                <a:tab pos="8120063" algn="l"/>
              </a:tabLst>
            </a:pPr>
            <a:r>
              <a:rPr sz="1875" spc="332" dirty="0">
                <a:solidFill>
                  <a:srgbClr val="095BC4"/>
                </a:solidFill>
                <a:latin typeface="Arial"/>
                <a:cs typeface="Arial"/>
              </a:rPr>
              <a:t>Pá</a:t>
            </a:r>
            <a:r>
              <a:rPr sz="1875" spc="241" dirty="0">
                <a:solidFill>
                  <a:srgbClr val="095BC4"/>
                </a:solidFill>
                <a:latin typeface="Arial"/>
                <a:cs typeface="Arial"/>
              </a:rPr>
              <a:t>x</a:t>
            </a:r>
            <a:r>
              <a:rPr sz="1875" spc="211" dirty="0">
                <a:solidFill>
                  <a:srgbClr val="095BC4"/>
                </a:solidFill>
                <a:latin typeface="Arial"/>
                <a:cs typeface="Arial"/>
              </a:rPr>
              <a:t>in</a:t>
            </a:r>
            <a:r>
              <a:rPr sz="1875" spc="302" dirty="0">
                <a:solidFill>
                  <a:srgbClr val="095BC4"/>
                </a:solidFill>
                <a:latin typeface="Arial"/>
                <a:cs typeface="Arial"/>
              </a:rPr>
              <a:t>a</a:t>
            </a:r>
            <a:r>
              <a:rPr sz="1875" spc="181" dirty="0">
                <a:solidFill>
                  <a:srgbClr val="095BC4"/>
                </a:solidFill>
                <a:latin typeface="Arial"/>
                <a:cs typeface="Arial"/>
              </a:rPr>
              <a:t> </a:t>
            </a:r>
            <a:r>
              <a:rPr sz="1875" spc="302" dirty="0">
                <a:solidFill>
                  <a:srgbClr val="095BC4"/>
                </a:solidFill>
                <a:latin typeface="Arial"/>
                <a:cs typeface="Arial"/>
              </a:rPr>
              <a:t>do</a:t>
            </a:r>
            <a:r>
              <a:rPr sz="1875" spc="357" dirty="0">
                <a:solidFill>
                  <a:srgbClr val="095BC4"/>
                </a:solidFill>
                <a:latin typeface="Arial"/>
                <a:cs typeface="Arial"/>
              </a:rPr>
              <a:t> </a:t>
            </a:r>
            <a:r>
              <a:rPr sz="1875" spc="103" dirty="0">
                <a:solidFill>
                  <a:srgbClr val="095BC4"/>
                </a:solidFill>
                <a:latin typeface="Arial"/>
                <a:cs typeface="Arial"/>
              </a:rPr>
              <a:t>T</a:t>
            </a:r>
            <a:r>
              <a:rPr sz="1875" spc="198" dirty="0">
                <a:solidFill>
                  <a:srgbClr val="095BC4"/>
                </a:solidFill>
                <a:latin typeface="Arial"/>
                <a:cs typeface="Arial"/>
              </a:rPr>
              <a:t>ab</a:t>
            </a:r>
            <a:r>
              <a:rPr sz="1875" spc="278" dirty="0">
                <a:solidFill>
                  <a:srgbClr val="095BC4"/>
                </a:solidFill>
                <a:latin typeface="Arial"/>
                <a:cs typeface="Arial"/>
              </a:rPr>
              <a:t>o</a:t>
            </a:r>
            <a:r>
              <a:rPr sz="1875" spc="358" dirty="0">
                <a:solidFill>
                  <a:srgbClr val="095BC4"/>
                </a:solidFill>
                <a:latin typeface="Arial"/>
                <a:cs typeface="Arial"/>
              </a:rPr>
              <a:t>l</a:t>
            </a:r>
            <a:r>
              <a:rPr sz="1875" spc="114" dirty="0">
                <a:solidFill>
                  <a:srgbClr val="095BC4"/>
                </a:solidFill>
                <a:latin typeface="Arial"/>
                <a:cs typeface="Arial"/>
              </a:rPr>
              <a:t>e</a:t>
            </a:r>
            <a:r>
              <a:rPr sz="1875" spc="274" dirty="0">
                <a:solidFill>
                  <a:srgbClr val="095BC4"/>
                </a:solidFill>
                <a:latin typeface="Arial"/>
                <a:cs typeface="Arial"/>
              </a:rPr>
              <a:t>i</a:t>
            </a:r>
            <a:r>
              <a:rPr sz="1875" spc="383" dirty="0">
                <a:solidFill>
                  <a:srgbClr val="095BC4"/>
                </a:solidFill>
                <a:latin typeface="Arial"/>
                <a:cs typeface="Arial"/>
              </a:rPr>
              <a:t>r</a:t>
            </a:r>
            <a:r>
              <a:rPr sz="1875" spc="302" dirty="0">
                <a:solidFill>
                  <a:srgbClr val="095BC4"/>
                </a:solidFill>
                <a:latin typeface="Arial"/>
                <a:cs typeface="Arial"/>
              </a:rPr>
              <a:t>o	</a:t>
            </a:r>
            <a:r>
              <a:rPr sz="1875" spc="332" dirty="0">
                <a:solidFill>
                  <a:srgbClr val="095BC4"/>
                </a:solidFill>
                <a:latin typeface="Arial"/>
                <a:cs typeface="Arial"/>
              </a:rPr>
              <a:t>Pá</a:t>
            </a:r>
            <a:r>
              <a:rPr sz="1875" spc="241" dirty="0">
                <a:solidFill>
                  <a:srgbClr val="095BC4"/>
                </a:solidFill>
                <a:latin typeface="Arial"/>
                <a:cs typeface="Arial"/>
              </a:rPr>
              <a:t>x</a:t>
            </a:r>
            <a:r>
              <a:rPr sz="1875" spc="211" dirty="0">
                <a:solidFill>
                  <a:srgbClr val="095BC4"/>
                </a:solidFill>
                <a:latin typeface="Arial"/>
                <a:cs typeface="Arial"/>
              </a:rPr>
              <a:t>in</a:t>
            </a:r>
            <a:r>
              <a:rPr sz="1875" spc="302" dirty="0">
                <a:solidFill>
                  <a:srgbClr val="095BC4"/>
                </a:solidFill>
                <a:latin typeface="Arial"/>
                <a:cs typeface="Arial"/>
              </a:rPr>
              <a:t>a</a:t>
            </a:r>
            <a:r>
              <a:rPr sz="1875" spc="181" dirty="0">
                <a:solidFill>
                  <a:srgbClr val="095BC4"/>
                </a:solidFill>
                <a:latin typeface="Arial"/>
                <a:cs typeface="Arial"/>
              </a:rPr>
              <a:t> </a:t>
            </a:r>
            <a:r>
              <a:rPr sz="1875" spc="302" dirty="0">
                <a:solidFill>
                  <a:srgbClr val="095BC4"/>
                </a:solidFill>
                <a:latin typeface="Arial"/>
                <a:cs typeface="Arial"/>
              </a:rPr>
              <a:t>do</a:t>
            </a:r>
            <a:r>
              <a:rPr sz="1875" spc="517" dirty="0">
                <a:solidFill>
                  <a:srgbClr val="095BC4"/>
                </a:solidFill>
                <a:latin typeface="Arial"/>
                <a:cs typeface="Arial"/>
              </a:rPr>
              <a:t> </a:t>
            </a:r>
            <a:r>
              <a:rPr sz="1875" spc="27" dirty="0">
                <a:solidFill>
                  <a:srgbClr val="095BC4"/>
                </a:solidFill>
                <a:latin typeface="Arial"/>
                <a:cs typeface="Arial"/>
              </a:rPr>
              <a:t>P</a:t>
            </a:r>
            <a:r>
              <a:rPr sz="1875" spc="96" dirty="0">
                <a:solidFill>
                  <a:srgbClr val="095BC4"/>
                </a:solidFill>
                <a:latin typeface="Arial"/>
                <a:cs typeface="Arial"/>
              </a:rPr>
              <a:t>e</a:t>
            </a:r>
            <a:r>
              <a:rPr sz="1875" spc="417" dirty="0">
                <a:solidFill>
                  <a:srgbClr val="095BC4"/>
                </a:solidFill>
                <a:latin typeface="Arial"/>
                <a:cs typeface="Arial"/>
              </a:rPr>
              <a:t>rf</a:t>
            </a:r>
            <a:r>
              <a:rPr sz="1875" spc="338" dirty="0">
                <a:solidFill>
                  <a:srgbClr val="095BC4"/>
                </a:solidFill>
                <a:latin typeface="Arial"/>
                <a:cs typeface="Arial"/>
              </a:rPr>
              <a:t>i</a:t>
            </a:r>
            <a:r>
              <a:rPr sz="1875" spc="461" dirty="0">
                <a:solidFill>
                  <a:srgbClr val="095BC4"/>
                </a:solidFill>
                <a:latin typeface="Arial"/>
                <a:cs typeface="Arial"/>
              </a:rPr>
              <a:t>l	</a:t>
            </a:r>
            <a:r>
              <a:rPr sz="2813" spc="275" baseline="-5797" dirty="0">
                <a:solidFill>
                  <a:srgbClr val="D4550F"/>
                </a:solidFill>
                <a:latin typeface="Arial"/>
                <a:cs typeface="Arial"/>
              </a:rPr>
              <a:t>Pá</a:t>
            </a:r>
            <a:r>
              <a:rPr sz="2813" spc="195" baseline="-5797" dirty="0">
                <a:solidFill>
                  <a:srgbClr val="D4550F"/>
                </a:solidFill>
                <a:latin typeface="Arial"/>
                <a:cs typeface="Arial"/>
              </a:rPr>
              <a:t>x</a:t>
            </a:r>
            <a:r>
              <a:rPr sz="2813" spc="174" baseline="-5797" dirty="0">
                <a:solidFill>
                  <a:srgbClr val="D4550F"/>
                </a:solidFill>
                <a:latin typeface="Arial"/>
                <a:cs typeface="Arial"/>
              </a:rPr>
              <a:t>in</a:t>
            </a:r>
            <a:r>
              <a:rPr sz="2813" spc="249" baseline="-5797" dirty="0">
                <a:solidFill>
                  <a:srgbClr val="D4550F"/>
                </a:solidFill>
                <a:latin typeface="Arial"/>
                <a:cs typeface="Arial"/>
              </a:rPr>
              <a:t>a</a:t>
            </a:r>
            <a:r>
              <a:rPr sz="2813" spc="467" baseline="-5797" dirty="0">
                <a:solidFill>
                  <a:srgbClr val="D4550F"/>
                </a:solidFill>
                <a:latin typeface="Arial"/>
                <a:cs typeface="Arial"/>
              </a:rPr>
              <a:t> </a:t>
            </a:r>
            <a:r>
              <a:rPr sz="2813" baseline="-5797" dirty="0">
                <a:solidFill>
                  <a:srgbClr val="D4550F"/>
                </a:solidFill>
                <a:latin typeface="Arial"/>
                <a:cs typeface="Arial"/>
              </a:rPr>
              <a:t>de </a:t>
            </a:r>
            <a:r>
              <a:rPr sz="2813" spc="409" baseline="-5797" dirty="0">
                <a:solidFill>
                  <a:srgbClr val="D4550F"/>
                </a:solidFill>
                <a:latin typeface="Arial"/>
                <a:cs typeface="Arial"/>
              </a:rPr>
              <a:t> </a:t>
            </a:r>
            <a:r>
              <a:rPr sz="2813" spc="178" baseline="-5797" dirty="0">
                <a:solidFill>
                  <a:srgbClr val="D4550F"/>
                </a:solidFill>
                <a:latin typeface="Arial"/>
                <a:cs typeface="Arial"/>
              </a:rPr>
              <a:t>c</a:t>
            </a:r>
            <a:r>
              <a:rPr sz="2813" spc="349" baseline="-5797" dirty="0">
                <a:solidFill>
                  <a:srgbClr val="D4550F"/>
                </a:solidFill>
                <a:latin typeface="Arial"/>
                <a:cs typeface="Arial"/>
              </a:rPr>
              <a:t>o</a:t>
            </a:r>
            <a:r>
              <a:rPr sz="2813" spc="252" baseline="-5797" dirty="0">
                <a:solidFill>
                  <a:srgbClr val="D4550F"/>
                </a:solidFill>
                <a:latin typeface="Arial"/>
                <a:cs typeface="Arial"/>
              </a:rPr>
              <a:t>n</a:t>
            </a:r>
            <a:r>
              <a:rPr sz="2813" spc="342" baseline="-5797" dirty="0">
                <a:solidFill>
                  <a:srgbClr val="D4550F"/>
                </a:solidFill>
                <a:latin typeface="Arial"/>
                <a:cs typeface="Arial"/>
              </a:rPr>
              <a:t>t</a:t>
            </a:r>
            <a:r>
              <a:rPr sz="2813" spc="385" baseline="-5797" dirty="0">
                <a:solidFill>
                  <a:srgbClr val="D4550F"/>
                </a:solidFill>
                <a:latin typeface="Arial"/>
                <a:cs typeface="Arial"/>
              </a:rPr>
              <a:t>i</a:t>
            </a:r>
            <a:r>
              <a:rPr sz="2813" spc="354" baseline="-5797" dirty="0">
                <a:solidFill>
                  <a:srgbClr val="D4550F"/>
                </a:solidFill>
                <a:latin typeface="Arial"/>
                <a:cs typeface="Arial"/>
              </a:rPr>
              <a:t>d</a:t>
            </a:r>
            <a:r>
              <a:rPr sz="2813" spc="372" baseline="-5797" dirty="0">
                <a:solidFill>
                  <a:srgbClr val="D4550F"/>
                </a:solidFill>
                <a:latin typeface="Arial"/>
                <a:cs typeface="Arial"/>
              </a:rPr>
              <a:t>o</a:t>
            </a:r>
            <a:r>
              <a:rPr sz="2813" baseline="-5797" dirty="0">
                <a:solidFill>
                  <a:srgbClr val="D4550F"/>
                </a:solidFill>
                <a:latin typeface="Arial"/>
                <a:cs typeface="Arial"/>
              </a:rPr>
              <a:t>s</a:t>
            </a:r>
            <a:endParaRPr sz="1875">
              <a:latin typeface="Arial"/>
              <a:cs typeface="Arial"/>
            </a:endParaRPr>
          </a:p>
          <a:p>
            <a:pPr marL="1244103">
              <a:lnSpc>
                <a:spcPts val="1555"/>
              </a:lnSpc>
              <a:spcBef>
                <a:spcPts val="888"/>
              </a:spcBef>
              <a:tabLst>
                <a:tab pos="4702969" algn="l"/>
                <a:tab pos="8096250" algn="l"/>
              </a:tabLst>
            </a:pPr>
            <a:r>
              <a:rPr sz="1969" spc="358" baseline="2070" dirty="0">
                <a:latin typeface="Arial"/>
                <a:cs typeface="Arial"/>
              </a:rPr>
              <a:t>•</a:t>
            </a:r>
            <a:r>
              <a:rPr sz="1969" spc="-102" baseline="2070" dirty="0">
                <a:latin typeface="Arial"/>
                <a:cs typeface="Arial"/>
              </a:rPr>
              <a:t> </a:t>
            </a:r>
            <a:r>
              <a:rPr sz="1969" baseline="2070" dirty="0">
                <a:latin typeface="Arial"/>
                <a:cs typeface="Arial"/>
              </a:rPr>
              <a:t>Uso </a:t>
            </a:r>
            <a:r>
              <a:rPr sz="1969" spc="113" baseline="2070" dirty="0">
                <a:latin typeface="Arial"/>
                <a:cs typeface="Arial"/>
              </a:rPr>
              <a:t> </a:t>
            </a:r>
            <a:r>
              <a:rPr sz="1969" spc="38" baseline="2070" dirty="0">
                <a:latin typeface="Arial"/>
                <a:cs typeface="Arial"/>
              </a:rPr>
              <a:t>e</a:t>
            </a:r>
            <a:r>
              <a:rPr sz="1969" spc="116" baseline="2070" dirty="0">
                <a:latin typeface="Arial"/>
                <a:cs typeface="Arial"/>
              </a:rPr>
              <a:t>x</a:t>
            </a:r>
            <a:r>
              <a:rPr sz="1969" spc="164" baseline="2070" dirty="0">
                <a:latin typeface="Arial"/>
                <a:cs typeface="Arial"/>
              </a:rPr>
              <a:t>c</a:t>
            </a:r>
            <a:r>
              <a:rPr sz="1969" spc="308" baseline="2070" dirty="0">
                <a:latin typeface="Arial"/>
                <a:cs typeface="Arial"/>
              </a:rPr>
              <a:t>l</a:t>
            </a:r>
            <a:r>
              <a:rPr sz="1969" spc="204" baseline="2070" dirty="0">
                <a:latin typeface="Arial"/>
                <a:cs typeface="Arial"/>
              </a:rPr>
              <a:t>u</a:t>
            </a:r>
            <a:r>
              <a:rPr sz="1969" spc="128" baseline="2070" dirty="0">
                <a:latin typeface="Arial"/>
                <a:cs typeface="Arial"/>
              </a:rPr>
              <a:t>siv</a:t>
            </a:r>
            <a:r>
              <a:rPr sz="1969" spc="211" baseline="2070" dirty="0">
                <a:latin typeface="Arial"/>
                <a:cs typeface="Arial"/>
              </a:rPr>
              <a:t>o </a:t>
            </a:r>
            <a:r>
              <a:rPr sz="1969" spc="-74" baseline="2070" dirty="0">
                <a:latin typeface="Arial"/>
                <a:cs typeface="Arial"/>
              </a:rPr>
              <a:t> </a:t>
            </a:r>
            <a:r>
              <a:rPr sz="1969" spc="248" baseline="2070" dirty="0">
                <a:latin typeface="Arial"/>
                <a:cs typeface="Arial"/>
              </a:rPr>
              <a:t>do</a:t>
            </a:r>
            <a:r>
              <a:rPr sz="1969" spc="296" baseline="2070" dirty="0">
                <a:latin typeface="Arial"/>
                <a:cs typeface="Arial"/>
              </a:rPr>
              <a:t> </a:t>
            </a:r>
            <a:r>
              <a:rPr sz="1969" spc="204" baseline="2070" dirty="0">
                <a:latin typeface="Arial"/>
                <a:cs typeface="Arial"/>
              </a:rPr>
              <a:t>u</a:t>
            </a:r>
            <a:r>
              <a:rPr sz="1969" spc="83" baseline="2070" dirty="0">
                <a:latin typeface="Arial"/>
                <a:cs typeface="Arial"/>
              </a:rPr>
              <a:t>su</a:t>
            </a:r>
            <a:r>
              <a:rPr sz="1969" spc="104" baseline="2070" dirty="0">
                <a:latin typeface="Arial"/>
                <a:cs typeface="Arial"/>
              </a:rPr>
              <a:t>a</a:t>
            </a:r>
            <a:r>
              <a:rPr sz="1969" spc="286" baseline="2070" dirty="0">
                <a:latin typeface="Arial"/>
                <a:cs typeface="Arial"/>
              </a:rPr>
              <a:t>r</a:t>
            </a:r>
            <a:r>
              <a:rPr sz="1969" spc="224" baseline="2070" dirty="0">
                <a:latin typeface="Arial"/>
                <a:cs typeface="Arial"/>
              </a:rPr>
              <a:t>i</a:t>
            </a:r>
            <a:r>
              <a:rPr sz="1969" spc="211" baseline="2070" dirty="0">
                <a:latin typeface="Arial"/>
                <a:cs typeface="Arial"/>
              </a:rPr>
              <a:t>o	</a:t>
            </a:r>
            <a:r>
              <a:rPr sz="1969" spc="358" baseline="2070" dirty="0">
                <a:latin typeface="Arial"/>
                <a:cs typeface="Arial"/>
              </a:rPr>
              <a:t>•</a:t>
            </a:r>
            <a:r>
              <a:rPr sz="1969" spc="-149" baseline="2070" dirty="0">
                <a:latin typeface="Arial"/>
                <a:cs typeface="Arial"/>
              </a:rPr>
              <a:t> </a:t>
            </a:r>
            <a:r>
              <a:rPr sz="1969" spc="415" baseline="2070" dirty="0">
                <a:latin typeface="Arial"/>
                <a:cs typeface="Arial"/>
              </a:rPr>
              <a:t>I</a:t>
            </a:r>
            <a:r>
              <a:rPr sz="1969" spc="226" baseline="2070" dirty="0">
                <a:latin typeface="Arial"/>
                <a:cs typeface="Arial"/>
              </a:rPr>
              <a:t>n</a:t>
            </a:r>
            <a:r>
              <a:rPr sz="1969" spc="290" baseline="2070" dirty="0">
                <a:latin typeface="Arial"/>
                <a:cs typeface="Arial"/>
              </a:rPr>
              <a:t>f</a:t>
            </a:r>
            <a:r>
              <a:rPr sz="1969" spc="225" baseline="2070" dirty="0">
                <a:latin typeface="Arial"/>
                <a:cs typeface="Arial"/>
              </a:rPr>
              <a:t>o</a:t>
            </a:r>
            <a:r>
              <a:rPr sz="1969" spc="309" baseline="2070" dirty="0">
                <a:latin typeface="Arial"/>
                <a:cs typeface="Arial"/>
              </a:rPr>
              <a:t>r</a:t>
            </a:r>
            <a:r>
              <a:rPr sz="1969" spc="229" baseline="2070" dirty="0">
                <a:latin typeface="Arial"/>
                <a:cs typeface="Arial"/>
              </a:rPr>
              <a:t>m</a:t>
            </a:r>
            <a:r>
              <a:rPr sz="1969" spc="132" baseline="2070" dirty="0">
                <a:latin typeface="Arial"/>
                <a:cs typeface="Arial"/>
              </a:rPr>
              <a:t>a</a:t>
            </a:r>
            <a:r>
              <a:rPr sz="1969" spc="164" baseline="2070" dirty="0">
                <a:latin typeface="Arial"/>
                <a:cs typeface="Arial"/>
              </a:rPr>
              <a:t>c</a:t>
            </a:r>
            <a:r>
              <a:rPr sz="1969" spc="224" baseline="2070" dirty="0">
                <a:latin typeface="Arial"/>
                <a:cs typeface="Arial"/>
              </a:rPr>
              <a:t>i</a:t>
            </a:r>
            <a:r>
              <a:rPr sz="1969" spc="233" baseline="2070" dirty="0">
                <a:latin typeface="Arial"/>
                <a:cs typeface="Arial"/>
              </a:rPr>
              <a:t>ó</a:t>
            </a:r>
            <a:r>
              <a:rPr sz="1969" spc="226" baseline="2070" dirty="0">
                <a:latin typeface="Arial"/>
                <a:cs typeface="Arial"/>
              </a:rPr>
              <a:t>n </a:t>
            </a:r>
            <a:r>
              <a:rPr sz="1969" spc="-74" baseline="2070" dirty="0">
                <a:latin typeface="Arial"/>
                <a:cs typeface="Arial"/>
              </a:rPr>
              <a:t> </a:t>
            </a:r>
            <a:r>
              <a:rPr sz="1969" spc="94" baseline="2070" dirty="0">
                <a:latin typeface="Arial"/>
                <a:cs typeface="Arial"/>
              </a:rPr>
              <a:t>p</a:t>
            </a:r>
            <a:r>
              <a:rPr sz="1969" spc="66" baseline="2070" dirty="0">
                <a:latin typeface="Arial"/>
                <a:cs typeface="Arial"/>
              </a:rPr>
              <a:t>e</a:t>
            </a:r>
            <a:r>
              <a:rPr sz="1969" spc="239" baseline="2070" dirty="0">
                <a:latin typeface="Arial"/>
                <a:cs typeface="Arial"/>
              </a:rPr>
              <a:t>r</a:t>
            </a:r>
            <a:r>
              <a:rPr sz="1969" spc="98" baseline="2070" dirty="0">
                <a:latin typeface="Arial"/>
                <a:cs typeface="Arial"/>
              </a:rPr>
              <a:t>s</a:t>
            </a:r>
            <a:r>
              <a:rPr sz="1969" spc="128" baseline="2070" dirty="0">
                <a:latin typeface="Arial"/>
                <a:cs typeface="Arial"/>
              </a:rPr>
              <a:t>o</a:t>
            </a:r>
            <a:r>
              <a:rPr sz="1969" spc="123" baseline="2070" dirty="0">
                <a:latin typeface="Arial"/>
                <a:cs typeface="Arial"/>
              </a:rPr>
              <a:t>a</a:t>
            </a:r>
            <a:r>
              <a:rPr sz="1969" spc="323" baseline="2070" dirty="0">
                <a:latin typeface="Arial"/>
                <a:cs typeface="Arial"/>
              </a:rPr>
              <a:t>l	</a:t>
            </a:r>
            <a:r>
              <a:rPr sz="1313" spc="358" dirty="0">
                <a:latin typeface="Arial"/>
                <a:cs typeface="Arial"/>
              </a:rPr>
              <a:t>•</a:t>
            </a:r>
            <a:r>
              <a:rPr sz="1313" spc="-149" dirty="0">
                <a:latin typeface="Arial"/>
                <a:cs typeface="Arial"/>
              </a:rPr>
              <a:t> </a:t>
            </a:r>
            <a:r>
              <a:rPr sz="1313" spc="179" dirty="0">
                <a:latin typeface="Arial"/>
                <a:cs typeface="Arial"/>
              </a:rPr>
              <a:t>C</a:t>
            </a:r>
            <a:r>
              <a:rPr sz="1313" spc="171" dirty="0">
                <a:latin typeface="Arial"/>
                <a:cs typeface="Arial"/>
              </a:rPr>
              <a:t>o</a:t>
            </a:r>
            <a:r>
              <a:rPr sz="1313" spc="174" dirty="0">
                <a:latin typeface="Arial"/>
                <a:cs typeface="Arial"/>
              </a:rPr>
              <a:t>n</a:t>
            </a:r>
            <a:r>
              <a:rPr sz="1313" spc="242" dirty="0">
                <a:latin typeface="Arial"/>
                <a:cs typeface="Arial"/>
              </a:rPr>
              <a:t>t</a:t>
            </a:r>
            <a:r>
              <a:rPr sz="1313" spc="271" dirty="0">
                <a:latin typeface="Arial"/>
                <a:cs typeface="Arial"/>
              </a:rPr>
              <a:t>i</a:t>
            </a:r>
            <a:r>
              <a:rPr sz="1313" spc="292" dirty="0">
                <a:latin typeface="Arial"/>
                <a:cs typeface="Arial"/>
              </a:rPr>
              <a:t>d</a:t>
            </a:r>
            <a:r>
              <a:rPr sz="1313" spc="225" dirty="0">
                <a:latin typeface="Arial"/>
                <a:cs typeface="Arial"/>
              </a:rPr>
              <a:t>o</a:t>
            </a:r>
            <a:r>
              <a:rPr sz="1313" dirty="0">
                <a:latin typeface="Arial"/>
                <a:cs typeface="Arial"/>
              </a:rPr>
              <a:t>s </a:t>
            </a:r>
            <a:r>
              <a:rPr sz="1313" spc="-74" dirty="0">
                <a:latin typeface="Arial"/>
                <a:cs typeface="Arial"/>
              </a:rPr>
              <a:t> </a:t>
            </a:r>
            <a:r>
              <a:rPr sz="1313" spc="248" dirty="0">
                <a:latin typeface="Arial"/>
                <a:cs typeface="Arial"/>
              </a:rPr>
              <a:t>do</a:t>
            </a:r>
            <a:r>
              <a:rPr sz="1313" spc="296" dirty="0">
                <a:latin typeface="Arial"/>
                <a:cs typeface="Arial"/>
              </a:rPr>
              <a:t> </a:t>
            </a:r>
            <a:r>
              <a:rPr sz="1313" spc="204" dirty="0">
                <a:latin typeface="Arial"/>
                <a:cs typeface="Arial"/>
              </a:rPr>
              <a:t>u</a:t>
            </a:r>
            <a:r>
              <a:rPr sz="1313" spc="83" dirty="0">
                <a:latin typeface="Arial"/>
                <a:cs typeface="Arial"/>
              </a:rPr>
              <a:t>su</a:t>
            </a:r>
            <a:r>
              <a:rPr sz="1313" spc="104" dirty="0">
                <a:latin typeface="Arial"/>
                <a:cs typeface="Arial"/>
              </a:rPr>
              <a:t>a</a:t>
            </a:r>
            <a:r>
              <a:rPr sz="1313" spc="286" dirty="0">
                <a:latin typeface="Arial"/>
                <a:cs typeface="Arial"/>
              </a:rPr>
              <a:t>r</a:t>
            </a:r>
            <a:r>
              <a:rPr sz="1313" spc="224" dirty="0">
                <a:latin typeface="Arial"/>
                <a:cs typeface="Arial"/>
              </a:rPr>
              <a:t>i</a:t>
            </a:r>
            <a:r>
              <a:rPr sz="1313" spc="211" dirty="0">
                <a:latin typeface="Arial"/>
                <a:cs typeface="Arial"/>
              </a:rPr>
              <a:t>o</a:t>
            </a:r>
            <a:endParaRPr sz="1313">
              <a:latin typeface="Arial"/>
              <a:cs typeface="Arial"/>
            </a:endParaRPr>
          </a:p>
          <a:p>
            <a:pPr marL="1246471">
              <a:lnSpc>
                <a:spcPts val="1602"/>
              </a:lnSpc>
              <a:spcBef>
                <a:spcPts val="370"/>
              </a:spcBef>
              <a:tabLst>
                <a:tab pos="4702969" algn="l"/>
                <a:tab pos="8096250" algn="l"/>
              </a:tabLst>
            </a:pPr>
            <a:r>
              <a:rPr sz="1313" spc="358" dirty="0">
                <a:latin typeface="Arial"/>
                <a:cs typeface="Arial"/>
              </a:rPr>
              <a:t>•</a:t>
            </a:r>
            <a:r>
              <a:rPr sz="1313" spc="-102" dirty="0">
                <a:latin typeface="Arial"/>
                <a:cs typeface="Arial"/>
              </a:rPr>
              <a:t> </a:t>
            </a:r>
            <a:r>
              <a:rPr sz="1313" spc="182" dirty="0">
                <a:latin typeface="Arial"/>
                <a:cs typeface="Arial"/>
              </a:rPr>
              <a:t>P</a:t>
            </a:r>
            <a:r>
              <a:rPr sz="1313" spc="133" dirty="0">
                <a:latin typeface="Arial"/>
                <a:cs typeface="Arial"/>
              </a:rPr>
              <a:t>r</a:t>
            </a:r>
            <a:r>
              <a:rPr sz="1313" spc="224" dirty="0">
                <a:latin typeface="Arial"/>
                <a:cs typeface="Arial"/>
              </a:rPr>
              <a:t>i</a:t>
            </a:r>
            <a:r>
              <a:rPr sz="1313" spc="86" dirty="0">
                <a:latin typeface="Arial"/>
                <a:cs typeface="Arial"/>
              </a:rPr>
              <a:t>v</a:t>
            </a:r>
            <a:r>
              <a:rPr sz="1313" spc="132" dirty="0">
                <a:latin typeface="Arial"/>
                <a:cs typeface="Arial"/>
              </a:rPr>
              <a:t>a</a:t>
            </a:r>
            <a:r>
              <a:rPr sz="1313" spc="164" dirty="0">
                <a:latin typeface="Arial"/>
                <a:cs typeface="Arial"/>
              </a:rPr>
              <a:t>c</a:t>
            </a:r>
            <a:r>
              <a:rPr sz="1313" spc="271" dirty="0">
                <a:latin typeface="Arial"/>
                <a:cs typeface="Arial"/>
              </a:rPr>
              <a:t>i</a:t>
            </a:r>
            <a:r>
              <a:rPr sz="1313" spc="292" dirty="0">
                <a:latin typeface="Arial"/>
                <a:cs typeface="Arial"/>
              </a:rPr>
              <a:t>d</a:t>
            </a:r>
            <a:r>
              <a:rPr sz="1313" spc="132" dirty="0">
                <a:latin typeface="Arial"/>
                <a:cs typeface="Arial"/>
              </a:rPr>
              <a:t>a</a:t>
            </a:r>
            <a:r>
              <a:rPr sz="1313" spc="292" dirty="0">
                <a:latin typeface="Arial"/>
                <a:cs typeface="Arial"/>
              </a:rPr>
              <a:t>d</a:t>
            </a:r>
            <a:r>
              <a:rPr sz="1313" spc="80" dirty="0">
                <a:latin typeface="Arial"/>
                <a:cs typeface="Arial"/>
              </a:rPr>
              <a:t>e </a:t>
            </a:r>
            <a:r>
              <a:rPr sz="1313" spc="-74" dirty="0">
                <a:latin typeface="Arial"/>
                <a:cs typeface="Arial"/>
              </a:rPr>
              <a:t> </a:t>
            </a:r>
            <a:r>
              <a:rPr sz="1313" spc="182" dirty="0">
                <a:latin typeface="Arial"/>
                <a:cs typeface="Arial"/>
              </a:rPr>
              <a:t>n</a:t>
            </a:r>
            <a:r>
              <a:rPr sz="1313" spc="261" dirty="0">
                <a:latin typeface="Arial"/>
                <a:cs typeface="Arial"/>
              </a:rPr>
              <a:t>o</a:t>
            </a:r>
            <a:r>
              <a:rPr sz="1313" spc="218" dirty="0">
                <a:latin typeface="Arial"/>
                <a:cs typeface="Arial"/>
              </a:rPr>
              <a:t>n</a:t>
            </a:r>
            <a:r>
              <a:rPr sz="1313" spc="295" dirty="0">
                <a:latin typeface="Arial"/>
                <a:cs typeface="Arial"/>
              </a:rPr>
              <a:t> </a:t>
            </a:r>
            <a:r>
              <a:rPr sz="1313" spc="122" dirty="0">
                <a:latin typeface="Arial"/>
                <a:cs typeface="Arial"/>
              </a:rPr>
              <a:t>c</a:t>
            </a:r>
            <a:r>
              <a:rPr sz="1313" spc="244" dirty="0">
                <a:latin typeface="Arial"/>
                <a:cs typeface="Arial"/>
              </a:rPr>
              <a:t>o</a:t>
            </a:r>
            <a:r>
              <a:rPr sz="1313" spc="226" dirty="0">
                <a:latin typeface="Arial"/>
                <a:cs typeface="Arial"/>
              </a:rPr>
              <a:t>n</a:t>
            </a:r>
            <a:r>
              <a:rPr sz="1313" spc="332" dirty="0">
                <a:latin typeface="Arial"/>
                <a:cs typeface="Arial"/>
              </a:rPr>
              <a:t>f</a:t>
            </a:r>
            <a:r>
              <a:rPr sz="1313" spc="224" dirty="0">
                <a:latin typeface="Arial"/>
                <a:cs typeface="Arial"/>
              </a:rPr>
              <a:t>i</a:t>
            </a:r>
            <a:r>
              <a:rPr sz="1313" spc="160" dirty="0">
                <a:latin typeface="Arial"/>
                <a:cs typeface="Arial"/>
              </a:rPr>
              <a:t>g</a:t>
            </a:r>
            <a:r>
              <a:rPr sz="1313" spc="186" dirty="0">
                <a:latin typeface="Arial"/>
                <a:cs typeface="Arial"/>
              </a:rPr>
              <a:t>u</a:t>
            </a:r>
            <a:r>
              <a:rPr sz="1313" spc="253" dirty="0">
                <a:latin typeface="Arial"/>
                <a:cs typeface="Arial"/>
              </a:rPr>
              <a:t>r</a:t>
            </a:r>
            <a:r>
              <a:rPr sz="1313" spc="174" dirty="0">
                <a:latin typeface="Arial"/>
                <a:cs typeface="Arial"/>
              </a:rPr>
              <a:t>a</a:t>
            </a:r>
            <a:r>
              <a:rPr sz="1313" spc="57" dirty="0">
                <a:latin typeface="Arial"/>
                <a:cs typeface="Arial"/>
              </a:rPr>
              <a:t>b</a:t>
            </a:r>
            <a:r>
              <a:rPr sz="1313" spc="248" dirty="0">
                <a:latin typeface="Arial"/>
                <a:cs typeface="Arial"/>
              </a:rPr>
              <a:t>l</a:t>
            </a:r>
            <a:r>
              <a:rPr sz="1313" spc="80" dirty="0">
                <a:latin typeface="Arial"/>
                <a:cs typeface="Arial"/>
              </a:rPr>
              <a:t>e	</a:t>
            </a:r>
            <a:r>
              <a:rPr sz="1313" spc="358" dirty="0">
                <a:latin typeface="Arial"/>
                <a:cs typeface="Arial"/>
              </a:rPr>
              <a:t>•</a:t>
            </a:r>
            <a:r>
              <a:rPr sz="1313" spc="-102" dirty="0">
                <a:latin typeface="Arial"/>
                <a:cs typeface="Arial"/>
              </a:rPr>
              <a:t> </a:t>
            </a:r>
            <a:r>
              <a:rPr sz="1313" spc="182" dirty="0">
                <a:latin typeface="Arial"/>
                <a:cs typeface="Arial"/>
              </a:rPr>
              <a:t>P</a:t>
            </a:r>
            <a:r>
              <a:rPr sz="1313" spc="133" dirty="0">
                <a:latin typeface="Arial"/>
                <a:cs typeface="Arial"/>
              </a:rPr>
              <a:t>r</a:t>
            </a:r>
            <a:r>
              <a:rPr sz="1313" spc="224" dirty="0">
                <a:latin typeface="Arial"/>
                <a:cs typeface="Arial"/>
              </a:rPr>
              <a:t>i</a:t>
            </a:r>
            <a:r>
              <a:rPr sz="1313" spc="86" dirty="0">
                <a:latin typeface="Arial"/>
                <a:cs typeface="Arial"/>
              </a:rPr>
              <a:t>v</a:t>
            </a:r>
            <a:r>
              <a:rPr sz="1313" spc="132" dirty="0">
                <a:latin typeface="Arial"/>
                <a:cs typeface="Arial"/>
              </a:rPr>
              <a:t>a</a:t>
            </a:r>
            <a:r>
              <a:rPr sz="1313" spc="164" dirty="0">
                <a:latin typeface="Arial"/>
                <a:cs typeface="Arial"/>
              </a:rPr>
              <a:t>c</a:t>
            </a:r>
            <a:r>
              <a:rPr sz="1313" spc="271" dirty="0">
                <a:latin typeface="Arial"/>
                <a:cs typeface="Arial"/>
              </a:rPr>
              <a:t>i</a:t>
            </a:r>
            <a:r>
              <a:rPr sz="1313" spc="292" dirty="0">
                <a:latin typeface="Arial"/>
                <a:cs typeface="Arial"/>
              </a:rPr>
              <a:t>d</a:t>
            </a:r>
            <a:r>
              <a:rPr sz="1313" spc="132" dirty="0">
                <a:latin typeface="Arial"/>
                <a:cs typeface="Arial"/>
              </a:rPr>
              <a:t>a</a:t>
            </a:r>
            <a:r>
              <a:rPr sz="1313" spc="292" dirty="0">
                <a:latin typeface="Arial"/>
                <a:cs typeface="Arial"/>
              </a:rPr>
              <a:t>d</a:t>
            </a:r>
            <a:r>
              <a:rPr sz="1313" spc="80" dirty="0">
                <a:latin typeface="Arial"/>
                <a:cs typeface="Arial"/>
              </a:rPr>
              <a:t>e </a:t>
            </a:r>
            <a:r>
              <a:rPr sz="1313" spc="-74" dirty="0">
                <a:latin typeface="Arial"/>
                <a:cs typeface="Arial"/>
              </a:rPr>
              <a:t> </a:t>
            </a:r>
            <a:r>
              <a:rPr sz="1313" spc="122" dirty="0">
                <a:latin typeface="Arial"/>
                <a:cs typeface="Arial"/>
              </a:rPr>
              <a:t>c</a:t>
            </a:r>
            <a:r>
              <a:rPr sz="1313" spc="244" dirty="0">
                <a:latin typeface="Arial"/>
                <a:cs typeface="Arial"/>
              </a:rPr>
              <a:t>o</a:t>
            </a:r>
            <a:r>
              <a:rPr sz="1313" spc="226" dirty="0">
                <a:latin typeface="Arial"/>
                <a:cs typeface="Arial"/>
              </a:rPr>
              <a:t>n</a:t>
            </a:r>
            <a:r>
              <a:rPr sz="1313" spc="332" dirty="0">
                <a:latin typeface="Arial"/>
                <a:cs typeface="Arial"/>
              </a:rPr>
              <a:t>f</a:t>
            </a:r>
            <a:r>
              <a:rPr sz="1313" spc="224" dirty="0">
                <a:latin typeface="Arial"/>
                <a:cs typeface="Arial"/>
              </a:rPr>
              <a:t>i</a:t>
            </a:r>
            <a:r>
              <a:rPr sz="1313" spc="160" dirty="0">
                <a:latin typeface="Arial"/>
                <a:cs typeface="Arial"/>
              </a:rPr>
              <a:t>g</a:t>
            </a:r>
            <a:r>
              <a:rPr sz="1313" spc="186" dirty="0">
                <a:latin typeface="Arial"/>
                <a:cs typeface="Arial"/>
              </a:rPr>
              <a:t>u</a:t>
            </a:r>
            <a:r>
              <a:rPr sz="1313" spc="253" dirty="0">
                <a:latin typeface="Arial"/>
                <a:cs typeface="Arial"/>
              </a:rPr>
              <a:t>r</a:t>
            </a:r>
            <a:r>
              <a:rPr sz="1313" spc="174" dirty="0">
                <a:latin typeface="Arial"/>
                <a:cs typeface="Arial"/>
              </a:rPr>
              <a:t>a</a:t>
            </a:r>
            <a:r>
              <a:rPr sz="1313" spc="57" dirty="0">
                <a:latin typeface="Arial"/>
                <a:cs typeface="Arial"/>
              </a:rPr>
              <a:t>b</a:t>
            </a:r>
            <a:r>
              <a:rPr sz="1313" spc="248" dirty="0">
                <a:latin typeface="Arial"/>
                <a:cs typeface="Arial"/>
              </a:rPr>
              <a:t>l</a:t>
            </a:r>
            <a:r>
              <a:rPr sz="1313" spc="80" dirty="0">
                <a:latin typeface="Arial"/>
                <a:cs typeface="Arial"/>
              </a:rPr>
              <a:t>e	</a:t>
            </a:r>
            <a:r>
              <a:rPr sz="1969" spc="358" baseline="4141" dirty="0">
                <a:latin typeface="Arial"/>
                <a:cs typeface="Arial"/>
              </a:rPr>
              <a:t>•</a:t>
            </a:r>
            <a:r>
              <a:rPr sz="1969" spc="-102" baseline="4141" dirty="0">
                <a:latin typeface="Arial"/>
                <a:cs typeface="Arial"/>
              </a:rPr>
              <a:t> </a:t>
            </a:r>
            <a:r>
              <a:rPr sz="1969" spc="182" baseline="4141" dirty="0">
                <a:latin typeface="Arial"/>
                <a:cs typeface="Arial"/>
              </a:rPr>
              <a:t>P</a:t>
            </a:r>
            <a:r>
              <a:rPr sz="1969" spc="133" baseline="4141" dirty="0">
                <a:latin typeface="Arial"/>
                <a:cs typeface="Arial"/>
              </a:rPr>
              <a:t>r</a:t>
            </a:r>
            <a:r>
              <a:rPr sz="1969" spc="224" baseline="4141" dirty="0">
                <a:latin typeface="Arial"/>
                <a:cs typeface="Arial"/>
              </a:rPr>
              <a:t>i</a:t>
            </a:r>
            <a:r>
              <a:rPr sz="1969" spc="86" baseline="4141" dirty="0">
                <a:latin typeface="Arial"/>
                <a:cs typeface="Arial"/>
              </a:rPr>
              <a:t>v</a:t>
            </a:r>
            <a:r>
              <a:rPr sz="1969" spc="132" baseline="4141" dirty="0">
                <a:latin typeface="Arial"/>
                <a:cs typeface="Arial"/>
              </a:rPr>
              <a:t>a</a:t>
            </a:r>
            <a:r>
              <a:rPr sz="1969" spc="164" baseline="4141" dirty="0">
                <a:latin typeface="Arial"/>
                <a:cs typeface="Arial"/>
              </a:rPr>
              <a:t>c</a:t>
            </a:r>
            <a:r>
              <a:rPr sz="1969" spc="271" baseline="4141" dirty="0">
                <a:latin typeface="Arial"/>
                <a:cs typeface="Arial"/>
              </a:rPr>
              <a:t>i</a:t>
            </a:r>
            <a:r>
              <a:rPr sz="1969" spc="292" baseline="4141" dirty="0">
                <a:latin typeface="Arial"/>
                <a:cs typeface="Arial"/>
              </a:rPr>
              <a:t>d</a:t>
            </a:r>
            <a:r>
              <a:rPr sz="1969" spc="132" baseline="4141" dirty="0">
                <a:latin typeface="Arial"/>
                <a:cs typeface="Arial"/>
              </a:rPr>
              <a:t>a</a:t>
            </a:r>
            <a:r>
              <a:rPr sz="1969" spc="292" baseline="4141" dirty="0">
                <a:latin typeface="Arial"/>
                <a:cs typeface="Arial"/>
              </a:rPr>
              <a:t>d</a:t>
            </a:r>
            <a:r>
              <a:rPr sz="1969" spc="80" baseline="4141" dirty="0">
                <a:latin typeface="Arial"/>
                <a:cs typeface="Arial"/>
              </a:rPr>
              <a:t>e </a:t>
            </a:r>
            <a:r>
              <a:rPr sz="1969" spc="-74" baseline="4141" dirty="0">
                <a:latin typeface="Arial"/>
                <a:cs typeface="Arial"/>
              </a:rPr>
              <a:t> </a:t>
            </a:r>
            <a:r>
              <a:rPr sz="1969" spc="122" baseline="4141" dirty="0">
                <a:latin typeface="Arial"/>
                <a:cs typeface="Arial"/>
              </a:rPr>
              <a:t>c</a:t>
            </a:r>
            <a:r>
              <a:rPr sz="1969" spc="244" baseline="4141" dirty="0">
                <a:latin typeface="Arial"/>
                <a:cs typeface="Arial"/>
              </a:rPr>
              <a:t>o</a:t>
            </a:r>
            <a:r>
              <a:rPr sz="1969" spc="226" baseline="4141" dirty="0">
                <a:latin typeface="Arial"/>
                <a:cs typeface="Arial"/>
              </a:rPr>
              <a:t>n</a:t>
            </a:r>
            <a:r>
              <a:rPr sz="1969" spc="332" baseline="4141" dirty="0">
                <a:latin typeface="Arial"/>
                <a:cs typeface="Arial"/>
              </a:rPr>
              <a:t>f</a:t>
            </a:r>
            <a:r>
              <a:rPr sz="1969" spc="224" baseline="4141" dirty="0">
                <a:latin typeface="Arial"/>
                <a:cs typeface="Arial"/>
              </a:rPr>
              <a:t>i</a:t>
            </a:r>
            <a:r>
              <a:rPr sz="1969" spc="160" baseline="4141" dirty="0">
                <a:latin typeface="Arial"/>
                <a:cs typeface="Arial"/>
              </a:rPr>
              <a:t>g</a:t>
            </a:r>
            <a:r>
              <a:rPr sz="1969" spc="186" baseline="4141" dirty="0">
                <a:latin typeface="Arial"/>
                <a:cs typeface="Arial"/>
              </a:rPr>
              <a:t>u</a:t>
            </a:r>
            <a:r>
              <a:rPr sz="1969" spc="253" baseline="4141" dirty="0">
                <a:latin typeface="Arial"/>
                <a:cs typeface="Arial"/>
              </a:rPr>
              <a:t>r</a:t>
            </a:r>
            <a:r>
              <a:rPr sz="1969" spc="174" baseline="4141" dirty="0">
                <a:latin typeface="Arial"/>
                <a:cs typeface="Arial"/>
              </a:rPr>
              <a:t>a</a:t>
            </a:r>
            <a:r>
              <a:rPr sz="1969" spc="57" baseline="4141" dirty="0">
                <a:latin typeface="Arial"/>
                <a:cs typeface="Arial"/>
              </a:rPr>
              <a:t>b</a:t>
            </a:r>
            <a:r>
              <a:rPr sz="1969" spc="248" baseline="4141" dirty="0">
                <a:latin typeface="Arial"/>
                <a:cs typeface="Arial"/>
              </a:rPr>
              <a:t>l</a:t>
            </a:r>
            <a:r>
              <a:rPr sz="1969" spc="80" baseline="4141" dirty="0">
                <a:latin typeface="Arial"/>
                <a:cs typeface="Arial"/>
              </a:rPr>
              <a:t>e</a:t>
            </a:r>
            <a:endParaRPr sz="1313">
              <a:latin typeface="Arial"/>
              <a:cs typeface="Arial"/>
            </a:endParaRPr>
          </a:p>
          <a:p>
            <a:pPr marL="1448560">
              <a:lnSpc>
                <a:spcPct val="95825"/>
              </a:lnSpc>
              <a:spcBef>
                <a:spcPts val="4020"/>
              </a:spcBef>
              <a:tabLst>
                <a:tab pos="4845844" algn="l"/>
                <a:tab pos="8191500" algn="l"/>
              </a:tabLst>
            </a:pPr>
            <a:r>
              <a:rPr sz="1875" spc="275" dirty="0">
                <a:solidFill>
                  <a:srgbClr val="D4550F"/>
                </a:solidFill>
                <a:latin typeface="Arial"/>
                <a:cs typeface="Arial"/>
              </a:rPr>
              <a:t>Pá</a:t>
            </a:r>
            <a:r>
              <a:rPr sz="1875" spc="195" dirty="0">
                <a:solidFill>
                  <a:srgbClr val="D4550F"/>
                </a:solidFill>
                <a:latin typeface="Arial"/>
                <a:cs typeface="Arial"/>
              </a:rPr>
              <a:t>x</a:t>
            </a:r>
            <a:r>
              <a:rPr sz="1875" spc="174" dirty="0">
                <a:solidFill>
                  <a:srgbClr val="D4550F"/>
                </a:solidFill>
                <a:latin typeface="Arial"/>
                <a:cs typeface="Arial"/>
              </a:rPr>
              <a:t>in</a:t>
            </a:r>
            <a:r>
              <a:rPr sz="1875" spc="249" dirty="0">
                <a:solidFill>
                  <a:srgbClr val="D4550F"/>
                </a:solidFill>
                <a:latin typeface="Arial"/>
                <a:cs typeface="Arial"/>
              </a:rPr>
              <a:t>a</a:t>
            </a:r>
            <a:r>
              <a:rPr sz="1875" spc="467" dirty="0">
                <a:solidFill>
                  <a:srgbClr val="D4550F"/>
                </a:solidFill>
                <a:latin typeface="Arial"/>
                <a:cs typeface="Arial"/>
              </a:rPr>
              <a:t> </a:t>
            </a:r>
            <a:r>
              <a:rPr sz="1875" dirty="0">
                <a:solidFill>
                  <a:srgbClr val="D4550F"/>
                </a:solidFill>
                <a:latin typeface="Arial"/>
                <a:cs typeface="Arial"/>
              </a:rPr>
              <a:t>de </a:t>
            </a:r>
            <a:r>
              <a:rPr sz="1875" spc="409" dirty="0">
                <a:solidFill>
                  <a:srgbClr val="D4550F"/>
                </a:solidFill>
                <a:latin typeface="Arial"/>
                <a:cs typeface="Arial"/>
              </a:rPr>
              <a:t> </a:t>
            </a:r>
            <a:r>
              <a:rPr sz="1875" spc="178" dirty="0">
                <a:solidFill>
                  <a:srgbClr val="D4550F"/>
                </a:solidFill>
                <a:latin typeface="Arial"/>
                <a:cs typeface="Arial"/>
              </a:rPr>
              <a:t>c</a:t>
            </a:r>
            <a:r>
              <a:rPr sz="1875" spc="349" dirty="0">
                <a:solidFill>
                  <a:srgbClr val="D4550F"/>
                </a:solidFill>
                <a:latin typeface="Arial"/>
                <a:cs typeface="Arial"/>
              </a:rPr>
              <a:t>o</a:t>
            </a:r>
            <a:r>
              <a:rPr sz="1875" spc="252" dirty="0">
                <a:solidFill>
                  <a:srgbClr val="D4550F"/>
                </a:solidFill>
                <a:latin typeface="Arial"/>
                <a:cs typeface="Arial"/>
              </a:rPr>
              <a:t>n</a:t>
            </a:r>
            <a:r>
              <a:rPr sz="1875" spc="342" dirty="0">
                <a:solidFill>
                  <a:srgbClr val="D4550F"/>
                </a:solidFill>
                <a:latin typeface="Arial"/>
                <a:cs typeface="Arial"/>
              </a:rPr>
              <a:t>t</a:t>
            </a:r>
            <a:r>
              <a:rPr sz="1875" spc="385" dirty="0">
                <a:solidFill>
                  <a:srgbClr val="D4550F"/>
                </a:solidFill>
                <a:latin typeface="Arial"/>
                <a:cs typeface="Arial"/>
              </a:rPr>
              <a:t>i</a:t>
            </a:r>
            <a:r>
              <a:rPr sz="1875" spc="354" dirty="0">
                <a:solidFill>
                  <a:srgbClr val="D4550F"/>
                </a:solidFill>
                <a:latin typeface="Arial"/>
                <a:cs typeface="Arial"/>
              </a:rPr>
              <a:t>d</a:t>
            </a:r>
            <a:r>
              <a:rPr sz="1875" spc="372" dirty="0">
                <a:solidFill>
                  <a:srgbClr val="D4550F"/>
                </a:solidFill>
                <a:latin typeface="Arial"/>
                <a:cs typeface="Arial"/>
              </a:rPr>
              <a:t>o</a:t>
            </a:r>
            <a:r>
              <a:rPr sz="1875" dirty="0">
                <a:solidFill>
                  <a:srgbClr val="D4550F"/>
                </a:solidFill>
                <a:latin typeface="Arial"/>
                <a:cs typeface="Arial"/>
              </a:rPr>
              <a:t>s	</a:t>
            </a:r>
            <a:r>
              <a:rPr sz="1875" spc="275" dirty="0">
                <a:solidFill>
                  <a:srgbClr val="D4550F"/>
                </a:solidFill>
                <a:latin typeface="Arial"/>
                <a:cs typeface="Arial"/>
              </a:rPr>
              <a:t>Pá</a:t>
            </a:r>
            <a:r>
              <a:rPr sz="1875" spc="195" dirty="0">
                <a:solidFill>
                  <a:srgbClr val="D4550F"/>
                </a:solidFill>
                <a:latin typeface="Arial"/>
                <a:cs typeface="Arial"/>
              </a:rPr>
              <a:t>x</a:t>
            </a:r>
            <a:r>
              <a:rPr sz="1875" spc="174" dirty="0">
                <a:solidFill>
                  <a:srgbClr val="D4550F"/>
                </a:solidFill>
                <a:latin typeface="Arial"/>
                <a:cs typeface="Arial"/>
              </a:rPr>
              <a:t>in</a:t>
            </a:r>
            <a:r>
              <a:rPr sz="1875" spc="249" dirty="0">
                <a:solidFill>
                  <a:srgbClr val="D4550F"/>
                </a:solidFill>
                <a:latin typeface="Arial"/>
                <a:cs typeface="Arial"/>
              </a:rPr>
              <a:t>a</a:t>
            </a:r>
            <a:r>
              <a:rPr sz="1875" spc="467" dirty="0">
                <a:solidFill>
                  <a:srgbClr val="D4550F"/>
                </a:solidFill>
                <a:latin typeface="Arial"/>
                <a:cs typeface="Arial"/>
              </a:rPr>
              <a:t> </a:t>
            </a:r>
            <a:r>
              <a:rPr sz="1875" dirty="0">
                <a:solidFill>
                  <a:srgbClr val="D4550F"/>
                </a:solidFill>
                <a:latin typeface="Arial"/>
                <a:cs typeface="Arial"/>
              </a:rPr>
              <a:t>de </a:t>
            </a:r>
            <a:r>
              <a:rPr sz="1875" spc="409" dirty="0">
                <a:solidFill>
                  <a:srgbClr val="D4550F"/>
                </a:solidFill>
                <a:latin typeface="Arial"/>
                <a:cs typeface="Arial"/>
              </a:rPr>
              <a:t> </a:t>
            </a:r>
            <a:r>
              <a:rPr sz="1875" spc="178" dirty="0">
                <a:solidFill>
                  <a:srgbClr val="D4550F"/>
                </a:solidFill>
                <a:latin typeface="Arial"/>
                <a:cs typeface="Arial"/>
              </a:rPr>
              <a:t>c</a:t>
            </a:r>
            <a:r>
              <a:rPr sz="1875" spc="349" dirty="0">
                <a:solidFill>
                  <a:srgbClr val="D4550F"/>
                </a:solidFill>
                <a:latin typeface="Arial"/>
                <a:cs typeface="Arial"/>
              </a:rPr>
              <a:t>o</a:t>
            </a:r>
            <a:r>
              <a:rPr sz="1875" spc="252" dirty="0">
                <a:solidFill>
                  <a:srgbClr val="D4550F"/>
                </a:solidFill>
                <a:latin typeface="Arial"/>
                <a:cs typeface="Arial"/>
              </a:rPr>
              <a:t>n</a:t>
            </a:r>
            <a:r>
              <a:rPr sz="1875" spc="342" dirty="0">
                <a:solidFill>
                  <a:srgbClr val="D4550F"/>
                </a:solidFill>
                <a:latin typeface="Arial"/>
                <a:cs typeface="Arial"/>
              </a:rPr>
              <a:t>t</a:t>
            </a:r>
            <a:r>
              <a:rPr sz="1875" spc="385" dirty="0">
                <a:solidFill>
                  <a:srgbClr val="D4550F"/>
                </a:solidFill>
                <a:latin typeface="Arial"/>
                <a:cs typeface="Arial"/>
              </a:rPr>
              <a:t>i</a:t>
            </a:r>
            <a:r>
              <a:rPr sz="1875" spc="354" dirty="0">
                <a:solidFill>
                  <a:srgbClr val="D4550F"/>
                </a:solidFill>
                <a:latin typeface="Arial"/>
                <a:cs typeface="Arial"/>
              </a:rPr>
              <a:t>d</a:t>
            </a:r>
            <a:r>
              <a:rPr sz="1875" spc="372" dirty="0">
                <a:solidFill>
                  <a:srgbClr val="D4550F"/>
                </a:solidFill>
                <a:latin typeface="Arial"/>
                <a:cs typeface="Arial"/>
              </a:rPr>
              <a:t>o</a:t>
            </a:r>
            <a:r>
              <a:rPr sz="1875" dirty="0">
                <a:solidFill>
                  <a:srgbClr val="D4550F"/>
                </a:solidFill>
                <a:latin typeface="Arial"/>
                <a:cs typeface="Arial"/>
              </a:rPr>
              <a:t>s	</a:t>
            </a:r>
            <a:r>
              <a:rPr sz="1875" spc="275" dirty="0">
                <a:solidFill>
                  <a:srgbClr val="D4550F"/>
                </a:solidFill>
                <a:latin typeface="Arial"/>
                <a:cs typeface="Arial"/>
              </a:rPr>
              <a:t>Pá</a:t>
            </a:r>
            <a:r>
              <a:rPr sz="1875" spc="195" dirty="0">
                <a:solidFill>
                  <a:srgbClr val="D4550F"/>
                </a:solidFill>
                <a:latin typeface="Arial"/>
                <a:cs typeface="Arial"/>
              </a:rPr>
              <a:t>x</a:t>
            </a:r>
            <a:r>
              <a:rPr sz="1875" spc="174" dirty="0">
                <a:solidFill>
                  <a:srgbClr val="D4550F"/>
                </a:solidFill>
                <a:latin typeface="Arial"/>
                <a:cs typeface="Arial"/>
              </a:rPr>
              <a:t>in</a:t>
            </a:r>
            <a:r>
              <a:rPr sz="1875" spc="249" dirty="0">
                <a:solidFill>
                  <a:srgbClr val="D4550F"/>
                </a:solidFill>
                <a:latin typeface="Arial"/>
                <a:cs typeface="Arial"/>
              </a:rPr>
              <a:t>a</a:t>
            </a:r>
            <a:r>
              <a:rPr sz="1875" spc="467" dirty="0">
                <a:solidFill>
                  <a:srgbClr val="D4550F"/>
                </a:solidFill>
                <a:latin typeface="Arial"/>
                <a:cs typeface="Arial"/>
              </a:rPr>
              <a:t> </a:t>
            </a:r>
            <a:r>
              <a:rPr sz="1875" dirty="0">
                <a:solidFill>
                  <a:srgbClr val="D4550F"/>
                </a:solidFill>
                <a:latin typeface="Arial"/>
                <a:cs typeface="Arial"/>
              </a:rPr>
              <a:t>de </a:t>
            </a:r>
            <a:r>
              <a:rPr sz="1875" spc="409" dirty="0">
                <a:solidFill>
                  <a:srgbClr val="D4550F"/>
                </a:solidFill>
                <a:latin typeface="Arial"/>
                <a:cs typeface="Arial"/>
              </a:rPr>
              <a:t> </a:t>
            </a:r>
            <a:r>
              <a:rPr sz="1875" spc="178" dirty="0">
                <a:solidFill>
                  <a:srgbClr val="D4550F"/>
                </a:solidFill>
                <a:latin typeface="Arial"/>
                <a:cs typeface="Arial"/>
              </a:rPr>
              <a:t>c</a:t>
            </a:r>
            <a:r>
              <a:rPr sz="1875" spc="349" dirty="0">
                <a:solidFill>
                  <a:srgbClr val="D4550F"/>
                </a:solidFill>
                <a:latin typeface="Arial"/>
                <a:cs typeface="Arial"/>
              </a:rPr>
              <a:t>o</a:t>
            </a:r>
            <a:r>
              <a:rPr sz="1875" spc="252" dirty="0">
                <a:solidFill>
                  <a:srgbClr val="D4550F"/>
                </a:solidFill>
                <a:latin typeface="Arial"/>
                <a:cs typeface="Arial"/>
              </a:rPr>
              <a:t>n</a:t>
            </a:r>
            <a:r>
              <a:rPr sz="1875" spc="342" dirty="0">
                <a:solidFill>
                  <a:srgbClr val="D4550F"/>
                </a:solidFill>
                <a:latin typeface="Arial"/>
                <a:cs typeface="Arial"/>
              </a:rPr>
              <a:t>t</a:t>
            </a:r>
            <a:r>
              <a:rPr sz="1875" spc="385" dirty="0">
                <a:solidFill>
                  <a:srgbClr val="D4550F"/>
                </a:solidFill>
                <a:latin typeface="Arial"/>
                <a:cs typeface="Arial"/>
              </a:rPr>
              <a:t>i</a:t>
            </a:r>
            <a:r>
              <a:rPr sz="1875" spc="354" dirty="0">
                <a:solidFill>
                  <a:srgbClr val="D4550F"/>
                </a:solidFill>
                <a:latin typeface="Arial"/>
                <a:cs typeface="Arial"/>
              </a:rPr>
              <a:t>d</a:t>
            </a:r>
            <a:r>
              <a:rPr sz="1875" spc="372" dirty="0">
                <a:solidFill>
                  <a:srgbClr val="D4550F"/>
                </a:solidFill>
                <a:latin typeface="Arial"/>
                <a:cs typeface="Arial"/>
              </a:rPr>
              <a:t>o</a:t>
            </a:r>
            <a:r>
              <a:rPr sz="1875" dirty="0">
                <a:solidFill>
                  <a:srgbClr val="D4550F"/>
                </a:solidFill>
                <a:latin typeface="Arial"/>
                <a:cs typeface="Arial"/>
              </a:rPr>
              <a:t>s</a:t>
            </a:r>
            <a:endParaRPr sz="1875">
              <a:latin typeface="Arial"/>
              <a:cs typeface="Arial"/>
            </a:endParaRPr>
          </a:p>
          <a:p>
            <a:pPr marL="1431829">
              <a:lnSpc>
                <a:spcPts val="1555"/>
              </a:lnSpc>
              <a:spcBef>
                <a:spcPts val="837"/>
              </a:spcBef>
              <a:tabLst>
                <a:tab pos="4822031" algn="l"/>
                <a:tab pos="8191500" algn="l"/>
              </a:tabLst>
            </a:pPr>
            <a:r>
              <a:rPr sz="1969" spc="358" baseline="2070" dirty="0">
                <a:latin typeface="Arial"/>
                <a:cs typeface="Arial"/>
              </a:rPr>
              <a:t>•</a:t>
            </a:r>
            <a:r>
              <a:rPr sz="1969" spc="-149" baseline="2070" dirty="0">
                <a:latin typeface="Arial"/>
                <a:cs typeface="Arial"/>
              </a:rPr>
              <a:t> </a:t>
            </a:r>
            <a:r>
              <a:rPr sz="1969" spc="179" baseline="2070" dirty="0">
                <a:latin typeface="Arial"/>
                <a:cs typeface="Arial"/>
              </a:rPr>
              <a:t>C</a:t>
            </a:r>
            <a:r>
              <a:rPr sz="1969" spc="171" baseline="2070" dirty="0">
                <a:latin typeface="Arial"/>
                <a:cs typeface="Arial"/>
              </a:rPr>
              <a:t>o</a:t>
            </a:r>
            <a:r>
              <a:rPr sz="1969" spc="174" baseline="2070" dirty="0">
                <a:latin typeface="Arial"/>
                <a:cs typeface="Arial"/>
              </a:rPr>
              <a:t>n</a:t>
            </a:r>
            <a:r>
              <a:rPr sz="1969" spc="242" baseline="2070" dirty="0">
                <a:latin typeface="Arial"/>
                <a:cs typeface="Arial"/>
              </a:rPr>
              <a:t>t</a:t>
            </a:r>
            <a:r>
              <a:rPr sz="1969" spc="271" baseline="2070" dirty="0">
                <a:latin typeface="Arial"/>
                <a:cs typeface="Arial"/>
              </a:rPr>
              <a:t>i</a:t>
            </a:r>
            <a:r>
              <a:rPr sz="1969" spc="292" baseline="2070" dirty="0">
                <a:latin typeface="Arial"/>
                <a:cs typeface="Arial"/>
              </a:rPr>
              <a:t>d</a:t>
            </a:r>
            <a:r>
              <a:rPr sz="1969" spc="225" baseline="2070" dirty="0">
                <a:latin typeface="Arial"/>
                <a:cs typeface="Arial"/>
              </a:rPr>
              <a:t>o</a:t>
            </a:r>
            <a:r>
              <a:rPr sz="1969" baseline="2070" dirty="0">
                <a:latin typeface="Arial"/>
                <a:cs typeface="Arial"/>
              </a:rPr>
              <a:t>s </a:t>
            </a:r>
            <a:r>
              <a:rPr sz="1969" spc="-74" baseline="2070" dirty="0">
                <a:latin typeface="Arial"/>
                <a:cs typeface="Arial"/>
              </a:rPr>
              <a:t> </a:t>
            </a:r>
            <a:r>
              <a:rPr sz="1969" spc="248" baseline="2070" dirty="0">
                <a:latin typeface="Arial"/>
                <a:cs typeface="Arial"/>
              </a:rPr>
              <a:t>do</a:t>
            </a:r>
            <a:r>
              <a:rPr sz="1969" spc="296" baseline="2070" dirty="0">
                <a:latin typeface="Arial"/>
                <a:cs typeface="Arial"/>
              </a:rPr>
              <a:t> </a:t>
            </a:r>
            <a:r>
              <a:rPr sz="1969" spc="204" baseline="2070" dirty="0">
                <a:latin typeface="Arial"/>
                <a:cs typeface="Arial"/>
              </a:rPr>
              <a:t>u</a:t>
            </a:r>
            <a:r>
              <a:rPr sz="1969" spc="83" baseline="2070" dirty="0">
                <a:latin typeface="Arial"/>
                <a:cs typeface="Arial"/>
              </a:rPr>
              <a:t>su</a:t>
            </a:r>
            <a:r>
              <a:rPr sz="1969" spc="104" baseline="2070" dirty="0">
                <a:latin typeface="Arial"/>
                <a:cs typeface="Arial"/>
              </a:rPr>
              <a:t>a</a:t>
            </a:r>
            <a:r>
              <a:rPr sz="1969" spc="286" baseline="2070" dirty="0">
                <a:latin typeface="Arial"/>
                <a:cs typeface="Arial"/>
              </a:rPr>
              <a:t>r</a:t>
            </a:r>
            <a:r>
              <a:rPr sz="1969" spc="224" baseline="2070" dirty="0">
                <a:latin typeface="Arial"/>
                <a:cs typeface="Arial"/>
              </a:rPr>
              <a:t>i</a:t>
            </a:r>
            <a:r>
              <a:rPr sz="1969" spc="211" baseline="2070" dirty="0">
                <a:latin typeface="Arial"/>
                <a:cs typeface="Arial"/>
              </a:rPr>
              <a:t>o	</a:t>
            </a:r>
            <a:r>
              <a:rPr sz="1969" spc="358" baseline="2070" dirty="0">
                <a:latin typeface="Arial"/>
                <a:cs typeface="Arial"/>
              </a:rPr>
              <a:t>•</a:t>
            </a:r>
            <a:r>
              <a:rPr sz="1969" spc="-149" baseline="2070" dirty="0">
                <a:latin typeface="Arial"/>
                <a:cs typeface="Arial"/>
              </a:rPr>
              <a:t> </a:t>
            </a:r>
            <a:r>
              <a:rPr sz="1969" spc="179" baseline="2070" dirty="0">
                <a:latin typeface="Arial"/>
                <a:cs typeface="Arial"/>
              </a:rPr>
              <a:t>C</a:t>
            </a:r>
            <a:r>
              <a:rPr sz="1969" spc="171" baseline="2070" dirty="0">
                <a:latin typeface="Arial"/>
                <a:cs typeface="Arial"/>
              </a:rPr>
              <a:t>o</a:t>
            </a:r>
            <a:r>
              <a:rPr sz="1969" spc="174" baseline="2070" dirty="0">
                <a:latin typeface="Arial"/>
                <a:cs typeface="Arial"/>
              </a:rPr>
              <a:t>n</a:t>
            </a:r>
            <a:r>
              <a:rPr sz="1969" spc="242" baseline="2070" dirty="0">
                <a:latin typeface="Arial"/>
                <a:cs typeface="Arial"/>
              </a:rPr>
              <a:t>t</a:t>
            </a:r>
            <a:r>
              <a:rPr sz="1969" spc="271" baseline="2070" dirty="0">
                <a:latin typeface="Arial"/>
                <a:cs typeface="Arial"/>
              </a:rPr>
              <a:t>i</a:t>
            </a:r>
            <a:r>
              <a:rPr sz="1969" spc="292" baseline="2070" dirty="0">
                <a:latin typeface="Arial"/>
                <a:cs typeface="Arial"/>
              </a:rPr>
              <a:t>d</a:t>
            </a:r>
            <a:r>
              <a:rPr sz="1969" spc="225" baseline="2070" dirty="0">
                <a:latin typeface="Arial"/>
                <a:cs typeface="Arial"/>
              </a:rPr>
              <a:t>o</a:t>
            </a:r>
            <a:r>
              <a:rPr sz="1969" baseline="2070" dirty="0">
                <a:latin typeface="Arial"/>
                <a:cs typeface="Arial"/>
              </a:rPr>
              <a:t>s </a:t>
            </a:r>
            <a:r>
              <a:rPr sz="1969" spc="-74" baseline="2070" dirty="0">
                <a:latin typeface="Arial"/>
                <a:cs typeface="Arial"/>
              </a:rPr>
              <a:t> </a:t>
            </a:r>
            <a:r>
              <a:rPr sz="1969" spc="248" baseline="2070" dirty="0">
                <a:latin typeface="Arial"/>
                <a:cs typeface="Arial"/>
              </a:rPr>
              <a:t>do</a:t>
            </a:r>
            <a:r>
              <a:rPr sz="1969" spc="296" baseline="2070" dirty="0">
                <a:latin typeface="Arial"/>
                <a:cs typeface="Arial"/>
              </a:rPr>
              <a:t> </a:t>
            </a:r>
            <a:r>
              <a:rPr sz="1969" spc="204" baseline="2070" dirty="0">
                <a:latin typeface="Arial"/>
                <a:cs typeface="Arial"/>
              </a:rPr>
              <a:t>u</a:t>
            </a:r>
            <a:r>
              <a:rPr sz="1969" spc="83" baseline="2070" dirty="0">
                <a:latin typeface="Arial"/>
                <a:cs typeface="Arial"/>
              </a:rPr>
              <a:t>su</a:t>
            </a:r>
            <a:r>
              <a:rPr sz="1969" spc="104" baseline="2070" dirty="0">
                <a:latin typeface="Arial"/>
                <a:cs typeface="Arial"/>
              </a:rPr>
              <a:t>a</a:t>
            </a:r>
            <a:r>
              <a:rPr sz="1969" spc="286" baseline="2070" dirty="0">
                <a:latin typeface="Arial"/>
                <a:cs typeface="Arial"/>
              </a:rPr>
              <a:t>r</a:t>
            </a:r>
            <a:r>
              <a:rPr sz="1969" spc="224" baseline="2070" dirty="0">
                <a:latin typeface="Arial"/>
                <a:cs typeface="Arial"/>
              </a:rPr>
              <a:t>i</a:t>
            </a:r>
            <a:r>
              <a:rPr sz="1969" spc="211" baseline="2070" dirty="0">
                <a:latin typeface="Arial"/>
                <a:cs typeface="Arial"/>
              </a:rPr>
              <a:t>o	</a:t>
            </a:r>
            <a:r>
              <a:rPr sz="1313" spc="358" dirty="0">
                <a:latin typeface="Arial"/>
                <a:cs typeface="Arial"/>
              </a:rPr>
              <a:t>•</a:t>
            </a:r>
            <a:r>
              <a:rPr sz="1313" spc="-149" dirty="0">
                <a:latin typeface="Arial"/>
                <a:cs typeface="Arial"/>
              </a:rPr>
              <a:t> </a:t>
            </a:r>
            <a:r>
              <a:rPr sz="1313" spc="179" dirty="0">
                <a:latin typeface="Arial"/>
                <a:cs typeface="Arial"/>
              </a:rPr>
              <a:t>C</a:t>
            </a:r>
            <a:r>
              <a:rPr sz="1313" spc="171" dirty="0">
                <a:latin typeface="Arial"/>
                <a:cs typeface="Arial"/>
              </a:rPr>
              <a:t>o</a:t>
            </a:r>
            <a:r>
              <a:rPr sz="1313" spc="174" dirty="0">
                <a:latin typeface="Arial"/>
                <a:cs typeface="Arial"/>
              </a:rPr>
              <a:t>n</a:t>
            </a:r>
            <a:r>
              <a:rPr sz="1313" spc="242" dirty="0">
                <a:latin typeface="Arial"/>
                <a:cs typeface="Arial"/>
              </a:rPr>
              <a:t>t</a:t>
            </a:r>
            <a:r>
              <a:rPr sz="1313" spc="271" dirty="0">
                <a:latin typeface="Arial"/>
                <a:cs typeface="Arial"/>
              </a:rPr>
              <a:t>i</a:t>
            </a:r>
            <a:r>
              <a:rPr sz="1313" spc="292" dirty="0">
                <a:latin typeface="Arial"/>
                <a:cs typeface="Arial"/>
              </a:rPr>
              <a:t>d</a:t>
            </a:r>
            <a:r>
              <a:rPr sz="1313" spc="225" dirty="0">
                <a:latin typeface="Arial"/>
                <a:cs typeface="Arial"/>
              </a:rPr>
              <a:t>o</a:t>
            </a:r>
            <a:r>
              <a:rPr sz="1313" dirty="0">
                <a:latin typeface="Arial"/>
                <a:cs typeface="Arial"/>
              </a:rPr>
              <a:t>s </a:t>
            </a:r>
            <a:r>
              <a:rPr sz="1313" spc="-74" dirty="0">
                <a:latin typeface="Arial"/>
                <a:cs typeface="Arial"/>
              </a:rPr>
              <a:t> </a:t>
            </a:r>
            <a:r>
              <a:rPr sz="1313" spc="248" dirty="0">
                <a:latin typeface="Arial"/>
                <a:cs typeface="Arial"/>
              </a:rPr>
              <a:t>do</a:t>
            </a:r>
            <a:r>
              <a:rPr sz="1313" spc="296" dirty="0">
                <a:latin typeface="Arial"/>
                <a:cs typeface="Arial"/>
              </a:rPr>
              <a:t> </a:t>
            </a:r>
            <a:r>
              <a:rPr sz="1313" spc="204" dirty="0">
                <a:latin typeface="Arial"/>
                <a:cs typeface="Arial"/>
              </a:rPr>
              <a:t>u</a:t>
            </a:r>
            <a:r>
              <a:rPr sz="1313" spc="83" dirty="0">
                <a:latin typeface="Arial"/>
                <a:cs typeface="Arial"/>
              </a:rPr>
              <a:t>su</a:t>
            </a:r>
            <a:r>
              <a:rPr sz="1313" spc="104" dirty="0">
                <a:latin typeface="Arial"/>
                <a:cs typeface="Arial"/>
              </a:rPr>
              <a:t>a</a:t>
            </a:r>
            <a:r>
              <a:rPr sz="1313" spc="286" dirty="0">
                <a:latin typeface="Arial"/>
                <a:cs typeface="Arial"/>
              </a:rPr>
              <a:t>r</a:t>
            </a:r>
            <a:r>
              <a:rPr sz="1313" spc="224" dirty="0">
                <a:latin typeface="Arial"/>
                <a:cs typeface="Arial"/>
              </a:rPr>
              <a:t>i</a:t>
            </a:r>
            <a:r>
              <a:rPr sz="1313" spc="211" dirty="0">
                <a:latin typeface="Arial"/>
                <a:cs typeface="Arial"/>
              </a:rPr>
              <a:t>o</a:t>
            </a:r>
            <a:endParaRPr sz="1313">
              <a:latin typeface="Arial"/>
              <a:cs typeface="Arial"/>
            </a:endParaRPr>
          </a:p>
          <a:p>
            <a:pPr marL="1412764" marR="1402568" algn="ctr">
              <a:lnSpc>
                <a:spcPts val="1555"/>
              </a:lnSpc>
              <a:spcBef>
                <a:spcPts val="347"/>
              </a:spcBef>
              <a:tabLst>
                <a:tab pos="4798219" algn="l"/>
                <a:tab pos="8179594" algn="l"/>
              </a:tabLst>
            </a:pPr>
            <a:r>
              <a:rPr sz="1969" spc="358" baseline="2070" dirty="0">
                <a:latin typeface="Arial"/>
                <a:cs typeface="Arial"/>
              </a:rPr>
              <a:t>•</a:t>
            </a:r>
            <a:r>
              <a:rPr sz="1969" spc="-102" baseline="2070" dirty="0">
                <a:latin typeface="Arial"/>
                <a:cs typeface="Arial"/>
              </a:rPr>
              <a:t> </a:t>
            </a:r>
            <a:r>
              <a:rPr sz="1969" spc="182" baseline="2070" dirty="0">
                <a:latin typeface="Arial"/>
                <a:cs typeface="Arial"/>
              </a:rPr>
              <a:t>P</a:t>
            </a:r>
            <a:r>
              <a:rPr sz="1969" spc="133" baseline="2070" dirty="0">
                <a:latin typeface="Arial"/>
                <a:cs typeface="Arial"/>
              </a:rPr>
              <a:t>r</a:t>
            </a:r>
            <a:r>
              <a:rPr sz="1969" spc="224" baseline="2070" dirty="0">
                <a:latin typeface="Arial"/>
                <a:cs typeface="Arial"/>
              </a:rPr>
              <a:t>i</a:t>
            </a:r>
            <a:r>
              <a:rPr sz="1969" spc="86" baseline="2070" dirty="0">
                <a:latin typeface="Arial"/>
                <a:cs typeface="Arial"/>
              </a:rPr>
              <a:t>v</a:t>
            </a:r>
            <a:r>
              <a:rPr sz="1969" spc="132" baseline="2070" dirty="0">
                <a:latin typeface="Arial"/>
                <a:cs typeface="Arial"/>
              </a:rPr>
              <a:t>a</a:t>
            </a:r>
            <a:r>
              <a:rPr sz="1969" spc="164" baseline="2070" dirty="0">
                <a:latin typeface="Arial"/>
                <a:cs typeface="Arial"/>
              </a:rPr>
              <a:t>c</a:t>
            </a:r>
            <a:r>
              <a:rPr sz="1969" spc="271" baseline="2070" dirty="0">
                <a:latin typeface="Arial"/>
                <a:cs typeface="Arial"/>
              </a:rPr>
              <a:t>i</a:t>
            </a:r>
            <a:r>
              <a:rPr sz="1969" spc="292" baseline="2070" dirty="0">
                <a:latin typeface="Arial"/>
                <a:cs typeface="Arial"/>
              </a:rPr>
              <a:t>d</a:t>
            </a:r>
            <a:r>
              <a:rPr sz="1969" spc="132" baseline="2070" dirty="0">
                <a:latin typeface="Arial"/>
                <a:cs typeface="Arial"/>
              </a:rPr>
              <a:t>a</a:t>
            </a:r>
            <a:r>
              <a:rPr sz="1969" spc="292" baseline="2070" dirty="0">
                <a:latin typeface="Arial"/>
                <a:cs typeface="Arial"/>
              </a:rPr>
              <a:t>d</a:t>
            </a:r>
            <a:r>
              <a:rPr sz="1969" spc="80" baseline="2070" dirty="0">
                <a:latin typeface="Arial"/>
                <a:cs typeface="Arial"/>
              </a:rPr>
              <a:t>e </a:t>
            </a:r>
            <a:r>
              <a:rPr sz="1969" spc="-74" baseline="2070" dirty="0">
                <a:latin typeface="Arial"/>
                <a:cs typeface="Arial"/>
              </a:rPr>
              <a:t> </a:t>
            </a:r>
            <a:r>
              <a:rPr sz="1969" spc="122" baseline="2070" dirty="0">
                <a:latin typeface="Arial"/>
                <a:cs typeface="Arial"/>
              </a:rPr>
              <a:t>c</a:t>
            </a:r>
            <a:r>
              <a:rPr sz="1969" spc="244" baseline="2070" dirty="0">
                <a:latin typeface="Arial"/>
                <a:cs typeface="Arial"/>
              </a:rPr>
              <a:t>o</a:t>
            </a:r>
            <a:r>
              <a:rPr sz="1969" spc="226" baseline="2070" dirty="0">
                <a:latin typeface="Arial"/>
                <a:cs typeface="Arial"/>
              </a:rPr>
              <a:t>n</a:t>
            </a:r>
            <a:r>
              <a:rPr sz="1969" spc="332" baseline="2070" dirty="0">
                <a:latin typeface="Arial"/>
                <a:cs typeface="Arial"/>
              </a:rPr>
              <a:t>f</a:t>
            </a:r>
            <a:r>
              <a:rPr sz="1969" spc="224" baseline="2070" dirty="0">
                <a:latin typeface="Arial"/>
                <a:cs typeface="Arial"/>
              </a:rPr>
              <a:t>i</a:t>
            </a:r>
            <a:r>
              <a:rPr sz="1969" spc="160" baseline="2070" dirty="0">
                <a:latin typeface="Arial"/>
                <a:cs typeface="Arial"/>
              </a:rPr>
              <a:t>g</a:t>
            </a:r>
            <a:r>
              <a:rPr sz="1969" spc="186" baseline="2070" dirty="0">
                <a:latin typeface="Arial"/>
                <a:cs typeface="Arial"/>
              </a:rPr>
              <a:t>u</a:t>
            </a:r>
            <a:r>
              <a:rPr sz="1969" spc="253" baseline="2070" dirty="0">
                <a:latin typeface="Arial"/>
                <a:cs typeface="Arial"/>
              </a:rPr>
              <a:t>r</a:t>
            </a:r>
            <a:r>
              <a:rPr sz="1969" spc="174" baseline="2070" dirty="0">
                <a:latin typeface="Arial"/>
                <a:cs typeface="Arial"/>
              </a:rPr>
              <a:t>a</a:t>
            </a:r>
            <a:r>
              <a:rPr sz="1969" spc="57" baseline="2070" dirty="0">
                <a:latin typeface="Arial"/>
                <a:cs typeface="Arial"/>
              </a:rPr>
              <a:t>b</a:t>
            </a:r>
            <a:r>
              <a:rPr sz="1969" spc="248" baseline="2070" dirty="0">
                <a:latin typeface="Arial"/>
                <a:cs typeface="Arial"/>
              </a:rPr>
              <a:t>l</a:t>
            </a:r>
            <a:r>
              <a:rPr sz="1969" spc="80" baseline="2070" dirty="0">
                <a:latin typeface="Arial"/>
                <a:cs typeface="Arial"/>
              </a:rPr>
              <a:t>e	</a:t>
            </a:r>
            <a:r>
              <a:rPr sz="1969" spc="358" baseline="2070" dirty="0">
                <a:latin typeface="Arial"/>
                <a:cs typeface="Arial"/>
              </a:rPr>
              <a:t>•</a:t>
            </a:r>
            <a:r>
              <a:rPr sz="1969" spc="-102" baseline="2070" dirty="0">
                <a:latin typeface="Arial"/>
                <a:cs typeface="Arial"/>
              </a:rPr>
              <a:t> </a:t>
            </a:r>
            <a:r>
              <a:rPr sz="1969" spc="182" baseline="2070" dirty="0">
                <a:latin typeface="Arial"/>
                <a:cs typeface="Arial"/>
              </a:rPr>
              <a:t>P</a:t>
            </a:r>
            <a:r>
              <a:rPr sz="1969" spc="133" baseline="2070" dirty="0">
                <a:latin typeface="Arial"/>
                <a:cs typeface="Arial"/>
              </a:rPr>
              <a:t>r</a:t>
            </a:r>
            <a:r>
              <a:rPr sz="1969" spc="224" baseline="2070" dirty="0">
                <a:latin typeface="Arial"/>
                <a:cs typeface="Arial"/>
              </a:rPr>
              <a:t>i</a:t>
            </a:r>
            <a:r>
              <a:rPr sz="1969" spc="86" baseline="2070" dirty="0">
                <a:latin typeface="Arial"/>
                <a:cs typeface="Arial"/>
              </a:rPr>
              <a:t>v</a:t>
            </a:r>
            <a:r>
              <a:rPr sz="1969" spc="132" baseline="2070" dirty="0">
                <a:latin typeface="Arial"/>
                <a:cs typeface="Arial"/>
              </a:rPr>
              <a:t>a</a:t>
            </a:r>
            <a:r>
              <a:rPr sz="1969" spc="164" baseline="2070" dirty="0">
                <a:latin typeface="Arial"/>
                <a:cs typeface="Arial"/>
              </a:rPr>
              <a:t>c</a:t>
            </a:r>
            <a:r>
              <a:rPr sz="1969" spc="271" baseline="2070" dirty="0">
                <a:latin typeface="Arial"/>
                <a:cs typeface="Arial"/>
              </a:rPr>
              <a:t>i</a:t>
            </a:r>
            <a:r>
              <a:rPr sz="1969" spc="292" baseline="2070" dirty="0">
                <a:latin typeface="Arial"/>
                <a:cs typeface="Arial"/>
              </a:rPr>
              <a:t>d</a:t>
            </a:r>
            <a:r>
              <a:rPr sz="1969" spc="132" baseline="2070" dirty="0">
                <a:latin typeface="Arial"/>
                <a:cs typeface="Arial"/>
              </a:rPr>
              <a:t>a</a:t>
            </a:r>
            <a:r>
              <a:rPr sz="1969" spc="292" baseline="2070" dirty="0">
                <a:latin typeface="Arial"/>
                <a:cs typeface="Arial"/>
              </a:rPr>
              <a:t>d</a:t>
            </a:r>
            <a:r>
              <a:rPr sz="1969" spc="80" baseline="2070" dirty="0">
                <a:latin typeface="Arial"/>
                <a:cs typeface="Arial"/>
              </a:rPr>
              <a:t>e </a:t>
            </a:r>
            <a:r>
              <a:rPr sz="1969" spc="-74" baseline="2070" dirty="0">
                <a:latin typeface="Arial"/>
                <a:cs typeface="Arial"/>
              </a:rPr>
              <a:t> </a:t>
            </a:r>
            <a:r>
              <a:rPr sz="1969" spc="122" baseline="2070" dirty="0">
                <a:latin typeface="Arial"/>
                <a:cs typeface="Arial"/>
              </a:rPr>
              <a:t>c</a:t>
            </a:r>
            <a:r>
              <a:rPr sz="1969" spc="244" baseline="2070" dirty="0">
                <a:latin typeface="Arial"/>
                <a:cs typeface="Arial"/>
              </a:rPr>
              <a:t>o</a:t>
            </a:r>
            <a:r>
              <a:rPr sz="1969" spc="226" baseline="2070" dirty="0">
                <a:latin typeface="Arial"/>
                <a:cs typeface="Arial"/>
              </a:rPr>
              <a:t>n</a:t>
            </a:r>
            <a:r>
              <a:rPr sz="1969" spc="332" baseline="2070" dirty="0">
                <a:latin typeface="Arial"/>
                <a:cs typeface="Arial"/>
              </a:rPr>
              <a:t>f</a:t>
            </a:r>
            <a:r>
              <a:rPr sz="1969" spc="224" baseline="2070" dirty="0">
                <a:latin typeface="Arial"/>
                <a:cs typeface="Arial"/>
              </a:rPr>
              <a:t>i</a:t>
            </a:r>
            <a:r>
              <a:rPr sz="1969" spc="160" baseline="2070" dirty="0">
                <a:latin typeface="Arial"/>
                <a:cs typeface="Arial"/>
              </a:rPr>
              <a:t>g</a:t>
            </a:r>
            <a:r>
              <a:rPr sz="1969" spc="186" baseline="2070" dirty="0">
                <a:latin typeface="Arial"/>
                <a:cs typeface="Arial"/>
              </a:rPr>
              <a:t>u</a:t>
            </a:r>
            <a:r>
              <a:rPr sz="1969" spc="253" baseline="2070" dirty="0">
                <a:latin typeface="Arial"/>
                <a:cs typeface="Arial"/>
              </a:rPr>
              <a:t>r</a:t>
            </a:r>
            <a:r>
              <a:rPr sz="1969" spc="174" baseline="2070" dirty="0">
                <a:latin typeface="Arial"/>
                <a:cs typeface="Arial"/>
              </a:rPr>
              <a:t>a</a:t>
            </a:r>
            <a:r>
              <a:rPr sz="1969" spc="57" baseline="2070" dirty="0">
                <a:latin typeface="Arial"/>
                <a:cs typeface="Arial"/>
              </a:rPr>
              <a:t>b</a:t>
            </a:r>
            <a:r>
              <a:rPr sz="1969" spc="248" baseline="2070" dirty="0">
                <a:latin typeface="Arial"/>
                <a:cs typeface="Arial"/>
              </a:rPr>
              <a:t>l</a:t>
            </a:r>
            <a:r>
              <a:rPr sz="1969" spc="80" baseline="2070" dirty="0">
                <a:latin typeface="Arial"/>
                <a:cs typeface="Arial"/>
              </a:rPr>
              <a:t>e	</a:t>
            </a:r>
            <a:r>
              <a:rPr sz="1313" spc="358" dirty="0">
                <a:latin typeface="Arial"/>
                <a:cs typeface="Arial"/>
              </a:rPr>
              <a:t>•</a:t>
            </a:r>
            <a:r>
              <a:rPr sz="1313" spc="-102" dirty="0">
                <a:latin typeface="Arial"/>
                <a:cs typeface="Arial"/>
              </a:rPr>
              <a:t> </a:t>
            </a:r>
            <a:r>
              <a:rPr sz="1313" spc="182" dirty="0">
                <a:latin typeface="Arial"/>
                <a:cs typeface="Arial"/>
              </a:rPr>
              <a:t>P</a:t>
            </a:r>
            <a:r>
              <a:rPr sz="1313" spc="133" dirty="0">
                <a:latin typeface="Arial"/>
                <a:cs typeface="Arial"/>
              </a:rPr>
              <a:t>r</a:t>
            </a:r>
            <a:r>
              <a:rPr sz="1313" spc="224" dirty="0">
                <a:latin typeface="Arial"/>
                <a:cs typeface="Arial"/>
              </a:rPr>
              <a:t>i</a:t>
            </a:r>
            <a:r>
              <a:rPr sz="1313" spc="86" dirty="0">
                <a:latin typeface="Arial"/>
                <a:cs typeface="Arial"/>
              </a:rPr>
              <a:t>v</a:t>
            </a:r>
            <a:r>
              <a:rPr sz="1313" spc="132" dirty="0">
                <a:latin typeface="Arial"/>
                <a:cs typeface="Arial"/>
              </a:rPr>
              <a:t>a</a:t>
            </a:r>
            <a:r>
              <a:rPr sz="1313" spc="164" dirty="0">
                <a:latin typeface="Arial"/>
                <a:cs typeface="Arial"/>
              </a:rPr>
              <a:t>c</a:t>
            </a:r>
            <a:r>
              <a:rPr sz="1313" spc="271" dirty="0">
                <a:latin typeface="Arial"/>
                <a:cs typeface="Arial"/>
              </a:rPr>
              <a:t>i</a:t>
            </a:r>
            <a:r>
              <a:rPr sz="1313" spc="292" dirty="0">
                <a:latin typeface="Arial"/>
                <a:cs typeface="Arial"/>
              </a:rPr>
              <a:t>d</a:t>
            </a:r>
            <a:r>
              <a:rPr sz="1313" spc="132" dirty="0">
                <a:latin typeface="Arial"/>
                <a:cs typeface="Arial"/>
              </a:rPr>
              <a:t>a</a:t>
            </a:r>
            <a:r>
              <a:rPr sz="1313" spc="292" dirty="0">
                <a:latin typeface="Arial"/>
                <a:cs typeface="Arial"/>
              </a:rPr>
              <a:t>d</a:t>
            </a:r>
            <a:r>
              <a:rPr sz="1313" spc="80" dirty="0">
                <a:latin typeface="Arial"/>
                <a:cs typeface="Arial"/>
              </a:rPr>
              <a:t>e </a:t>
            </a:r>
            <a:r>
              <a:rPr sz="1313" spc="-74" dirty="0">
                <a:latin typeface="Arial"/>
                <a:cs typeface="Arial"/>
              </a:rPr>
              <a:t> </a:t>
            </a:r>
            <a:r>
              <a:rPr sz="1313" spc="122" dirty="0">
                <a:latin typeface="Arial"/>
                <a:cs typeface="Arial"/>
              </a:rPr>
              <a:t>c</a:t>
            </a:r>
            <a:r>
              <a:rPr sz="1313" spc="244" dirty="0">
                <a:latin typeface="Arial"/>
                <a:cs typeface="Arial"/>
              </a:rPr>
              <a:t>o</a:t>
            </a:r>
            <a:r>
              <a:rPr sz="1313" spc="226" dirty="0">
                <a:latin typeface="Arial"/>
                <a:cs typeface="Arial"/>
              </a:rPr>
              <a:t>n</a:t>
            </a:r>
            <a:r>
              <a:rPr sz="1313" spc="332" dirty="0">
                <a:latin typeface="Arial"/>
                <a:cs typeface="Arial"/>
              </a:rPr>
              <a:t>f</a:t>
            </a:r>
            <a:r>
              <a:rPr sz="1313" spc="224" dirty="0">
                <a:latin typeface="Arial"/>
                <a:cs typeface="Arial"/>
              </a:rPr>
              <a:t>i</a:t>
            </a:r>
            <a:r>
              <a:rPr sz="1313" spc="160" dirty="0">
                <a:latin typeface="Arial"/>
                <a:cs typeface="Arial"/>
              </a:rPr>
              <a:t>g</a:t>
            </a:r>
            <a:r>
              <a:rPr sz="1313" spc="186" dirty="0">
                <a:latin typeface="Arial"/>
                <a:cs typeface="Arial"/>
              </a:rPr>
              <a:t>u</a:t>
            </a:r>
            <a:r>
              <a:rPr sz="1313" spc="253" dirty="0">
                <a:latin typeface="Arial"/>
                <a:cs typeface="Arial"/>
              </a:rPr>
              <a:t>r</a:t>
            </a:r>
            <a:r>
              <a:rPr sz="1313" spc="174" dirty="0">
                <a:latin typeface="Arial"/>
                <a:cs typeface="Arial"/>
              </a:rPr>
              <a:t>a</a:t>
            </a:r>
            <a:r>
              <a:rPr sz="1313" spc="57" dirty="0">
                <a:latin typeface="Arial"/>
                <a:cs typeface="Arial"/>
              </a:rPr>
              <a:t>b</a:t>
            </a:r>
            <a:r>
              <a:rPr sz="1313" spc="248" dirty="0">
                <a:latin typeface="Arial"/>
                <a:cs typeface="Arial"/>
              </a:rPr>
              <a:t>l</a:t>
            </a:r>
            <a:r>
              <a:rPr sz="1313" spc="80" dirty="0">
                <a:latin typeface="Arial"/>
                <a:cs typeface="Arial"/>
              </a:rPr>
              <a:t>e</a:t>
            </a:r>
            <a:endParaRPr sz="1313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879210" y="4270791"/>
            <a:ext cx="438171" cy="36125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3813">
              <a:lnSpc>
                <a:spcPts val="938"/>
              </a:lnSpc>
            </a:pPr>
            <a:endParaRPr sz="938"/>
          </a:p>
        </p:txBody>
      </p:sp>
    </p:spTree>
    <p:extLst>
      <p:ext uri="{BB962C8B-B14F-4D97-AF65-F5344CB8AC3E}">
        <p14:creationId xmlns:p14="http://schemas.microsoft.com/office/powerpoint/2010/main" val="2378609071"/>
      </p:ext>
    </p:extLst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6" name="Rectangle 11">
            <a:extLst>
              <a:ext uri="{FF2B5EF4-FFF2-40B4-BE49-F238E27FC236}">
                <a16:creationId xmlns:a16="http://schemas.microsoft.com/office/drawing/2014/main" id="{2C126878-3F17-46A2-B7A2-712D3E3762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0887" y="325765"/>
            <a:ext cx="1298241" cy="54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 err="1">
                <a:solidFill>
                  <a:srgbClr val="FFFFFF"/>
                </a:solidFill>
                <a:latin typeface="MicrogrammaDMedExt" pitchFamily="34" charset="0"/>
              </a:rPr>
              <a:t>Agueiro</a:t>
            </a:r>
            <a:endParaRPr lang="es-ES_tradnl" sz="32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716779E-B8C3-4B08-8229-10B8B71CD2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963320"/>
            <a:ext cx="10297144" cy="72173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6052434"/>
      </p:ext>
    </p:extLst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6" name="Rectangle 11">
            <a:extLst>
              <a:ext uri="{FF2B5EF4-FFF2-40B4-BE49-F238E27FC236}">
                <a16:creationId xmlns:a16="http://schemas.microsoft.com/office/drawing/2014/main" id="{2C126878-3F17-46A2-B7A2-712D3E3762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0887" y="325765"/>
            <a:ext cx="1298241" cy="54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 err="1">
                <a:solidFill>
                  <a:srgbClr val="FFFFFF"/>
                </a:solidFill>
                <a:latin typeface="MicrogrammaDMedExt" pitchFamily="34" charset="0"/>
              </a:rPr>
              <a:t>Agueiro</a:t>
            </a:r>
            <a:endParaRPr lang="es-ES_tradnl" sz="32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B50E577-2C8C-41D0-9559-25E3D2D72C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32" y="995722"/>
            <a:ext cx="9879865" cy="7152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8091681"/>
      </p:ext>
    </p:extLst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6" name="Rectangle 11">
            <a:extLst>
              <a:ext uri="{FF2B5EF4-FFF2-40B4-BE49-F238E27FC236}">
                <a16:creationId xmlns:a16="http://schemas.microsoft.com/office/drawing/2014/main" id="{2C126878-3F17-46A2-B7A2-712D3E3762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0887" y="325765"/>
            <a:ext cx="1298241" cy="54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 err="1">
                <a:solidFill>
                  <a:srgbClr val="FFFFFF"/>
                </a:solidFill>
                <a:latin typeface="MicrogrammaDMedExt" pitchFamily="34" charset="0"/>
              </a:rPr>
              <a:t>Agueiro</a:t>
            </a:r>
            <a:endParaRPr lang="es-ES_tradnl" sz="32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6D32F75-9864-4789-809A-104BB6FDCF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1153348"/>
            <a:ext cx="10657184" cy="6738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3854511"/>
      </p:ext>
    </p:extLst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6" name="Rectangle 11">
            <a:extLst>
              <a:ext uri="{FF2B5EF4-FFF2-40B4-BE49-F238E27FC236}">
                <a16:creationId xmlns:a16="http://schemas.microsoft.com/office/drawing/2014/main" id="{2C126878-3F17-46A2-B7A2-712D3E3762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0887" y="325765"/>
            <a:ext cx="1298241" cy="54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 err="1">
                <a:solidFill>
                  <a:srgbClr val="FFFFFF"/>
                </a:solidFill>
                <a:latin typeface="MicrogrammaDMedExt" pitchFamily="34" charset="0"/>
              </a:rPr>
              <a:t>Agueiro</a:t>
            </a:r>
            <a:endParaRPr lang="es-ES_tradnl" sz="32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3742575-957A-4C1D-8530-BCFFCA59D9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09" y="1331640"/>
            <a:ext cx="11013581" cy="611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455866"/>
      </p:ext>
    </p:extLst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6" name="Rectangle 11">
            <a:extLst>
              <a:ext uri="{FF2B5EF4-FFF2-40B4-BE49-F238E27FC236}">
                <a16:creationId xmlns:a16="http://schemas.microsoft.com/office/drawing/2014/main" id="{2C126878-3F17-46A2-B7A2-712D3E3762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0887" y="325765"/>
            <a:ext cx="1298241" cy="54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 err="1">
                <a:solidFill>
                  <a:srgbClr val="FFFFFF"/>
                </a:solidFill>
                <a:latin typeface="MicrogrammaDMedExt" pitchFamily="34" charset="0"/>
              </a:rPr>
              <a:t>Agueiro</a:t>
            </a:r>
            <a:endParaRPr lang="es-ES_tradnl" sz="320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B5D41D2-A0F7-42BC-8640-8F0E0916F6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04" y="1331640"/>
            <a:ext cx="10132050" cy="1296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E420F8C-376E-46C1-8DDF-5BD3303DE1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616" y="3061456"/>
            <a:ext cx="7545304" cy="5014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8FB2346-A11F-4B9F-8C4F-355723FC3A68}"/>
              </a:ext>
            </a:extLst>
          </p:cNvPr>
          <p:cNvSpPr txBox="1"/>
          <p:nvPr/>
        </p:nvSpPr>
        <p:spPr>
          <a:xfrm>
            <a:off x="5599783" y="7236296"/>
            <a:ext cx="631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rgbClr val="C00000"/>
                </a:solidFill>
              </a:rPr>
              <a:t>2 GB</a:t>
            </a:r>
          </a:p>
        </p:txBody>
      </p:sp>
    </p:spTree>
    <p:extLst>
      <p:ext uri="{BB962C8B-B14F-4D97-AF65-F5344CB8AC3E}">
        <p14:creationId xmlns:p14="http://schemas.microsoft.com/office/powerpoint/2010/main" val="36169935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0926AAB-4C89-4759-87B6-08C3068CD5E7}"/>
              </a:ext>
            </a:extLst>
          </p:cNvPr>
          <p:cNvSpPr txBox="1"/>
          <p:nvPr/>
        </p:nvSpPr>
        <p:spPr>
          <a:xfrm>
            <a:off x="479376" y="154484"/>
            <a:ext cx="40495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Correo electrónico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059501C-E185-4A37-8DD0-F2EDE6EE8516}"/>
              </a:ext>
            </a:extLst>
          </p:cNvPr>
          <p:cNvSpPr/>
          <p:nvPr/>
        </p:nvSpPr>
        <p:spPr>
          <a:xfrm>
            <a:off x="263352" y="827585"/>
            <a:ext cx="1166529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3600" b="1" dirty="0"/>
              <a:t>Non está permitido o envío de información confidencial a contas de correo </a:t>
            </a:r>
            <a:r>
              <a:rPr lang="es-ES" sz="3600" b="1" dirty="0" err="1"/>
              <a:t>persoais</a:t>
            </a:r>
            <a:r>
              <a:rPr lang="es-ES" sz="3600" b="1" dirty="0"/>
              <a:t> </a:t>
            </a:r>
            <a:r>
              <a:rPr lang="es-ES" sz="3600" dirty="0"/>
              <a:t>que </a:t>
            </a:r>
            <a:r>
              <a:rPr lang="es-ES" sz="3600" dirty="0" err="1"/>
              <a:t>poida</a:t>
            </a:r>
            <a:r>
              <a:rPr lang="es-ES" sz="3600" dirty="0"/>
              <a:t> ter a </a:t>
            </a:r>
            <a:r>
              <a:rPr lang="es-ES" sz="3600" dirty="0" err="1"/>
              <a:t>persoa</a:t>
            </a:r>
            <a:r>
              <a:rPr lang="es-ES" sz="3600" dirty="0"/>
              <a:t> usuaria en plataformas non </a:t>
            </a:r>
            <a:r>
              <a:rPr lang="es-ES" sz="3600" dirty="0" err="1"/>
              <a:t>xestionadas</a:t>
            </a:r>
            <a:r>
              <a:rPr lang="es-ES" sz="3600" dirty="0"/>
              <a:t> </a:t>
            </a:r>
            <a:r>
              <a:rPr lang="es-ES" sz="3600" dirty="0" err="1"/>
              <a:t>pola</a:t>
            </a:r>
            <a:r>
              <a:rPr lang="es-ES" sz="3600" dirty="0"/>
              <a:t> Administración Xeral e do sector público autonómico de Galicia, por </a:t>
            </a:r>
            <a:r>
              <a:rPr lang="es-ES" sz="3600" dirty="0" err="1"/>
              <a:t>exemplo</a:t>
            </a:r>
            <a:r>
              <a:rPr lang="es-ES" sz="3600" dirty="0"/>
              <a:t> contas de correo </a:t>
            </a:r>
            <a:r>
              <a:rPr lang="es-ES" sz="3600" dirty="0" err="1"/>
              <a:t>persoais</a:t>
            </a:r>
            <a:r>
              <a:rPr lang="es-ES" sz="3600" dirty="0"/>
              <a:t> da </a:t>
            </a:r>
            <a:r>
              <a:rPr lang="es-ES" sz="3600" dirty="0" err="1"/>
              <a:t>persoa</a:t>
            </a:r>
            <a:r>
              <a:rPr lang="es-ES" sz="3600" dirty="0"/>
              <a:t> usuaria en </a:t>
            </a:r>
            <a:r>
              <a:rPr lang="es-ES" sz="3600" dirty="0" err="1"/>
              <a:t>provedores</a:t>
            </a:r>
            <a:r>
              <a:rPr lang="es-ES" sz="3600" dirty="0"/>
              <a:t> de </a:t>
            </a:r>
            <a:r>
              <a:rPr lang="es-ES" sz="3600" dirty="0" err="1"/>
              <a:t>servizo</a:t>
            </a:r>
            <a:r>
              <a:rPr lang="es-ES" sz="3600" dirty="0"/>
              <a:t> de correo en Internet (Google, Microsoft, </a:t>
            </a:r>
            <a:r>
              <a:rPr lang="es-ES" sz="3600" dirty="0" err="1"/>
              <a:t>Yahoo</a:t>
            </a:r>
            <a:r>
              <a:rPr lang="es-ES" sz="3600" dirty="0"/>
              <a:t>, etc.).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F521F78-2256-4605-9F74-A5881D9FB0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752" y="4248507"/>
            <a:ext cx="4318984" cy="419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366525"/>
      </p:ext>
    </p:extLst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6" name="Rectangle 11">
            <a:extLst>
              <a:ext uri="{FF2B5EF4-FFF2-40B4-BE49-F238E27FC236}">
                <a16:creationId xmlns:a16="http://schemas.microsoft.com/office/drawing/2014/main" id="{2C126878-3F17-46A2-B7A2-712D3E3762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0887" y="325765"/>
            <a:ext cx="1298241" cy="54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 err="1">
                <a:solidFill>
                  <a:srgbClr val="FFFFFF"/>
                </a:solidFill>
                <a:latin typeface="MicrogrammaDMedExt" pitchFamily="34" charset="0"/>
              </a:rPr>
              <a:t>Agueiro</a:t>
            </a:r>
            <a:endParaRPr lang="es-ES_tradnl" sz="32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9668732-BA06-402E-8CB7-8CE9D1DFB1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472" y="1153349"/>
            <a:ext cx="8640960" cy="6989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6701436"/>
      </p:ext>
    </p:extLst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6" name="Rectangle 11">
            <a:extLst>
              <a:ext uri="{FF2B5EF4-FFF2-40B4-BE49-F238E27FC236}">
                <a16:creationId xmlns:a16="http://schemas.microsoft.com/office/drawing/2014/main" id="{2C126878-3F17-46A2-B7A2-712D3E3762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0887" y="325765"/>
            <a:ext cx="1298241" cy="54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 err="1">
                <a:solidFill>
                  <a:srgbClr val="FFFFFF"/>
                </a:solidFill>
                <a:latin typeface="MicrogrammaDMedExt" pitchFamily="34" charset="0"/>
              </a:rPr>
              <a:t>Agueiro</a:t>
            </a:r>
            <a:endParaRPr lang="es-ES_tradnl" sz="32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3A5812E-AECA-4C7C-B2A2-0984493E03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99" y="1331640"/>
            <a:ext cx="10971249" cy="5616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6716270"/>
      </p:ext>
    </p:extLst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6" name="Rectangle 11">
            <a:extLst>
              <a:ext uri="{FF2B5EF4-FFF2-40B4-BE49-F238E27FC236}">
                <a16:creationId xmlns:a16="http://schemas.microsoft.com/office/drawing/2014/main" id="{2C126878-3F17-46A2-B7A2-712D3E3762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0887" y="325765"/>
            <a:ext cx="1298241" cy="54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 err="1">
                <a:solidFill>
                  <a:srgbClr val="FFFFFF"/>
                </a:solidFill>
                <a:latin typeface="MicrogrammaDMedExt" pitchFamily="34" charset="0"/>
              </a:rPr>
              <a:t>Agueiro</a:t>
            </a:r>
            <a:endParaRPr lang="es-ES_tradnl" sz="32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528FEF8-B219-4986-8185-EBB2A25653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1043608"/>
            <a:ext cx="7272808" cy="7050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427466"/>
      </p:ext>
    </p:extLst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6" name="Rectangle 11">
            <a:extLst>
              <a:ext uri="{FF2B5EF4-FFF2-40B4-BE49-F238E27FC236}">
                <a16:creationId xmlns:a16="http://schemas.microsoft.com/office/drawing/2014/main" id="{2C126878-3F17-46A2-B7A2-712D3E3762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0887" y="325765"/>
            <a:ext cx="1298241" cy="54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 err="1">
                <a:solidFill>
                  <a:srgbClr val="FFFFFF"/>
                </a:solidFill>
                <a:latin typeface="MicrogrammaDMedExt" pitchFamily="34" charset="0"/>
              </a:rPr>
              <a:t>Agueiro</a:t>
            </a:r>
            <a:endParaRPr lang="es-ES_tradnl" sz="32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D02FAE7-A93B-4E47-9A35-FA4A7B0F6D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1403648"/>
            <a:ext cx="10498019" cy="5544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8593594"/>
      </p:ext>
    </p:extLst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6" name="Rectangle 11">
            <a:extLst>
              <a:ext uri="{FF2B5EF4-FFF2-40B4-BE49-F238E27FC236}">
                <a16:creationId xmlns:a16="http://schemas.microsoft.com/office/drawing/2014/main" id="{2C126878-3F17-46A2-B7A2-712D3E3762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0887" y="325765"/>
            <a:ext cx="1298241" cy="54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 err="1">
                <a:solidFill>
                  <a:srgbClr val="FFFFFF"/>
                </a:solidFill>
                <a:latin typeface="MicrogrammaDMedExt" pitchFamily="34" charset="0"/>
              </a:rPr>
              <a:t>Agueiro</a:t>
            </a:r>
            <a:endParaRPr lang="es-ES_tradnl" sz="32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2F9EF44-F83E-4D5C-830C-3197EA77C2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725" y="971600"/>
            <a:ext cx="8210550" cy="6829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8167447"/>
      </p:ext>
    </p:extLst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6" name="Rectangle 11">
            <a:extLst>
              <a:ext uri="{FF2B5EF4-FFF2-40B4-BE49-F238E27FC236}">
                <a16:creationId xmlns:a16="http://schemas.microsoft.com/office/drawing/2014/main" id="{2C126878-3F17-46A2-B7A2-712D3E3762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0887" y="325765"/>
            <a:ext cx="1298241" cy="54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 err="1">
                <a:solidFill>
                  <a:srgbClr val="FFFFFF"/>
                </a:solidFill>
                <a:latin typeface="MicrogrammaDMedExt" pitchFamily="34" charset="0"/>
              </a:rPr>
              <a:t>Agueiro</a:t>
            </a:r>
            <a:endParaRPr lang="es-ES_tradnl" sz="32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6A090C3-CADA-4676-AF8B-D8470545CE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71" y="1403648"/>
            <a:ext cx="10477058" cy="5472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0496152"/>
      </p:ext>
    </p:extLst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6" name="Rectangle 11">
            <a:extLst>
              <a:ext uri="{FF2B5EF4-FFF2-40B4-BE49-F238E27FC236}">
                <a16:creationId xmlns:a16="http://schemas.microsoft.com/office/drawing/2014/main" id="{2C126878-3F17-46A2-B7A2-712D3E3762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0887" y="325765"/>
            <a:ext cx="1298241" cy="54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 err="1">
                <a:solidFill>
                  <a:srgbClr val="FFFFFF"/>
                </a:solidFill>
                <a:latin typeface="MicrogrammaDMedExt" pitchFamily="34" charset="0"/>
              </a:rPr>
              <a:t>Agueiro</a:t>
            </a:r>
            <a:endParaRPr lang="es-ES_tradnl" sz="3200" dirty="0"/>
          </a:p>
        </p:txBody>
      </p:sp>
      <p:sp>
        <p:nvSpPr>
          <p:cNvPr id="5" name="object 13">
            <a:extLst>
              <a:ext uri="{FF2B5EF4-FFF2-40B4-BE49-F238E27FC236}">
                <a16:creationId xmlns:a16="http://schemas.microsoft.com/office/drawing/2014/main" id="{5DCCB3AF-E789-4831-8F91-905E47769ABB}"/>
              </a:ext>
            </a:extLst>
          </p:cNvPr>
          <p:cNvSpPr/>
          <p:nvPr/>
        </p:nvSpPr>
        <p:spPr>
          <a:xfrm>
            <a:off x="2063552" y="1686765"/>
            <a:ext cx="7676046" cy="28852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2176"/>
          </a:p>
        </p:txBody>
      </p:sp>
      <p:sp>
        <p:nvSpPr>
          <p:cNvPr id="7" name="object 14">
            <a:extLst>
              <a:ext uri="{FF2B5EF4-FFF2-40B4-BE49-F238E27FC236}">
                <a16:creationId xmlns:a16="http://schemas.microsoft.com/office/drawing/2014/main" id="{DB0B4A0D-DFB9-4415-BC4F-3355FC825D50}"/>
              </a:ext>
            </a:extLst>
          </p:cNvPr>
          <p:cNvSpPr/>
          <p:nvPr/>
        </p:nvSpPr>
        <p:spPr>
          <a:xfrm>
            <a:off x="5056274" y="3684473"/>
            <a:ext cx="2100586" cy="53896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2176"/>
          </a:p>
        </p:txBody>
      </p:sp>
      <p:sp>
        <p:nvSpPr>
          <p:cNvPr id="8" name="object 15">
            <a:extLst>
              <a:ext uri="{FF2B5EF4-FFF2-40B4-BE49-F238E27FC236}">
                <a16:creationId xmlns:a16="http://schemas.microsoft.com/office/drawing/2014/main" id="{4888CC21-CE67-48EF-A324-F530864F3EDA}"/>
              </a:ext>
            </a:extLst>
          </p:cNvPr>
          <p:cNvSpPr/>
          <p:nvPr/>
        </p:nvSpPr>
        <p:spPr>
          <a:xfrm>
            <a:off x="2438218" y="3589270"/>
            <a:ext cx="2100586" cy="7247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2176"/>
          </a:p>
        </p:txBody>
      </p:sp>
      <p:sp>
        <p:nvSpPr>
          <p:cNvPr id="9" name="object 16">
            <a:extLst>
              <a:ext uri="{FF2B5EF4-FFF2-40B4-BE49-F238E27FC236}">
                <a16:creationId xmlns:a16="http://schemas.microsoft.com/office/drawing/2014/main" id="{56192642-103D-46CA-9C37-EB967ABC772C}"/>
              </a:ext>
            </a:extLst>
          </p:cNvPr>
          <p:cNvSpPr/>
          <p:nvPr/>
        </p:nvSpPr>
        <p:spPr>
          <a:xfrm>
            <a:off x="5994474" y="5616152"/>
            <a:ext cx="2816136" cy="111631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2176"/>
          </a:p>
        </p:txBody>
      </p:sp>
      <p:sp>
        <p:nvSpPr>
          <p:cNvPr id="10" name="object 17">
            <a:extLst>
              <a:ext uri="{FF2B5EF4-FFF2-40B4-BE49-F238E27FC236}">
                <a16:creationId xmlns:a16="http://schemas.microsoft.com/office/drawing/2014/main" id="{704B44FD-A5F1-4A66-A8FD-326A7CCD5982}"/>
              </a:ext>
            </a:extLst>
          </p:cNvPr>
          <p:cNvSpPr/>
          <p:nvPr/>
        </p:nvSpPr>
        <p:spPr>
          <a:xfrm>
            <a:off x="2665476" y="5976998"/>
            <a:ext cx="2100585" cy="7247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2176"/>
          </a:p>
        </p:txBody>
      </p:sp>
      <p:sp>
        <p:nvSpPr>
          <p:cNvPr id="11" name="object 18">
            <a:extLst>
              <a:ext uri="{FF2B5EF4-FFF2-40B4-BE49-F238E27FC236}">
                <a16:creationId xmlns:a16="http://schemas.microsoft.com/office/drawing/2014/main" id="{0BE04F64-1EF8-4EEF-8351-B474A8B6CE23}"/>
              </a:ext>
            </a:extLst>
          </p:cNvPr>
          <p:cNvSpPr txBox="1"/>
          <p:nvPr/>
        </p:nvSpPr>
        <p:spPr>
          <a:xfrm>
            <a:off x="5019422" y="4606271"/>
            <a:ext cx="339096" cy="42994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5356">
              <a:lnSpc>
                <a:spcPts val="3337"/>
              </a:lnSpc>
              <a:spcBef>
                <a:spcPts val="167"/>
              </a:spcBef>
            </a:pPr>
            <a:r>
              <a:rPr sz="3144" b="1" dirty="0">
                <a:solidFill>
                  <a:srgbClr val="FF6600"/>
                </a:solidFill>
                <a:latin typeface="Liberation Sans"/>
                <a:cs typeface="Liberation Sans"/>
              </a:rPr>
              <a:t>+</a:t>
            </a:r>
            <a:endParaRPr sz="3144">
              <a:latin typeface="Liberation Sans"/>
              <a:cs typeface="Liberation Sans"/>
            </a:endParaRPr>
          </a:p>
        </p:txBody>
      </p:sp>
      <p:sp>
        <p:nvSpPr>
          <p:cNvPr id="12" name="object 19">
            <a:extLst>
              <a:ext uri="{FF2B5EF4-FFF2-40B4-BE49-F238E27FC236}">
                <a16:creationId xmlns:a16="http://schemas.microsoft.com/office/drawing/2014/main" id="{57CE6013-5E59-413A-A924-C7B6C0CD3FAF}"/>
              </a:ext>
            </a:extLst>
          </p:cNvPr>
          <p:cNvSpPr txBox="1"/>
          <p:nvPr/>
        </p:nvSpPr>
        <p:spPr>
          <a:xfrm>
            <a:off x="2244743" y="4668484"/>
            <a:ext cx="1474329" cy="3531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5356">
              <a:lnSpc>
                <a:spcPts val="2714"/>
              </a:lnSpc>
              <a:spcBef>
                <a:spcPts val="135"/>
              </a:spcBef>
            </a:pPr>
            <a:r>
              <a:rPr sz="2539" b="1" dirty="0">
                <a:solidFill>
                  <a:srgbClr val="3364A3"/>
                </a:solidFill>
                <a:latin typeface="Liberation Sans"/>
                <a:cs typeface="Liberation Sans"/>
              </a:rPr>
              <a:t>Proxecto</a:t>
            </a:r>
            <a:endParaRPr sz="2539">
              <a:latin typeface="Liberation Sans"/>
              <a:cs typeface="Liberation Sans"/>
            </a:endParaRPr>
          </a:p>
        </p:txBody>
      </p:sp>
      <p:sp>
        <p:nvSpPr>
          <p:cNvPr id="13" name="object 20">
            <a:extLst>
              <a:ext uri="{FF2B5EF4-FFF2-40B4-BE49-F238E27FC236}">
                <a16:creationId xmlns:a16="http://schemas.microsoft.com/office/drawing/2014/main" id="{DF813EAB-1436-43B5-8405-C1D290E90B9A}"/>
              </a:ext>
            </a:extLst>
          </p:cNvPr>
          <p:cNvSpPr txBox="1"/>
          <p:nvPr/>
        </p:nvSpPr>
        <p:spPr>
          <a:xfrm>
            <a:off x="3712698" y="4668484"/>
            <a:ext cx="1311714" cy="3531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5356">
              <a:lnSpc>
                <a:spcPts val="2714"/>
              </a:lnSpc>
              <a:spcBef>
                <a:spcPts val="135"/>
              </a:spcBef>
            </a:pPr>
            <a:r>
              <a:rPr sz="2539" b="1" dirty="0">
                <a:solidFill>
                  <a:srgbClr val="004485"/>
                </a:solidFill>
                <a:latin typeface="Liberation Sans"/>
                <a:cs typeface="Liberation Sans"/>
              </a:rPr>
              <a:t>Ague</a:t>
            </a:r>
            <a:r>
              <a:rPr sz="2539" b="1" spc="-11" dirty="0">
                <a:solidFill>
                  <a:srgbClr val="004485"/>
                </a:solidFill>
                <a:latin typeface="Liberation Sans"/>
                <a:cs typeface="Liberation Sans"/>
              </a:rPr>
              <a:t>i</a:t>
            </a:r>
            <a:r>
              <a:rPr sz="2539" b="1" dirty="0">
                <a:solidFill>
                  <a:srgbClr val="004485"/>
                </a:solidFill>
                <a:latin typeface="Liberation Sans"/>
                <a:cs typeface="Liberation Sans"/>
              </a:rPr>
              <a:t>ro</a:t>
            </a:r>
            <a:endParaRPr sz="2539">
              <a:latin typeface="Liberation Sans"/>
              <a:cs typeface="Liberation Sans"/>
            </a:endParaRPr>
          </a:p>
        </p:txBody>
      </p:sp>
      <p:sp>
        <p:nvSpPr>
          <p:cNvPr id="14" name="object 21">
            <a:extLst>
              <a:ext uri="{FF2B5EF4-FFF2-40B4-BE49-F238E27FC236}">
                <a16:creationId xmlns:a16="http://schemas.microsoft.com/office/drawing/2014/main" id="{FA8EA074-329F-4693-88EF-5F2C8FD0BFD0}"/>
              </a:ext>
            </a:extLst>
          </p:cNvPr>
          <p:cNvSpPr txBox="1"/>
          <p:nvPr/>
        </p:nvSpPr>
        <p:spPr>
          <a:xfrm>
            <a:off x="5429282" y="4668484"/>
            <a:ext cx="1474329" cy="3531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5356">
              <a:lnSpc>
                <a:spcPts val="2714"/>
              </a:lnSpc>
              <a:spcBef>
                <a:spcPts val="135"/>
              </a:spcBef>
            </a:pPr>
            <a:r>
              <a:rPr sz="2539" b="1" dirty="0">
                <a:solidFill>
                  <a:srgbClr val="3364A3"/>
                </a:solidFill>
                <a:latin typeface="Liberation Sans"/>
                <a:cs typeface="Liberation Sans"/>
              </a:rPr>
              <a:t>Proxecto</a:t>
            </a:r>
            <a:endParaRPr sz="2539">
              <a:latin typeface="Liberation Sans"/>
              <a:cs typeface="Liberation Sans"/>
            </a:endParaRPr>
          </a:p>
        </p:txBody>
      </p:sp>
      <p:sp>
        <p:nvSpPr>
          <p:cNvPr id="15" name="object 22">
            <a:extLst>
              <a:ext uri="{FF2B5EF4-FFF2-40B4-BE49-F238E27FC236}">
                <a16:creationId xmlns:a16="http://schemas.microsoft.com/office/drawing/2014/main" id="{B2928F05-7D3E-465F-9D1B-A712D80FAFD2}"/>
              </a:ext>
            </a:extLst>
          </p:cNvPr>
          <p:cNvSpPr txBox="1"/>
          <p:nvPr/>
        </p:nvSpPr>
        <p:spPr>
          <a:xfrm>
            <a:off x="6898893" y="4668484"/>
            <a:ext cx="2673604" cy="3531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5356">
              <a:lnSpc>
                <a:spcPts val="2714"/>
              </a:lnSpc>
              <a:spcBef>
                <a:spcPts val="135"/>
              </a:spcBef>
            </a:pPr>
            <a:r>
              <a:rPr sz="2539" b="1" dirty="0">
                <a:solidFill>
                  <a:srgbClr val="6699CC"/>
                </a:solidFill>
                <a:latin typeface="Liberation Sans"/>
                <a:cs typeface="Liberation Sans"/>
              </a:rPr>
              <a:t>WEBS</a:t>
            </a:r>
            <a:r>
              <a:rPr sz="2539" b="1" dirty="0">
                <a:solidFill>
                  <a:srgbClr val="666666"/>
                </a:solidFill>
                <a:latin typeface="Liberation Sans"/>
                <a:cs typeface="Liberation Sans"/>
              </a:rPr>
              <a:t>D</a:t>
            </a:r>
            <a:r>
              <a:rPr sz="2539" b="1" spc="-5" dirty="0">
                <a:solidFill>
                  <a:srgbClr val="666666"/>
                </a:solidFill>
                <a:latin typeface="Liberation Sans"/>
                <a:cs typeface="Liberation Sans"/>
              </a:rPr>
              <a:t>i</a:t>
            </a:r>
            <a:r>
              <a:rPr sz="2539" b="1" dirty="0">
                <a:solidFill>
                  <a:srgbClr val="666666"/>
                </a:solidFill>
                <a:latin typeface="Liberation Sans"/>
                <a:cs typeface="Liberation Sans"/>
              </a:rPr>
              <a:t>nám</a:t>
            </a:r>
            <a:r>
              <a:rPr sz="2539" b="1" spc="-5" dirty="0">
                <a:solidFill>
                  <a:srgbClr val="666666"/>
                </a:solidFill>
                <a:latin typeface="Liberation Sans"/>
                <a:cs typeface="Liberation Sans"/>
              </a:rPr>
              <a:t>i</a:t>
            </a:r>
            <a:r>
              <a:rPr sz="2539" b="1" dirty="0">
                <a:solidFill>
                  <a:srgbClr val="666666"/>
                </a:solidFill>
                <a:latin typeface="Liberation Sans"/>
                <a:cs typeface="Liberation Sans"/>
              </a:rPr>
              <a:t>cas</a:t>
            </a:r>
            <a:endParaRPr sz="2539">
              <a:latin typeface="Liberation Sans"/>
              <a:cs typeface="Liberation Sans"/>
            </a:endParaRPr>
          </a:p>
        </p:txBody>
      </p:sp>
      <p:sp>
        <p:nvSpPr>
          <p:cNvPr id="16" name="object 24">
            <a:extLst>
              <a:ext uri="{FF2B5EF4-FFF2-40B4-BE49-F238E27FC236}">
                <a16:creationId xmlns:a16="http://schemas.microsoft.com/office/drawing/2014/main" id="{555232D2-66F7-4577-ADBE-62CD21BF55BB}"/>
              </a:ext>
            </a:extLst>
          </p:cNvPr>
          <p:cNvSpPr txBox="1"/>
          <p:nvPr/>
        </p:nvSpPr>
        <p:spPr>
          <a:xfrm rot="5400000">
            <a:off x="8037728" y="3021014"/>
            <a:ext cx="2449178" cy="23800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5356">
              <a:lnSpc>
                <a:spcPts val="1874"/>
              </a:lnSpc>
              <a:spcBef>
                <a:spcPts val="93"/>
              </a:spcBef>
            </a:pPr>
            <a:r>
              <a:rPr sz="1693" spc="-11" dirty="0">
                <a:solidFill>
                  <a:srgbClr val="3364A3"/>
                </a:solidFill>
                <a:latin typeface="Liberation Sans"/>
                <a:cs typeface="Liberation Sans"/>
              </a:rPr>
              <a:t>se</a:t>
            </a:r>
            <a:r>
              <a:rPr sz="1693" dirty="0">
                <a:solidFill>
                  <a:srgbClr val="3364A3"/>
                </a:solidFill>
                <a:latin typeface="Liberation Sans"/>
                <a:cs typeface="Liberation Sans"/>
              </a:rPr>
              <a:t>n crear</a:t>
            </a:r>
            <a:r>
              <a:rPr sz="1693" spc="-11" dirty="0">
                <a:solidFill>
                  <a:srgbClr val="3364A3"/>
                </a:solidFill>
                <a:latin typeface="Liberation Sans"/>
                <a:cs typeface="Liberation Sans"/>
              </a:rPr>
              <a:t> </a:t>
            </a:r>
            <a:r>
              <a:rPr sz="1693" dirty="0">
                <a:solidFill>
                  <a:srgbClr val="3364A3"/>
                </a:solidFill>
                <a:latin typeface="Liberation Sans"/>
                <a:cs typeface="Liberation Sans"/>
              </a:rPr>
              <a:t>novos us</a:t>
            </a:r>
            <a:r>
              <a:rPr sz="1693" spc="-11" dirty="0">
                <a:solidFill>
                  <a:srgbClr val="3364A3"/>
                </a:solidFill>
                <a:latin typeface="Liberation Sans"/>
                <a:cs typeface="Liberation Sans"/>
              </a:rPr>
              <a:t>u</a:t>
            </a:r>
            <a:r>
              <a:rPr sz="1693" dirty="0">
                <a:solidFill>
                  <a:srgbClr val="3364A3"/>
                </a:solidFill>
                <a:latin typeface="Liberation Sans"/>
                <a:cs typeface="Liberation Sans"/>
              </a:rPr>
              <a:t>ar</a:t>
            </a:r>
            <a:r>
              <a:rPr sz="1693" spc="-5" dirty="0">
                <a:solidFill>
                  <a:srgbClr val="3364A3"/>
                </a:solidFill>
                <a:latin typeface="Liberation Sans"/>
                <a:cs typeface="Liberation Sans"/>
              </a:rPr>
              <a:t>i</a:t>
            </a:r>
            <a:r>
              <a:rPr sz="1693" dirty="0">
                <a:solidFill>
                  <a:srgbClr val="3364A3"/>
                </a:solidFill>
                <a:latin typeface="Liberation Sans"/>
                <a:cs typeface="Liberation Sans"/>
              </a:rPr>
              <a:t>os</a:t>
            </a:r>
            <a:endParaRPr sz="1693">
              <a:latin typeface="Liberation Sans"/>
              <a:cs typeface="Liberation Sans"/>
            </a:endParaRPr>
          </a:p>
        </p:txBody>
      </p:sp>
      <p:sp>
        <p:nvSpPr>
          <p:cNvPr id="17" name="object 25">
            <a:extLst>
              <a:ext uri="{FF2B5EF4-FFF2-40B4-BE49-F238E27FC236}">
                <a16:creationId xmlns:a16="http://schemas.microsoft.com/office/drawing/2014/main" id="{2753009C-DF4D-4EDA-8E78-BEDBDE9B2E8C}"/>
              </a:ext>
            </a:extLst>
          </p:cNvPr>
          <p:cNvSpPr txBox="1"/>
          <p:nvPr/>
        </p:nvSpPr>
        <p:spPr>
          <a:xfrm rot="5400000">
            <a:off x="7589617" y="2935793"/>
            <a:ext cx="2319676" cy="23800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5356">
              <a:lnSpc>
                <a:spcPts val="1874"/>
              </a:lnSpc>
              <a:spcBef>
                <a:spcPts val="93"/>
              </a:spcBef>
            </a:pPr>
            <a:r>
              <a:rPr sz="1693" spc="-23" dirty="0">
                <a:solidFill>
                  <a:srgbClr val="3364A3"/>
                </a:solidFill>
                <a:latin typeface="Liberation Sans"/>
                <a:cs typeface="Liberation Sans"/>
              </a:rPr>
              <a:t>e</a:t>
            </a:r>
            <a:r>
              <a:rPr sz="1693" dirty="0">
                <a:solidFill>
                  <a:srgbClr val="3364A3"/>
                </a:solidFill>
                <a:latin typeface="Liberation Sans"/>
                <a:cs typeface="Liberation Sans"/>
              </a:rPr>
              <a:t>xportac</a:t>
            </a:r>
            <a:r>
              <a:rPr sz="1693" spc="-5" dirty="0">
                <a:solidFill>
                  <a:srgbClr val="3364A3"/>
                </a:solidFill>
                <a:latin typeface="Liberation Sans"/>
                <a:cs typeface="Liberation Sans"/>
              </a:rPr>
              <a:t>i</a:t>
            </a:r>
            <a:r>
              <a:rPr sz="1693" dirty="0">
                <a:solidFill>
                  <a:srgbClr val="3364A3"/>
                </a:solidFill>
                <a:latin typeface="Liberation Sans"/>
                <a:cs typeface="Liberation Sans"/>
              </a:rPr>
              <a:t>ón</a:t>
            </a:r>
            <a:r>
              <a:rPr sz="1693" spc="-16" dirty="0">
                <a:solidFill>
                  <a:srgbClr val="3364A3"/>
                </a:solidFill>
                <a:latin typeface="Liberation Sans"/>
                <a:cs typeface="Liberation Sans"/>
              </a:rPr>
              <a:t> </a:t>
            </a:r>
            <a:r>
              <a:rPr sz="1693" dirty="0">
                <a:solidFill>
                  <a:srgbClr val="3364A3"/>
                </a:solidFill>
                <a:latin typeface="Liberation Sans"/>
                <a:cs typeface="Liberation Sans"/>
              </a:rPr>
              <a:t>de cont</a:t>
            </a:r>
            <a:r>
              <a:rPr sz="1693" spc="-5" dirty="0">
                <a:solidFill>
                  <a:srgbClr val="3364A3"/>
                </a:solidFill>
                <a:latin typeface="Liberation Sans"/>
                <a:cs typeface="Liberation Sans"/>
              </a:rPr>
              <a:t>i</a:t>
            </a:r>
            <a:r>
              <a:rPr sz="1693" dirty="0">
                <a:solidFill>
                  <a:srgbClr val="3364A3"/>
                </a:solidFill>
                <a:latin typeface="Liberation Sans"/>
                <a:cs typeface="Liberation Sans"/>
              </a:rPr>
              <a:t>dos</a:t>
            </a:r>
            <a:endParaRPr sz="1693">
              <a:latin typeface="Liberation Sans"/>
              <a:cs typeface="Liberation Sans"/>
            </a:endParaRPr>
          </a:p>
        </p:txBody>
      </p:sp>
      <p:sp>
        <p:nvSpPr>
          <p:cNvPr id="18" name="object 26">
            <a:extLst>
              <a:ext uri="{FF2B5EF4-FFF2-40B4-BE49-F238E27FC236}">
                <a16:creationId xmlns:a16="http://schemas.microsoft.com/office/drawing/2014/main" id="{91B70961-96D5-4033-B419-4E251E35CD27}"/>
              </a:ext>
            </a:extLst>
          </p:cNvPr>
          <p:cNvSpPr txBox="1"/>
          <p:nvPr/>
        </p:nvSpPr>
        <p:spPr>
          <a:xfrm rot="5400000">
            <a:off x="7066610" y="2843554"/>
            <a:ext cx="2094282" cy="23800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5356">
              <a:lnSpc>
                <a:spcPts val="1874"/>
              </a:lnSpc>
              <a:spcBef>
                <a:spcPts val="93"/>
              </a:spcBef>
            </a:pPr>
            <a:r>
              <a:rPr sz="1693" spc="-17" dirty="0">
                <a:solidFill>
                  <a:srgbClr val="3364A3"/>
                </a:solidFill>
                <a:latin typeface="Liberation Sans"/>
                <a:cs typeface="Liberation Sans"/>
              </a:rPr>
              <a:t>i</a:t>
            </a:r>
            <a:r>
              <a:rPr sz="1693" spc="-11" dirty="0">
                <a:solidFill>
                  <a:srgbClr val="3364A3"/>
                </a:solidFill>
                <a:latin typeface="Liberation Sans"/>
                <a:cs typeface="Liberation Sans"/>
              </a:rPr>
              <a:t>n</a:t>
            </a:r>
            <a:r>
              <a:rPr sz="1693" spc="5" dirty="0">
                <a:solidFill>
                  <a:srgbClr val="3364A3"/>
                </a:solidFill>
                <a:latin typeface="Liberation Sans"/>
                <a:cs typeface="Liberation Sans"/>
              </a:rPr>
              <a:t>i</a:t>
            </a:r>
            <a:r>
              <a:rPr sz="1693" dirty="0">
                <a:solidFill>
                  <a:srgbClr val="3364A3"/>
                </a:solidFill>
                <a:latin typeface="Liberation Sans"/>
                <a:cs typeface="Liberation Sans"/>
              </a:rPr>
              <a:t>c</a:t>
            </a:r>
            <a:r>
              <a:rPr sz="1693" spc="-5" dirty="0">
                <a:solidFill>
                  <a:srgbClr val="3364A3"/>
                </a:solidFill>
                <a:latin typeface="Liberation Sans"/>
                <a:cs typeface="Liberation Sans"/>
              </a:rPr>
              <a:t>i</a:t>
            </a:r>
            <a:r>
              <a:rPr sz="1693" dirty="0">
                <a:solidFill>
                  <a:srgbClr val="3364A3"/>
                </a:solidFill>
                <a:latin typeface="Liberation Sans"/>
                <a:cs typeface="Liberation Sans"/>
              </a:rPr>
              <a:t>o </a:t>
            </a:r>
            <a:r>
              <a:rPr sz="1693" spc="-11" dirty="0">
                <a:solidFill>
                  <a:srgbClr val="3364A3"/>
                </a:solidFill>
                <a:latin typeface="Liberation Sans"/>
                <a:cs typeface="Liberation Sans"/>
              </a:rPr>
              <a:t>ú</a:t>
            </a:r>
            <a:r>
              <a:rPr sz="1693" dirty="0">
                <a:solidFill>
                  <a:srgbClr val="3364A3"/>
                </a:solidFill>
                <a:latin typeface="Liberation Sans"/>
                <a:cs typeface="Liberation Sans"/>
              </a:rPr>
              <a:t>n</a:t>
            </a:r>
            <a:r>
              <a:rPr sz="1693" spc="-5" dirty="0">
                <a:solidFill>
                  <a:srgbClr val="3364A3"/>
                </a:solidFill>
                <a:latin typeface="Liberation Sans"/>
                <a:cs typeface="Liberation Sans"/>
              </a:rPr>
              <a:t>i</a:t>
            </a:r>
            <a:r>
              <a:rPr sz="1693" dirty="0">
                <a:solidFill>
                  <a:srgbClr val="3364A3"/>
                </a:solidFill>
                <a:latin typeface="Liberation Sans"/>
                <a:cs typeface="Liberation Sans"/>
              </a:rPr>
              <a:t>co de ses</a:t>
            </a:r>
            <a:r>
              <a:rPr sz="1693" spc="-5" dirty="0">
                <a:solidFill>
                  <a:srgbClr val="3364A3"/>
                </a:solidFill>
                <a:latin typeface="Liberation Sans"/>
                <a:cs typeface="Liberation Sans"/>
              </a:rPr>
              <a:t>i</a:t>
            </a:r>
            <a:r>
              <a:rPr sz="1693" dirty="0">
                <a:solidFill>
                  <a:srgbClr val="3364A3"/>
                </a:solidFill>
                <a:latin typeface="Liberation Sans"/>
                <a:cs typeface="Liberation Sans"/>
              </a:rPr>
              <a:t>ón</a:t>
            </a:r>
            <a:endParaRPr sz="1693">
              <a:latin typeface="Liberation Sans"/>
              <a:cs typeface="Liberation Sans"/>
            </a:endParaRPr>
          </a:p>
        </p:txBody>
      </p:sp>
      <p:sp>
        <p:nvSpPr>
          <p:cNvPr id="19" name="object 27">
            <a:extLst>
              <a:ext uri="{FF2B5EF4-FFF2-40B4-BE49-F238E27FC236}">
                <a16:creationId xmlns:a16="http://schemas.microsoft.com/office/drawing/2014/main" id="{A076CE73-7C2F-440D-A491-0CD508CC50AC}"/>
              </a:ext>
            </a:extLst>
          </p:cNvPr>
          <p:cNvSpPr txBox="1"/>
          <p:nvPr/>
        </p:nvSpPr>
        <p:spPr>
          <a:xfrm rot="5400000">
            <a:off x="6889747" y="2555831"/>
            <a:ext cx="1528001" cy="23647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5356">
              <a:lnSpc>
                <a:spcPts val="1862"/>
              </a:lnSpc>
              <a:spcBef>
                <a:spcPts val="93"/>
              </a:spcBef>
            </a:pPr>
            <a:r>
              <a:rPr sz="1693" spc="-17" dirty="0">
                <a:solidFill>
                  <a:srgbClr val="3364A3"/>
                </a:solidFill>
                <a:latin typeface="Liberation Sans"/>
                <a:cs typeface="Liberation Sans"/>
              </a:rPr>
              <a:t>i</a:t>
            </a:r>
            <a:r>
              <a:rPr sz="1693" spc="-11" dirty="0">
                <a:solidFill>
                  <a:srgbClr val="3364A3"/>
                </a:solidFill>
                <a:latin typeface="Liberation Sans"/>
                <a:cs typeface="Liberation Sans"/>
              </a:rPr>
              <a:t>n</a:t>
            </a:r>
            <a:r>
              <a:rPr sz="1693" dirty="0">
                <a:solidFill>
                  <a:srgbClr val="3364A3"/>
                </a:solidFill>
                <a:latin typeface="Liberation Sans"/>
                <a:cs typeface="Liberation Sans"/>
              </a:rPr>
              <a:t>tegrac</a:t>
            </a:r>
            <a:r>
              <a:rPr sz="1693" spc="-5" dirty="0">
                <a:solidFill>
                  <a:srgbClr val="3364A3"/>
                </a:solidFill>
                <a:latin typeface="Liberation Sans"/>
                <a:cs typeface="Liberation Sans"/>
              </a:rPr>
              <a:t>i</a:t>
            </a:r>
            <a:r>
              <a:rPr sz="1693" dirty="0">
                <a:solidFill>
                  <a:srgbClr val="3364A3"/>
                </a:solidFill>
                <a:latin typeface="Liberation Sans"/>
                <a:cs typeface="Liberation Sans"/>
              </a:rPr>
              <a:t>ón</a:t>
            </a:r>
            <a:r>
              <a:rPr sz="1693" spc="-16" dirty="0">
                <a:solidFill>
                  <a:srgbClr val="3364A3"/>
                </a:solidFill>
                <a:latin typeface="Liberation Sans"/>
                <a:cs typeface="Liberation Sans"/>
              </a:rPr>
              <a:t> </a:t>
            </a:r>
            <a:r>
              <a:rPr sz="1693" dirty="0">
                <a:solidFill>
                  <a:srgbClr val="3364A3"/>
                </a:solidFill>
                <a:latin typeface="Liberation Sans"/>
                <a:cs typeface="Liberation Sans"/>
              </a:rPr>
              <a:t>real</a:t>
            </a:r>
            <a:endParaRPr sz="1693">
              <a:latin typeface="Liberation Sans"/>
              <a:cs typeface="Liberation Sans"/>
            </a:endParaRPr>
          </a:p>
        </p:txBody>
      </p:sp>
    </p:spTree>
    <p:extLst>
      <p:ext uri="{BB962C8B-B14F-4D97-AF65-F5344CB8AC3E}">
        <p14:creationId xmlns:p14="http://schemas.microsoft.com/office/powerpoint/2010/main" val="1152945525"/>
      </p:ext>
    </p:extLst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6" name="Rectangle 11">
            <a:extLst>
              <a:ext uri="{FF2B5EF4-FFF2-40B4-BE49-F238E27FC236}">
                <a16:creationId xmlns:a16="http://schemas.microsoft.com/office/drawing/2014/main" id="{2C126878-3F17-46A2-B7A2-712D3E3762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0887" y="325765"/>
            <a:ext cx="1298241" cy="54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s-ES_tradnl" sz="3200" dirty="0" err="1">
                <a:solidFill>
                  <a:srgbClr val="FFFFFF"/>
                </a:solidFill>
                <a:latin typeface="MicrogrammaDMedExt" pitchFamily="34" charset="0"/>
              </a:rPr>
              <a:t>Agueiro</a:t>
            </a:r>
            <a:endParaRPr lang="es-ES_tradnl" sz="32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5CA5724-DFAF-4E79-AAE9-89D10FC3CD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984" y="1397397"/>
            <a:ext cx="3746032" cy="634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206845"/>
      </p:ext>
    </p:extLst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523FACA-FC6F-4E9B-9602-BBB6ACA758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1662" y="957262"/>
            <a:ext cx="8448675" cy="7229475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8882A874-3ECC-4D7C-9604-D89DCF1B8E24}"/>
              </a:ext>
            </a:extLst>
          </p:cNvPr>
          <p:cNvSpPr/>
          <p:nvPr/>
        </p:nvSpPr>
        <p:spPr>
          <a:xfrm>
            <a:off x="7824192" y="827585"/>
            <a:ext cx="792088" cy="451345"/>
          </a:xfrm>
          <a:prstGeom prst="rect">
            <a:avLst/>
          </a:prstGeom>
          <a:noFill/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FB7D82E-D412-4C6E-AC33-BBF10C3E3A5B}"/>
              </a:ext>
            </a:extLst>
          </p:cNvPr>
          <p:cNvSpPr txBox="1"/>
          <p:nvPr/>
        </p:nvSpPr>
        <p:spPr>
          <a:xfrm>
            <a:off x="551384" y="138746"/>
            <a:ext cx="43423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Tramitar incidencias</a:t>
            </a:r>
            <a:endParaRPr lang="es-ES_tradnl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081687"/>
      </p:ext>
    </p:extLst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96E9C92-A178-4FD1-BFD4-97C7629A5D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400" y="2195736"/>
            <a:ext cx="10239423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6263D60-ED4A-424D-B415-C07A5D8F48B5}"/>
              </a:ext>
            </a:extLst>
          </p:cNvPr>
          <p:cNvSpPr txBox="1"/>
          <p:nvPr/>
        </p:nvSpPr>
        <p:spPr>
          <a:xfrm>
            <a:off x="551384" y="138746"/>
            <a:ext cx="43423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Tramitar incidencias</a:t>
            </a:r>
            <a:endParaRPr lang="es-ES_tradnl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6277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CA24D6D-4F95-4CE3-B012-7C5577C19F40}"/>
              </a:ext>
            </a:extLst>
          </p:cNvPr>
          <p:cNvSpPr txBox="1"/>
          <p:nvPr/>
        </p:nvSpPr>
        <p:spPr>
          <a:xfrm>
            <a:off x="479376" y="154484"/>
            <a:ext cx="40495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Correo electrónico</a:t>
            </a:r>
            <a:endParaRPr lang="es-ES_tradnl" sz="4000" dirty="0">
              <a:solidFill>
                <a:schemeClr val="bg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31778D5-0D1A-4761-8585-39B882EF92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9" y="862370"/>
            <a:ext cx="12192000" cy="7526054"/>
          </a:xfrm>
          <a:prstGeom prst="rect">
            <a:avLst/>
          </a:prstGeom>
        </p:spPr>
      </p:pic>
      <p:sp>
        <p:nvSpPr>
          <p:cNvPr id="6" name="1 Marcador de número de diapositiva">
            <a:extLst>
              <a:ext uri="{FF2B5EF4-FFF2-40B4-BE49-F238E27FC236}">
                <a16:creationId xmlns:a16="http://schemas.microsoft.com/office/drawing/2014/main" id="{C20D14A9-7819-4476-A274-E90026786BBB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52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7" name="101 Imagen" descr="02_pie.jpg">
            <a:extLst>
              <a:ext uri="{FF2B5EF4-FFF2-40B4-BE49-F238E27FC236}">
                <a16:creationId xmlns:a16="http://schemas.microsoft.com/office/drawing/2014/main" id="{FBB8631F-38F9-4B49-9902-830896168370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8" name="5 Marcador de número de diapositiva">
            <a:extLst>
              <a:ext uri="{FF2B5EF4-FFF2-40B4-BE49-F238E27FC236}">
                <a16:creationId xmlns:a16="http://schemas.microsoft.com/office/drawing/2014/main" id="{1E39CD4C-78A7-4D31-8184-4FDE175B3B86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52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9" name="12 Imagen" descr="cons_cul_edu-cor">
            <a:extLst>
              <a:ext uri="{FF2B5EF4-FFF2-40B4-BE49-F238E27FC236}">
                <a16:creationId xmlns:a16="http://schemas.microsoft.com/office/drawing/2014/main" id="{A0BB71C6-6ED0-4A07-A7E0-6FEC0124ACA2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8 Imagen">
            <a:extLst>
              <a:ext uri="{FF2B5EF4-FFF2-40B4-BE49-F238E27FC236}">
                <a16:creationId xmlns:a16="http://schemas.microsoft.com/office/drawing/2014/main" id="{5A88964A-B108-410A-B745-BC4AD0D9C2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420520"/>
      </p:ext>
    </p:extLst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43075"/>
            <a:ext cx="6744072" cy="7558011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6779060" y="2195736"/>
            <a:ext cx="53249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/>
              <a:t>abalar.ZONA@edu.xunta.es</a:t>
            </a:r>
            <a:endParaRPr lang="es-ES_tradnl" sz="360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2C1A464-E812-4ADC-BDEC-4A4B646C2ED6}"/>
              </a:ext>
            </a:extLst>
          </p:cNvPr>
          <p:cNvSpPr txBox="1"/>
          <p:nvPr/>
        </p:nvSpPr>
        <p:spPr>
          <a:xfrm>
            <a:off x="551384" y="138746"/>
            <a:ext cx="41392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Asesores/as Abalar</a:t>
            </a:r>
            <a:endParaRPr lang="es-ES_tradnl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847849"/>
      </p:ext>
    </p:extLst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B6CCA69-24BB-42B2-9B32-B719AAE672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571" y="1190556"/>
            <a:ext cx="5142857" cy="5142857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B5323F9F-F45A-4DFD-8BF7-A3E92CE1A282}"/>
              </a:ext>
            </a:extLst>
          </p:cNvPr>
          <p:cNvSpPr/>
          <p:nvPr/>
        </p:nvSpPr>
        <p:spPr>
          <a:xfrm>
            <a:off x="0" y="6696384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solidFill>
                  <a:schemeClr val="tx2"/>
                </a:solidFill>
              </a:rPr>
              <a:t>www.edu.xunta.gal/centros/zonacarballod6/equiposdirectivos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EA390A72-F830-4AC6-91E3-3CCBA77CA07D}"/>
              </a:ext>
            </a:extLst>
          </p:cNvPr>
          <p:cNvSpPr/>
          <p:nvPr/>
        </p:nvSpPr>
        <p:spPr>
          <a:xfrm>
            <a:off x="0" y="7379848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solidFill>
                  <a:srgbClr val="C00000"/>
                </a:solidFill>
              </a:rPr>
              <a:t>manuelangel@edu.xunta.es</a:t>
            </a:r>
            <a:endParaRPr lang="es-ES_tradnl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652701"/>
      </p:ext>
    </p:extLst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169 Imagen" descr="09_contraportada_fondo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  <p:pic>
        <p:nvPicPr>
          <p:cNvPr id="172" name="171 Imagen" descr="logo_xunta.wm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01187" y="4143372"/>
            <a:ext cx="2589627" cy="857256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CA24D6D-4F95-4CE3-B012-7C5577C19F40}"/>
              </a:ext>
            </a:extLst>
          </p:cNvPr>
          <p:cNvSpPr txBox="1"/>
          <p:nvPr/>
        </p:nvSpPr>
        <p:spPr>
          <a:xfrm>
            <a:off x="479376" y="154484"/>
            <a:ext cx="40495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Correo electrónico</a:t>
            </a:r>
            <a:endParaRPr lang="es-ES_tradnl" sz="4000" dirty="0">
              <a:solidFill>
                <a:schemeClr val="bg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31778D5-0D1A-4761-8585-39B882EF92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9" y="862370"/>
            <a:ext cx="12192000" cy="7526054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CE869644-0B4D-4D9B-A420-D427F31E0EE1}"/>
              </a:ext>
            </a:extLst>
          </p:cNvPr>
          <p:cNvSpPr/>
          <p:nvPr/>
        </p:nvSpPr>
        <p:spPr>
          <a:xfrm>
            <a:off x="119336" y="2195736"/>
            <a:ext cx="1800200" cy="280831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7" name="1 Marcador de número de diapositiva">
            <a:extLst>
              <a:ext uri="{FF2B5EF4-FFF2-40B4-BE49-F238E27FC236}">
                <a16:creationId xmlns:a16="http://schemas.microsoft.com/office/drawing/2014/main" id="{2DDC0D0A-4DC5-4073-B261-85F551AB3283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53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8" name="101 Imagen" descr="02_pie.jpg">
            <a:extLst>
              <a:ext uri="{FF2B5EF4-FFF2-40B4-BE49-F238E27FC236}">
                <a16:creationId xmlns:a16="http://schemas.microsoft.com/office/drawing/2014/main" id="{AF72FB14-F18E-4FD4-B9AB-3C0EFA512C03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28CE5DF7-502F-44A6-B748-03A613418FE1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53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" name="12 Imagen" descr="cons_cul_edu-cor">
            <a:extLst>
              <a:ext uri="{FF2B5EF4-FFF2-40B4-BE49-F238E27FC236}">
                <a16:creationId xmlns:a16="http://schemas.microsoft.com/office/drawing/2014/main" id="{7907F051-D9A5-44F9-9C4B-06FC6133793F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" name="8 Imagen">
            <a:extLst>
              <a:ext uri="{FF2B5EF4-FFF2-40B4-BE49-F238E27FC236}">
                <a16:creationId xmlns:a16="http://schemas.microsoft.com/office/drawing/2014/main" id="{1C060E3C-7D6D-48DC-86AB-18141993AA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9304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 rot="841579">
            <a:off x="8829426" y="2057894"/>
            <a:ext cx="17475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0" dirty="0">
                <a:solidFill>
                  <a:schemeClr val="bg1"/>
                </a:solidFill>
              </a:rPr>
              <a:t>imap</a:t>
            </a:r>
            <a:endParaRPr lang="es-ES_tradnl" sz="6000" dirty="0">
              <a:solidFill>
                <a:schemeClr val="bg1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50DD8C7-7297-4444-939D-098C5D296610}"/>
              </a:ext>
            </a:extLst>
          </p:cNvPr>
          <p:cNvSpPr txBox="1"/>
          <p:nvPr/>
        </p:nvSpPr>
        <p:spPr>
          <a:xfrm>
            <a:off x="479376" y="154484"/>
            <a:ext cx="40495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Correo electrónico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A9CDCE5C-C15F-427D-AECB-1B8F9277E73D}"/>
              </a:ext>
            </a:extLst>
          </p:cNvPr>
          <p:cNvSpPr/>
          <p:nvPr/>
        </p:nvSpPr>
        <p:spPr>
          <a:xfrm>
            <a:off x="454972" y="982068"/>
            <a:ext cx="11661059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5400" b="1" dirty="0">
                <a:solidFill>
                  <a:srgbClr val="C00000"/>
                </a:solidFill>
              </a:rPr>
              <a:t>Acceso </a:t>
            </a:r>
            <a:r>
              <a:rPr lang="es-ES" sz="5400" b="1" dirty="0" err="1">
                <a:solidFill>
                  <a:srgbClr val="C00000"/>
                </a:solidFill>
              </a:rPr>
              <a:t>ao</a:t>
            </a:r>
            <a:r>
              <a:rPr lang="es-ES" sz="5400" b="1" dirty="0">
                <a:solidFill>
                  <a:srgbClr val="C00000"/>
                </a:solidFill>
              </a:rPr>
              <a:t> correo (</a:t>
            </a:r>
            <a:r>
              <a:rPr lang="es-ES" sz="5400" b="1" dirty="0" err="1">
                <a:solidFill>
                  <a:srgbClr val="C00000"/>
                </a:solidFill>
              </a:rPr>
              <a:t>axustes</a:t>
            </a:r>
            <a:r>
              <a:rPr lang="es-ES" sz="5400" b="1" dirty="0">
                <a:solidFill>
                  <a:srgbClr val="C00000"/>
                </a:solidFill>
              </a:rPr>
              <a:t> entrantes):</a:t>
            </a:r>
            <a:br>
              <a:rPr lang="es-ES" sz="5400" dirty="0">
                <a:solidFill>
                  <a:schemeClr val="tx2"/>
                </a:solidFill>
              </a:rPr>
            </a:br>
            <a:r>
              <a:rPr lang="es-ES" sz="5400" dirty="0">
                <a:solidFill>
                  <a:schemeClr val="tx2"/>
                </a:solidFill>
              </a:rPr>
              <a:t>Enderezo de correo:  					&lt;conta&gt;@edu.xunta.es</a:t>
            </a:r>
            <a:br>
              <a:rPr lang="es-ES" sz="5400" dirty="0">
                <a:solidFill>
                  <a:schemeClr val="tx2"/>
                </a:solidFill>
              </a:rPr>
            </a:br>
            <a:r>
              <a:rPr lang="es-ES" sz="5400" dirty="0">
                <a:solidFill>
                  <a:schemeClr val="tx2"/>
                </a:solidFill>
              </a:rPr>
              <a:t>Usuario: &lt;conta&gt;</a:t>
            </a:r>
            <a:br>
              <a:rPr lang="es-ES" sz="5400" dirty="0">
                <a:solidFill>
                  <a:schemeClr val="tx2"/>
                </a:solidFill>
              </a:rPr>
            </a:br>
            <a:r>
              <a:rPr lang="es-ES" sz="5400" dirty="0">
                <a:solidFill>
                  <a:schemeClr val="tx2"/>
                </a:solidFill>
              </a:rPr>
              <a:t>Identificación: </a:t>
            </a:r>
            <a:r>
              <a:rPr lang="es-ES" sz="5400" dirty="0" err="1">
                <a:solidFill>
                  <a:schemeClr val="tx2"/>
                </a:solidFill>
              </a:rPr>
              <a:t>Contrasinal</a:t>
            </a:r>
            <a:br>
              <a:rPr lang="es-ES" sz="5400" dirty="0">
                <a:solidFill>
                  <a:schemeClr val="tx2"/>
                </a:solidFill>
              </a:rPr>
            </a:br>
            <a:r>
              <a:rPr lang="es-ES" sz="5400" dirty="0">
                <a:solidFill>
                  <a:schemeClr val="tx2"/>
                </a:solidFill>
              </a:rPr>
              <a:t>Servidor IMAP: imap.edu.xunta.es</a:t>
            </a:r>
            <a:br>
              <a:rPr lang="es-ES" sz="5400" dirty="0">
                <a:solidFill>
                  <a:schemeClr val="tx2"/>
                </a:solidFill>
              </a:rPr>
            </a:br>
            <a:r>
              <a:rPr lang="es-ES" sz="5400" dirty="0">
                <a:solidFill>
                  <a:schemeClr val="tx2"/>
                </a:solidFill>
              </a:rPr>
              <a:t>Porto: 993</a:t>
            </a:r>
            <a:br>
              <a:rPr lang="es-ES" sz="5400" dirty="0">
                <a:solidFill>
                  <a:schemeClr val="tx2"/>
                </a:solidFill>
              </a:rPr>
            </a:br>
            <a:r>
              <a:rPr lang="es-ES" sz="5400" dirty="0" err="1">
                <a:solidFill>
                  <a:schemeClr val="tx2"/>
                </a:solidFill>
              </a:rPr>
              <a:t>Seguridade</a:t>
            </a:r>
            <a:r>
              <a:rPr lang="es-ES" sz="5400" dirty="0">
                <a:solidFill>
                  <a:schemeClr val="tx2"/>
                </a:solidFill>
              </a:rPr>
              <a:t>: SSL </a:t>
            </a:r>
            <a:r>
              <a:rPr lang="es-ES" sz="5400" dirty="0" err="1">
                <a:solidFill>
                  <a:schemeClr val="tx2"/>
                </a:solidFill>
              </a:rPr>
              <a:t>ou</a:t>
            </a:r>
            <a:r>
              <a:rPr lang="es-ES" sz="5400" dirty="0">
                <a:solidFill>
                  <a:schemeClr val="tx2"/>
                </a:solidFill>
              </a:rPr>
              <a:t> TLS</a:t>
            </a:r>
          </a:p>
        </p:txBody>
      </p:sp>
      <p:sp>
        <p:nvSpPr>
          <p:cNvPr id="6" name="1 Marcador de número de diapositiva">
            <a:extLst>
              <a:ext uri="{FF2B5EF4-FFF2-40B4-BE49-F238E27FC236}">
                <a16:creationId xmlns:a16="http://schemas.microsoft.com/office/drawing/2014/main" id="{A370B9DE-4D40-4A8F-AA00-8BF24D644E78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54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7" name="101 Imagen" descr="02_pie.jpg">
            <a:extLst>
              <a:ext uri="{FF2B5EF4-FFF2-40B4-BE49-F238E27FC236}">
                <a16:creationId xmlns:a16="http://schemas.microsoft.com/office/drawing/2014/main" id="{656B1060-6FDA-4F9C-AAFE-70B6F07DB1B8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8" name="5 Marcador de número de diapositiva">
            <a:extLst>
              <a:ext uri="{FF2B5EF4-FFF2-40B4-BE49-F238E27FC236}">
                <a16:creationId xmlns:a16="http://schemas.microsoft.com/office/drawing/2014/main" id="{4456A1CF-B79C-4995-A9AB-FCFD27F4845E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54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" name="12 Imagen" descr="cons_cul_edu-cor">
            <a:extLst>
              <a:ext uri="{FF2B5EF4-FFF2-40B4-BE49-F238E27FC236}">
                <a16:creationId xmlns:a16="http://schemas.microsoft.com/office/drawing/2014/main" id="{43811C7C-7BDD-4218-8156-8CD0CBF587A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8 Imagen">
            <a:extLst>
              <a:ext uri="{FF2B5EF4-FFF2-40B4-BE49-F238E27FC236}">
                <a16:creationId xmlns:a16="http://schemas.microsoft.com/office/drawing/2014/main" id="{F9A5322B-D071-4164-AD55-D52702BF1D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36359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 rot="841579">
            <a:off x="8829426" y="2057894"/>
            <a:ext cx="17475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0" dirty="0">
                <a:solidFill>
                  <a:schemeClr val="bg1"/>
                </a:solidFill>
              </a:rPr>
              <a:t>imap</a:t>
            </a:r>
            <a:endParaRPr lang="es-ES_tradnl" sz="6000" dirty="0">
              <a:solidFill>
                <a:schemeClr val="bg1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50DD8C7-7297-4444-939D-098C5D296610}"/>
              </a:ext>
            </a:extLst>
          </p:cNvPr>
          <p:cNvSpPr txBox="1"/>
          <p:nvPr/>
        </p:nvSpPr>
        <p:spPr>
          <a:xfrm>
            <a:off x="479376" y="154484"/>
            <a:ext cx="40495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Correo electrónico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A9CDCE5C-C15F-427D-AECB-1B8F9277E73D}"/>
              </a:ext>
            </a:extLst>
          </p:cNvPr>
          <p:cNvSpPr/>
          <p:nvPr/>
        </p:nvSpPr>
        <p:spPr>
          <a:xfrm>
            <a:off x="308718" y="958201"/>
            <a:ext cx="11589051" cy="7571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5400" b="1" dirty="0">
                <a:solidFill>
                  <a:srgbClr val="C00000"/>
                </a:solidFill>
              </a:rPr>
              <a:t>Envío de correo (</a:t>
            </a:r>
            <a:r>
              <a:rPr lang="es-ES" sz="5400" b="1" dirty="0" err="1">
                <a:solidFill>
                  <a:srgbClr val="C00000"/>
                </a:solidFill>
              </a:rPr>
              <a:t>axustes</a:t>
            </a:r>
            <a:r>
              <a:rPr lang="es-ES" sz="5400" b="1" dirty="0">
                <a:solidFill>
                  <a:srgbClr val="C00000"/>
                </a:solidFill>
              </a:rPr>
              <a:t> </a:t>
            </a:r>
            <a:r>
              <a:rPr lang="es-ES" sz="5400" b="1" dirty="0" err="1">
                <a:solidFill>
                  <a:srgbClr val="C00000"/>
                </a:solidFill>
              </a:rPr>
              <a:t>saíntes</a:t>
            </a:r>
            <a:r>
              <a:rPr lang="es-ES" sz="5400" b="1" dirty="0">
                <a:solidFill>
                  <a:srgbClr val="C00000"/>
                </a:solidFill>
              </a:rPr>
              <a:t>):</a:t>
            </a:r>
            <a:br>
              <a:rPr lang="es-ES" sz="5400" dirty="0">
                <a:solidFill>
                  <a:schemeClr val="tx2"/>
                </a:solidFill>
              </a:rPr>
            </a:br>
            <a:r>
              <a:rPr lang="es-ES" sz="5400" dirty="0">
                <a:solidFill>
                  <a:schemeClr val="tx2"/>
                </a:solidFill>
              </a:rPr>
              <a:t>Usuario: &lt;conta&gt;</a:t>
            </a:r>
            <a:br>
              <a:rPr lang="es-ES" sz="5400" dirty="0">
                <a:solidFill>
                  <a:schemeClr val="tx2"/>
                </a:solidFill>
              </a:rPr>
            </a:br>
            <a:r>
              <a:rPr lang="es-ES" sz="5400" dirty="0">
                <a:solidFill>
                  <a:schemeClr val="tx2"/>
                </a:solidFill>
              </a:rPr>
              <a:t>Identificación: </a:t>
            </a:r>
            <a:r>
              <a:rPr lang="es-ES" sz="5400" dirty="0" err="1">
                <a:solidFill>
                  <a:schemeClr val="tx2"/>
                </a:solidFill>
              </a:rPr>
              <a:t>Contrasinal</a:t>
            </a:r>
            <a:br>
              <a:rPr lang="es-ES" sz="5400" dirty="0">
                <a:solidFill>
                  <a:schemeClr val="tx2"/>
                </a:solidFill>
              </a:rPr>
            </a:br>
            <a:r>
              <a:rPr lang="es-ES" sz="5400" dirty="0">
                <a:solidFill>
                  <a:schemeClr val="tx2"/>
                </a:solidFill>
              </a:rPr>
              <a:t>Servidor SMTP: smtp.edu.xunta.es</a:t>
            </a:r>
            <a:br>
              <a:rPr lang="es-ES" sz="5400" dirty="0">
                <a:solidFill>
                  <a:schemeClr val="tx2"/>
                </a:solidFill>
              </a:rPr>
            </a:br>
            <a:r>
              <a:rPr lang="es-ES" sz="5400" dirty="0">
                <a:solidFill>
                  <a:schemeClr val="tx2"/>
                </a:solidFill>
              </a:rPr>
              <a:t>Porto: 587</a:t>
            </a:r>
            <a:br>
              <a:rPr lang="es-ES" sz="5400" dirty="0">
                <a:solidFill>
                  <a:schemeClr val="tx2"/>
                </a:solidFill>
              </a:rPr>
            </a:br>
            <a:r>
              <a:rPr lang="es-ES" sz="5400" dirty="0" err="1">
                <a:solidFill>
                  <a:schemeClr val="tx2"/>
                </a:solidFill>
              </a:rPr>
              <a:t>Seguridade</a:t>
            </a:r>
            <a:r>
              <a:rPr lang="es-ES" sz="5400" dirty="0">
                <a:solidFill>
                  <a:schemeClr val="tx2"/>
                </a:solidFill>
              </a:rPr>
              <a:t>: STARTTLS (se o </a:t>
            </a:r>
            <a:r>
              <a:rPr lang="es-ES" sz="5400" dirty="0" err="1">
                <a:solidFill>
                  <a:schemeClr val="tx2"/>
                </a:solidFill>
              </a:rPr>
              <a:t>seu</a:t>
            </a:r>
            <a:r>
              <a:rPr lang="es-ES" sz="5400" dirty="0">
                <a:solidFill>
                  <a:schemeClr val="tx2"/>
                </a:solidFill>
              </a:rPr>
              <a:t> cliente </a:t>
            </a:r>
            <a:r>
              <a:rPr lang="es-ES" sz="5400" dirty="0" err="1">
                <a:solidFill>
                  <a:schemeClr val="tx2"/>
                </a:solidFill>
              </a:rPr>
              <a:t>ou</a:t>
            </a:r>
            <a:r>
              <a:rPr lang="es-ES" sz="5400" dirty="0">
                <a:solidFill>
                  <a:schemeClr val="tx2"/>
                </a:solidFill>
              </a:rPr>
              <a:t> terminal non dispón </a:t>
            </a:r>
            <a:r>
              <a:rPr lang="es-ES" sz="5400" dirty="0" err="1">
                <a:solidFill>
                  <a:schemeClr val="tx2"/>
                </a:solidFill>
              </a:rPr>
              <a:t>desta</a:t>
            </a:r>
            <a:r>
              <a:rPr lang="es-ES" sz="5400" dirty="0">
                <a:solidFill>
                  <a:schemeClr val="tx2"/>
                </a:solidFill>
              </a:rPr>
              <a:t> opción de </a:t>
            </a:r>
            <a:r>
              <a:rPr lang="es-ES" sz="5400" dirty="0" err="1">
                <a:solidFill>
                  <a:schemeClr val="tx2"/>
                </a:solidFill>
              </a:rPr>
              <a:t>seguridade</a:t>
            </a:r>
            <a:r>
              <a:rPr lang="es-ES" sz="5400" dirty="0">
                <a:solidFill>
                  <a:schemeClr val="tx2"/>
                </a:solidFill>
              </a:rPr>
              <a:t>, debe </a:t>
            </a:r>
            <a:r>
              <a:rPr lang="es-ES" sz="5400" dirty="0" err="1">
                <a:solidFill>
                  <a:schemeClr val="tx2"/>
                </a:solidFill>
              </a:rPr>
              <a:t>empregar</a:t>
            </a:r>
            <a:r>
              <a:rPr lang="es-ES" sz="5400" dirty="0">
                <a:solidFill>
                  <a:schemeClr val="tx2"/>
                </a:solidFill>
              </a:rPr>
              <a:t> TLS </a:t>
            </a:r>
            <a:r>
              <a:rPr lang="es-ES" sz="5400" dirty="0" err="1">
                <a:solidFill>
                  <a:schemeClr val="tx2"/>
                </a:solidFill>
              </a:rPr>
              <a:t>ou</a:t>
            </a:r>
            <a:r>
              <a:rPr lang="es-ES" sz="5400" dirty="0">
                <a:solidFill>
                  <a:schemeClr val="tx2"/>
                </a:solidFill>
              </a:rPr>
              <a:t> SSL, </a:t>
            </a:r>
            <a:r>
              <a:rPr lang="es-ES" sz="5400" dirty="0" err="1">
                <a:solidFill>
                  <a:schemeClr val="tx2"/>
                </a:solidFill>
              </a:rPr>
              <a:t>neste</a:t>
            </a:r>
            <a:r>
              <a:rPr lang="es-ES" sz="5400" dirty="0">
                <a:solidFill>
                  <a:schemeClr val="tx2"/>
                </a:solidFill>
              </a:rPr>
              <a:t> orden de preferencia)</a:t>
            </a:r>
            <a:endParaRPr lang="es-ES" sz="5400" dirty="0">
              <a:solidFill>
                <a:schemeClr val="tx2"/>
              </a:solidFill>
              <a:effectLst/>
            </a:endParaRPr>
          </a:p>
        </p:txBody>
      </p:sp>
      <p:sp>
        <p:nvSpPr>
          <p:cNvPr id="6" name="1 Marcador de número de diapositiva">
            <a:extLst>
              <a:ext uri="{FF2B5EF4-FFF2-40B4-BE49-F238E27FC236}">
                <a16:creationId xmlns:a16="http://schemas.microsoft.com/office/drawing/2014/main" id="{314DAECD-604B-4032-B323-96ADF55E5DAE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55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7" name="101 Imagen" descr="02_pie.jpg">
            <a:extLst>
              <a:ext uri="{FF2B5EF4-FFF2-40B4-BE49-F238E27FC236}">
                <a16:creationId xmlns:a16="http://schemas.microsoft.com/office/drawing/2014/main" id="{BB6B02E9-35E0-401D-8B37-AFBB31B0F3AE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8" name="5 Marcador de número de diapositiva">
            <a:extLst>
              <a:ext uri="{FF2B5EF4-FFF2-40B4-BE49-F238E27FC236}">
                <a16:creationId xmlns:a16="http://schemas.microsoft.com/office/drawing/2014/main" id="{8F0F45AE-7E63-4D01-98D4-DAF1883743E5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55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" name="12 Imagen" descr="cons_cul_edu-cor">
            <a:extLst>
              <a:ext uri="{FF2B5EF4-FFF2-40B4-BE49-F238E27FC236}">
                <a16:creationId xmlns:a16="http://schemas.microsoft.com/office/drawing/2014/main" id="{B9FBAE0E-68B6-4F94-A76B-27F24D59831B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8 Imagen">
            <a:extLst>
              <a:ext uri="{FF2B5EF4-FFF2-40B4-BE49-F238E27FC236}">
                <a16:creationId xmlns:a16="http://schemas.microsoft.com/office/drawing/2014/main" id="{152BF580-3F8C-4C9A-B628-B32CA79D61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29437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 rot="841579">
            <a:off x="8829426" y="2057894"/>
            <a:ext cx="17475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0" dirty="0">
                <a:solidFill>
                  <a:schemeClr val="bg1"/>
                </a:solidFill>
              </a:rPr>
              <a:t>imap</a:t>
            </a:r>
            <a:endParaRPr lang="es-ES_tradnl" sz="6000" dirty="0">
              <a:solidFill>
                <a:schemeClr val="bg1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50DD8C7-7297-4444-939D-098C5D296610}"/>
              </a:ext>
            </a:extLst>
          </p:cNvPr>
          <p:cNvSpPr txBox="1"/>
          <p:nvPr/>
        </p:nvSpPr>
        <p:spPr>
          <a:xfrm>
            <a:off x="479376" y="154484"/>
            <a:ext cx="40495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Correo electrónico</a:t>
            </a:r>
            <a:endParaRPr lang="es-ES_tradnl" sz="4000" dirty="0">
              <a:solidFill>
                <a:schemeClr val="bg1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6E9C694-7785-44EE-9E33-E412A95C69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656" y="867188"/>
            <a:ext cx="10585176" cy="7409623"/>
          </a:xfrm>
          <a:prstGeom prst="rect">
            <a:avLst/>
          </a:prstGeom>
        </p:spPr>
      </p:pic>
      <p:sp>
        <p:nvSpPr>
          <p:cNvPr id="6" name="1 Marcador de número de diapositiva">
            <a:extLst>
              <a:ext uri="{FF2B5EF4-FFF2-40B4-BE49-F238E27FC236}">
                <a16:creationId xmlns:a16="http://schemas.microsoft.com/office/drawing/2014/main" id="{07825887-E41A-456C-8845-411B270380EE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56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7" name="101 Imagen" descr="02_pie.jpg">
            <a:extLst>
              <a:ext uri="{FF2B5EF4-FFF2-40B4-BE49-F238E27FC236}">
                <a16:creationId xmlns:a16="http://schemas.microsoft.com/office/drawing/2014/main" id="{904D5CA0-473A-4F58-A74E-A0283C3B03A6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8" name="5 Marcador de número de diapositiva">
            <a:extLst>
              <a:ext uri="{FF2B5EF4-FFF2-40B4-BE49-F238E27FC236}">
                <a16:creationId xmlns:a16="http://schemas.microsoft.com/office/drawing/2014/main" id="{14F95F26-60D4-4FC7-8377-9A6A9717C89D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56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" name="12 Imagen" descr="cons_cul_edu-cor">
            <a:extLst>
              <a:ext uri="{FF2B5EF4-FFF2-40B4-BE49-F238E27FC236}">
                <a16:creationId xmlns:a16="http://schemas.microsoft.com/office/drawing/2014/main" id="{67A6DECB-C0D4-4841-8FD3-E044CE7C8D74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8 Imagen">
            <a:extLst>
              <a:ext uri="{FF2B5EF4-FFF2-40B4-BE49-F238E27FC236}">
                <a16:creationId xmlns:a16="http://schemas.microsoft.com/office/drawing/2014/main" id="{AB14F79C-94E8-484B-9036-4D93DCD586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4155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 rot="841579">
            <a:off x="8829426" y="2057894"/>
            <a:ext cx="17475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0" dirty="0">
                <a:solidFill>
                  <a:schemeClr val="bg1"/>
                </a:solidFill>
              </a:rPr>
              <a:t>imap</a:t>
            </a:r>
            <a:endParaRPr lang="es-ES_tradnl" sz="6000" dirty="0">
              <a:solidFill>
                <a:schemeClr val="bg1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50DD8C7-7297-4444-939D-098C5D296610}"/>
              </a:ext>
            </a:extLst>
          </p:cNvPr>
          <p:cNvSpPr txBox="1"/>
          <p:nvPr/>
        </p:nvSpPr>
        <p:spPr>
          <a:xfrm>
            <a:off x="479376" y="154484"/>
            <a:ext cx="40495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Correo electrónico</a:t>
            </a:r>
            <a:endParaRPr lang="es-ES_tradnl" sz="4000" dirty="0">
              <a:solidFill>
                <a:schemeClr val="bg1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27D0B8E-3810-4DD7-AD02-3371E75FA7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9616" y="994073"/>
            <a:ext cx="6912768" cy="7155854"/>
          </a:xfrm>
          <a:prstGeom prst="rect">
            <a:avLst/>
          </a:prstGeom>
        </p:spPr>
      </p:pic>
      <p:sp>
        <p:nvSpPr>
          <p:cNvPr id="6" name="1 Marcador de número de diapositiva">
            <a:extLst>
              <a:ext uri="{FF2B5EF4-FFF2-40B4-BE49-F238E27FC236}">
                <a16:creationId xmlns:a16="http://schemas.microsoft.com/office/drawing/2014/main" id="{A5A07777-5B21-418D-A93B-CBA95C7C9D9E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57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7" name="101 Imagen" descr="02_pie.jpg">
            <a:extLst>
              <a:ext uri="{FF2B5EF4-FFF2-40B4-BE49-F238E27FC236}">
                <a16:creationId xmlns:a16="http://schemas.microsoft.com/office/drawing/2014/main" id="{BD874DEA-35CB-4D12-A9CB-79A478741BDD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8" name="5 Marcador de número de diapositiva">
            <a:extLst>
              <a:ext uri="{FF2B5EF4-FFF2-40B4-BE49-F238E27FC236}">
                <a16:creationId xmlns:a16="http://schemas.microsoft.com/office/drawing/2014/main" id="{648A6767-B4A9-4C91-AC0B-17D7876A9BE3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57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" name="12 Imagen" descr="cons_cul_edu-cor">
            <a:extLst>
              <a:ext uri="{FF2B5EF4-FFF2-40B4-BE49-F238E27FC236}">
                <a16:creationId xmlns:a16="http://schemas.microsoft.com/office/drawing/2014/main" id="{6C13A330-1A1B-49FF-AE6C-625706A24C97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8 Imagen">
            <a:extLst>
              <a:ext uri="{FF2B5EF4-FFF2-40B4-BE49-F238E27FC236}">
                <a16:creationId xmlns:a16="http://schemas.microsoft.com/office/drawing/2014/main" id="{CFBBC21D-DEFA-4AA2-8BC0-888E80D076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8760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pic>
        <p:nvPicPr>
          <p:cNvPr id="3074" name="Picture 2" descr="Teléfono Móvil, Smartphone, Tablet, Blan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30" y="817205"/>
            <a:ext cx="12214430" cy="7656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/>
          <p:cNvSpPr txBox="1"/>
          <p:nvPr/>
        </p:nvSpPr>
        <p:spPr>
          <a:xfrm rot="20783698">
            <a:off x="983432" y="1832174"/>
            <a:ext cx="139814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0" dirty="0">
                <a:solidFill>
                  <a:schemeClr val="bg1"/>
                </a:solidFill>
              </a:rPr>
              <a:t>pop</a:t>
            </a:r>
            <a:endParaRPr lang="es-ES_tradnl" sz="6000" dirty="0">
              <a:solidFill>
                <a:schemeClr val="bg1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 rot="841579">
            <a:off x="8829426" y="2057894"/>
            <a:ext cx="17475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0" dirty="0">
                <a:solidFill>
                  <a:schemeClr val="bg1"/>
                </a:solidFill>
              </a:rPr>
              <a:t>imap</a:t>
            </a:r>
            <a:endParaRPr lang="es-ES_tradnl" sz="6000" dirty="0">
              <a:solidFill>
                <a:schemeClr val="bg1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50DD8C7-7297-4444-939D-098C5D296610}"/>
              </a:ext>
            </a:extLst>
          </p:cNvPr>
          <p:cNvSpPr txBox="1"/>
          <p:nvPr/>
        </p:nvSpPr>
        <p:spPr>
          <a:xfrm>
            <a:off x="479376" y="154484"/>
            <a:ext cx="40495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Correo electrónico</a:t>
            </a:r>
            <a:endParaRPr lang="es-ES_tradnl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5146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 rot="20783698">
            <a:off x="962294" y="1200899"/>
            <a:ext cx="139814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0" dirty="0">
                <a:solidFill>
                  <a:schemeClr val="bg1"/>
                </a:solidFill>
              </a:rPr>
              <a:t>pop</a:t>
            </a:r>
            <a:endParaRPr lang="es-ES_tradnl" sz="6000" dirty="0">
              <a:solidFill>
                <a:schemeClr val="bg1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 rot="841579">
            <a:off x="8808288" y="1426619"/>
            <a:ext cx="17475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0" dirty="0">
                <a:solidFill>
                  <a:schemeClr val="bg1"/>
                </a:solidFill>
              </a:rPr>
              <a:t>imap</a:t>
            </a:r>
            <a:endParaRPr lang="es-ES_tradnl" sz="6000" dirty="0">
              <a:solidFill>
                <a:schemeClr val="bg1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50DD8C7-7297-4444-939D-098C5D296610}"/>
              </a:ext>
            </a:extLst>
          </p:cNvPr>
          <p:cNvSpPr txBox="1"/>
          <p:nvPr/>
        </p:nvSpPr>
        <p:spPr>
          <a:xfrm>
            <a:off x="479376" y="154484"/>
            <a:ext cx="40495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Correo electrónico</a:t>
            </a:r>
            <a:endParaRPr lang="es-ES_tradnl" sz="4000" dirty="0">
              <a:solidFill>
                <a:schemeClr val="bg1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29E9728-ABD3-4D3C-9214-7CDF381376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89" y="1031632"/>
            <a:ext cx="12192000" cy="20282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FCAFB5A-F6AE-4452-B578-44A40C2B20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89" y="3289654"/>
            <a:ext cx="12192000" cy="207443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8C54A2F-32E3-43C6-965A-3CF1CFB37C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0376" y="3556727"/>
            <a:ext cx="1584176" cy="154028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2F8DF801-1F79-4200-906E-BC3C2C90E3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89" y="5724128"/>
            <a:ext cx="12192000" cy="2074434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5AB86FC6-8D5B-4DC4-8653-DCCFC85FDE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0376" y="5991201"/>
            <a:ext cx="1584176" cy="154028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C34CA13-B234-42D3-AF73-C465EB9B38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2085" y="6024184"/>
            <a:ext cx="1603406" cy="1413913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9C830D53-E791-45C2-B4C2-F20A8C0194F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505" y="3640962"/>
            <a:ext cx="1606934" cy="1606934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846CDB23-A6CE-4CB0-8823-317360C323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505" y="1322680"/>
            <a:ext cx="1606934" cy="1606934"/>
          </a:xfrm>
          <a:prstGeom prst="rect">
            <a:avLst/>
          </a:prstGeom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id="{C01F100A-39B3-4A8D-8D0A-E38939E674D2}"/>
              </a:ext>
            </a:extLst>
          </p:cNvPr>
          <p:cNvSpPr/>
          <p:nvPr/>
        </p:nvSpPr>
        <p:spPr>
          <a:xfrm>
            <a:off x="9710575" y="1050708"/>
            <a:ext cx="1884674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_tradnl" dirty="0">
                <a:hlinkClick r:id="rId8"/>
              </a:rPr>
              <a:t>https://www.edu.xunta.es/correo/</a:t>
            </a:r>
            <a:endParaRPr lang="es-ES_tradnl" dirty="0"/>
          </a:p>
        </p:txBody>
      </p:sp>
      <p:sp>
        <p:nvSpPr>
          <p:cNvPr id="16" name="1 Marcador de número de diapositiva">
            <a:extLst>
              <a:ext uri="{FF2B5EF4-FFF2-40B4-BE49-F238E27FC236}">
                <a16:creationId xmlns:a16="http://schemas.microsoft.com/office/drawing/2014/main" id="{624AD2BD-F67B-4B47-A1F1-03DC44ADB25F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59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20" name="101 Imagen" descr="02_pie.jpg">
            <a:extLst>
              <a:ext uri="{FF2B5EF4-FFF2-40B4-BE49-F238E27FC236}">
                <a16:creationId xmlns:a16="http://schemas.microsoft.com/office/drawing/2014/main" id="{A49E3269-F4CB-4095-8042-8DD1B5080496}"/>
              </a:ext>
            </a:extLst>
          </p:cNvPr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21" name="5 Marcador de número de diapositiva">
            <a:extLst>
              <a:ext uri="{FF2B5EF4-FFF2-40B4-BE49-F238E27FC236}">
                <a16:creationId xmlns:a16="http://schemas.microsoft.com/office/drawing/2014/main" id="{872E76DF-1BD7-4195-9CF6-B0099A6D1D71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59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22" name="12 Imagen" descr="cons_cul_edu-cor">
            <a:extLst>
              <a:ext uri="{FF2B5EF4-FFF2-40B4-BE49-F238E27FC236}">
                <a16:creationId xmlns:a16="http://schemas.microsoft.com/office/drawing/2014/main" id="{E7BF4C78-C0C8-4700-8F99-355A32F3BFB6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3" name="8 Imagen">
            <a:extLst>
              <a:ext uri="{FF2B5EF4-FFF2-40B4-BE49-F238E27FC236}">
                <a16:creationId xmlns:a16="http://schemas.microsoft.com/office/drawing/2014/main" id="{E6099186-45E4-4D18-A033-5CCAE415AFA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6295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79376" y="191707"/>
            <a:ext cx="35655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Portal educativo</a:t>
            </a:r>
            <a:endParaRPr lang="es-ES_tradnl" sz="4000" dirty="0">
              <a:solidFill>
                <a:schemeClr val="bg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4EA5DDD-FF21-4E2D-A3BA-A6BBBCA59F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712" y="981074"/>
            <a:ext cx="10696575" cy="7407349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C99C63F5-4657-47CA-A929-25DD58F790A4}"/>
              </a:ext>
            </a:extLst>
          </p:cNvPr>
          <p:cNvSpPr/>
          <p:nvPr/>
        </p:nvSpPr>
        <p:spPr>
          <a:xfrm>
            <a:off x="7392144" y="3568624"/>
            <a:ext cx="3096344" cy="2443536"/>
          </a:xfrm>
          <a:prstGeom prst="rect">
            <a:avLst/>
          </a:prstGeom>
          <a:noFill/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7BE547D2-1A16-45D9-BAC2-8E6CFBC0F20F}"/>
              </a:ext>
            </a:extLst>
          </p:cNvPr>
          <p:cNvSpPr/>
          <p:nvPr/>
        </p:nvSpPr>
        <p:spPr>
          <a:xfrm rot="16200000">
            <a:off x="-4666751" y="4330805"/>
            <a:ext cx="100413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4000" b="1" dirty="0">
                <a:solidFill>
                  <a:schemeClr val="tx2"/>
                </a:solidFill>
              </a:rPr>
              <a:t>portaleducativo@edu.xunta.es</a:t>
            </a:r>
          </a:p>
        </p:txBody>
      </p:sp>
    </p:spTree>
    <p:extLst>
      <p:ext uri="{BB962C8B-B14F-4D97-AF65-F5344CB8AC3E}">
        <p14:creationId xmlns:p14="http://schemas.microsoft.com/office/powerpoint/2010/main" val="35086194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 rot="20783698">
            <a:off x="983432" y="1832174"/>
            <a:ext cx="139814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0" dirty="0">
                <a:solidFill>
                  <a:schemeClr val="bg1"/>
                </a:solidFill>
              </a:rPr>
              <a:t>pop</a:t>
            </a:r>
            <a:endParaRPr lang="es-ES_tradnl" sz="6000" dirty="0">
              <a:solidFill>
                <a:schemeClr val="bg1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 rot="841579">
            <a:off x="8829426" y="2057894"/>
            <a:ext cx="17475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0" dirty="0">
                <a:solidFill>
                  <a:schemeClr val="bg1"/>
                </a:solidFill>
              </a:rPr>
              <a:t>imap</a:t>
            </a:r>
            <a:endParaRPr lang="es-ES_tradnl" sz="6000" dirty="0">
              <a:solidFill>
                <a:schemeClr val="bg1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50DD8C7-7297-4444-939D-098C5D296610}"/>
              </a:ext>
            </a:extLst>
          </p:cNvPr>
          <p:cNvSpPr txBox="1"/>
          <p:nvPr/>
        </p:nvSpPr>
        <p:spPr>
          <a:xfrm>
            <a:off x="479376" y="154484"/>
            <a:ext cx="40495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Correo electrónico</a:t>
            </a:r>
            <a:endParaRPr lang="es-ES_tradnl" sz="4000" dirty="0">
              <a:solidFill>
                <a:schemeClr val="bg1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72AA955-E77E-4637-84A5-354282FEC5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81982"/>
            <a:ext cx="12192000" cy="5050257"/>
          </a:xfrm>
          <a:prstGeom prst="rect">
            <a:avLst/>
          </a:prstGeom>
        </p:spPr>
      </p:pic>
      <p:sp>
        <p:nvSpPr>
          <p:cNvPr id="7" name="1 Marcador de número de diapositiva">
            <a:extLst>
              <a:ext uri="{FF2B5EF4-FFF2-40B4-BE49-F238E27FC236}">
                <a16:creationId xmlns:a16="http://schemas.microsoft.com/office/drawing/2014/main" id="{1627B6FC-A90B-47FD-B2D1-1337F7314485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60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10" name="101 Imagen" descr="02_pie.jpg">
            <a:extLst>
              <a:ext uri="{FF2B5EF4-FFF2-40B4-BE49-F238E27FC236}">
                <a16:creationId xmlns:a16="http://schemas.microsoft.com/office/drawing/2014/main" id="{93EDBAEF-7402-495E-9EE1-20A9BBE0E205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2" name="5 Marcador de número de diapositiva">
            <a:extLst>
              <a:ext uri="{FF2B5EF4-FFF2-40B4-BE49-F238E27FC236}">
                <a16:creationId xmlns:a16="http://schemas.microsoft.com/office/drawing/2014/main" id="{F69CE82B-8439-4B9E-B166-C048F30961ED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60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3" name="12 Imagen" descr="cons_cul_edu-cor">
            <a:extLst>
              <a:ext uri="{FF2B5EF4-FFF2-40B4-BE49-F238E27FC236}">
                <a16:creationId xmlns:a16="http://schemas.microsoft.com/office/drawing/2014/main" id="{9B41896E-2680-48F2-B039-23006F2C21CB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4" name="8 Imagen">
            <a:extLst>
              <a:ext uri="{FF2B5EF4-FFF2-40B4-BE49-F238E27FC236}">
                <a16:creationId xmlns:a16="http://schemas.microsoft.com/office/drawing/2014/main" id="{4934ECE0-4C49-425F-9BA9-A41DE3C6B5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28550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 rot="20783698">
            <a:off x="983432" y="1832174"/>
            <a:ext cx="139814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0" dirty="0">
                <a:solidFill>
                  <a:schemeClr val="bg1"/>
                </a:solidFill>
              </a:rPr>
              <a:t>pop</a:t>
            </a:r>
            <a:endParaRPr lang="es-ES_tradnl" sz="6000" dirty="0">
              <a:solidFill>
                <a:schemeClr val="bg1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 rot="841579">
            <a:off x="8829426" y="2057894"/>
            <a:ext cx="17475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0" dirty="0">
                <a:solidFill>
                  <a:schemeClr val="bg1"/>
                </a:solidFill>
              </a:rPr>
              <a:t>imap</a:t>
            </a:r>
            <a:endParaRPr lang="es-ES_tradnl" sz="6000" dirty="0">
              <a:solidFill>
                <a:schemeClr val="bg1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50DD8C7-7297-4444-939D-098C5D296610}"/>
              </a:ext>
            </a:extLst>
          </p:cNvPr>
          <p:cNvSpPr txBox="1"/>
          <p:nvPr/>
        </p:nvSpPr>
        <p:spPr>
          <a:xfrm>
            <a:off x="479376" y="154484"/>
            <a:ext cx="40495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Correo electrónico</a:t>
            </a:r>
            <a:endParaRPr lang="es-ES_tradnl" sz="4000" dirty="0">
              <a:solidFill>
                <a:schemeClr val="bg1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46F4F00-E4FC-4EE4-AC5F-446411F569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79" y="862370"/>
            <a:ext cx="12221917" cy="7526054"/>
          </a:xfrm>
          <a:prstGeom prst="rect">
            <a:avLst/>
          </a:prstGeom>
        </p:spPr>
      </p:pic>
      <p:sp>
        <p:nvSpPr>
          <p:cNvPr id="7" name="1 Marcador de número de diapositiva">
            <a:extLst>
              <a:ext uri="{FF2B5EF4-FFF2-40B4-BE49-F238E27FC236}">
                <a16:creationId xmlns:a16="http://schemas.microsoft.com/office/drawing/2014/main" id="{F80D70E3-FD5D-4B40-8163-6493722BF0A0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61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10" name="101 Imagen" descr="02_pie.jpg">
            <a:extLst>
              <a:ext uri="{FF2B5EF4-FFF2-40B4-BE49-F238E27FC236}">
                <a16:creationId xmlns:a16="http://schemas.microsoft.com/office/drawing/2014/main" id="{0ECFF616-3F5A-4AE2-9C8C-832AD07182F0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2" name="5 Marcador de número de diapositiva">
            <a:extLst>
              <a:ext uri="{FF2B5EF4-FFF2-40B4-BE49-F238E27FC236}">
                <a16:creationId xmlns:a16="http://schemas.microsoft.com/office/drawing/2014/main" id="{1338C86B-AC25-4EAD-B041-D76B6358BB9D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61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3" name="12 Imagen" descr="cons_cul_edu-cor">
            <a:extLst>
              <a:ext uri="{FF2B5EF4-FFF2-40B4-BE49-F238E27FC236}">
                <a16:creationId xmlns:a16="http://schemas.microsoft.com/office/drawing/2014/main" id="{665628D2-608C-4B3F-BAD9-C75655E0F934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4" name="8 Imagen">
            <a:extLst>
              <a:ext uri="{FF2B5EF4-FFF2-40B4-BE49-F238E27FC236}">
                <a16:creationId xmlns:a16="http://schemas.microsoft.com/office/drawing/2014/main" id="{D153FC4E-F4D1-4547-9D6D-057028FF28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95972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623392" y="7273575"/>
            <a:ext cx="1067907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6000" b="1" dirty="0">
                <a:solidFill>
                  <a:schemeClr val="tx2"/>
                </a:solidFill>
              </a:rPr>
              <a:t>www.edu.xunta.es/</a:t>
            </a:r>
            <a:r>
              <a:rPr lang="es-ES_tradnl" sz="6000" b="1" dirty="0">
                <a:solidFill>
                  <a:srgbClr val="C00000"/>
                </a:solidFill>
              </a:rPr>
              <a:t>contausuario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937975A-42EF-4B17-A714-8235596D806F}"/>
              </a:ext>
            </a:extLst>
          </p:cNvPr>
          <p:cNvSpPr txBox="1"/>
          <p:nvPr/>
        </p:nvSpPr>
        <p:spPr>
          <a:xfrm>
            <a:off x="479376" y="154484"/>
            <a:ext cx="40495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Correo electrónico</a:t>
            </a:r>
            <a:endParaRPr lang="es-ES_tradnl" sz="4000" dirty="0">
              <a:solidFill>
                <a:schemeClr val="bg1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C967EF5-700E-472D-A338-E60C635228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92" y="985124"/>
            <a:ext cx="12050815" cy="6394565"/>
          </a:xfrm>
          <a:prstGeom prst="rect">
            <a:avLst/>
          </a:prstGeom>
        </p:spPr>
      </p:pic>
      <p:sp>
        <p:nvSpPr>
          <p:cNvPr id="8" name="1 Marcador de número de diapositiva">
            <a:extLst>
              <a:ext uri="{FF2B5EF4-FFF2-40B4-BE49-F238E27FC236}">
                <a16:creationId xmlns:a16="http://schemas.microsoft.com/office/drawing/2014/main" id="{E01DBD3A-14D9-42C2-9E6B-E97EB44DB9BA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62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9" name="101 Imagen" descr="02_pie.jpg">
            <a:extLst>
              <a:ext uri="{FF2B5EF4-FFF2-40B4-BE49-F238E27FC236}">
                <a16:creationId xmlns:a16="http://schemas.microsoft.com/office/drawing/2014/main" id="{1D3EE578-9D2B-4D21-8119-11B92BBC9868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0" name="5 Marcador de número de diapositiva">
            <a:extLst>
              <a:ext uri="{FF2B5EF4-FFF2-40B4-BE49-F238E27FC236}">
                <a16:creationId xmlns:a16="http://schemas.microsoft.com/office/drawing/2014/main" id="{CF68226F-8339-4495-BDD5-43103AF69EBE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62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1" name="12 Imagen" descr="cons_cul_edu-cor">
            <a:extLst>
              <a:ext uri="{FF2B5EF4-FFF2-40B4-BE49-F238E27FC236}">
                <a16:creationId xmlns:a16="http://schemas.microsoft.com/office/drawing/2014/main" id="{94489181-953D-4750-B61B-FC15F5B59988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8 Imagen">
            <a:extLst>
              <a:ext uri="{FF2B5EF4-FFF2-40B4-BE49-F238E27FC236}">
                <a16:creationId xmlns:a16="http://schemas.microsoft.com/office/drawing/2014/main" id="{0C7EA322-693E-4515-8F73-65BB7525C3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94908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623392" y="7273575"/>
            <a:ext cx="1067907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6000" b="1" dirty="0">
                <a:solidFill>
                  <a:schemeClr val="tx2"/>
                </a:solidFill>
              </a:rPr>
              <a:t>www.edu.xunta.es/</a:t>
            </a:r>
            <a:r>
              <a:rPr lang="es-ES_tradnl" sz="6000" b="1" dirty="0">
                <a:solidFill>
                  <a:srgbClr val="C00000"/>
                </a:solidFill>
              </a:rPr>
              <a:t>contausuario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937975A-42EF-4B17-A714-8235596D806F}"/>
              </a:ext>
            </a:extLst>
          </p:cNvPr>
          <p:cNvSpPr txBox="1"/>
          <p:nvPr/>
        </p:nvSpPr>
        <p:spPr>
          <a:xfrm>
            <a:off x="479376" y="154484"/>
            <a:ext cx="40495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Correo electrónico</a:t>
            </a:r>
            <a:endParaRPr lang="es-ES_tradnl" sz="4000" dirty="0">
              <a:solidFill>
                <a:schemeClr val="bg1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C967EF5-700E-472D-A338-E60C635228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92" y="985124"/>
            <a:ext cx="12050815" cy="6394565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ADD26239-C2ED-4690-9689-79EEFB8E287E}"/>
              </a:ext>
            </a:extLst>
          </p:cNvPr>
          <p:cNvSpPr/>
          <p:nvPr/>
        </p:nvSpPr>
        <p:spPr>
          <a:xfrm>
            <a:off x="2639616" y="1368267"/>
            <a:ext cx="1296144" cy="79208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417D0E55-D3B2-433D-BCA0-BC622B2C7A7B}"/>
              </a:ext>
            </a:extLst>
          </p:cNvPr>
          <p:cNvSpPr/>
          <p:nvPr/>
        </p:nvSpPr>
        <p:spPr>
          <a:xfrm>
            <a:off x="5962930" y="1764311"/>
            <a:ext cx="4237526" cy="79208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1 Marcador de número de diapositiva">
            <a:extLst>
              <a:ext uri="{FF2B5EF4-FFF2-40B4-BE49-F238E27FC236}">
                <a16:creationId xmlns:a16="http://schemas.microsoft.com/office/drawing/2014/main" id="{0FA46E26-7237-42EE-A04D-DA1B9D3CFA0E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63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11" name="101 Imagen" descr="02_pie.jpg">
            <a:extLst>
              <a:ext uri="{FF2B5EF4-FFF2-40B4-BE49-F238E27FC236}">
                <a16:creationId xmlns:a16="http://schemas.microsoft.com/office/drawing/2014/main" id="{E3D2D009-2AED-4CD8-8246-CFF99956C450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2" name="5 Marcador de número de diapositiva">
            <a:extLst>
              <a:ext uri="{FF2B5EF4-FFF2-40B4-BE49-F238E27FC236}">
                <a16:creationId xmlns:a16="http://schemas.microsoft.com/office/drawing/2014/main" id="{E01E311C-8DF0-4B0A-934B-55CE757975B8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63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3" name="12 Imagen" descr="cons_cul_edu-cor">
            <a:extLst>
              <a:ext uri="{FF2B5EF4-FFF2-40B4-BE49-F238E27FC236}">
                <a16:creationId xmlns:a16="http://schemas.microsoft.com/office/drawing/2014/main" id="{C6925240-D1B6-418C-A301-3B14558F4624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4" name="8 Imagen">
            <a:extLst>
              <a:ext uri="{FF2B5EF4-FFF2-40B4-BE49-F238E27FC236}">
                <a16:creationId xmlns:a16="http://schemas.microsoft.com/office/drawing/2014/main" id="{58D16B18-A404-42BC-A574-65611F8927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57236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937975A-42EF-4B17-A714-8235596D806F}"/>
              </a:ext>
            </a:extLst>
          </p:cNvPr>
          <p:cNvSpPr txBox="1"/>
          <p:nvPr/>
        </p:nvSpPr>
        <p:spPr>
          <a:xfrm>
            <a:off x="479376" y="154484"/>
            <a:ext cx="40495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Correo electrónico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E1AD68C-4892-4A23-A559-A52623059930}"/>
              </a:ext>
            </a:extLst>
          </p:cNvPr>
          <p:cNvSpPr/>
          <p:nvPr/>
        </p:nvSpPr>
        <p:spPr>
          <a:xfrm>
            <a:off x="623392" y="7273575"/>
            <a:ext cx="1067907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6000" b="1" dirty="0">
                <a:solidFill>
                  <a:schemeClr val="tx2"/>
                </a:solidFill>
              </a:rPr>
              <a:t>www.edu.xunta.es/</a:t>
            </a:r>
            <a:r>
              <a:rPr lang="es-ES_tradnl" sz="6000" b="1" dirty="0">
                <a:solidFill>
                  <a:srgbClr val="C00000"/>
                </a:solidFill>
              </a:rPr>
              <a:t>contausuario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26453A0-5C89-4564-84C9-ADEEA5A6B0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43" y="951305"/>
            <a:ext cx="11881321" cy="6312374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C27FFD65-5B12-41B2-9233-38B32C08EBAD}"/>
              </a:ext>
            </a:extLst>
          </p:cNvPr>
          <p:cNvSpPr/>
          <p:nvPr/>
        </p:nvSpPr>
        <p:spPr>
          <a:xfrm>
            <a:off x="10344472" y="3779911"/>
            <a:ext cx="1728192" cy="348376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9" name="1 Marcador de número de diapositiva">
            <a:extLst>
              <a:ext uri="{FF2B5EF4-FFF2-40B4-BE49-F238E27FC236}">
                <a16:creationId xmlns:a16="http://schemas.microsoft.com/office/drawing/2014/main" id="{718764F2-A1A0-4E22-AE59-E60781DF40F5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64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10" name="101 Imagen" descr="02_pie.jpg">
            <a:extLst>
              <a:ext uri="{FF2B5EF4-FFF2-40B4-BE49-F238E27FC236}">
                <a16:creationId xmlns:a16="http://schemas.microsoft.com/office/drawing/2014/main" id="{1F173344-906D-43EE-9F6E-72DD3E87AAEF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1" name="5 Marcador de número de diapositiva">
            <a:extLst>
              <a:ext uri="{FF2B5EF4-FFF2-40B4-BE49-F238E27FC236}">
                <a16:creationId xmlns:a16="http://schemas.microsoft.com/office/drawing/2014/main" id="{5CC6D6FA-66B7-497C-9F7C-44159607FA73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64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2" name="12 Imagen" descr="cons_cul_edu-cor">
            <a:extLst>
              <a:ext uri="{FF2B5EF4-FFF2-40B4-BE49-F238E27FC236}">
                <a16:creationId xmlns:a16="http://schemas.microsoft.com/office/drawing/2014/main" id="{6A54AC88-3220-4D40-A5CD-9FBE60BD788C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3" name="8 Imagen">
            <a:extLst>
              <a:ext uri="{FF2B5EF4-FFF2-40B4-BE49-F238E27FC236}">
                <a16:creationId xmlns:a16="http://schemas.microsoft.com/office/drawing/2014/main" id="{F16658F5-9E70-40A0-AA19-E3C02F5A0C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D2A24E9D-0455-4279-8376-7E5E18BA54C1}"/>
              </a:ext>
            </a:extLst>
          </p:cNvPr>
          <p:cNvSpPr/>
          <p:nvPr/>
        </p:nvSpPr>
        <p:spPr>
          <a:xfrm>
            <a:off x="1919536" y="4355976"/>
            <a:ext cx="2232248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CE696F40-A04B-4305-9498-F78FC1AED5CA}"/>
              </a:ext>
            </a:extLst>
          </p:cNvPr>
          <p:cNvSpPr/>
          <p:nvPr/>
        </p:nvSpPr>
        <p:spPr>
          <a:xfrm>
            <a:off x="1919536" y="4715969"/>
            <a:ext cx="2232248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F92B2DD6-43EE-44B1-8275-E17518A46F66}"/>
              </a:ext>
            </a:extLst>
          </p:cNvPr>
          <p:cNvSpPr/>
          <p:nvPr/>
        </p:nvSpPr>
        <p:spPr>
          <a:xfrm>
            <a:off x="1919536" y="5167616"/>
            <a:ext cx="2232248" cy="312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FA8F0595-FD0A-4853-BAB1-428101A7A8DF}"/>
              </a:ext>
            </a:extLst>
          </p:cNvPr>
          <p:cNvSpPr/>
          <p:nvPr/>
        </p:nvSpPr>
        <p:spPr>
          <a:xfrm>
            <a:off x="1919536" y="5600100"/>
            <a:ext cx="2232248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82300D61-3945-45AB-8E57-D615A46C9184}"/>
              </a:ext>
            </a:extLst>
          </p:cNvPr>
          <p:cNvSpPr/>
          <p:nvPr/>
        </p:nvSpPr>
        <p:spPr>
          <a:xfrm>
            <a:off x="1919536" y="5960093"/>
            <a:ext cx="2232248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7F08E013-323A-4F48-BFA8-140BE7E4E8A3}"/>
              </a:ext>
            </a:extLst>
          </p:cNvPr>
          <p:cNvSpPr/>
          <p:nvPr/>
        </p:nvSpPr>
        <p:spPr>
          <a:xfrm>
            <a:off x="1919536" y="6411740"/>
            <a:ext cx="2232248" cy="312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3FACCD68-3C91-42BD-A5ED-A4B72D9888FC}"/>
              </a:ext>
            </a:extLst>
          </p:cNvPr>
          <p:cNvSpPr/>
          <p:nvPr/>
        </p:nvSpPr>
        <p:spPr>
          <a:xfrm>
            <a:off x="1927071" y="6848595"/>
            <a:ext cx="2232248" cy="312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68871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827584"/>
            <a:ext cx="12192000" cy="669674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51384" y="150476"/>
            <a:ext cx="26968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Webcentros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B0315A4-C748-4649-9995-3925AB89D28A}"/>
              </a:ext>
            </a:extLst>
          </p:cNvPr>
          <p:cNvSpPr/>
          <p:nvPr/>
        </p:nvSpPr>
        <p:spPr>
          <a:xfrm>
            <a:off x="-11266" y="7501695"/>
            <a:ext cx="1231657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6000" b="1" dirty="0">
                <a:solidFill>
                  <a:schemeClr val="tx2"/>
                </a:solidFill>
              </a:rPr>
              <a:t>www.edu.xunta.es/</a:t>
            </a:r>
            <a:r>
              <a:rPr lang="es-ES_tradnl" sz="6000" b="1" dirty="0">
                <a:solidFill>
                  <a:srgbClr val="C00000"/>
                </a:solidFill>
              </a:rPr>
              <a:t>centroseducativos</a:t>
            </a:r>
          </a:p>
        </p:txBody>
      </p:sp>
      <p:sp>
        <p:nvSpPr>
          <p:cNvPr id="7" name="1 Marcador de número de diapositiva">
            <a:extLst>
              <a:ext uri="{FF2B5EF4-FFF2-40B4-BE49-F238E27FC236}">
                <a16:creationId xmlns:a16="http://schemas.microsoft.com/office/drawing/2014/main" id="{2F9700D2-4B7E-41F4-9100-4AA874EA8DFF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65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8" name="101 Imagen" descr="02_pie.jpg">
            <a:extLst>
              <a:ext uri="{FF2B5EF4-FFF2-40B4-BE49-F238E27FC236}">
                <a16:creationId xmlns:a16="http://schemas.microsoft.com/office/drawing/2014/main" id="{BAAF0C58-1F30-48CA-9313-469306161710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7B7295A8-D085-4E98-9C31-B49392701141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65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" name="12 Imagen" descr="cons_cul_edu-cor">
            <a:extLst>
              <a:ext uri="{FF2B5EF4-FFF2-40B4-BE49-F238E27FC236}">
                <a16:creationId xmlns:a16="http://schemas.microsoft.com/office/drawing/2014/main" id="{0E440308-F211-460C-87C4-C714C9B67264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" name="8 Imagen">
            <a:extLst>
              <a:ext uri="{FF2B5EF4-FFF2-40B4-BE49-F238E27FC236}">
                <a16:creationId xmlns:a16="http://schemas.microsoft.com/office/drawing/2014/main" id="{D07CF601-9ED8-459F-B2A2-0AC8099A95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40802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700643" y="7524328"/>
            <a:ext cx="1080520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4400" dirty="0">
                <a:hlinkClick r:id="rId4"/>
              </a:rPr>
              <a:t>https://www.edu.xunta.es/centroseducativos/</a:t>
            </a:r>
            <a:endParaRPr lang="es-ES_tradnl" sz="44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668" y="849506"/>
            <a:ext cx="12200667" cy="7610926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19336" y="1763689"/>
            <a:ext cx="7200800" cy="50405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0E0360A-D585-4F5E-8A4C-3B35CEDA6C66}"/>
              </a:ext>
            </a:extLst>
          </p:cNvPr>
          <p:cNvSpPr txBox="1"/>
          <p:nvPr/>
        </p:nvSpPr>
        <p:spPr>
          <a:xfrm>
            <a:off x="551384" y="150476"/>
            <a:ext cx="26968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Webcentros</a:t>
            </a:r>
            <a:endParaRPr lang="es-ES_tradnl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45274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700643" y="7524328"/>
            <a:ext cx="1080520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4400" dirty="0">
                <a:hlinkClick r:id="rId4"/>
              </a:rPr>
              <a:t>https://www.edu.xunta.es/centroseducativos/</a:t>
            </a:r>
            <a:endParaRPr lang="es-ES_tradnl" sz="44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668" y="849506"/>
            <a:ext cx="12200667" cy="7610926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5663952" y="3812557"/>
            <a:ext cx="6264696" cy="414381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0E0360A-D585-4F5E-8A4C-3B35CEDA6C66}"/>
              </a:ext>
            </a:extLst>
          </p:cNvPr>
          <p:cNvSpPr txBox="1"/>
          <p:nvPr/>
        </p:nvSpPr>
        <p:spPr>
          <a:xfrm>
            <a:off x="551384" y="150476"/>
            <a:ext cx="26968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Webcentros</a:t>
            </a:r>
            <a:endParaRPr lang="es-ES_tradnl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80130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700643" y="7524328"/>
            <a:ext cx="1080520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4400" dirty="0">
                <a:hlinkClick r:id="rId4"/>
              </a:rPr>
              <a:t>https://www.edu.xunta.es/centroseducativos/</a:t>
            </a:r>
            <a:endParaRPr lang="es-ES_tradnl" sz="44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668" y="849506"/>
            <a:ext cx="12200667" cy="7610926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335360" y="5652120"/>
            <a:ext cx="5184576" cy="168482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0E0360A-D585-4F5E-8A4C-3B35CEDA6C66}"/>
              </a:ext>
            </a:extLst>
          </p:cNvPr>
          <p:cNvSpPr txBox="1"/>
          <p:nvPr/>
        </p:nvSpPr>
        <p:spPr>
          <a:xfrm>
            <a:off x="551384" y="150476"/>
            <a:ext cx="26968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Webcentros</a:t>
            </a:r>
            <a:endParaRPr lang="es-ES_tradnl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38210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827584"/>
            <a:ext cx="12192000" cy="669674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51384" y="150476"/>
            <a:ext cx="26968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Webcentros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EFC2751-8D89-4E26-A08C-4D6C7BA150FC}"/>
              </a:ext>
            </a:extLst>
          </p:cNvPr>
          <p:cNvSpPr/>
          <p:nvPr/>
        </p:nvSpPr>
        <p:spPr>
          <a:xfrm>
            <a:off x="1631504" y="1187625"/>
            <a:ext cx="936104" cy="50405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37DC060-E5A2-461D-B5EB-B0D7D672C9F1}"/>
              </a:ext>
            </a:extLst>
          </p:cNvPr>
          <p:cNvSpPr/>
          <p:nvPr/>
        </p:nvSpPr>
        <p:spPr>
          <a:xfrm>
            <a:off x="700643" y="7524328"/>
            <a:ext cx="1029190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4400" b="1" dirty="0">
                <a:solidFill>
                  <a:schemeClr val="tx2"/>
                </a:solidFill>
              </a:rPr>
              <a:t>www.edu.xunta.es/</a:t>
            </a:r>
            <a:r>
              <a:rPr lang="es-ES_tradnl" sz="4400" b="1" dirty="0">
                <a:solidFill>
                  <a:srgbClr val="C00000"/>
                </a:solidFill>
              </a:rPr>
              <a:t>centroseducativos</a:t>
            </a:r>
          </a:p>
        </p:txBody>
      </p:sp>
    </p:spTree>
    <p:extLst>
      <p:ext uri="{BB962C8B-B14F-4D97-AF65-F5344CB8AC3E}">
        <p14:creationId xmlns:p14="http://schemas.microsoft.com/office/powerpoint/2010/main" val="11505493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79376" y="191707"/>
            <a:ext cx="35655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Portal educativo</a:t>
            </a:r>
            <a:endParaRPr lang="es-ES_tradnl" sz="4000" dirty="0">
              <a:solidFill>
                <a:schemeClr val="bg1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494E83D-D24E-4B17-9070-F2E58BB005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887" y="957262"/>
            <a:ext cx="10944225" cy="7229475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645B67EB-7F45-4786-85AD-306F6E39A685}"/>
              </a:ext>
            </a:extLst>
          </p:cNvPr>
          <p:cNvSpPr/>
          <p:nvPr/>
        </p:nvSpPr>
        <p:spPr>
          <a:xfrm>
            <a:off x="5951984" y="2915816"/>
            <a:ext cx="4464496" cy="2448272"/>
          </a:xfrm>
          <a:prstGeom prst="rect">
            <a:avLst/>
          </a:prstGeom>
          <a:noFill/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1637801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79376" y="157773"/>
            <a:ext cx="32230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Datos </a:t>
            </a:r>
            <a:r>
              <a:rPr lang="es-ES" sz="4000" dirty="0" err="1">
                <a:solidFill>
                  <a:schemeClr val="bg1"/>
                </a:solidFill>
              </a:rPr>
              <a:t>persoais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91344" y="7524328"/>
            <a:ext cx="118093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6000" b="1" dirty="0">
                <a:solidFill>
                  <a:schemeClr val="tx2"/>
                </a:solidFill>
              </a:rPr>
              <a:t>www.edu.xunta.es/</a:t>
            </a:r>
            <a:r>
              <a:rPr lang="es-ES_tradnl" sz="6000" b="1" dirty="0">
                <a:solidFill>
                  <a:srgbClr val="C00000"/>
                </a:solidFill>
              </a:rPr>
              <a:t>datospersoais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07" y="827585"/>
            <a:ext cx="12176582" cy="6706887"/>
          </a:xfrm>
          <a:prstGeom prst="rect">
            <a:avLst/>
          </a:prstGeom>
        </p:spPr>
      </p:pic>
      <p:sp>
        <p:nvSpPr>
          <p:cNvPr id="7" name="1 Marcador de número de diapositiva">
            <a:extLst>
              <a:ext uri="{FF2B5EF4-FFF2-40B4-BE49-F238E27FC236}">
                <a16:creationId xmlns:a16="http://schemas.microsoft.com/office/drawing/2014/main" id="{48206D1B-A6D2-40A0-9378-3AC116F004FE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70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8" name="101 Imagen" descr="02_pie.jpg">
            <a:extLst>
              <a:ext uri="{FF2B5EF4-FFF2-40B4-BE49-F238E27FC236}">
                <a16:creationId xmlns:a16="http://schemas.microsoft.com/office/drawing/2014/main" id="{DD307B64-DE0F-4E66-B007-DE2B4C6D8AE5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84761770-D051-480B-8E13-8202F862E666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70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" name="12 Imagen" descr="cons_cul_edu-cor">
            <a:extLst>
              <a:ext uri="{FF2B5EF4-FFF2-40B4-BE49-F238E27FC236}">
                <a16:creationId xmlns:a16="http://schemas.microsoft.com/office/drawing/2014/main" id="{A7C711CD-4887-4922-AE0C-9CAE71D73203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" name="8 Imagen">
            <a:extLst>
              <a:ext uri="{FF2B5EF4-FFF2-40B4-BE49-F238E27FC236}">
                <a16:creationId xmlns:a16="http://schemas.microsoft.com/office/drawing/2014/main" id="{26823356-1D30-40E3-99B3-2F5FA80CA9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74501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29007"/>
            <a:ext cx="12192000" cy="7568389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407368" y="181838"/>
            <a:ext cx="4187365" cy="5850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Electrónica de rede</a:t>
            </a:r>
            <a:endParaRPr lang="es-ES_tradnl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46399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pic>
        <p:nvPicPr>
          <p:cNvPr id="5122" name="Picture 2" descr="http://centros.edu.xunta.es/aulasdixitais/datos/15026352/foto_rack1.jpg?146832212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464" y="1215135"/>
            <a:ext cx="3744416" cy="6663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centros.edu.xunta.es/aulasdixitais/datos/15002578/foto_rack2.jpg?146832218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207" y="2555776"/>
            <a:ext cx="4265510" cy="3201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3A61DB2-6E9D-44AB-B3AF-77F2C56BBB73}"/>
              </a:ext>
            </a:extLst>
          </p:cNvPr>
          <p:cNvSpPr txBox="1"/>
          <p:nvPr/>
        </p:nvSpPr>
        <p:spPr>
          <a:xfrm>
            <a:off x="407368" y="181838"/>
            <a:ext cx="4187365" cy="5850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Electrónica de rede</a:t>
            </a:r>
            <a:endParaRPr lang="es-ES_tradnl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87637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pic>
        <p:nvPicPr>
          <p:cNvPr id="8194" name="Picture 2" descr="http://centros.edu.xunta.es/aulasdixitais/datos/15003881/foto_rack1.jpg?146832223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6" y="827585"/>
            <a:ext cx="12159554" cy="763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5FE1C8E-32BD-48E1-921D-27DC7EE08556}"/>
              </a:ext>
            </a:extLst>
          </p:cNvPr>
          <p:cNvSpPr txBox="1"/>
          <p:nvPr/>
        </p:nvSpPr>
        <p:spPr>
          <a:xfrm>
            <a:off x="407368" y="181838"/>
            <a:ext cx="4187365" cy="5850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Electrónica de rede</a:t>
            </a:r>
            <a:endParaRPr lang="es-ES_tradnl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67637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5FE1C8E-32BD-48E1-921D-27DC7EE08556}"/>
              </a:ext>
            </a:extLst>
          </p:cNvPr>
          <p:cNvSpPr txBox="1"/>
          <p:nvPr/>
        </p:nvSpPr>
        <p:spPr>
          <a:xfrm>
            <a:off x="407368" y="181838"/>
            <a:ext cx="4187365" cy="5850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Electrónica de rede</a:t>
            </a:r>
            <a:endParaRPr lang="es-ES_tradnl" sz="4000" dirty="0">
              <a:solidFill>
                <a:schemeClr val="bg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E0B8BC4-0833-41BA-A75A-BF928DF176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32040"/>
            <a:ext cx="12192000" cy="304014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66CD9DC-86AF-46BA-885D-069213CCA7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5305"/>
            <a:ext cx="12192000" cy="328802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2097821-E053-461E-B0CC-B44F2D8C43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88" y="1510366"/>
            <a:ext cx="2304256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31982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5FE1C8E-32BD-48E1-921D-27DC7EE08556}"/>
              </a:ext>
            </a:extLst>
          </p:cNvPr>
          <p:cNvSpPr txBox="1"/>
          <p:nvPr/>
        </p:nvSpPr>
        <p:spPr>
          <a:xfrm>
            <a:off x="407368" y="181838"/>
            <a:ext cx="4187365" cy="5850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Electrónica de rede</a:t>
            </a:r>
            <a:endParaRPr lang="es-ES_tradnl" sz="4000" dirty="0">
              <a:solidFill>
                <a:schemeClr val="bg1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00F83FC-4B12-4078-81EF-5AC55765CB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" y="827584"/>
            <a:ext cx="12237929" cy="756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39195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834975"/>
            <a:ext cx="12144861" cy="755344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7F172CD-339D-4D52-AD66-2643166E76A5}"/>
              </a:ext>
            </a:extLst>
          </p:cNvPr>
          <p:cNvSpPr txBox="1"/>
          <p:nvPr/>
        </p:nvSpPr>
        <p:spPr>
          <a:xfrm>
            <a:off x="407368" y="181838"/>
            <a:ext cx="4187365" cy="5850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Electrónica de rede</a:t>
            </a:r>
            <a:endParaRPr lang="es-ES_tradnl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58786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804A74E-1E1C-4CDF-A02D-5583C338AAFA}"/>
              </a:ext>
            </a:extLst>
          </p:cNvPr>
          <p:cNvSpPr txBox="1"/>
          <p:nvPr/>
        </p:nvSpPr>
        <p:spPr>
          <a:xfrm>
            <a:off x="407368" y="181838"/>
            <a:ext cx="4187365" cy="5850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Electrónica de rede</a:t>
            </a:r>
            <a:endParaRPr lang="es-ES_tradnl" sz="4000" dirty="0">
              <a:solidFill>
                <a:schemeClr val="bg1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57A62FE-35D4-4659-B915-9F1D06D012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827584"/>
            <a:ext cx="12192001" cy="756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26794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804A74E-1E1C-4CDF-A02D-5583C338AAFA}"/>
              </a:ext>
            </a:extLst>
          </p:cNvPr>
          <p:cNvSpPr txBox="1"/>
          <p:nvPr/>
        </p:nvSpPr>
        <p:spPr>
          <a:xfrm>
            <a:off x="407368" y="181838"/>
            <a:ext cx="4187365" cy="5850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Electrónica de rede</a:t>
            </a:r>
            <a:endParaRPr lang="es-ES_tradnl" sz="4000" dirty="0">
              <a:solidFill>
                <a:schemeClr val="bg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8EA9B66-EA24-4592-AB54-F068DAA6D8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1608" y="948705"/>
            <a:ext cx="6740736" cy="7444768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DECE5614-61D2-4322-9C29-EF7C126B37F3}"/>
              </a:ext>
            </a:extLst>
          </p:cNvPr>
          <p:cNvSpPr/>
          <p:nvPr/>
        </p:nvSpPr>
        <p:spPr>
          <a:xfrm>
            <a:off x="6023992" y="3707904"/>
            <a:ext cx="2088232" cy="50405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Globo: línea doblada con borde y barra de énfasis 5">
            <a:extLst>
              <a:ext uri="{FF2B5EF4-FFF2-40B4-BE49-F238E27FC236}">
                <a16:creationId xmlns:a16="http://schemas.microsoft.com/office/drawing/2014/main" id="{DDB1C5C2-D8FB-404F-BA81-44F304928A22}"/>
              </a:ext>
            </a:extLst>
          </p:cNvPr>
          <p:cNvSpPr/>
          <p:nvPr/>
        </p:nvSpPr>
        <p:spPr>
          <a:xfrm flipH="1">
            <a:off x="407368" y="1691680"/>
            <a:ext cx="1930953" cy="1445386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38778"/>
              <a:gd name="adj6" fmla="val -1894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8800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13017267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804A74E-1E1C-4CDF-A02D-5583C338AAFA}"/>
              </a:ext>
            </a:extLst>
          </p:cNvPr>
          <p:cNvSpPr txBox="1"/>
          <p:nvPr/>
        </p:nvSpPr>
        <p:spPr>
          <a:xfrm>
            <a:off x="407368" y="181838"/>
            <a:ext cx="4187365" cy="5850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Electrónica de rede</a:t>
            </a:r>
            <a:endParaRPr lang="es-ES_tradnl" sz="4000" dirty="0">
              <a:solidFill>
                <a:schemeClr val="bg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8EA9B66-EA24-4592-AB54-F068DAA6D8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1608" y="948705"/>
            <a:ext cx="6740736" cy="7444768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DECE5614-61D2-4322-9C29-EF7C126B37F3}"/>
              </a:ext>
            </a:extLst>
          </p:cNvPr>
          <p:cNvSpPr/>
          <p:nvPr/>
        </p:nvSpPr>
        <p:spPr>
          <a:xfrm>
            <a:off x="6099832" y="4499991"/>
            <a:ext cx="2088232" cy="42312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Globo: línea doblada con borde y barra de énfasis 5">
            <a:extLst>
              <a:ext uri="{FF2B5EF4-FFF2-40B4-BE49-F238E27FC236}">
                <a16:creationId xmlns:a16="http://schemas.microsoft.com/office/drawing/2014/main" id="{8A13C234-2190-44E6-928A-18B4F268043E}"/>
              </a:ext>
            </a:extLst>
          </p:cNvPr>
          <p:cNvSpPr/>
          <p:nvPr/>
        </p:nvSpPr>
        <p:spPr>
          <a:xfrm flipH="1">
            <a:off x="191344" y="4355976"/>
            <a:ext cx="1930953" cy="1445386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3225"/>
              <a:gd name="adj6" fmla="val -20548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8800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7091210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79376" y="191707"/>
            <a:ext cx="35655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Portal educativo</a:t>
            </a:r>
            <a:endParaRPr lang="es-ES_tradnl" sz="4000" dirty="0">
              <a:solidFill>
                <a:schemeClr val="bg1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4B2AD24-4F09-45B9-BBF7-A1B928766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1" y="827585"/>
            <a:ext cx="12181337" cy="763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82926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804A74E-1E1C-4CDF-A02D-5583C338AAFA}"/>
              </a:ext>
            </a:extLst>
          </p:cNvPr>
          <p:cNvSpPr txBox="1"/>
          <p:nvPr/>
        </p:nvSpPr>
        <p:spPr>
          <a:xfrm>
            <a:off x="407368" y="181838"/>
            <a:ext cx="4187365" cy="5850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Electrónica de rede</a:t>
            </a:r>
            <a:endParaRPr lang="es-ES_tradnl" sz="4000" dirty="0">
              <a:solidFill>
                <a:schemeClr val="bg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8EA9B66-EA24-4592-AB54-F068DAA6D8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1608" y="948705"/>
            <a:ext cx="6740736" cy="7444768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DECE5614-61D2-4322-9C29-EF7C126B37F3}"/>
              </a:ext>
            </a:extLst>
          </p:cNvPr>
          <p:cNvSpPr/>
          <p:nvPr/>
        </p:nvSpPr>
        <p:spPr>
          <a:xfrm>
            <a:off x="6094112" y="5724128"/>
            <a:ext cx="2088232" cy="42312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9727299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351584" y="5436096"/>
            <a:ext cx="36088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0" dirty="0" err="1"/>
              <a:t>Velocidade</a:t>
            </a:r>
            <a:endParaRPr lang="es-ES_tradnl" sz="60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456" y="1048519"/>
            <a:ext cx="10315575" cy="6038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ángulo 6"/>
          <p:cNvSpPr/>
          <p:nvPr/>
        </p:nvSpPr>
        <p:spPr>
          <a:xfrm>
            <a:off x="1985835" y="7308304"/>
            <a:ext cx="852233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5400" b="1" dirty="0">
                <a:solidFill>
                  <a:schemeClr val="tx2"/>
                </a:solidFill>
              </a:rPr>
              <a:t>http://velocimetro.xunta.es/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804A74E-1E1C-4CDF-A02D-5583C338AAFA}"/>
              </a:ext>
            </a:extLst>
          </p:cNvPr>
          <p:cNvSpPr txBox="1"/>
          <p:nvPr/>
        </p:nvSpPr>
        <p:spPr>
          <a:xfrm>
            <a:off x="407368" y="181838"/>
            <a:ext cx="4187365" cy="5850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Electrónica de rede</a:t>
            </a:r>
            <a:endParaRPr lang="es-ES_tradnl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33772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804A74E-1E1C-4CDF-A02D-5583C338AAFA}"/>
              </a:ext>
            </a:extLst>
          </p:cNvPr>
          <p:cNvSpPr txBox="1"/>
          <p:nvPr/>
        </p:nvSpPr>
        <p:spPr>
          <a:xfrm>
            <a:off x="407368" y="181838"/>
            <a:ext cx="41873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Electrónica de rede</a:t>
            </a:r>
            <a:endParaRPr lang="es-ES_tradnl" sz="4000" dirty="0">
              <a:solidFill>
                <a:schemeClr val="bg1"/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77D6CA4-80D4-4B91-A7A0-AF9C7C4D3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99696"/>
            <a:ext cx="12174764" cy="766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83482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804A74E-1E1C-4CDF-A02D-5583C338AAFA}"/>
              </a:ext>
            </a:extLst>
          </p:cNvPr>
          <p:cNvSpPr txBox="1"/>
          <p:nvPr/>
        </p:nvSpPr>
        <p:spPr>
          <a:xfrm>
            <a:off x="407368" y="181838"/>
            <a:ext cx="41873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Electrónica de rede</a:t>
            </a:r>
            <a:endParaRPr lang="es-ES_tradnl" sz="4000" dirty="0">
              <a:solidFill>
                <a:schemeClr val="bg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60C7B52-6912-42EE-94E2-C4F8CE8FB9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9" y="827584"/>
            <a:ext cx="12192000" cy="7632847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111FA5F6-97C5-4AF0-A40B-0A89EBC6B73C}"/>
              </a:ext>
            </a:extLst>
          </p:cNvPr>
          <p:cNvSpPr/>
          <p:nvPr/>
        </p:nvSpPr>
        <p:spPr>
          <a:xfrm>
            <a:off x="10056440" y="6948264"/>
            <a:ext cx="1656184" cy="12241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865672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804A74E-1E1C-4CDF-A02D-5583C338AAFA}"/>
              </a:ext>
            </a:extLst>
          </p:cNvPr>
          <p:cNvSpPr txBox="1"/>
          <p:nvPr/>
        </p:nvSpPr>
        <p:spPr>
          <a:xfrm>
            <a:off x="407368" y="181838"/>
            <a:ext cx="93240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Electrónica de rede (conexión - velocidades)</a:t>
            </a:r>
            <a:endParaRPr lang="es-ES_tradnl" sz="4000" dirty="0">
              <a:solidFill>
                <a:schemeClr val="bg1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01E2971-6628-4448-AF0F-8516667859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1259632"/>
            <a:ext cx="5130570" cy="6840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298A682-D62F-4422-801C-E1799CD65F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24" y="1259632"/>
            <a:ext cx="5112568" cy="6816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416996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804A74E-1E1C-4CDF-A02D-5583C338AAFA}"/>
              </a:ext>
            </a:extLst>
          </p:cNvPr>
          <p:cNvSpPr txBox="1"/>
          <p:nvPr/>
        </p:nvSpPr>
        <p:spPr>
          <a:xfrm>
            <a:off x="407368" y="181838"/>
            <a:ext cx="93240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Electrónica de rede (conexión - velocidades)</a:t>
            </a:r>
            <a:endParaRPr lang="es-ES_tradnl" sz="4000" dirty="0">
              <a:solidFill>
                <a:schemeClr val="bg1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523D4F6-5984-46CC-9080-4D94A95500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5294" y="1187624"/>
            <a:ext cx="5695900" cy="6809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1 Marcador de número de diapositiva">
            <a:extLst>
              <a:ext uri="{FF2B5EF4-FFF2-40B4-BE49-F238E27FC236}">
                <a16:creationId xmlns:a16="http://schemas.microsoft.com/office/drawing/2014/main" id="{AEC585FD-2DED-47EE-BA34-115F8173E9DB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85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6" name="101 Imagen" descr="02_pie.jpg">
            <a:extLst>
              <a:ext uri="{FF2B5EF4-FFF2-40B4-BE49-F238E27FC236}">
                <a16:creationId xmlns:a16="http://schemas.microsoft.com/office/drawing/2014/main" id="{3590F8F1-9BE3-4E11-8C0C-AC759A158B3D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0B494AFC-F616-42AA-AD75-4065F7C1AA33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85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9" name="12 Imagen" descr="cons_cul_edu-cor">
            <a:extLst>
              <a:ext uri="{FF2B5EF4-FFF2-40B4-BE49-F238E27FC236}">
                <a16:creationId xmlns:a16="http://schemas.microsoft.com/office/drawing/2014/main" id="{A30447D7-52EA-4618-A94F-D4ACB136C74A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8 Imagen">
            <a:extLst>
              <a:ext uri="{FF2B5EF4-FFF2-40B4-BE49-F238E27FC236}">
                <a16:creationId xmlns:a16="http://schemas.microsoft.com/office/drawing/2014/main" id="{D11EFFAC-D4E8-46DD-BEFB-7ACC6C5D48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67842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804A74E-1E1C-4CDF-A02D-5583C338AAFA}"/>
              </a:ext>
            </a:extLst>
          </p:cNvPr>
          <p:cNvSpPr txBox="1"/>
          <p:nvPr/>
        </p:nvSpPr>
        <p:spPr>
          <a:xfrm>
            <a:off x="407368" y="181838"/>
            <a:ext cx="109463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Electrónica de rede: wifi (autorizados-autenticados)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2" name="AutoShape 2" descr="Resultado de imagen de wifi">
            <a:extLst>
              <a:ext uri="{FF2B5EF4-FFF2-40B4-BE49-F238E27FC236}">
                <a16:creationId xmlns:a16="http://schemas.microsoft.com/office/drawing/2014/main" id="{AE133068-60CC-45DF-808A-A6AC4CE3DE9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457450" y="2081213"/>
            <a:ext cx="7277100" cy="498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845C1C6-4A8D-4219-9806-B403BB9245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7648" y="1457908"/>
            <a:ext cx="5747373" cy="6228184"/>
          </a:xfrm>
          <a:prstGeom prst="rect">
            <a:avLst/>
          </a:prstGeom>
        </p:spPr>
      </p:pic>
      <p:sp>
        <p:nvSpPr>
          <p:cNvPr id="6" name="1 Marcador de número de diapositiva">
            <a:extLst>
              <a:ext uri="{FF2B5EF4-FFF2-40B4-BE49-F238E27FC236}">
                <a16:creationId xmlns:a16="http://schemas.microsoft.com/office/drawing/2014/main" id="{4143FE6A-4A9C-4A39-94E0-E0FCD2550CE8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86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7" name="101 Imagen" descr="02_pie.jpg">
            <a:extLst>
              <a:ext uri="{FF2B5EF4-FFF2-40B4-BE49-F238E27FC236}">
                <a16:creationId xmlns:a16="http://schemas.microsoft.com/office/drawing/2014/main" id="{FBBBBD30-F309-4A08-94A2-5125983595B2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0" name="5 Marcador de número de diapositiva">
            <a:extLst>
              <a:ext uri="{FF2B5EF4-FFF2-40B4-BE49-F238E27FC236}">
                <a16:creationId xmlns:a16="http://schemas.microsoft.com/office/drawing/2014/main" id="{3DC01D2B-CF76-456A-A16A-FB087AF5CD9D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86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1" name="12 Imagen" descr="cons_cul_edu-cor">
            <a:extLst>
              <a:ext uri="{FF2B5EF4-FFF2-40B4-BE49-F238E27FC236}">
                <a16:creationId xmlns:a16="http://schemas.microsoft.com/office/drawing/2014/main" id="{8FEA897A-87A5-48DC-A916-DEF5D73B1D9C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8 Imagen">
            <a:extLst>
              <a:ext uri="{FF2B5EF4-FFF2-40B4-BE49-F238E27FC236}">
                <a16:creationId xmlns:a16="http://schemas.microsoft.com/office/drawing/2014/main" id="{609482C0-1EE5-4128-A3D7-752621CAC9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03299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804A74E-1E1C-4CDF-A02D-5583C338AAFA}"/>
              </a:ext>
            </a:extLst>
          </p:cNvPr>
          <p:cNvSpPr txBox="1"/>
          <p:nvPr/>
        </p:nvSpPr>
        <p:spPr>
          <a:xfrm>
            <a:off x="407368" y="181838"/>
            <a:ext cx="11480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Wifi </a:t>
            </a:r>
            <a:endParaRPr lang="es-ES_tradnl" sz="4000" dirty="0">
              <a:solidFill>
                <a:schemeClr val="bg1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7E67198-CCD2-4B76-8E85-A585F2016D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827584"/>
            <a:ext cx="12169627" cy="7632848"/>
          </a:xfrm>
          <a:prstGeom prst="rect">
            <a:avLst/>
          </a:prstGeom>
        </p:spPr>
      </p:pic>
      <p:sp>
        <p:nvSpPr>
          <p:cNvPr id="5" name="1 Marcador de número de diapositiva">
            <a:extLst>
              <a:ext uri="{FF2B5EF4-FFF2-40B4-BE49-F238E27FC236}">
                <a16:creationId xmlns:a16="http://schemas.microsoft.com/office/drawing/2014/main" id="{F71CBBC0-7498-4F25-885D-C6ABF504B618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87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6" name="101 Imagen" descr="02_pie.jpg">
            <a:extLst>
              <a:ext uri="{FF2B5EF4-FFF2-40B4-BE49-F238E27FC236}">
                <a16:creationId xmlns:a16="http://schemas.microsoft.com/office/drawing/2014/main" id="{CC1252FB-C6B2-4B0D-86C4-AD87AEB5B43F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62132788-40E5-4105-BD9B-66CB33D6E1F9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87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9" name="12 Imagen" descr="cons_cul_edu-cor">
            <a:extLst>
              <a:ext uri="{FF2B5EF4-FFF2-40B4-BE49-F238E27FC236}">
                <a16:creationId xmlns:a16="http://schemas.microsoft.com/office/drawing/2014/main" id="{0360750C-DF9F-47AF-BEC8-B0F75E883395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8 Imagen">
            <a:extLst>
              <a:ext uri="{FF2B5EF4-FFF2-40B4-BE49-F238E27FC236}">
                <a16:creationId xmlns:a16="http://schemas.microsoft.com/office/drawing/2014/main" id="{E0014FBF-B977-45B1-AC7A-C4C19D54F3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305FAE7F-F1B3-46FC-A946-B91CA60C1B72}"/>
              </a:ext>
            </a:extLst>
          </p:cNvPr>
          <p:cNvSpPr/>
          <p:nvPr/>
        </p:nvSpPr>
        <p:spPr>
          <a:xfrm>
            <a:off x="2523079" y="1619672"/>
            <a:ext cx="2520280" cy="12241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9792642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804A74E-1E1C-4CDF-A02D-5583C338AAFA}"/>
              </a:ext>
            </a:extLst>
          </p:cNvPr>
          <p:cNvSpPr txBox="1"/>
          <p:nvPr/>
        </p:nvSpPr>
        <p:spPr>
          <a:xfrm>
            <a:off x="407368" y="181838"/>
            <a:ext cx="11480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Wifi 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5" name="1 Marcador de número de diapositiva">
            <a:extLst>
              <a:ext uri="{FF2B5EF4-FFF2-40B4-BE49-F238E27FC236}">
                <a16:creationId xmlns:a16="http://schemas.microsoft.com/office/drawing/2014/main" id="{F71CBBC0-7498-4F25-885D-C6ABF504B618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88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6" name="101 Imagen" descr="02_pie.jpg">
            <a:extLst>
              <a:ext uri="{FF2B5EF4-FFF2-40B4-BE49-F238E27FC236}">
                <a16:creationId xmlns:a16="http://schemas.microsoft.com/office/drawing/2014/main" id="{CC1252FB-C6B2-4B0D-86C4-AD87AEB5B43F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62132788-40E5-4105-BD9B-66CB33D6E1F9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88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9" name="12 Imagen" descr="cons_cul_edu-cor">
            <a:extLst>
              <a:ext uri="{FF2B5EF4-FFF2-40B4-BE49-F238E27FC236}">
                <a16:creationId xmlns:a16="http://schemas.microsoft.com/office/drawing/2014/main" id="{0360750C-DF9F-47AF-BEC8-B0F75E88339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8 Imagen">
            <a:extLst>
              <a:ext uri="{FF2B5EF4-FFF2-40B4-BE49-F238E27FC236}">
                <a16:creationId xmlns:a16="http://schemas.microsoft.com/office/drawing/2014/main" id="{E0014FBF-B977-45B1-AC7A-C4C19D54F3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2831C95-A13C-4F67-B6E4-D595B9B609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624" y="1469793"/>
            <a:ext cx="6479854" cy="692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30562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804A74E-1E1C-4CDF-A02D-5583C338AAFA}"/>
              </a:ext>
            </a:extLst>
          </p:cNvPr>
          <p:cNvSpPr txBox="1"/>
          <p:nvPr/>
        </p:nvSpPr>
        <p:spPr>
          <a:xfrm>
            <a:off x="407368" y="181838"/>
            <a:ext cx="11480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Wifi 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5" name="1 Marcador de número de diapositiva">
            <a:extLst>
              <a:ext uri="{FF2B5EF4-FFF2-40B4-BE49-F238E27FC236}">
                <a16:creationId xmlns:a16="http://schemas.microsoft.com/office/drawing/2014/main" id="{F71CBBC0-7498-4F25-885D-C6ABF504B618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89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6" name="101 Imagen" descr="02_pie.jpg">
            <a:extLst>
              <a:ext uri="{FF2B5EF4-FFF2-40B4-BE49-F238E27FC236}">
                <a16:creationId xmlns:a16="http://schemas.microsoft.com/office/drawing/2014/main" id="{CC1252FB-C6B2-4B0D-86C4-AD87AEB5B43F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62132788-40E5-4105-BD9B-66CB33D6E1F9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89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9" name="12 Imagen" descr="cons_cul_edu-cor">
            <a:extLst>
              <a:ext uri="{FF2B5EF4-FFF2-40B4-BE49-F238E27FC236}">
                <a16:creationId xmlns:a16="http://schemas.microsoft.com/office/drawing/2014/main" id="{0360750C-DF9F-47AF-BEC8-B0F75E88339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8 Imagen">
            <a:extLst>
              <a:ext uri="{FF2B5EF4-FFF2-40B4-BE49-F238E27FC236}">
                <a16:creationId xmlns:a16="http://schemas.microsoft.com/office/drawing/2014/main" id="{E0014FBF-B977-45B1-AC7A-C4C19D54F3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1CD9362-BE9F-4C93-B339-892D616A8C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149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79376" y="191707"/>
            <a:ext cx="35655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Portal educativo</a:t>
            </a:r>
            <a:endParaRPr lang="es-ES_tradnl" sz="4000" dirty="0">
              <a:solidFill>
                <a:schemeClr val="bg1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494E83D-D24E-4B17-9070-F2E58BB005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887" y="957262"/>
            <a:ext cx="10944225" cy="7229475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645B67EB-7F45-4786-85AD-306F6E39A685}"/>
              </a:ext>
            </a:extLst>
          </p:cNvPr>
          <p:cNvSpPr/>
          <p:nvPr/>
        </p:nvSpPr>
        <p:spPr>
          <a:xfrm>
            <a:off x="5951984" y="4932040"/>
            <a:ext cx="1008112" cy="432048"/>
          </a:xfrm>
          <a:prstGeom prst="rect">
            <a:avLst/>
          </a:prstGeom>
          <a:noFill/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7943260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804A74E-1E1C-4CDF-A02D-5583C338AAFA}"/>
              </a:ext>
            </a:extLst>
          </p:cNvPr>
          <p:cNvSpPr txBox="1"/>
          <p:nvPr/>
        </p:nvSpPr>
        <p:spPr>
          <a:xfrm>
            <a:off x="407368" y="181838"/>
            <a:ext cx="11480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Wifi </a:t>
            </a:r>
            <a:endParaRPr lang="es-ES_tradnl" sz="4000" dirty="0">
              <a:solidFill>
                <a:schemeClr val="bg1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87A36FD-982D-4EF0-ABCD-4763558D1C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2388" y="827585"/>
            <a:ext cx="5213852" cy="7581432"/>
          </a:xfrm>
          <a:prstGeom prst="rect">
            <a:avLst/>
          </a:prstGeom>
        </p:spPr>
      </p:pic>
      <p:sp>
        <p:nvSpPr>
          <p:cNvPr id="16" name="1 Marcador de número de diapositiva">
            <a:extLst>
              <a:ext uri="{FF2B5EF4-FFF2-40B4-BE49-F238E27FC236}">
                <a16:creationId xmlns:a16="http://schemas.microsoft.com/office/drawing/2014/main" id="{1F38B654-3177-4A60-86BE-263BF1D0D8A5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90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17" name="101 Imagen" descr="02_pie.jpg">
            <a:extLst>
              <a:ext uri="{FF2B5EF4-FFF2-40B4-BE49-F238E27FC236}">
                <a16:creationId xmlns:a16="http://schemas.microsoft.com/office/drawing/2014/main" id="{76524DCC-B3CC-4320-B7DE-511C8592447E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18" name="5 Marcador de número de diapositiva">
            <a:extLst>
              <a:ext uri="{FF2B5EF4-FFF2-40B4-BE49-F238E27FC236}">
                <a16:creationId xmlns:a16="http://schemas.microsoft.com/office/drawing/2014/main" id="{803866A6-6D69-4A00-B7F2-59003786FE1A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90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9" name="12 Imagen" descr="cons_cul_edu-cor">
            <a:extLst>
              <a:ext uri="{FF2B5EF4-FFF2-40B4-BE49-F238E27FC236}">
                <a16:creationId xmlns:a16="http://schemas.microsoft.com/office/drawing/2014/main" id="{EBAC87B0-B69B-4692-9970-D47D8AE7633C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" name="8 Imagen">
            <a:extLst>
              <a:ext uri="{FF2B5EF4-FFF2-40B4-BE49-F238E27FC236}">
                <a16:creationId xmlns:a16="http://schemas.microsoft.com/office/drawing/2014/main" id="{242AB5BA-1886-4316-A72B-11E36A45D5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23010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804A74E-1E1C-4CDF-A02D-5583C338AAFA}"/>
              </a:ext>
            </a:extLst>
          </p:cNvPr>
          <p:cNvSpPr txBox="1"/>
          <p:nvPr/>
        </p:nvSpPr>
        <p:spPr>
          <a:xfrm>
            <a:off x="407368" y="181838"/>
            <a:ext cx="11480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Wifi </a:t>
            </a:r>
            <a:endParaRPr lang="es-ES_tradnl" sz="4000" dirty="0">
              <a:solidFill>
                <a:schemeClr val="bg1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904A8DE-2608-499A-B88B-44A30AD191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557" y="863160"/>
            <a:ext cx="12179781" cy="7525264"/>
          </a:xfrm>
          <a:prstGeom prst="rect">
            <a:avLst/>
          </a:prstGeom>
        </p:spPr>
      </p:pic>
      <p:sp>
        <p:nvSpPr>
          <p:cNvPr id="5" name="1 Marcador de número de diapositiva">
            <a:extLst>
              <a:ext uri="{FF2B5EF4-FFF2-40B4-BE49-F238E27FC236}">
                <a16:creationId xmlns:a16="http://schemas.microsoft.com/office/drawing/2014/main" id="{43EE9B15-9B37-4938-8613-A99CE78F85BB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91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6" name="101 Imagen" descr="02_pie.jpg">
            <a:extLst>
              <a:ext uri="{FF2B5EF4-FFF2-40B4-BE49-F238E27FC236}">
                <a16:creationId xmlns:a16="http://schemas.microsoft.com/office/drawing/2014/main" id="{A1F1AC65-EF6F-4304-8D6F-43D844C30579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F1AFF8BE-0C1C-4D0D-A327-470328479A70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91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9" name="12 Imagen" descr="cons_cul_edu-cor">
            <a:extLst>
              <a:ext uri="{FF2B5EF4-FFF2-40B4-BE49-F238E27FC236}">
                <a16:creationId xmlns:a16="http://schemas.microsoft.com/office/drawing/2014/main" id="{81B85512-7356-45CD-99DB-16E8E6537506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8 Imagen">
            <a:extLst>
              <a:ext uri="{FF2B5EF4-FFF2-40B4-BE49-F238E27FC236}">
                <a16:creationId xmlns:a16="http://schemas.microsoft.com/office/drawing/2014/main" id="{EF242401-BE16-4245-9C37-23B0675C89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48938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804A74E-1E1C-4CDF-A02D-5583C338AAFA}"/>
              </a:ext>
            </a:extLst>
          </p:cNvPr>
          <p:cNvSpPr txBox="1"/>
          <p:nvPr/>
        </p:nvSpPr>
        <p:spPr>
          <a:xfrm>
            <a:off x="407368" y="181838"/>
            <a:ext cx="11480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Wifi </a:t>
            </a:r>
            <a:endParaRPr lang="es-ES_tradnl" sz="4000" dirty="0">
              <a:solidFill>
                <a:schemeClr val="bg1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904A8DE-2608-499A-B88B-44A30AD191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557" y="863160"/>
            <a:ext cx="12179781" cy="7525264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CD726A6-5185-4C86-9813-2FE3EA6A8D7B}"/>
              </a:ext>
            </a:extLst>
          </p:cNvPr>
          <p:cNvSpPr/>
          <p:nvPr/>
        </p:nvSpPr>
        <p:spPr>
          <a:xfrm>
            <a:off x="2855640" y="5868144"/>
            <a:ext cx="2736304" cy="50405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1 Marcador de número de diapositiva">
            <a:extLst>
              <a:ext uri="{FF2B5EF4-FFF2-40B4-BE49-F238E27FC236}">
                <a16:creationId xmlns:a16="http://schemas.microsoft.com/office/drawing/2014/main" id="{36F677E0-E57C-46DA-AF28-8518CA134109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92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7" name="101 Imagen" descr="02_pie.jpg">
            <a:extLst>
              <a:ext uri="{FF2B5EF4-FFF2-40B4-BE49-F238E27FC236}">
                <a16:creationId xmlns:a16="http://schemas.microsoft.com/office/drawing/2014/main" id="{3CA5987F-06AF-42FB-BF30-579EBC085D8D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9773FAC0-BE44-4509-87B5-A22800AAB9B7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92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" name="12 Imagen" descr="cons_cul_edu-cor">
            <a:extLst>
              <a:ext uri="{FF2B5EF4-FFF2-40B4-BE49-F238E27FC236}">
                <a16:creationId xmlns:a16="http://schemas.microsoft.com/office/drawing/2014/main" id="{1EAEBD7B-29D5-4C06-857F-FF0E5D12FA3C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" name="8 Imagen">
            <a:extLst>
              <a:ext uri="{FF2B5EF4-FFF2-40B4-BE49-F238E27FC236}">
                <a16:creationId xmlns:a16="http://schemas.microsoft.com/office/drawing/2014/main" id="{EABCD686-11D8-41FC-BBE4-2400152374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83543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804A74E-1E1C-4CDF-A02D-5583C338AAFA}"/>
              </a:ext>
            </a:extLst>
          </p:cNvPr>
          <p:cNvSpPr txBox="1"/>
          <p:nvPr/>
        </p:nvSpPr>
        <p:spPr>
          <a:xfrm>
            <a:off x="407368" y="181838"/>
            <a:ext cx="11480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Wifi </a:t>
            </a:r>
            <a:endParaRPr lang="es-ES_tradnl" sz="4000" dirty="0">
              <a:solidFill>
                <a:schemeClr val="bg1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7063240-AEC0-4850-9B12-9BD991C6A3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27584"/>
            <a:ext cx="12192000" cy="7640297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4AE28C46-EC0B-40D1-A31A-87F2CA2CCCEE}"/>
              </a:ext>
            </a:extLst>
          </p:cNvPr>
          <p:cNvSpPr/>
          <p:nvPr/>
        </p:nvSpPr>
        <p:spPr>
          <a:xfrm>
            <a:off x="8832304" y="3923928"/>
            <a:ext cx="914400" cy="1943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1 Marcador de número de diapositiva">
            <a:extLst>
              <a:ext uri="{FF2B5EF4-FFF2-40B4-BE49-F238E27FC236}">
                <a16:creationId xmlns:a16="http://schemas.microsoft.com/office/drawing/2014/main" id="{6DBCF97E-A2F1-4F4D-88EE-C73D41A1C8CE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93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7" name="101 Imagen" descr="02_pie.jpg">
            <a:extLst>
              <a:ext uri="{FF2B5EF4-FFF2-40B4-BE49-F238E27FC236}">
                <a16:creationId xmlns:a16="http://schemas.microsoft.com/office/drawing/2014/main" id="{F282C07A-1996-44BB-B6BA-8F87C15DCFE0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3B0F558F-6A94-4D0A-BDA6-69573FC9AAE4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93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" name="12 Imagen" descr="cons_cul_edu-cor">
            <a:extLst>
              <a:ext uri="{FF2B5EF4-FFF2-40B4-BE49-F238E27FC236}">
                <a16:creationId xmlns:a16="http://schemas.microsoft.com/office/drawing/2014/main" id="{7D5A7D66-952D-40F3-B196-52960F0A3D18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" name="8 Imagen">
            <a:extLst>
              <a:ext uri="{FF2B5EF4-FFF2-40B4-BE49-F238E27FC236}">
                <a16:creationId xmlns:a16="http://schemas.microsoft.com/office/drawing/2014/main" id="{42C618A8-2ECC-4B95-A0F5-FB3EEDB2D2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9066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804A74E-1E1C-4CDF-A02D-5583C338AAFA}"/>
              </a:ext>
            </a:extLst>
          </p:cNvPr>
          <p:cNvSpPr txBox="1"/>
          <p:nvPr/>
        </p:nvSpPr>
        <p:spPr>
          <a:xfrm>
            <a:off x="407368" y="181838"/>
            <a:ext cx="11480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Wifi </a:t>
            </a:r>
            <a:endParaRPr lang="es-ES_tradnl" sz="4000" dirty="0">
              <a:solidFill>
                <a:schemeClr val="bg1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4DA0D48-36F8-4731-8083-903DF99F8D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02" y="827585"/>
            <a:ext cx="12171498" cy="7657367"/>
          </a:xfrm>
          <a:prstGeom prst="rect">
            <a:avLst/>
          </a:prstGeom>
        </p:spPr>
      </p:pic>
      <p:sp>
        <p:nvSpPr>
          <p:cNvPr id="5" name="1 Marcador de número de diapositiva">
            <a:extLst>
              <a:ext uri="{FF2B5EF4-FFF2-40B4-BE49-F238E27FC236}">
                <a16:creationId xmlns:a16="http://schemas.microsoft.com/office/drawing/2014/main" id="{F19DA8AA-F9DB-4985-8192-42B36B529FA9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94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6" name="101 Imagen" descr="02_pie.jpg">
            <a:extLst>
              <a:ext uri="{FF2B5EF4-FFF2-40B4-BE49-F238E27FC236}">
                <a16:creationId xmlns:a16="http://schemas.microsoft.com/office/drawing/2014/main" id="{B8222E4E-CF25-4AE5-A9B1-C2A36B9ED7BF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10227406-17B7-4210-ADD0-855CBCB05161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94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9" name="12 Imagen" descr="cons_cul_edu-cor">
            <a:extLst>
              <a:ext uri="{FF2B5EF4-FFF2-40B4-BE49-F238E27FC236}">
                <a16:creationId xmlns:a16="http://schemas.microsoft.com/office/drawing/2014/main" id="{0C7F6FEB-16E3-4E54-AE2B-6E94A63DA93B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8 Imagen">
            <a:extLst>
              <a:ext uri="{FF2B5EF4-FFF2-40B4-BE49-F238E27FC236}">
                <a16:creationId xmlns:a16="http://schemas.microsoft.com/office/drawing/2014/main" id="{2F860AB9-6855-4803-AF71-7D0C9C0AFE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66353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804A74E-1E1C-4CDF-A02D-5583C338AAFA}"/>
              </a:ext>
            </a:extLst>
          </p:cNvPr>
          <p:cNvSpPr txBox="1"/>
          <p:nvPr/>
        </p:nvSpPr>
        <p:spPr>
          <a:xfrm>
            <a:off x="407368" y="181838"/>
            <a:ext cx="11480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Wifi </a:t>
            </a:r>
            <a:endParaRPr lang="es-ES_tradnl" sz="4000" dirty="0">
              <a:solidFill>
                <a:schemeClr val="bg1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DBE23A5-DADA-4AA6-9CF3-3E6CF445D1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27585"/>
            <a:ext cx="12206489" cy="7638841"/>
          </a:xfrm>
          <a:prstGeom prst="rect">
            <a:avLst/>
          </a:prstGeom>
        </p:spPr>
      </p:pic>
      <p:sp>
        <p:nvSpPr>
          <p:cNvPr id="5" name="1 Marcador de número de diapositiva">
            <a:extLst>
              <a:ext uri="{FF2B5EF4-FFF2-40B4-BE49-F238E27FC236}">
                <a16:creationId xmlns:a16="http://schemas.microsoft.com/office/drawing/2014/main" id="{F7745493-09AB-41DC-9913-8A28EF00AF48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95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6" name="101 Imagen" descr="02_pie.jpg">
            <a:extLst>
              <a:ext uri="{FF2B5EF4-FFF2-40B4-BE49-F238E27FC236}">
                <a16:creationId xmlns:a16="http://schemas.microsoft.com/office/drawing/2014/main" id="{86BAEF71-81FE-4188-8725-B0D03C90D9B2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214A2AC0-3FCF-4954-9020-5A95D4E0BC65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95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9" name="12 Imagen" descr="cons_cul_edu-cor">
            <a:extLst>
              <a:ext uri="{FF2B5EF4-FFF2-40B4-BE49-F238E27FC236}">
                <a16:creationId xmlns:a16="http://schemas.microsoft.com/office/drawing/2014/main" id="{820D9E5D-3713-4FFF-978B-DE9206B93589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8 Imagen">
            <a:extLst>
              <a:ext uri="{FF2B5EF4-FFF2-40B4-BE49-F238E27FC236}">
                <a16:creationId xmlns:a16="http://schemas.microsoft.com/office/drawing/2014/main" id="{AA21E7BF-4B10-419F-B8CE-38A29EBBB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38956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804A74E-1E1C-4CDF-A02D-5583C338AAFA}"/>
              </a:ext>
            </a:extLst>
          </p:cNvPr>
          <p:cNvSpPr txBox="1"/>
          <p:nvPr/>
        </p:nvSpPr>
        <p:spPr>
          <a:xfrm>
            <a:off x="407368" y="181838"/>
            <a:ext cx="11480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Wifi </a:t>
            </a:r>
            <a:endParaRPr lang="es-ES_tradnl" sz="4000" dirty="0">
              <a:solidFill>
                <a:schemeClr val="bg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5A7E116-E5D7-44C8-8AEF-0339C7C323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56728" y="847618"/>
            <a:ext cx="13249472" cy="7612813"/>
          </a:xfrm>
          <a:prstGeom prst="rect">
            <a:avLst/>
          </a:prstGeom>
        </p:spPr>
      </p:pic>
      <p:sp>
        <p:nvSpPr>
          <p:cNvPr id="5" name="1 Marcador de número de diapositiva">
            <a:extLst>
              <a:ext uri="{FF2B5EF4-FFF2-40B4-BE49-F238E27FC236}">
                <a16:creationId xmlns:a16="http://schemas.microsoft.com/office/drawing/2014/main" id="{1A7A5867-5891-4008-8247-DE2A9122161A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96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6" name="101 Imagen" descr="02_pie.jpg">
            <a:extLst>
              <a:ext uri="{FF2B5EF4-FFF2-40B4-BE49-F238E27FC236}">
                <a16:creationId xmlns:a16="http://schemas.microsoft.com/office/drawing/2014/main" id="{1C2A3286-E11D-40EB-972B-B03202C666BE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90EC738C-64ED-4E67-AA2D-8CB0F3E16C2B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96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9" name="12 Imagen" descr="cons_cul_edu-cor">
            <a:extLst>
              <a:ext uri="{FF2B5EF4-FFF2-40B4-BE49-F238E27FC236}">
                <a16:creationId xmlns:a16="http://schemas.microsoft.com/office/drawing/2014/main" id="{84E7A143-DCC4-40C8-8CAD-CE920A497A94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8 Imagen">
            <a:extLst>
              <a:ext uri="{FF2B5EF4-FFF2-40B4-BE49-F238E27FC236}">
                <a16:creationId xmlns:a16="http://schemas.microsoft.com/office/drawing/2014/main" id="{42800BCC-234D-4525-885B-FA54D406D4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25879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804A74E-1E1C-4CDF-A02D-5583C338AAFA}"/>
              </a:ext>
            </a:extLst>
          </p:cNvPr>
          <p:cNvSpPr txBox="1"/>
          <p:nvPr/>
        </p:nvSpPr>
        <p:spPr>
          <a:xfrm>
            <a:off x="407368" y="181838"/>
            <a:ext cx="11480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Wifi </a:t>
            </a:r>
            <a:endParaRPr lang="es-ES_tradnl" sz="4000" dirty="0">
              <a:solidFill>
                <a:schemeClr val="bg1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EB02055-D62A-4979-865F-B01A3AA97C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05329"/>
            <a:ext cx="12192000" cy="7506508"/>
          </a:xfrm>
          <a:prstGeom prst="rect">
            <a:avLst/>
          </a:prstGeom>
        </p:spPr>
      </p:pic>
      <p:sp>
        <p:nvSpPr>
          <p:cNvPr id="5" name="1 Marcador de número de diapositiva">
            <a:extLst>
              <a:ext uri="{FF2B5EF4-FFF2-40B4-BE49-F238E27FC236}">
                <a16:creationId xmlns:a16="http://schemas.microsoft.com/office/drawing/2014/main" id="{163A36BF-5E47-45D3-BC36-8DD132EA3CDB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97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6" name="101 Imagen" descr="02_pie.jpg">
            <a:extLst>
              <a:ext uri="{FF2B5EF4-FFF2-40B4-BE49-F238E27FC236}">
                <a16:creationId xmlns:a16="http://schemas.microsoft.com/office/drawing/2014/main" id="{33F94748-1112-4D0D-BE5D-FD9AB4AF6E69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4131330B-CE74-48EF-9805-E73596071F1B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97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9" name="12 Imagen" descr="cons_cul_edu-cor">
            <a:extLst>
              <a:ext uri="{FF2B5EF4-FFF2-40B4-BE49-F238E27FC236}">
                <a16:creationId xmlns:a16="http://schemas.microsoft.com/office/drawing/2014/main" id="{0AF85425-3267-410D-B44A-FB785007F3F3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8 Imagen">
            <a:extLst>
              <a:ext uri="{FF2B5EF4-FFF2-40B4-BE49-F238E27FC236}">
                <a16:creationId xmlns:a16="http://schemas.microsoft.com/office/drawing/2014/main" id="{B2AED59A-02EA-489E-AFA4-2261520436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68249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804A74E-1E1C-4CDF-A02D-5583C338AAFA}"/>
              </a:ext>
            </a:extLst>
          </p:cNvPr>
          <p:cNvSpPr txBox="1"/>
          <p:nvPr/>
        </p:nvSpPr>
        <p:spPr>
          <a:xfrm>
            <a:off x="407368" y="181838"/>
            <a:ext cx="11480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Wifi </a:t>
            </a:r>
            <a:endParaRPr lang="es-ES_tradnl" sz="4000" dirty="0">
              <a:solidFill>
                <a:schemeClr val="bg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9E0AC80-C515-41EC-ABCE-ACE826DA09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-2052736"/>
            <a:ext cx="12601400" cy="126014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F7A40A5-BA3F-4FD5-898C-40FB0D3F7158}"/>
              </a:ext>
            </a:extLst>
          </p:cNvPr>
          <p:cNvSpPr txBox="1"/>
          <p:nvPr/>
        </p:nvSpPr>
        <p:spPr>
          <a:xfrm>
            <a:off x="391153" y="4533670"/>
            <a:ext cx="674896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0" b="1" dirty="0" err="1">
                <a:solidFill>
                  <a:srgbClr val="145F9B"/>
                </a:solidFill>
              </a:rPr>
              <a:t>alumnad</a:t>
            </a:r>
            <a:endParaRPr lang="es-ES" sz="14000" b="1" dirty="0"/>
          </a:p>
        </p:txBody>
      </p:sp>
      <p:sp>
        <p:nvSpPr>
          <p:cNvPr id="6" name="1 Marcador de número de diapositiva">
            <a:extLst>
              <a:ext uri="{FF2B5EF4-FFF2-40B4-BE49-F238E27FC236}">
                <a16:creationId xmlns:a16="http://schemas.microsoft.com/office/drawing/2014/main" id="{9A80C799-BAA2-4626-A8A7-29A11513B1D3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98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7" name="101 Imagen" descr="02_pie.jpg">
            <a:extLst>
              <a:ext uri="{FF2B5EF4-FFF2-40B4-BE49-F238E27FC236}">
                <a16:creationId xmlns:a16="http://schemas.microsoft.com/office/drawing/2014/main" id="{62C18AAF-2AB8-4349-8586-0D66ABF9434D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D29D5B28-ACB0-44C6-9605-25CC93F8AB5D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98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" name="12 Imagen" descr="cons_cul_edu-cor">
            <a:extLst>
              <a:ext uri="{FF2B5EF4-FFF2-40B4-BE49-F238E27FC236}">
                <a16:creationId xmlns:a16="http://schemas.microsoft.com/office/drawing/2014/main" id="{C64C1AA3-7F42-44C8-A2B3-677BECA0A909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" name="8 Imagen">
            <a:extLst>
              <a:ext uri="{FF2B5EF4-FFF2-40B4-BE49-F238E27FC236}">
                <a16:creationId xmlns:a16="http://schemas.microsoft.com/office/drawing/2014/main" id="{01BB052D-3CCE-44E7-AE22-3D40B529A8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59697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489" cy="82758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804A74E-1E1C-4CDF-A02D-5583C338AAFA}"/>
              </a:ext>
            </a:extLst>
          </p:cNvPr>
          <p:cNvSpPr txBox="1"/>
          <p:nvPr/>
        </p:nvSpPr>
        <p:spPr>
          <a:xfrm>
            <a:off x="407368" y="181838"/>
            <a:ext cx="11480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Wifi </a:t>
            </a:r>
            <a:endParaRPr lang="es-ES_tradnl" sz="4000" dirty="0">
              <a:solidFill>
                <a:schemeClr val="bg1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EA1AD71-4E83-4267-8488-B365940B6D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6689" y="889724"/>
            <a:ext cx="12303177" cy="7570708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B6D0BEE7-6EE4-4449-BC92-C0F1221182DC}"/>
              </a:ext>
            </a:extLst>
          </p:cNvPr>
          <p:cNvSpPr/>
          <p:nvPr/>
        </p:nvSpPr>
        <p:spPr>
          <a:xfrm>
            <a:off x="119336" y="6012160"/>
            <a:ext cx="2232248" cy="28803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6" name="1 Marcador de número de diapositiva">
            <a:extLst>
              <a:ext uri="{FF2B5EF4-FFF2-40B4-BE49-F238E27FC236}">
                <a16:creationId xmlns:a16="http://schemas.microsoft.com/office/drawing/2014/main" id="{25958979-6F98-4052-AC80-DD98EF062DE1}"/>
              </a:ext>
            </a:extLst>
          </p:cNvPr>
          <p:cNvSpPr txBox="1">
            <a:spLocks/>
          </p:cNvSpPr>
          <p:nvPr/>
        </p:nvSpPr>
        <p:spPr>
          <a:xfrm>
            <a:off x="8737600" y="8466698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C696DAC-87F0-4FE7-A4E6-7AA38E6C4C4C}" type="slidenum">
              <a:rPr lang="es-ES" sz="1600" smtClean="0">
                <a:solidFill>
                  <a:prstClr val="white"/>
                </a:solidFill>
                <a:latin typeface="MicrogrammaDMedExt" pitchFamily="34" charset="0"/>
                <a:cs typeface="Lucida Sans Unicode" pitchFamily="34" charset="0"/>
              </a:rPr>
              <a:pPr>
                <a:defRPr/>
              </a:pPr>
              <a:t>99</a:t>
            </a:fld>
            <a:endParaRPr lang="es-ES" sz="1600" dirty="0">
              <a:solidFill>
                <a:prstClr val="white"/>
              </a:solidFill>
              <a:latin typeface="MicrogrammaDMedExt" pitchFamily="34" charset="0"/>
              <a:cs typeface="Lucida Sans Unicode" pitchFamily="34" charset="0"/>
            </a:endParaRPr>
          </a:p>
        </p:txBody>
      </p:sp>
      <p:pic>
        <p:nvPicPr>
          <p:cNvPr id="7" name="101 Imagen" descr="02_pie.jpg">
            <a:extLst>
              <a:ext uri="{FF2B5EF4-FFF2-40B4-BE49-F238E27FC236}">
                <a16:creationId xmlns:a16="http://schemas.microsoft.com/office/drawing/2014/main" id="{D8C9C7EA-1059-402B-9D97-3635BD1A2541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8429651"/>
            <a:ext cx="12192000" cy="714348"/>
          </a:xfrm>
          <a:prstGeom prst="rect">
            <a:avLst/>
          </a:prstGeom>
        </p:spPr>
      </p:pic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50AB85CF-20A6-47F5-B081-EFA254D910CC}"/>
              </a:ext>
            </a:extLst>
          </p:cNvPr>
          <p:cNvSpPr txBox="1">
            <a:spLocks/>
          </p:cNvSpPr>
          <p:nvPr/>
        </p:nvSpPr>
        <p:spPr>
          <a:xfrm>
            <a:off x="8800123" y="851344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87AE2-390D-4843-BFFC-BFE6698A5A12}" type="slidenum">
              <a:rPr lang="es-ES" sz="1867" smtClean="0">
                <a:solidFill>
                  <a:srgbClr val="FFFFFF"/>
                </a:solidFill>
                <a:latin typeface="MicrogrammaDMedExt" pitchFamily="34" charset="0"/>
              </a:rPr>
              <a:pPr/>
              <a:t>99</a:t>
            </a:fld>
            <a:endParaRPr lang="es-ES" sz="1867" dirty="0">
              <a:solidFill>
                <a:srgbClr val="FFFFFF"/>
              </a:solidFill>
              <a:latin typeface="MicrogrammaDMedExt" pitchFamily="34" charset="0"/>
            </a:endParaRPr>
          </a:p>
        </p:txBody>
      </p:sp>
      <p:pic>
        <p:nvPicPr>
          <p:cNvPr id="10" name="12 Imagen" descr="cons_cul_edu-cor">
            <a:extLst>
              <a:ext uri="{FF2B5EF4-FFF2-40B4-BE49-F238E27FC236}">
                <a16:creationId xmlns:a16="http://schemas.microsoft.com/office/drawing/2014/main" id="{A5D2C4BF-AAD7-4D54-A340-DA4C7BCB31C1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6" y="8591525"/>
            <a:ext cx="2046419" cy="4185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" name="8 Imagen">
            <a:extLst>
              <a:ext uri="{FF2B5EF4-FFF2-40B4-BE49-F238E27FC236}">
                <a16:creationId xmlns:a16="http://schemas.microsoft.com/office/drawing/2014/main" id="{E73E7AD5-737C-4274-A566-5F38764A9B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71" y="8520536"/>
            <a:ext cx="1437264" cy="5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668189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21128</TotalTime>
  <Words>4722</Words>
  <Application>Microsoft Office PowerPoint</Application>
  <PresentationFormat>Personalizado</PresentationFormat>
  <Paragraphs>2600</Paragraphs>
  <Slides>522</Slides>
  <Notes>501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522</vt:i4>
      </vt:variant>
    </vt:vector>
  </HeadingPairs>
  <TitlesOfParts>
    <vt:vector size="532" baseType="lpstr">
      <vt:lpstr>Arial</vt:lpstr>
      <vt:lpstr>Calibri</vt:lpstr>
      <vt:lpstr>Calibri Light</vt:lpstr>
      <vt:lpstr>Liberation Sans</vt:lpstr>
      <vt:lpstr>Lucida Sans Unicode</vt:lpstr>
      <vt:lpstr>MicrogrammaDMedExt</vt:lpstr>
      <vt:lpstr>Swiss721BT-Roman</vt:lpstr>
      <vt:lpstr>Wingdings</vt:lpstr>
      <vt:lpstr>1_Tema de Office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-</dc:creator>
  <cp:lastModifiedBy>usuario</cp:lastModifiedBy>
  <cp:revision>1364</cp:revision>
  <cp:lastPrinted>2012-01-26T15:57:42Z</cp:lastPrinted>
  <dcterms:created xsi:type="dcterms:W3CDTF">2010-01-28T12:52:01Z</dcterms:created>
  <dcterms:modified xsi:type="dcterms:W3CDTF">2018-07-11T09:04:53Z</dcterms:modified>
</cp:coreProperties>
</file>