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Layouts/slideLayout39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Layouts/slideLayout86.xml" ContentType="application/vnd.openxmlformats-officedocument.presentationml.slideLayout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93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8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docProps/custom.xml" ContentType="application/vnd.openxmlformats-officedocument.custom-properties+xml"/>
  <Override PartName="/ppt/slideMasters/slideMaster8.xml" ContentType="application/vnd.openxmlformats-officedocument.presentationml.slideMaster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69.xml" ContentType="application/vnd.openxmlformats-officedocument.presentationml.slideLayout+xml"/>
  <Override PartName="/ppt/theme/theme6.xml" ContentType="application/vnd.openxmlformats-officedocument.theme+xml"/>
  <Override PartName="/ppt/slideLayouts/slideLayout87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90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6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slideLayouts/slideLayout21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slideMasters/slideMaster5.xml" ContentType="application/vnd.openxmlformats-officedocument.presentationml.slideMaster+xml"/>
  <Override PartName="/ppt/slides/slide49.xml" ContentType="application/vnd.openxmlformats-officedocument.presentationml.slide+xml"/>
  <Override PartName="/ppt/slideLayouts/slideLayout59.xml" ContentType="application/vnd.openxmlformats-officedocument.presentationml.slideLayout+xml"/>
  <Override PartName="/ppt/theme/theme7.xml" ContentType="application/vnd.openxmlformats-officedocument.theme+xml"/>
  <Override PartName="/ppt/slideLayouts/slideLayout88.xml" ContentType="application/vnd.openxmlformats-officedocument.presentationml.slide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95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91.xml" ContentType="application/vnd.openxmlformats-officedocument.presentationml.slideLayout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6.xml" ContentType="application/vnd.openxmlformats-officedocument.presentationml.slideMaster+xml"/>
  <Override PartName="/ppt/slideLayouts/slideLayout89.xml" ContentType="application/vnd.openxmlformats-officedocument.presentationml.slideLayout+xml"/>
  <Override PartName="/ppt/theme/theme8.xml" ContentType="application/vnd.openxmlformats-officedocument.them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96.xml" ContentType="application/vnd.openxmlformats-officedocument.presentationml.slideLayout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74.xml" ContentType="application/vnd.openxmlformats-officedocument.presentationml.slideLayout+xml"/>
  <Override PartName="/ppt/diagrams/drawing1.xml" ContentType="application/vnd.ms-office.drawingml.diagramDrawing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Layouts/slideLayout16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92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Masters/slideMaster7.xml" ContentType="application/vnd.openxmlformats-officedocument.presentationml.slideMaster+xml"/>
  <Override PartName="/ppt/slides/slide8.xml" ContentType="application/vnd.openxmlformats-officedocument.presentationml.slide+xml"/>
  <Override PartName="/ppt/slideLayouts/slideLayout68.xml" ContentType="application/vnd.openxmlformats-officedocument.presentationml.slideLayout+xml"/>
  <Override PartName="/ppt/slideLayouts/slideLayout79.xml" ContentType="application/vnd.openxmlformats-officedocument.presentationml.slideLayout+xml"/>
  <Override PartName="/ppt/diagrams/data1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  <p:sldMasterId id="2147483700" r:id="rId5"/>
    <p:sldMasterId id="2147483713" r:id="rId6"/>
    <p:sldMasterId id="2147483726" r:id="rId7"/>
    <p:sldMasterId id="2147483739" r:id="rId8"/>
  </p:sld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317" r:id="rId20"/>
    <p:sldId id="267" r:id="rId21"/>
    <p:sldId id="268" r:id="rId22"/>
    <p:sldId id="269" r:id="rId23"/>
    <p:sldId id="270" r:id="rId24"/>
    <p:sldId id="271" r:id="rId25"/>
    <p:sldId id="272" r:id="rId26"/>
    <p:sldId id="273" r:id="rId27"/>
    <p:sldId id="274" r:id="rId28"/>
    <p:sldId id="275" r:id="rId29"/>
    <p:sldId id="276" r:id="rId30"/>
    <p:sldId id="277" r:id="rId31"/>
    <p:sldId id="279" r:id="rId32"/>
    <p:sldId id="280" r:id="rId33"/>
    <p:sldId id="281" r:id="rId34"/>
    <p:sldId id="282" r:id="rId35"/>
    <p:sldId id="283" r:id="rId36"/>
    <p:sldId id="284" r:id="rId37"/>
    <p:sldId id="285" r:id="rId38"/>
    <p:sldId id="286" r:id="rId39"/>
    <p:sldId id="312" r:id="rId40"/>
    <p:sldId id="287" r:id="rId41"/>
    <p:sldId id="288" r:id="rId42"/>
    <p:sldId id="313" r:id="rId43"/>
    <p:sldId id="314" r:id="rId44"/>
    <p:sldId id="315" r:id="rId45"/>
    <p:sldId id="291" r:id="rId46"/>
    <p:sldId id="292" r:id="rId47"/>
    <p:sldId id="293" r:id="rId48"/>
    <p:sldId id="294" r:id="rId49"/>
    <p:sldId id="295" r:id="rId50"/>
    <p:sldId id="296" r:id="rId51"/>
    <p:sldId id="297" r:id="rId52"/>
    <p:sldId id="298" r:id="rId53"/>
    <p:sldId id="299" r:id="rId54"/>
    <p:sldId id="300" r:id="rId55"/>
    <p:sldId id="301" r:id="rId56"/>
    <p:sldId id="302" r:id="rId57"/>
    <p:sldId id="303" r:id="rId58"/>
    <p:sldId id="304" r:id="rId59"/>
    <p:sldId id="305" r:id="rId60"/>
    <p:sldId id="306" r:id="rId61"/>
    <p:sldId id="307" r:id="rId62"/>
    <p:sldId id="308" r:id="rId63"/>
    <p:sldId id="309" r:id="rId64"/>
    <p:sldId id="310" r:id="rId65"/>
    <p:sldId id="311" r:id="rId66"/>
  </p:sldIdLst>
  <p:sldSz cx="9144000" cy="6858000" type="screen4x3"/>
  <p:notesSz cx="7559675" cy="106918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2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9" Type="http://schemas.openxmlformats.org/officeDocument/2006/relationships/slide" Target="slides/slide31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42" Type="http://schemas.openxmlformats.org/officeDocument/2006/relationships/slide" Target="slides/slide34.xml"/><Relationship Id="rId47" Type="http://schemas.openxmlformats.org/officeDocument/2006/relationships/slide" Target="slides/slide39.xml"/><Relationship Id="rId50" Type="http://schemas.openxmlformats.org/officeDocument/2006/relationships/slide" Target="slides/slide42.xml"/><Relationship Id="rId55" Type="http://schemas.openxmlformats.org/officeDocument/2006/relationships/slide" Target="slides/slide47.xml"/><Relationship Id="rId63" Type="http://schemas.openxmlformats.org/officeDocument/2006/relationships/slide" Target="slides/slide55.xml"/><Relationship Id="rId68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9" Type="http://schemas.openxmlformats.org/officeDocument/2006/relationships/slide" Target="slides/slide2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40" Type="http://schemas.openxmlformats.org/officeDocument/2006/relationships/slide" Target="slides/slide32.xml"/><Relationship Id="rId45" Type="http://schemas.openxmlformats.org/officeDocument/2006/relationships/slide" Target="slides/slide37.xml"/><Relationship Id="rId53" Type="http://schemas.openxmlformats.org/officeDocument/2006/relationships/slide" Target="slides/slide45.xml"/><Relationship Id="rId58" Type="http://schemas.openxmlformats.org/officeDocument/2006/relationships/slide" Target="slides/slide50.xml"/><Relationship Id="rId66" Type="http://schemas.openxmlformats.org/officeDocument/2006/relationships/slide" Target="slides/slide58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49" Type="http://schemas.openxmlformats.org/officeDocument/2006/relationships/slide" Target="slides/slide41.xml"/><Relationship Id="rId57" Type="http://schemas.openxmlformats.org/officeDocument/2006/relationships/slide" Target="slides/slide49.xml"/><Relationship Id="rId61" Type="http://schemas.openxmlformats.org/officeDocument/2006/relationships/slide" Target="slides/slide53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slide" Target="slides/slide23.xml"/><Relationship Id="rId44" Type="http://schemas.openxmlformats.org/officeDocument/2006/relationships/slide" Target="slides/slide36.xml"/><Relationship Id="rId52" Type="http://schemas.openxmlformats.org/officeDocument/2006/relationships/slide" Target="slides/slide44.xml"/><Relationship Id="rId60" Type="http://schemas.openxmlformats.org/officeDocument/2006/relationships/slide" Target="slides/slide52.xml"/><Relationship Id="rId65" Type="http://schemas.openxmlformats.org/officeDocument/2006/relationships/slide" Target="slides/slide5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43" Type="http://schemas.openxmlformats.org/officeDocument/2006/relationships/slide" Target="slides/slide35.xml"/><Relationship Id="rId48" Type="http://schemas.openxmlformats.org/officeDocument/2006/relationships/slide" Target="slides/slide40.xml"/><Relationship Id="rId56" Type="http://schemas.openxmlformats.org/officeDocument/2006/relationships/slide" Target="slides/slide48.xml"/><Relationship Id="rId64" Type="http://schemas.openxmlformats.org/officeDocument/2006/relationships/slide" Target="slides/slide56.xml"/><Relationship Id="rId69" Type="http://schemas.openxmlformats.org/officeDocument/2006/relationships/theme" Target="theme/theme1.xml"/><Relationship Id="rId8" Type="http://schemas.openxmlformats.org/officeDocument/2006/relationships/slideMaster" Target="slideMasters/slideMaster8.xml"/><Relationship Id="rId51" Type="http://schemas.openxmlformats.org/officeDocument/2006/relationships/slide" Target="slides/slide43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slide" Target="slides/slide30.xml"/><Relationship Id="rId46" Type="http://schemas.openxmlformats.org/officeDocument/2006/relationships/slide" Target="slides/slide38.xml"/><Relationship Id="rId59" Type="http://schemas.openxmlformats.org/officeDocument/2006/relationships/slide" Target="slides/slide51.xml"/><Relationship Id="rId67" Type="http://schemas.openxmlformats.org/officeDocument/2006/relationships/presProps" Target="presProps.xml"/><Relationship Id="rId20" Type="http://schemas.openxmlformats.org/officeDocument/2006/relationships/slide" Target="slides/slide12.xml"/><Relationship Id="rId41" Type="http://schemas.openxmlformats.org/officeDocument/2006/relationships/slide" Target="slides/slide33.xml"/><Relationship Id="rId54" Type="http://schemas.openxmlformats.org/officeDocument/2006/relationships/slide" Target="slides/slide46.xml"/><Relationship Id="rId62" Type="http://schemas.openxmlformats.org/officeDocument/2006/relationships/slide" Target="slides/slide54.xml"/><Relationship Id="rId7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69CD49-A0B9-4561-8A24-3DA9D0BC5990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E7D1628C-C16B-4BB8-BFEF-D940F28DA06F}">
      <dgm:prSet phldrT="[Texto]"/>
      <dgm:spPr/>
      <dgm:t>
        <a:bodyPr/>
        <a:lstStyle/>
        <a:p>
          <a:r>
            <a:rPr lang="es-ES" dirty="0" smtClean="0"/>
            <a:t>EEII/CEIP/</a:t>
          </a:r>
        </a:p>
        <a:p>
          <a:r>
            <a:rPr lang="es-ES" dirty="0" smtClean="0"/>
            <a:t>CEP</a:t>
          </a:r>
          <a:endParaRPr lang="es-ES" dirty="0"/>
        </a:p>
      </dgm:t>
    </dgm:pt>
    <dgm:pt modelId="{71A60390-66C6-4D13-82EC-1BF9FB3C3586}" type="parTrans" cxnId="{0D3F7C6F-6C94-4D99-B0B3-E55F8C374472}">
      <dgm:prSet/>
      <dgm:spPr/>
      <dgm:t>
        <a:bodyPr/>
        <a:lstStyle/>
        <a:p>
          <a:endParaRPr lang="es-ES"/>
        </a:p>
      </dgm:t>
    </dgm:pt>
    <dgm:pt modelId="{1228EB57-6DA8-4050-85E0-59C8EF3F7CF4}" type="sibTrans" cxnId="{0D3F7C6F-6C94-4D99-B0B3-E55F8C374472}">
      <dgm:prSet/>
      <dgm:spPr/>
      <dgm:t>
        <a:bodyPr/>
        <a:lstStyle/>
        <a:p>
          <a:endParaRPr lang="es-ES"/>
        </a:p>
      </dgm:t>
    </dgm:pt>
    <dgm:pt modelId="{6798B927-FF00-42A0-A93D-223D143E8BA3}">
      <dgm:prSet phldrT="[Texto]"/>
      <dgm:spPr/>
      <dgm:t>
        <a:bodyPr/>
        <a:lstStyle/>
        <a:p>
          <a:r>
            <a:rPr lang="es-ES" dirty="0" smtClean="0"/>
            <a:t>R.O.C. Decreto 374/1996</a:t>
          </a:r>
          <a:endParaRPr lang="es-ES" dirty="0"/>
        </a:p>
      </dgm:t>
    </dgm:pt>
    <dgm:pt modelId="{33EFE097-B16C-4A08-91CA-32DBE0BC853F}" type="parTrans" cxnId="{61ED4749-16E2-4D36-A415-0B4258B79D54}">
      <dgm:prSet/>
      <dgm:spPr/>
      <dgm:t>
        <a:bodyPr/>
        <a:lstStyle/>
        <a:p>
          <a:endParaRPr lang="es-ES"/>
        </a:p>
      </dgm:t>
    </dgm:pt>
    <dgm:pt modelId="{4F4B687C-F98D-44E4-B83D-0AF16096F0CF}" type="sibTrans" cxnId="{61ED4749-16E2-4D36-A415-0B4258B79D54}">
      <dgm:prSet/>
      <dgm:spPr/>
      <dgm:t>
        <a:bodyPr/>
        <a:lstStyle/>
        <a:p>
          <a:endParaRPr lang="es-ES"/>
        </a:p>
      </dgm:t>
    </dgm:pt>
    <dgm:pt modelId="{1514C193-2C2C-44E0-8D8A-3213D06DC516}">
      <dgm:prSet phldrT="[Texto]"/>
      <dgm:spPr/>
      <dgm:t>
        <a:bodyPr/>
        <a:lstStyle/>
        <a:p>
          <a:r>
            <a:rPr lang="pt-BR" dirty="0" err="1" smtClean="0"/>
            <a:t>Orde</a:t>
          </a:r>
          <a:r>
            <a:rPr lang="pt-BR" dirty="0" smtClean="0"/>
            <a:t> do 22 de </a:t>
          </a:r>
          <a:r>
            <a:rPr lang="pt-BR" dirty="0" err="1" smtClean="0"/>
            <a:t>xullo</a:t>
          </a:r>
          <a:r>
            <a:rPr lang="pt-BR" dirty="0" smtClean="0"/>
            <a:t> de 1997 </a:t>
          </a:r>
          <a:endParaRPr lang="es-ES" dirty="0"/>
        </a:p>
      </dgm:t>
    </dgm:pt>
    <dgm:pt modelId="{E34CA451-A739-4474-A1BF-A9BB845CBB43}" type="parTrans" cxnId="{A3F8E107-279C-4760-A95F-E96F716BF689}">
      <dgm:prSet/>
      <dgm:spPr/>
      <dgm:t>
        <a:bodyPr/>
        <a:lstStyle/>
        <a:p>
          <a:endParaRPr lang="es-ES"/>
        </a:p>
      </dgm:t>
    </dgm:pt>
    <dgm:pt modelId="{C681E289-50F4-49FE-8697-0A104263FF31}" type="sibTrans" cxnId="{A3F8E107-279C-4760-A95F-E96F716BF689}">
      <dgm:prSet/>
      <dgm:spPr/>
      <dgm:t>
        <a:bodyPr/>
        <a:lstStyle/>
        <a:p>
          <a:endParaRPr lang="es-ES"/>
        </a:p>
      </dgm:t>
    </dgm:pt>
    <dgm:pt modelId="{E9990547-8BDC-40EF-9797-F683EA4D5106}">
      <dgm:prSet phldrT="[Texto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" dirty="0" smtClean="0"/>
            <a:t>CPI</a:t>
          </a:r>
        </a:p>
        <a:p>
          <a:pPr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dirty="0"/>
        </a:p>
      </dgm:t>
    </dgm:pt>
    <dgm:pt modelId="{4F46B8BD-4F84-4CA3-B095-9106C6BFDC4E}" type="parTrans" cxnId="{5C293D48-ED8A-4CF3-A1C6-3BC0B3B4D43A}">
      <dgm:prSet/>
      <dgm:spPr/>
      <dgm:t>
        <a:bodyPr/>
        <a:lstStyle/>
        <a:p>
          <a:endParaRPr lang="es-ES"/>
        </a:p>
      </dgm:t>
    </dgm:pt>
    <dgm:pt modelId="{BB45DC10-6357-4B7F-9E9E-2A0CA5B53B3D}" type="sibTrans" cxnId="{5C293D48-ED8A-4CF3-A1C6-3BC0B3B4D43A}">
      <dgm:prSet/>
      <dgm:spPr/>
      <dgm:t>
        <a:bodyPr/>
        <a:lstStyle/>
        <a:p>
          <a:endParaRPr lang="es-ES"/>
        </a:p>
      </dgm:t>
    </dgm:pt>
    <dgm:pt modelId="{DF7D7433-FA1E-45C4-BBC3-AC6145BC6167}">
      <dgm:prSet phldrT="[Texto]"/>
      <dgm:spPr/>
      <dgm:t>
        <a:bodyPr/>
        <a:lstStyle/>
        <a:p>
          <a:r>
            <a:rPr lang="es-ES" dirty="0" smtClean="0"/>
            <a:t>R.O.C. Decreto 7/1999,</a:t>
          </a:r>
          <a:endParaRPr lang="es-ES" dirty="0"/>
        </a:p>
      </dgm:t>
    </dgm:pt>
    <dgm:pt modelId="{8FA739C6-131B-4F20-9EFA-99DEC2108060}" type="parTrans" cxnId="{47811D8C-5AFF-40ED-B0A5-3B33C61BA193}">
      <dgm:prSet/>
      <dgm:spPr/>
      <dgm:t>
        <a:bodyPr/>
        <a:lstStyle/>
        <a:p>
          <a:endParaRPr lang="es-ES"/>
        </a:p>
      </dgm:t>
    </dgm:pt>
    <dgm:pt modelId="{D630E6E5-78F9-4D3B-AA2A-6AC54DFC8E19}" type="sibTrans" cxnId="{47811D8C-5AFF-40ED-B0A5-3B33C61BA193}">
      <dgm:prSet/>
      <dgm:spPr/>
      <dgm:t>
        <a:bodyPr/>
        <a:lstStyle/>
        <a:p>
          <a:endParaRPr lang="es-ES"/>
        </a:p>
      </dgm:t>
    </dgm:pt>
    <dgm:pt modelId="{16DBFDA4-17A6-4E0E-A264-97B3DC4D8AEE}">
      <dgm:prSet phldrT="[Texto]"/>
      <dgm:spPr/>
      <dgm:t>
        <a:bodyPr/>
        <a:lstStyle/>
        <a:p>
          <a:r>
            <a:rPr lang="pt-BR" dirty="0" err="1" smtClean="0"/>
            <a:t>Orde</a:t>
          </a:r>
          <a:r>
            <a:rPr lang="pt-BR" dirty="0" smtClean="0"/>
            <a:t> do 3 de outubro de 2000 </a:t>
          </a:r>
          <a:endParaRPr lang="es-ES" dirty="0"/>
        </a:p>
      </dgm:t>
    </dgm:pt>
    <dgm:pt modelId="{1B190053-7B31-43ED-87D3-B02E629AB23B}" type="parTrans" cxnId="{EA1F00B6-187C-4836-A395-97DC4DFD9A59}">
      <dgm:prSet/>
      <dgm:spPr/>
      <dgm:t>
        <a:bodyPr/>
        <a:lstStyle/>
        <a:p>
          <a:endParaRPr lang="es-ES"/>
        </a:p>
      </dgm:t>
    </dgm:pt>
    <dgm:pt modelId="{6E58D53E-53C2-48EE-986D-E2399890FCEC}" type="sibTrans" cxnId="{EA1F00B6-187C-4836-A395-97DC4DFD9A59}">
      <dgm:prSet/>
      <dgm:spPr/>
      <dgm:t>
        <a:bodyPr/>
        <a:lstStyle/>
        <a:p>
          <a:endParaRPr lang="es-ES"/>
        </a:p>
      </dgm:t>
    </dgm:pt>
    <dgm:pt modelId="{D6A4864B-9DCF-498D-8E44-4753BA61981A}">
      <dgm:prSet phldrT="[Texto]"/>
      <dgm:spPr/>
      <dgm:t>
        <a:bodyPr/>
        <a:lstStyle/>
        <a:p>
          <a:r>
            <a:rPr lang="es-ES" dirty="0" smtClean="0"/>
            <a:t>IES</a:t>
          </a:r>
          <a:endParaRPr lang="es-ES" dirty="0"/>
        </a:p>
      </dgm:t>
    </dgm:pt>
    <dgm:pt modelId="{CC19A0BD-A73B-4D22-AA8F-C862FD8E0151}" type="parTrans" cxnId="{B437D8BB-B34F-4535-B519-1A662B8F7DF7}">
      <dgm:prSet/>
      <dgm:spPr/>
      <dgm:t>
        <a:bodyPr/>
        <a:lstStyle/>
        <a:p>
          <a:endParaRPr lang="es-ES"/>
        </a:p>
      </dgm:t>
    </dgm:pt>
    <dgm:pt modelId="{4D961FF4-665F-4E03-9A4A-B3FB6DCABDDB}" type="sibTrans" cxnId="{B437D8BB-B34F-4535-B519-1A662B8F7DF7}">
      <dgm:prSet/>
      <dgm:spPr/>
      <dgm:t>
        <a:bodyPr/>
        <a:lstStyle/>
        <a:p>
          <a:endParaRPr lang="es-ES"/>
        </a:p>
      </dgm:t>
    </dgm:pt>
    <dgm:pt modelId="{DBF04F78-AA92-4C81-AEAB-34C1CEAC9882}">
      <dgm:prSet phldrT="[Texto]"/>
      <dgm:spPr/>
      <dgm:t>
        <a:bodyPr/>
        <a:lstStyle/>
        <a:p>
          <a:r>
            <a:rPr lang="es-ES" dirty="0" smtClean="0"/>
            <a:t>R.O.C. Decreto 324/1996 </a:t>
          </a:r>
          <a:endParaRPr lang="es-ES" dirty="0"/>
        </a:p>
      </dgm:t>
    </dgm:pt>
    <dgm:pt modelId="{56FBD66C-3253-4059-A295-2316E659543C}" type="parTrans" cxnId="{2EA457B3-78A3-4670-856E-758434DE466B}">
      <dgm:prSet/>
      <dgm:spPr/>
      <dgm:t>
        <a:bodyPr/>
        <a:lstStyle/>
        <a:p>
          <a:endParaRPr lang="es-ES"/>
        </a:p>
      </dgm:t>
    </dgm:pt>
    <dgm:pt modelId="{F2C6E0EF-2406-4C99-A9EA-7F0BF75E2044}" type="sibTrans" cxnId="{2EA457B3-78A3-4670-856E-758434DE466B}">
      <dgm:prSet/>
      <dgm:spPr/>
      <dgm:t>
        <a:bodyPr/>
        <a:lstStyle/>
        <a:p>
          <a:endParaRPr lang="es-ES"/>
        </a:p>
      </dgm:t>
    </dgm:pt>
    <dgm:pt modelId="{F7A8DAD6-0CDD-4881-ABCE-60CA4682B3A9}">
      <dgm:prSet phldrT="[Texto]"/>
      <dgm:spPr/>
      <dgm:t>
        <a:bodyPr/>
        <a:lstStyle/>
        <a:p>
          <a:r>
            <a:rPr lang="pt-BR" dirty="0" err="1" smtClean="0"/>
            <a:t>Orde</a:t>
          </a:r>
          <a:r>
            <a:rPr lang="pt-BR" dirty="0" smtClean="0"/>
            <a:t> do 1 de agosto de 1997 </a:t>
          </a:r>
          <a:endParaRPr lang="es-ES" dirty="0"/>
        </a:p>
      </dgm:t>
    </dgm:pt>
    <dgm:pt modelId="{CB15CB52-33BF-4DF7-A9E8-D1066B23929D}" type="parTrans" cxnId="{A4B1C22B-B656-4756-A8D4-02A5C7DC7C9B}">
      <dgm:prSet/>
      <dgm:spPr/>
      <dgm:t>
        <a:bodyPr/>
        <a:lstStyle/>
        <a:p>
          <a:endParaRPr lang="es-ES"/>
        </a:p>
      </dgm:t>
    </dgm:pt>
    <dgm:pt modelId="{9DF45F29-1FFC-478E-9872-ACAC6DA4F28D}" type="sibTrans" cxnId="{A4B1C22B-B656-4756-A8D4-02A5C7DC7C9B}">
      <dgm:prSet/>
      <dgm:spPr/>
      <dgm:t>
        <a:bodyPr/>
        <a:lstStyle/>
        <a:p>
          <a:endParaRPr lang="es-ES"/>
        </a:p>
      </dgm:t>
    </dgm:pt>
    <dgm:pt modelId="{B90EC080-88E9-4ABE-8EE6-FCB3AB313E97}" type="pres">
      <dgm:prSet presAssocID="{B469CD49-A0B9-4561-8A24-3DA9D0BC599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C9593857-6B7D-4AEB-8DBB-05C6A26E704E}" type="pres">
      <dgm:prSet presAssocID="{E7D1628C-C16B-4BB8-BFEF-D940F28DA06F}" presName="composite" presStyleCnt="0"/>
      <dgm:spPr/>
    </dgm:pt>
    <dgm:pt modelId="{B12AF32E-1974-48B5-8B2D-CE41D016B859}" type="pres">
      <dgm:prSet presAssocID="{E7D1628C-C16B-4BB8-BFEF-D940F28DA06F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FB495E0-1643-4840-B74B-78F8ABEC3CA6}" type="pres">
      <dgm:prSet presAssocID="{E7D1628C-C16B-4BB8-BFEF-D940F28DA06F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8D67B61-8536-4F6E-81CB-9CA4811342CC}" type="pres">
      <dgm:prSet presAssocID="{1228EB57-6DA8-4050-85E0-59C8EF3F7CF4}" presName="sp" presStyleCnt="0"/>
      <dgm:spPr/>
    </dgm:pt>
    <dgm:pt modelId="{524BB771-3ECF-4DC4-9BC8-2BE362034B1D}" type="pres">
      <dgm:prSet presAssocID="{E9990547-8BDC-40EF-9797-F683EA4D5106}" presName="composite" presStyleCnt="0"/>
      <dgm:spPr/>
    </dgm:pt>
    <dgm:pt modelId="{E4FC8CD3-DC00-4AA3-866C-32D4AA5CDAF5}" type="pres">
      <dgm:prSet presAssocID="{E9990547-8BDC-40EF-9797-F683EA4D5106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71FE627-D2BA-4C60-8DDF-1B001CC08971}" type="pres">
      <dgm:prSet presAssocID="{E9990547-8BDC-40EF-9797-F683EA4D5106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FB37284-06DA-466D-A7A3-5107D0825BA7}" type="pres">
      <dgm:prSet presAssocID="{BB45DC10-6357-4B7F-9E9E-2A0CA5B53B3D}" presName="sp" presStyleCnt="0"/>
      <dgm:spPr/>
    </dgm:pt>
    <dgm:pt modelId="{C6B5231C-6996-45D9-B8A9-59A3EC08128D}" type="pres">
      <dgm:prSet presAssocID="{D6A4864B-9DCF-498D-8E44-4753BA61981A}" presName="composite" presStyleCnt="0"/>
      <dgm:spPr/>
    </dgm:pt>
    <dgm:pt modelId="{79A1BA98-1711-4227-852F-5AFE4F6FDC7A}" type="pres">
      <dgm:prSet presAssocID="{D6A4864B-9DCF-498D-8E44-4753BA61981A}" presName="parentText" presStyleLbl="alignNode1" presStyleIdx="2" presStyleCnt="3" custLinFactNeighborX="2277" custLinFactNeighborY="1991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199D034-4476-4C73-A6E2-1D9077CFCE2B}" type="pres">
      <dgm:prSet presAssocID="{D6A4864B-9DCF-498D-8E44-4753BA61981A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61ED4749-16E2-4D36-A415-0B4258B79D54}" srcId="{E7D1628C-C16B-4BB8-BFEF-D940F28DA06F}" destId="{6798B927-FF00-42A0-A93D-223D143E8BA3}" srcOrd="0" destOrd="0" parTransId="{33EFE097-B16C-4A08-91CA-32DBE0BC853F}" sibTransId="{4F4B687C-F98D-44E4-B83D-0AF16096F0CF}"/>
    <dgm:cxn modelId="{0D325414-3040-4647-BA7F-7DA72FDAA117}" type="presOf" srcId="{D6A4864B-9DCF-498D-8E44-4753BA61981A}" destId="{79A1BA98-1711-4227-852F-5AFE4F6FDC7A}" srcOrd="0" destOrd="0" presId="urn:microsoft.com/office/officeart/2005/8/layout/chevron2"/>
    <dgm:cxn modelId="{4CC9C743-4EA2-4BFB-9CD7-F962C1652B7A}" type="presOf" srcId="{E7D1628C-C16B-4BB8-BFEF-D940F28DA06F}" destId="{B12AF32E-1974-48B5-8B2D-CE41D016B859}" srcOrd="0" destOrd="0" presId="urn:microsoft.com/office/officeart/2005/8/layout/chevron2"/>
    <dgm:cxn modelId="{A4B1C22B-B656-4756-A8D4-02A5C7DC7C9B}" srcId="{D6A4864B-9DCF-498D-8E44-4753BA61981A}" destId="{F7A8DAD6-0CDD-4881-ABCE-60CA4682B3A9}" srcOrd="1" destOrd="0" parTransId="{CB15CB52-33BF-4DF7-A9E8-D1066B23929D}" sibTransId="{9DF45F29-1FFC-478E-9872-ACAC6DA4F28D}"/>
    <dgm:cxn modelId="{D6B41AAF-D5ED-4F92-A3CF-99E153517856}" type="presOf" srcId="{1514C193-2C2C-44E0-8D8A-3213D06DC516}" destId="{4FB495E0-1643-4840-B74B-78F8ABEC3CA6}" srcOrd="0" destOrd="1" presId="urn:microsoft.com/office/officeart/2005/8/layout/chevron2"/>
    <dgm:cxn modelId="{79E71E0C-63EA-4F67-8F54-1C63481357C3}" type="presOf" srcId="{E9990547-8BDC-40EF-9797-F683EA4D5106}" destId="{E4FC8CD3-DC00-4AA3-866C-32D4AA5CDAF5}" srcOrd="0" destOrd="0" presId="urn:microsoft.com/office/officeart/2005/8/layout/chevron2"/>
    <dgm:cxn modelId="{C909E5A5-D339-4D45-9435-70FAF3B16784}" type="presOf" srcId="{16DBFDA4-17A6-4E0E-A264-97B3DC4D8AEE}" destId="{071FE627-D2BA-4C60-8DDF-1B001CC08971}" srcOrd="0" destOrd="1" presId="urn:microsoft.com/office/officeart/2005/8/layout/chevron2"/>
    <dgm:cxn modelId="{0D166832-FA79-48F1-826C-6329AD68F13C}" type="presOf" srcId="{B469CD49-A0B9-4561-8A24-3DA9D0BC5990}" destId="{B90EC080-88E9-4ABE-8EE6-FCB3AB313E97}" srcOrd="0" destOrd="0" presId="urn:microsoft.com/office/officeart/2005/8/layout/chevron2"/>
    <dgm:cxn modelId="{EA1F00B6-187C-4836-A395-97DC4DFD9A59}" srcId="{E9990547-8BDC-40EF-9797-F683EA4D5106}" destId="{16DBFDA4-17A6-4E0E-A264-97B3DC4D8AEE}" srcOrd="1" destOrd="0" parTransId="{1B190053-7B31-43ED-87D3-B02E629AB23B}" sibTransId="{6E58D53E-53C2-48EE-986D-E2399890FCEC}"/>
    <dgm:cxn modelId="{A3F8E107-279C-4760-A95F-E96F716BF689}" srcId="{E7D1628C-C16B-4BB8-BFEF-D940F28DA06F}" destId="{1514C193-2C2C-44E0-8D8A-3213D06DC516}" srcOrd="1" destOrd="0" parTransId="{E34CA451-A739-4474-A1BF-A9BB845CBB43}" sibTransId="{C681E289-50F4-49FE-8697-0A104263FF31}"/>
    <dgm:cxn modelId="{2EA457B3-78A3-4670-856E-758434DE466B}" srcId="{D6A4864B-9DCF-498D-8E44-4753BA61981A}" destId="{DBF04F78-AA92-4C81-AEAB-34C1CEAC9882}" srcOrd="0" destOrd="0" parTransId="{56FBD66C-3253-4059-A295-2316E659543C}" sibTransId="{F2C6E0EF-2406-4C99-A9EA-7F0BF75E2044}"/>
    <dgm:cxn modelId="{5C293D48-ED8A-4CF3-A1C6-3BC0B3B4D43A}" srcId="{B469CD49-A0B9-4561-8A24-3DA9D0BC5990}" destId="{E9990547-8BDC-40EF-9797-F683EA4D5106}" srcOrd="1" destOrd="0" parTransId="{4F46B8BD-4F84-4CA3-B095-9106C6BFDC4E}" sibTransId="{BB45DC10-6357-4B7F-9E9E-2A0CA5B53B3D}"/>
    <dgm:cxn modelId="{3E87F79E-A768-4081-BF02-5AB54CDB4BDE}" type="presOf" srcId="{DF7D7433-FA1E-45C4-BBC3-AC6145BC6167}" destId="{071FE627-D2BA-4C60-8DDF-1B001CC08971}" srcOrd="0" destOrd="0" presId="urn:microsoft.com/office/officeart/2005/8/layout/chevron2"/>
    <dgm:cxn modelId="{7C330FAA-C35A-49E2-836A-C554953DBD48}" type="presOf" srcId="{6798B927-FF00-42A0-A93D-223D143E8BA3}" destId="{4FB495E0-1643-4840-B74B-78F8ABEC3CA6}" srcOrd="0" destOrd="0" presId="urn:microsoft.com/office/officeart/2005/8/layout/chevron2"/>
    <dgm:cxn modelId="{B437D8BB-B34F-4535-B519-1A662B8F7DF7}" srcId="{B469CD49-A0B9-4561-8A24-3DA9D0BC5990}" destId="{D6A4864B-9DCF-498D-8E44-4753BA61981A}" srcOrd="2" destOrd="0" parTransId="{CC19A0BD-A73B-4D22-AA8F-C862FD8E0151}" sibTransId="{4D961FF4-665F-4E03-9A4A-B3FB6DCABDDB}"/>
    <dgm:cxn modelId="{AB21992D-EA1E-416B-9CCF-A42627DAC309}" type="presOf" srcId="{F7A8DAD6-0CDD-4881-ABCE-60CA4682B3A9}" destId="{5199D034-4476-4C73-A6E2-1D9077CFCE2B}" srcOrd="0" destOrd="1" presId="urn:microsoft.com/office/officeart/2005/8/layout/chevron2"/>
    <dgm:cxn modelId="{0D3F7C6F-6C94-4D99-B0B3-E55F8C374472}" srcId="{B469CD49-A0B9-4561-8A24-3DA9D0BC5990}" destId="{E7D1628C-C16B-4BB8-BFEF-D940F28DA06F}" srcOrd="0" destOrd="0" parTransId="{71A60390-66C6-4D13-82EC-1BF9FB3C3586}" sibTransId="{1228EB57-6DA8-4050-85E0-59C8EF3F7CF4}"/>
    <dgm:cxn modelId="{F49E002F-8654-49CA-A992-45F41E1DF520}" type="presOf" srcId="{DBF04F78-AA92-4C81-AEAB-34C1CEAC9882}" destId="{5199D034-4476-4C73-A6E2-1D9077CFCE2B}" srcOrd="0" destOrd="0" presId="urn:microsoft.com/office/officeart/2005/8/layout/chevron2"/>
    <dgm:cxn modelId="{47811D8C-5AFF-40ED-B0A5-3B33C61BA193}" srcId="{E9990547-8BDC-40EF-9797-F683EA4D5106}" destId="{DF7D7433-FA1E-45C4-BBC3-AC6145BC6167}" srcOrd="0" destOrd="0" parTransId="{8FA739C6-131B-4F20-9EFA-99DEC2108060}" sibTransId="{D630E6E5-78F9-4D3B-AA2A-6AC54DFC8E19}"/>
    <dgm:cxn modelId="{C72C6B0D-B3C9-4519-A6C8-F580862DF624}" type="presParOf" srcId="{B90EC080-88E9-4ABE-8EE6-FCB3AB313E97}" destId="{C9593857-6B7D-4AEB-8DBB-05C6A26E704E}" srcOrd="0" destOrd="0" presId="urn:microsoft.com/office/officeart/2005/8/layout/chevron2"/>
    <dgm:cxn modelId="{083D4C44-59D4-44CE-B50E-1EC5188E380B}" type="presParOf" srcId="{C9593857-6B7D-4AEB-8DBB-05C6A26E704E}" destId="{B12AF32E-1974-48B5-8B2D-CE41D016B859}" srcOrd="0" destOrd="0" presId="urn:microsoft.com/office/officeart/2005/8/layout/chevron2"/>
    <dgm:cxn modelId="{42689D1C-A255-4ECC-BB65-36489319B8FE}" type="presParOf" srcId="{C9593857-6B7D-4AEB-8DBB-05C6A26E704E}" destId="{4FB495E0-1643-4840-B74B-78F8ABEC3CA6}" srcOrd="1" destOrd="0" presId="urn:microsoft.com/office/officeart/2005/8/layout/chevron2"/>
    <dgm:cxn modelId="{EAB80E42-8985-473A-9274-B6E573662682}" type="presParOf" srcId="{B90EC080-88E9-4ABE-8EE6-FCB3AB313E97}" destId="{38D67B61-8536-4F6E-81CB-9CA4811342CC}" srcOrd="1" destOrd="0" presId="urn:microsoft.com/office/officeart/2005/8/layout/chevron2"/>
    <dgm:cxn modelId="{794D4B30-C92B-4B8F-A0E2-2CAB636DF3E0}" type="presParOf" srcId="{B90EC080-88E9-4ABE-8EE6-FCB3AB313E97}" destId="{524BB771-3ECF-4DC4-9BC8-2BE362034B1D}" srcOrd="2" destOrd="0" presId="urn:microsoft.com/office/officeart/2005/8/layout/chevron2"/>
    <dgm:cxn modelId="{D3719FDA-E6ED-4E80-892D-0C893890630E}" type="presParOf" srcId="{524BB771-3ECF-4DC4-9BC8-2BE362034B1D}" destId="{E4FC8CD3-DC00-4AA3-866C-32D4AA5CDAF5}" srcOrd="0" destOrd="0" presId="urn:microsoft.com/office/officeart/2005/8/layout/chevron2"/>
    <dgm:cxn modelId="{A763CF3E-A608-4EBE-99B9-F30C720889D8}" type="presParOf" srcId="{524BB771-3ECF-4DC4-9BC8-2BE362034B1D}" destId="{071FE627-D2BA-4C60-8DDF-1B001CC08971}" srcOrd="1" destOrd="0" presId="urn:microsoft.com/office/officeart/2005/8/layout/chevron2"/>
    <dgm:cxn modelId="{5C09B1CC-12CD-4E2A-B682-B647976F7FB8}" type="presParOf" srcId="{B90EC080-88E9-4ABE-8EE6-FCB3AB313E97}" destId="{AFB37284-06DA-466D-A7A3-5107D0825BA7}" srcOrd="3" destOrd="0" presId="urn:microsoft.com/office/officeart/2005/8/layout/chevron2"/>
    <dgm:cxn modelId="{9FDCF9DF-7262-4B04-8007-CF7BAC739E7C}" type="presParOf" srcId="{B90EC080-88E9-4ABE-8EE6-FCB3AB313E97}" destId="{C6B5231C-6996-45D9-B8A9-59A3EC08128D}" srcOrd="4" destOrd="0" presId="urn:microsoft.com/office/officeart/2005/8/layout/chevron2"/>
    <dgm:cxn modelId="{715554AD-937D-45BB-9A15-FFBEE94E7D8E}" type="presParOf" srcId="{C6B5231C-6996-45D9-B8A9-59A3EC08128D}" destId="{79A1BA98-1711-4227-852F-5AFE4F6FDC7A}" srcOrd="0" destOrd="0" presId="urn:microsoft.com/office/officeart/2005/8/layout/chevron2"/>
    <dgm:cxn modelId="{DBE32B5B-F67F-4B01-ABFD-A4E177C911FB}" type="presParOf" srcId="{C6B5231C-6996-45D9-B8A9-59A3EC08128D}" destId="{5199D034-4476-4C73-A6E2-1D9077CFCE2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469CD49-A0B9-4561-8A24-3DA9D0BC5990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E7D1628C-C16B-4BB8-BFEF-D940F28DA06F}">
      <dgm:prSet phldrT="[Texto]" custT="1"/>
      <dgm:spPr/>
      <dgm:t>
        <a:bodyPr/>
        <a:lstStyle/>
        <a:p>
          <a:r>
            <a:rPr lang="es-ES" sz="1600" dirty="0" smtClean="0"/>
            <a:t>EOI</a:t>
          </a:r>
          <a:endParaRPr lang="es-ES" sz="1600" dirty="0"/>
        </a:p>
      </dgm:t>
    </dgm:pt>
    <dgm:pt modelId="{71A60390-66C6-4D13-82EC-1BF9FB3C3586}" type="parTrans" cxnId="{0D3F7C6F-6C94-4D99-B0B3-E55F8C374472}">
      <dgm:prSet/>
      <dgm:spPr/>
      <dgm:t>
        <a:bodyPr/>
        <a:lstStyle/>
        <a:p>
          <a:endParaRPr lang="es-ES"/>
        </a:p>
      </dgm:t>
    </dgm:pt>
    <dgm:pt modelId="{1228EB57-6DA8-4050-85E0-59C8EF3F7CF4}" type="sibTrans" cxnId="{0D3F7C6F-6C94-4D99-B0B3-E55F8C374472}">
      <dgm:prSet/>
      <dgm:spPr/>
      <dgm:t>
        <a:bodyPr/>
        <a:lstStyle/>
        <a:p>
          <a:endParaRPr lang="es-ES"/>
        </a:p>
      </dgm:t>
    </dgm:pt>
    <dgm:pt modelId="{6798B927-FF00-42A0-A93D-223D143E8BA3}">
      <dgm:prSet phldrT="[Texto]"/>
      <dgm:spPr/>
      <dgm:t>
        <a:bodyPr/>
        <a:lstStyle/>
        <a:p>
          <a:r>
            <a:rPr lang="es-ES" dirty="0" smtClean="0"/>
            <a:t>R.O.C. Decreto 189/2010</a:t>
          </a:r>
          <a:endParaRPr lang="es-ES" dirty="0"/>
        </a:p>
      </dgm:t>
    </dgm:pt>
    <dgm:pt modelId="{33EFE097-B16C-4A08-91CA-32DBE0BC853F}" type="parTrans" cxnId="{61ED4749-16E2-4D36-A415-0B4258B79D54}">
      <dgm:prSet/>
      <dgm:spPr/>
      <dgm:t>
        <a:bodyPr/>
        <a:lstStyle/>
        <a:p>
          <a:endParaRPr lang="es-ES"/>
        </a:p>
      </dgm:t>
    </dgm:pt>
    <dgm:pt modelId="{4F4B687C-F98D-44E4-B83D-0AF16096F0CF}" type="sibTrans" cxnId="{61ED4749-16E2-4D36-A415-0B4258B79D54}">
      <dgm:prSet/>
      <dgm:spPr/>
      <dgm:t>
        <a:bodyPr/>
        <a:lstStyle/>
        <a:p>
          <a:endParaRPr lang="es-ES"/>
        </a:p>
      </dgm:t>
    </dgm:pt>
    <dgm:pt modelId="{E9990547-8BDC-40EF-9797-F683EA4D5106}">
      <dgm:prSet phldrT="[Texto]" custT="1"/>
      <dgm:spPr/>
      <dgm:t>
        <a:bodyPr/>
        <a:lstStyle/>
        <a:p>
          <a:pPr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dirty="0" smtClean="0"/>
            <a:t>CONSERVATORIOS</a:t>
          </a:r>
          <a:endParaRPr lang="es-ES" sz="1400" dirty="0"/>
        </a:p>
      </dgm:t>
    </dgm:pt>
    <dgm:pt modelId="{4F46B8BD-4F84-4CA3-B095-9106C6BFDC4E}" type="parTrans" cxnId="{5C293D48-ED8A-4CF3-A1C6-3BC0B3B4D43A}">
      <dgm:prSet/>
      <dgm:spPr/>
      <dgm:t>
        <a:bodyPr/>
        <a:lstStyle/>
        <a:p>
          <a:endParaRPr lang="es-ES"/>
        </a:p>
      </dgm:t>
    </dgm:pt>
    <dgm:pt modelId="{BB45DC10-6357-4B7F-9E9E-2A0CA5B53B3D}" type="sibTrans" cxnId="{5C293D48-ED8A-4CF3-A1C6-3BC0B3B4D43A}">
      <dgm:prSet/>
      <dgm:spPr/>
      <dgm:t>
        <a:bodyPr/>
        <a:lstStyle/>
        <a:p>
          <a:endParaRPr lang="es-ES"/>
        </a:p>
      </dgm:t>
    </dgm:pt>
    <dgm:pt modelId="{DF7D7433-FA1E-45C4-BBC3-AC6145BC6167}">
      <dgm:prSet phldrT="[Texto]"/>
      <dgm:spPr/>
      <dgm:t>
        <a:bodyPr/>
        <a:lstStyle/>
        <a:p>
          <a:r>
            <a:rPr lang="es-ES" dirty="0" smtClean="0"/>
            <a:t>R.O.C. Decreto 223/2010,</a:t>
          </a:r>
          <a:endParaRPr lang="es-ES" dirty="0"/>
        </a:p>
      </dgm:t>
    </dgm:pt>
    <dgm:pt modelId="{8FA739C6-131B-4F20-9EFA-99DEC2108060}" type="parTrans" cxnId="{47811D8C-5AFF-40ED-B0A5-3B33C61BA193}">
      <dgm:prSet/>
      <dgm:spPr/>
      <dgm:t>
        <a:bodyPr/>
        <a:lstStyle/>
        <a:p>
          <a:endParaRPr lang="es-ES"/>
        </a:p>
      </dgm:t>
    </dgm:pt>
    <dgm:pt modelId="{D630E6E5-78F9-4D3B-AA2A-6AC54DFC8E19}" type="sibTrans" cxnId="{47811D8C-5AFF-40ED-B0A5-3B33C61BA193}">
      <dgm:prSet/>
      <dgm:spPr/>
      <dgm:t>
        <a:bodyPr/>
        <a:lstStyle/>
        <a:p>
          <a:endParaRPr lang="es-ES"/>
        </a:p>
      </dgm:t>
    </dgm:pt>
    <dgm:pt modelId="{16DBFDA4-17A6-4E0E-A264-97B3DC4D8AEE}">
      <dgm:prSet phldrT="[Texto]"/>
      <dgm:spPr/>
      <dgm:t>
        <a:bodyPr/>
        <a:lstStyle/>
        <a:p>
          <a:r>
            <a:rPr lang="pt-BR" dirty="0" err="1" smtClean="0"/>
            <a:t>Orde</a:t>
          </a:r>
          <a:r>
            <a:rPr lang="pt-BR" dirty="0" smtClean="0"/>
            <a:t> do 4 de agosto de 2011 </a:t>
          </a:r>
          <a:endParaRPr lang="es-ES" dirty="0"/>
        </a:p>
      </dgm:t>
    </dgm:pt>
    <dgm:pt modelId="{1B190053-7B31-43ED-87D3-B02E629AB23B}" type="parTrans" cxnId="{EA1F00B6-187C-4836-A395-97DC4DFD9A59}">
      <dgm:prSet/>
      <dgm:spPr/>
      <dgm:t>
        <a:bodyPr/>
        <a:lstStyle/>
        <a:p>
          <a:endParaRPr lang="es-ES"/>
        </a:p>
      </dgm:t>
    </dgm:pt>
    <dgm:pt modelId="{6E58D53E-53C2-48EE-986D-E2399890FCEC}" type="sibTrans" cxnId="{EA1F00B6-187C-4836-A395-97DC4DFD9A59}">
      <dgm:prSet/>
      <dgm:spPr/>
      <dgm:t>
        <a:bodyPr/>
        <a:lstStyle/>
        <a:p>
          <a:endParaRPr lang="es-ES"/>
        </a:p>
      </dgm:t>
    </dgm:pt>
    <dgm:pt modelId="{D6A4864B-9DCF-498D-8E44-4753BA61981A}">
      <dgm:prSet phldrT="[Texto]"/>
      <dgm:spPr/>
      <dgm:t>
        <a:bodyPr/>
        <a:lstStyle/>
        <a:p>
          <a:r>
            <a:rPr lang="es-ES" dirty="0" smtClean="0"/>
            <a:t>TODOS</a:t>
          </a:r>
          <a:endParaRPr lang="es-ES" dirty="0"/>
        </a:p>
      </dgm:t>
    </dgm:pt>
    <dgm:pt modelId="{CC19A0BD-A73B-4D22-AA8F-C862FD8E0151}" type="parTrans" cxnId="{B437D8BB-B34F-4535-B519-1A662B8F7DF7}">
      <dgm:prSet/>
      <dgm:spPr/>
      <dgm:t>
        <a:bodyPr/>
        <a:lstStyle/>
        <a:p>
          <a:endParaRPr lang="es-ES"/>
        </a:p>
      </dgm:t>
    </dgm:pt>
    <dgm:pt modelId="{4D961FF4-665F-4E03-9A4A-B3FB6DCABDDB}" type="sibTrans" cxnId="{B437D8BB-B34F-4535-B519-1A662B8F7DF7}">
      <dgm:prSet/>
      <dgm:spPr/>
      <dgm:t>
        <a:bodyPr/>
        <a:lstStyle/>
        <a:p>
          <a:endParaRPr lang="es-ES"/>
        </a:p>
      </dgm:t>
    </dgm:pt>
    <dgm:pt modelId="{DBF04F78-AA92-4C81-AEAB-34C1CEAC9882}">
      <dgm:prSet phldrT="[Texto]"/>
      <dgm:spPr/>
      <dgm:t>
        <a:bodyPr/>
        <a:lstStyle/>
        <a:p>
          <a:pPr marL="57150" indent="0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s-ES" sz="800" dirty="0"/>
        </a:p>
      </dgm:t>
    </dgm:pt>
    <dgm:pt modelId="{56FBD66C-3253-4059-A295-2316E659543C}" type="parTrans" cxnId="{2EA457B3-78A3-4670-856E-758434DE466B}">
      <dgm:prSet/>
      <dgm:spPr/>
      <dgm:t>
        <a:bodyPr/>
        <a:lstStyle/>
        <a:p>
          <a:endParaRPr lang="es-ES"/>
        </a:p>
      </dgm:t>
    </dgm:pt>
    <dgm:pt modelId="{F2C6E0EF-2406-4C99-A9EA-7F0BF75E2044}" type="sibTrans" cxnId="{2EA457B3-78A3-4670-856E-758434DE466B}">
      <dgm:prSet/>
      <dgm:spPr/>
      <dgm:t>
        <a:bodyPr/>
        <a:lstStyle/>
        <a:p>
          <a:endParaRPr lang="es-ES"/>
        </a:p>
      </dgm:t>
    </dgm:pt>
    <dgm:pt modelId="{B20DD92C-09C3-47E9-8BE3-26C2856F8870}">
      <dgm:prSet phldrT="[Texto]"/>
      <dgm:spPr/>
      <dgm:t>
        <a:bodyPr/>
        <a:lstStyle/>
        <a:p>
          <a:endParaRPr lang="es-ES" dirty="0"/>
        </a:p>
      </dgm:t>
    </dgm:pt>
    <dgm:pt modelId="{EF92E461-6AFC-4596-9707-1272DEF158DC}" type="parTrans" cxnId="{DA0D805B-D2B1-4456-8FC3-27125B82C966}">
      <dgm:prSet/>
      <dgm:spPr/>
      <dgm:t>
        <a:bodyPr/>
        <a:lstStyle/>
        <a:p>
          <a:endParaRPr lang="es-ES"/>
        </a:p>
      </dgm:t>
    </dgm:pt>
    <dgm:pt modelId="{85717065-A68A-4F78-A27A-7566DA543812}" type="sibTrans" cxnId="{DA0D805B-D2B1-4456-8FC3-27125B82C966}">
      <dgm:prSet/>
      <dgm:spPr/>
      <dgm:t>
        <a:bodyPr/>
        <a:lstStyle/>
        <a:p>
          <a:endParaRPr lang="es-ES"/>
        </a:p>
      </dgm:t>
    </dgm:pt>
    <dgm:pt modelId="{830F6498-5A44-4193-B522-DC864DD4C5DD}">
      <dgm:prSet phldrT="[Texto]"/>
      <dgm:spPr/>
      <dgm:t>
        <a:bodyPr/>
        <a:lstStyle/>
        <a:p>
          <a:r>
            <a:rPr lang="pt-BR" dirty="0" err="1" smtClean="0"/>
            <a:t>Orde</a:t>
          </a:r>
          <a:r>
            <a:rPr lang="pt-BR" dirty="0" smtClean="0"/>
            <a:t> do 5 de agosto de 2011 </a:t>
          </a:r>
          <a:endParaRPr lang="es-ES" dirty="0"/>
        </a:p>
      </dgm:t>
    </dgm:pt>
    <dgm:pt modelId="{56A3FF2F-3CD3-44BE-95E3-598241475327}" type="parTrans" cxnId="{005FF97C-CCE5-4E7D-A33B-65A81C1DBFD9}">
      <dgm:prSet/>
      <dgm:spPr/>
      <dgm:t>
        <a:bodyPr/>
        <a:lstStyle/>
        <a:p>
          <a:endParaRPr lang="es-ES"/>
        </a:p>
      </dgm:t>
    </dgm:pt>
    <dgm:pt modelId="{C97FDFBE-BF25-4FAE-A4BB-E533CEBD9020}" type="sibTrans" cxnId="{005FF97C-CCE5-4E7D-A33B-65A81C1DBFD9}">
      <dgm:prSet/>
      <dgm:spPr/>
      <dgm:t>
        <a:bodyPr/>
        <a:lstStyle/>
        <a:p>
          <a:endParaRPr lang="es-ES"/>
        </a:p>
      </dgm:t>
    </dgm:pt>
    <dgm:pt modelId="{3FB5FC36-4080-4F37-915C-73CF46DBC954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sz="1600" dirty="0" err="1" smtClean="0"/>
            <a:t>Orde</a:t>
          </a:r>
          <a:r>
            <a:rPr lang="pt-BR" sz="1600" dirty="0" smtClean="0"/>
            <a:t> do 28 de </a:t>
          </a:r>
          <a:r>
            <a:rPr lang="pt-BR" sz="1600" dirty="0" err="1" smtClean="0"/>
            <a:t>xuño</a:t>
          </a:r>
          <a:r>
            <a:rPr lang="pt-BR" sz="1600" dirty="0" smtClean="0"/>
            <a:t> de 2010 (</a:t>
          </a:r>
          <a:r>
            <a:rPr lang="pt-BR" sz="1600" dirty="0" err="1" smtClean="0"/>
            <a:t>adscricion</a:t>
          </a:r>
          <a:r>
            <a:rPr lang="pt-BR" sz="1600" dirty="0" smtClean="0"/>
            <a:t>/</a:t>
          </a:r>
          <a:r>
            <a:rPr lang="pt-BR" sz="1600" dirty="0" err="1" smtClean="0"/>
            <a:t>elección</a:t>
          </a:r>
          <a:r>
            <a:rPr lang="pt-BR" sz="1600" dirty="0" smtClean="0"/>
            <a:t>)</a:t>
          </a:r>
          <a:endParaRPr lang="es-ES" sz="1600" dirty="0"/>
        </a:p>
      </dgm:t>
    </dgm:pt>
    <dgm:pt modelId="{FD479D3C-A10C-4E05-A71E-C89E6A7BDD88}" type="parTrans" cxnId="{499C1E99-28D1-4B61-A40F-F6D9D9446B4F}">
      <dgm:prSet/>
      <dgm:spPr/>
      <dgm:t>
        <a:bodyPr/>
        <a:lstStyle/>
        <a:p>
          <a:endParaRPr lang="es-ES"/>
        </a:p>
      </dgm:t>
    </dgm:pt>
    <dgm:pt modelId="{B9172735-224C-434C-A0FD-A23A6A86A766}" type="sibTrans" cxnId="{499C1E99-28D1-4B61-A40F-F6D9D9446B4F}">
      <dgm:prSet/>
      <dgm:spPr/>
      <dgm:t>
        <a:bodyPr/>
        <a:lstStyle/>
        <a:p>
          <a:endParaRPr lang="es-ES"/>
        </a:p>
      </dgm:t>
    </dgm:pt>
    <dgm:pt modelId="{54E57E3F-8D6E-4111-9C97-20888AD1B4E1}">
      <dgm:prSet/>
      <dgm:spPr/>
      <dgm:t>
        <a:bodyPr/>
        <a:lstStyle/>
        <a:p>
          <a:pPr marL="57150" indent="0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s-ES" sz="800" dirty="0"/>
        </a:p>
      </dgm:t>
    </dgm:pt>
    <dgm:pt modelId="{494E6C96-FDD3-4486-A67B-B2BD7B1B9D7C}" type="parTrans" cxnId="{34A69CF5-12DD-492D-91B5-ABF2D9D2B634}">
      <dgm:prSet/>
      <dgm:spPr/>
      <dgm:t>
        <a:bodyPr/>
        <a:lstStyle/>
        <a:p>
          <a:endParaRPr lang="es-ES"/>
        </a:p>
      </dgm:t>
    </dgm:pt>
    <dgm:pt modelId="{4AA18A81-0564-422B-A521-BA6BBF18A45E}" type="sibTrans" cxnId="{34A69CF5-12DD-492D-91B5-ABF2D9D2B634}">
      <dgm:prSet/>
      <dgm:spPr/>
      <dgm:t>
        <a:bodyPr/>
        <a:lstStyle/>
        <a:p>
          <a:endParaRPr lang="es-ES"/>
        </a:p>
      </dgm:t>
    </dgm:pt>
    <dgm:pt modelId="{A9B27848-AE24-40BA-9A1D-6DE1511B3E81}">
      <dgm:prSet/>
      <dgm:spPr/>
      <dgm:t>
        <a:bodyPr/>
        <a:lstStyle/>
        <a:p>
          <a:pPr marL="57150" indent="0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s-ES" sz="800" dirty="0"/>
        </a:p>
      </dgm:t>
    </dgm:pt>
    <dgm:pt modelId="{22F71886-E314-46C8-BDE1-B85BE35E9B28}" type="parTrans" cxnId="{7EEEB242-C6DE-4185-987C-994C5352DA59}">
      <dgm:prSet/>
      <dgm:spPr/>
      <dgm:t>
        <a:bodyPr/>
        <a:lstStyle/>
        <a:p>
          <a:endParaRPr lang="es-ES"/>
        </a:p>
      </dgm:t>
    </dgm:pt>
    <dgm:pt modelId="{B1A63808-6C2F-4939-878D-995D9928FAE5}" type="sibTrans" cxnId="{7EEEB242-C6DE-4185-987C-994C5352DA59}">
      <dgm:prSet/>
      <dgm:spPr/>
      <dgm:t>
        <a:bodyPr/>
        <a:lstStyle/>
        <a:p>
          <a:endParaRPr lang="es-ES"/>
        </a:p>
      </dgm:t>
    </dgm:pt>
    <dgm:pt modelId="{AF7D2367-6FFC-4B14-858E-CF571126B495}">
      <dgm:prSet/>
      <dgm:spPr/>
      <dgm:t>
        <a:bodyPr/>
        <a:lstStyle/>
        <a:p>
          <a:pPr marL="57150" indent="0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s-ES" sz="800" dirty="0"/>
        </a:p>
      </dgm:t>
    </dgm:pt>
    <dgm:pt modelId="{3DE6F1A5-5FD5-40CF-A49E-96168060D4CD}" type="parTrans" cxnId="{60D61E34-CD17-4B01-B6FE-86DA8536B6A7}">
      <dgm:prSet/>
      <dgm:spPr/>
      <dgm:t>
        <a:bodyPr/>
        <a:lstStyle/>
        <a:p>
          <a:endParaRPr lang="es-ES"/>
        </a:p>
      </dgm:t>
    </dgm:pt>
    <dgm:pt modelId="{8F7F2D19-9A31-4DF7-8800-5BDD68456895}" type="sibTrans" cxnId="{60D61E34-CD17-4B01-B6FE-86DA8536B6A7}">
      <dgm:prSet/>
      <dgm:spPr/>
      <dgm:t>
        <a:bodyPr/>
        <a:lstStyle/>
        <a:p>
          <a:endParaRPr lang="es-ES"/>
        </a:p>
      </dgm:t>
    </dgm:pt>
    <dgm:pt modelId="{FCE282A7-57EB-4DCD-B1C7-D86832FAA6BC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" sz="1600" dirty="0" smtClean="0"/>
            <a:t>ORDE de 23 de xuño de 2011 (</a:t>
          </a:r>
          <a:r>
            <a:rPr lang="es-ES" sz="1600" dirty="0" err="1" smtClean="0"/>
            <a:t>xornada</a:t>
          </a:r>
          <a:r>
            <a:rPr lang="es-ES" sz="1600" dirty="0" smtClean="0"/>
            <a:t> de </a:t>
          </a:r>
          <a:r>
            <a:rPr lang="es-ES" sz="1600" dirty="0" err="1" smtClean="0"/>
            <a:t>traballo</a:t>
          </a:r>
          <a:r>
            <a:rPr lang="es-ES" sz="1600" dirty="0" smtClean="0"/>
            <a:t>.</a:t>
          </a:r>
          <a:endParaRPr lang="es-ES" sz="1600" dirty="0"/>
        </a:p>
      </dgm:t>
    </dgm:pt>
    <dgm:pt modelId="{A7FCF0BF-6922-4DCC-B9DC-EEEDF2D1714B}" type="parTrans" cxnId="{C87205EA-E920-40EE-800B-D9A19B535C3E}">
      <dgm:prSet/>
      <dgm:spPr/>
      <dgm:t>
        <a:bodyPr/>
        <a:lstStyle/>
        <a:p>
          <a:endParaRPr lang="es-ES"/>
        </a:p>
      </dgm:t>
    </dgm:pt>
    <dgm:pt modelId="{8AE3B070-85E4-4AA0-9E05-DD25A37202CF}" type="sibTrans" cxnId="{C87205EA-E920-40EE-800B-D9A19B535C3E}">
      <dgm:prSet/>
      <dgm:spPr/>
      <dgm:t>
        <a:bodyPr/>
        <a:lstStyle/>
        <a:p>
          <a:endParaRPr lang="es-ES"/>
        </a:p>
      </dgm:t>
    </dgm:pt>
    <dgm:pt modelId="{703ADD2C-15A6-4FBC-B204-D81006E0DBEF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sz="1600" dirty="0" smtClean="0"/>
            <a:t>ORDE do 4 de </a:t>
          </a:r>
          <a:r>
            <a:rPr lang="pt-BR" sz="1600" dirty="0" err="1" smtClean="0"/>
            <a:t>xuño</a:t>
          </a:r>
          <a:r>
            <a:rPr lang="pt-BR" sz="1600" dirty="0" smtClean="0"/>
            <a:t> de 2012  (MODIFICA  A ANTERIOR)</a:t>
          </a:r>
          <a:endParaRPr lang="es-ES" sz="1600" dirty="0"/>
        </a:p>
      </dgm:t>
    </dgm:pt>
    <dgm:pt modelId="{8E4754FF-8703-4D77-8E22-4C7F2736A91D}" type="parTrans" cxnId="{A9677AA7-8A84-4069-9138-365D50F7BA06}">
      <dgm:prSet/>
      <dgm:spPr/>
      <dgm:t>
        <a:bodyPr/>
        <a:lstStyle/>
        <a:p>
          <a:endParaRPr lang="es-ES"/>
        </a:p>
      </dgm:t>
    </dgm:pt>
    <dgm:pt modelId="{E6B81676-23D2-448B-894C-4977FBF55C1C}" type="sibTrans" cxnId="{A9677AA7-8A84-4069-9138-365D50F7BA06}">
      <dgm:prSet/>
      <dgm:spPr/>
      <dgm:t>
        <a:bodyPr/>
        <a:lstStyle/>
        <a:p>
          <a:endParaRPr lang="es-ES"/>
        </a:p>
      </dgm:t>
    </dgm:pt>
    <dgm:pt modelId="{B90EC080-88E9-4ABE-8EE6-FCB3AB313E97}" type="pres">
      <dgm:prSet presAssocID="{B469CD49-A0B9-4561-8A24-3DA9D0BC599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C9593857-6B7D-4AEB-8DBB-05C6A26E704E}" type="pres">
      <dgm:prSet presAssocID="{E7D1628C-C16B-4BB8-BFEF-D940F28DA06F}" presName="composite" presStyleCnt="0"/>
      <dgm:spPr/>
    </dgm:pt>
    <dgm:pt modelId="{B12AF32E-1974-48B5-8B2D-CE41D016B859}" type="pres">
      <dgm:prSet presAssocID="{E7D1628C-C16B-4BB8-BFEF-D940F28DA06F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FB495E0-1643-4840-B74B-78F8ABEC3CA6}" type="pres">
      <dgm:prSet presAssocID="{E7D1628C-C16B-4BB8-BFEF-D940F28DA06F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8D67B61-8536-4F6E-81CB-9CA4811342CC}" type="pres">
      <dgm:prSet presAssocID="{1228EB57-6DA8-4050-85E0-59C8EF3F7CF4}" presName="sp" presStyleCnt="0"/>
      <dgm:spPr/>
    </dgm:pt>
    <dgm:pt modelId="{524BB771-3ECF-4DC4-9BC8-2BE362034B1D}" type="pres">
      <dgm:prSet presAssocID="{E9990547-8BDC-40EF-9797-F683EA4D5106}" presName="composite" presStyleCnt="0"/>
      <dgm:spPr/>
    </dgm:pt>
    <dgm:pt modelId="{E4FC8CD3-DC00-4AA3-866C-32D4AA5CDAF5}" type="pres">
      <dgm:prSet presAssocID="{E9990547-8BDC-40EF-9797-F683EA4D5106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71FE627-D2BA-4C60-8DDF-1B001CC08971}" type="pres">
      <dgm:prSet presAssocID="{E9990547-8BDC-40EF-9797-F683EA4D5106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FB37284-06DA-466D-A7A3-5107D0825BA7}" type="pres">
      <dgm:prSet presAssocID="{BB45DC10-6357-4B7F-9E9E-2A0CA5B53B3D}" presName="sp" presStyleCnt="0"/>
      <dgm:spPr/>
    </dgm:pt>
    <dgm:pt modelId="{C6B5231C-6996-45D9-B8A9-59A3EC08128D}" type="pres">
      <dgm:prSet presAssocID="{D6A4864B-9DCF-498D-8E44-4753BA61981A}" presName="composite" presStyleCnt="0"/>
      <dgm:spPr/>
    </dgm:pt>
    <dgm:pt modelId="{79A1BA98-1711-4227-852F-5AFE4F6FDC7A}" type="pres">
      <dgm:prSet presAssocID="{D6A4864B-9DCF-498D-8E44-4753BA61981A}" presName="parentText" presStyleLbl="alignNode1" presStyleIdx="2" presStyleCnt="3" custLinFactNeighborX="2277" custLinFactNeighborY="1991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199D034-4476-4C73-A6E2-1D9077CFCE2B}" type="pres">
      <dgm:prSet presAssocID="{D6A4864B-9DCF-498D-8E44-4753BA61981A}" presName="descendantText" presStyleLbl="alignAcc1" presStyleIdx="2" presStyleCnt="3" custScaleY="13885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5CFE5387-FF39-40BA-9E7C-080CBBAEF969}" type="presOf" srcId="{FCE282A7-57EB-4DCD-B1C7-D86832FAA6BC}" destId="{5199D034-4476-4C73-A6E2-1D9077CFCE2B}" srcOrd="0" destOrd="3" presId="urn:microsoft.com/office/officeart/2005/8/layout/chevron2"/>
    <dgm:cxn modelId="{B437D8BB-B34F-4535-B519-1A662B8F7DF7}" srcId="{B469CD49-A0B9-4561-8A24-3DA9D0BC5990}" destId="{D6A4864B-9DCF-498D-8E44-4753BA61981A}" srcOrd="2" destOrd="0" parTransId="{CC19A0BD-A73B-4D22-AA8F-C862FD8E0151}" sibTransId="{4D961FF4-665F-4E03-9A4A-B3FB6DCABDDB}"/>
    <dgm:cxn modelId="{EA1F00B6-187C-4836-A395-97DC4DFD9A59}" srcId="{E9990547-8BDC-40EF-9797-F683EA4D5106}" destId="{16DBFDA4-17A6-4E0E-A264-97B3DC4D8AEE}" srcOrd="1" destOrd="0" parTransId="{1B190053-7B31-43ED-87D3-B02E629AB23B}" sibTransId="{6E58D53E-53C2-48EE-986D-E2399890FCEC}"/>
    <dgm:cxn modelId="{C87205EA-E920-40EE-800B-D9A19B535C3E}" srcId="{D6A4864B-9DCF-498D-8E44-4753BA61981A}" destId="{FCE282A7-57EB-4DCD-B1C7-D86832FAA6BC}" srcOrd="3" destOrd="0" parTransId="{A7FCF0BF-6922-4DCC-B9DC-EEEDF2D1714B}" sibTransId="{8AE3B070-85E4-4AA0-9E05-DD25A37202CF}"/>
    <dgm:cxn modelId="{6CFA0F07-2CB1-4AC2-A6C5-8373EF70A7CA}" type="presOf" srcId="{3FB5FC36-4080-4F37-915C-73CF46DBC954}" destId="{5199D034-4476-4C73-A6E2-1D9077CFCE2B}" srcOrd="0" destOrd="2" presId="urn:microsoft.com/office/officeart/2005/8/layout/chevron2"/>
    <dgm:cxn modelId="{0D1A1753-72CF-4725-BECD-9D15DE6DB727}" type="presOf" srcId="{54E57E3F-8D6E-4111-9C97-20888AD1B4E1}" destId="{5199D034-4476-4C73-A6E2-1D9077CFCE2B}" srcOrd="0" destOrd="6" presId="urn:microsoft.com/office/officeart/2005/8/layout/chevron2"/>
    <dgm:cxn modelId="{F2ECFB5E-77DF-4E05-BF5B-4F525F7A609B}" type="presOf" srcId="{DBF04F78-AA92-4C81-AEAB-34C1CEAC9882}" destId="{5199D034-4476-4C73-A6E2-1D9077CFCE2B}" srcOrd="0" destOrd="0" presId="urn:microsoft.com/office/officeart/2005/8/layout/chevron2"/>
    <dgm:cxn modelId="{0425E6B7-C1CF-4A65-92B1-6A5091DFD936}" type="presOf" srcId="{E7D1628C-C16B-4BB8-BFEF-D940F28DA06F}" destId="{B12AF32E-1974-48B5-8B2D-CE41D016B859}" srcOrd="0" destOrd="0" presId="urn:microsoft.com/office/officeart/2005/8/layout/chevron2"/>
    <dgm:cxn modelId="{78D97E83-1FFA-4F67-B315-BDA2D9F7642D}" type="presOf" srcId="{B469CD49-A0B9-4561-8A24-3DA9D0BC5990}" destId="{B90EC080-88E9-4ABE-8EE6-FCB3AB313E97}" srcOrd="0" destOrd="0" presId="urn:microsoft.com/office/officeart/2005/8/layout/chevron2"/>
    <dgm:cxn modelId="{34A69CF5-12DD-492D-91B5-ABF2D9D2B634}" srcId="{D6A4864B-9DCF-498D-8E44-4753BA61981A}" destId="{54E57E3F-8D6E-4111-9C97-20888AD1B4E1}" srcOrd="6" destOrd="0" parTransId="{494E6C96-FDD3-4486-A67B-B2BD7B1B9D7C}" sibTransId="{4AA18A81-0564-422B-A521-BA6BBF18A45E}"/>
    <dgm:cxn modelId="{785604A1-70B8-4A30-8ADE-EE4335C02616}" type="presOf" srcId="{E9990547-8BDC-40EF-9797-F683EA4D5106}" destId="{E4FC8CD3-DC00-4AA3-866C-32D4AA5CDAF5}" srcOrd="0" destOrd="0" presId="urn:microsoft.com/office/officeart/2005/8/layout/chevron2"/>
    <dgm:cxn modelId="{3B36EB5F-DC04-463E-A337-BDB9BB3B6B85}" type="presOf" srcId="{B20DD92C-09C3-47E9-8BE3-26C2856F8870}" destId="{4FB495E0-1643-4840-B74B-78F8ABEC3CA6}" srcOrd="0" destOrd="2" presId="urn:microsoft.com/office/officeart/2005/8/layout/chevron2"/>
    <dgm:cxn modelId="{DA0D805B-D2B1-4456-8FC3-27125B82C966}" srcId="{E7D1628C-C16B-4BB8-BFEF-D940F28DA06F}" destId="{B20DD92C-09C3-47E9-8BE3-26C2856F8870}" srcOrd="2" destOrd="0" parTransId="{EF92E461-6AFC-4596-9707-1272DEF158DC}" sibTransId="{85717065-A68A-4F78-A27A-7566DA543812}"/>
    <dgm:cxn modelId="{5C293D48-ED8A-4CF3-A1C6-3BC0B3B4D43A}" srcId="{B469CD49-A0B9-4561-8A24-3DA9D0BC5990}" destId="{E9990547-8BDC-40EF-9797-F683EA4D5106}" srcOrd="1" destOrd="0" parTransId="{4F46B8BD-4F84-4CA3-B095-9106C6BFDC4E}" sibTransId="{BB45DC10-6357-4B7F-9E9E-2A0CA5B53B3D}"/>
    <dgm:cxn modelId="{F65665C0-7724-488F-AB90-1F591032C798}" type="presOf" srcId="{AF7D2367-6FFC-4B14-858E-CF571126B495}" destId="{5199D034-4476-4C73-A6E2-1D9077CFCE2B}" srcOrd="0" destOrd="5" presId="urn:microsoft.com/office/officeart/2005/8/layout/chevron2"/>
    <dgm:cxn modelId="{005FF97C-CCE5-4E7D-A33B-65A81C1DBFD9}" srcId="{E7D1628C-C16B-4BB8-BFEF-D940F28DA06F}" destId="{830F6498-5A44-4193-B522-DC864DD4C5DD}" srcOrd="1" destOrd="0" parTransId="{56A3FF2F-3CD3-44BE-95E3-598241475327}" sibTransId="{C97FDFBE-BF25-4FAE-A4BB-E533CEBD9020}"/>
    <dgm:cxn modelId="{B5D2ED09-9C91-4DE9-88D5-40B72AC79329}" type="presOf" srcId="{A9B27848-AE24-40BA-9A1D-6DE1511B3E81}" destId="{5199D034-4476-4C73-A6E2-1D9077CFCE2B}" srcOrd="0" destOrd="1" presId="urn:microsoft.com/office/officeart/2005/8/layout/chevron2"/>
    <dgm:cxn modelId="{61ED4749-16E2-4D36-A415-0B4258B79D54}" srcId="{E7D1628C-C16B-4BB8-BFEF-D940F28DA06F}" destId="{6798B927-FF00-42A0-A93D-223D143E8BA3}" srcOrd="0" destOrd="0" parTransId="{33EFE097-B16C-4A08-91CA-32DBE0BC853F}" sibTransId="{4F4B687C-F98D-44E4-B83D-0AF16096F0CF}"/>
    <dgm:cxn modelId="{90413DE4-AAA3-4B61-8984-176EE4CFCF2B}" type="presOf" srcId="{703ADD2C-15A6-4FBC-B204-D81006E0DBEF}" destId="{5199D034-4476-4C73-A6E2-1D9077CFCE2B}" srcOrd="0" destOrd="4" presId="urn:microsoft.com/office/officeart/2005/8/layout/chevron2"/>
    <dgm:cxn modelId="{9B04EE35-EFDD-4E78-8640-C109AB288DFD}" type="presOf" srcId="{DF7D7433-FA1E-45C4-BBC3-AC6145BC6167}" destId="{071FE627-D2BA-4C60-8DDF-1B001CC08971}" srcOrd="0" destOrd="0" presId="urn:microsoft.com/office/officeart/2005/8/layout/chevron2"/>
    <dgm:cxn modelId="{D604DB50-DBF9-457D-A87A-703773AAF1A6}" type="presOf" srcId="{6798B927-FF00-42A0-A93D-223D143E8BA3}" destId="{4FB495E0-1643-4840-B74B-78F8ABEC3CA6}" srcOrd="0" destOrd="0" presId="urn:microsoft.com/office/officeart/2005/8/layout/chevron2"/>
    <dgm:cxn modelId="{2EA457B3-78A3-4670-856E-758434DE466B}" srcId="{D6A4864B-9DCF-498D-8E44-4753BA61981A}" destId="{DBF04F78-AA92-4C81-AEAB-34C1CEAC9882}" srcOrd="0" destOrd="0" parTransId="{56FBD66C-3253-4059-A295-2316E659543C}" sibTransId="{F2C6E0EF-2406-4C99-A9EA-7F0BF75E2044}"/>
    <dgm:cxn modelId="{499C1E99-28D1-4B61-A40F-F6D9D9446B4F}" srcId="{D6A4864B-9DCF-498D-8E44-4753BA61981A}" destId="{3FB5FC36-4080-4F37-915C-73CF46DBC954}" srcOrd="2" destOrd="0" parTransId="{FD479D3C-A10C-4E05-A71E-C89E6A7BDD88}" sibTransId="{B9172735-224C-434C-A0FD-A23A6A86A766}"/>
    <dgm:cxn modelId="{DA5119DF-3543-4207-8236-D1473D8EDEBD}" type="presOf" srcId="{830F6498-5A44-4193-B522-DC864DD4C5DD}" destId="{4FB495E0-1643-4840-B74B-78F8ABEC3CA6}" srcOrd="0" destOrd="1" presId="urn:microsoft.com/office/officeart/2005/8/layout/chevron2"/>
    <dgm:cxn modelId="{A9677AA7-8A84-4069-9138-365D50F7BA06}" srcId="{D6A4864B-9DCF-498D-8E44-4753BA61981A}" destId="{703ADD2C-15A6-4FBC-B204-D81006E0DBEF}" srcOrd="4" destOrd="0" parTransId="{8E4754FF-8703-4D77-8E22-4C7F2736A91D}" sibTransId="{E6B81676-23D2-448B-894C-4977FBF55C1C}"/>
    <dgm:cxn modelId="{0D3F7C6F-6C94-4D99-B0B3-E55F8C374472}" srcId="{B469CD49-A0B9-4561-8A24-3DA9D0BC5990}" destId="{E7D1628C-C16B-4BB8-BFEF-D940F28DA06F}" srcOrd="0" destOrd="0" parTransId="{71A60390-66C6-4D13-82EC-1BF9FB3C3586}" sibTransId="{1228EB57-6DA8-4050-85E0-59C8EF3F7CF4}"/>
    <dgm:cxn modelId="{7EEEB242-C6DE-4185-987C-994C5352DA59}" srcId="{D6A4864B-9DCF-498D-8E44-4753BA61981A}" destId="{A9B27848-AE24-40BA-9A1D-6DE1511B3E81}" srcOrd="1" destOrd="0" parTransId="{22F71886-E314-46C8-BDE1-B85BE35E9B28}" sibTransId="{B1A63808-6C2F-4939-878D-995D9928FAE5}"/>
    <dgm:cxn modelId="{20B5FE5F-C7AA-4A2C-BFD9-FAD515B5B3E2}" type="presOf" srcId="{16DBFDA4-17A6-4E0E-A264-97B3DC4D8AEE}" destId="{071FE627-D2BA-4C60-8DDF-1B001CC08971}" srcOrd="0" destOrd="1" presId="urn:microsoft.com/office/officeart/2005/8/layout/chevron2"/>
    <dgm:cxn modelId="{B656D29B-4E94-4E54-A88B-EFE19339604E}" type="presOf" srcId="{D6A4864B-9DCF-498D-8E44-4753BA61981A}" destId="{79A1BA98-1711-4227-852F-5AFE4F6FDC7A}" srcOrd="0" destOrd="0" presId="urn:microsoft.com/office/officeart/2005/8/layout/chevron2"/>
    <dgm:cxn modelId="{60D61E34-CD17-4B01-B6FE-86DA8536B6A7}" srcId="{D6A4864B-9DCF-498D-8E44-4753BA61981A}" destId="{AF7D2367-6FFC-4B14-858E-CF571126B495}" srcOrd="5" destOrd="0" parTransId="{3DE6F1A5-5FD5-40CF-A49E-96168060D4CD}" sibTransId="{8F7F2D19-9A31-4DF7-8800-5BDD68456895}"/>
    <dgm:cxn modelId="{47811D8C-5AFF-40ED-B0A5-3B33C61BA193}" srcId="{E9990547-8BDC-40EF-9797-F683EA4D5106}" destId="{DF7D7433-FA1E-45C4-BBC3-AC6145BC6167}" srcOrd="0" destOrd="0" parTransId="{8FA739C6-131B-4F20-9EFA-99DEC2108060}" sibTransId="{D630E6E5-78F9-4D3B-AA2A-6AC54DFC8E19}"/>
    <dgm:cxn modelId="{0D68F686-99A5-4623-8263-CD066A140C45}" type="presParOf" srcId="{B90EC080-88E9-4ABE-8EE6-FCB3AB313E97}" destId="{C9593857-6B7D-4AEB-8DBB-05C6A26E704E}" srcOrd="0" destOrd="0" presId="urn:microsoft.com/office/officeart/2005/8/layout/chevron2"/>
    <dgm:cxn modelId="{C10AA197-D6BD-4A53-B9A3-6EA74774F2E9}" type="presParOf" srcId="{C9593857-6B7D-4AEB-8DBB-05C6A26E704E}" destId="{B12AF32E-1974-48B5-8B2D-CE41D016B859}" srcOrd="0" destOrd="0" presId="urn:microsoft.com/office/officeart/2005/8/layout/chevron2"/>
    <dgm:cxn modelId="{C85D9D2E-8CCF-4BD0-92C1-D091D35011ED}" type="presParOf" srcId="{C9593857-6B7D-4AEB-8DBB-05C6A26E704E}" destId="{4FB495E0-1643-4840-B74B-78F8ABEC3CA6}" srcOrd="1" destOrd="0" presId="urn:microsoft.com/office/officeart/2005/8/layout/chevron2"/>
    <dgm:cxn modelId="{FC05025A-6626-4E04-AE05-D8EC9DFFACBD}" type="presParOf" srcId="{B90EC080-88E9-4ABE-8EE6-FCB3AB313E97}" destId="{38D67B61-8536-4F6E-81CB-9CA4811342CC}" srcOrd="1" destOrd="0" presId="urn:microsoft.com/office/officeart/2005/8/layout/chevron2"/>
    <dgm:cxn modelId="{87E804D4-E4F3-4321-B62F-CB1F4AB93052}" type="presParOf" srcId="{B90EC080-88E9-4ABE-8EE6-FCB3AB313E97}" destId="{524BB771-3ECF-4DC4-9BC8-2BE362034B1D}" srcOrd="2" destOrd="0" presId="urn:microsoft.com/office/officeart/2005/8/layout/chevron2"/>
    <dgm:cxn modelId="{B141DBBD-5CC8-4802-AFB1-968ED12AE069}" type="presParOf" srcId="{524BB771-3ECF-4DC4-9BC8-2BE362034B1D}" destId="{E4FC8CD3-DC00-4AA3-866C-32D4AA5CDAF5}" srcOrd="0" destOrd="0" presId="urn:microsoft.com/office/officeart/2005/8/layout/chevron2"/>
    <dgm:cxn modelId="{EF3AE8B3-7C56-44E6-A852-9853E1A182F9}" type="presParOf" srcId="{524BB771-3ECF-4DC4-9BC8-2BE362034B1D}" destId="{071FE627-D2BA-4C60-8DDF-1B001CC08971}" srcOrd="1" destOrd="0" presId="urn:microsoft.com/office/officeart/2005/8/layout/chevron2"/>
    <dgm:cxn modelId="{74CB9CC8-2BBB-4EA6-904D-1E97E111BF63}" type="presParOf" srcId="{B90EC080-88E9-4ABE-8EE6-FCB3AB313E97}" destId="{AFB37284-06DA-466D-A7A3-5107D0825BA7}" srcOrd="3" destOrd="0" presId="urn:microsoft.com/office/officeart/2005/8/layout/chevron2"/>
    <dgm:cxn modelId="{5D9195AF-4C17-4B35-9305-9049D6EC0E30}" type="presParOf" srcId="{B90EC080-88E9-4ABE-8EE6-FCB3AB313E97}" destId="{C6B5231C-6996-45D9-B8A9-59A3EC08128D}" srcOrd="4" destOrd="0" presId="urn:microsoft.com/office/officeart/2005/8/layout/chevron2"/>
    <dgm:cxn modelId="{8F506C4B-BD41-49F3-A1EC-60B7C4284D29}" type="presParOf" srcId="{C6B5231C-6996-45D9-B8A9-59A3EC08128D}" destId="{79A1BA98-1711-4227-852F-5AFE4F6FDC7A}" srcOrd="0" destOrd="0" presId="urn:microsoft.com/office/officeart/2005/8/layout/chevron2"/>
    <dgm:cxn modelId="{F12C635E-FB32-4B4A-8753-5625FD115204}" type="presParOf" srcId="{C6B5231C-6996-45D9-B8A9-59A3EC08128D}" destId="{5199D034-4476-4C73-A6E2-1D9077CFCE2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12AF32E-1974-48B5-8B2D-CE41D016B859}">
      <dsp:nvSpPr>
        <dsp:cNvPr id="0" name=""/>
        <dsp:cNvSpPr/>
      </dsp:nvSpPr>
      <dsp:spPr>
        <a:xfrm rot="5400000">
          <a:off x="-222646" y="223826"/>
          <a:ext cx="1484312" cy="103901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 smtClean="0"/>
            <a:t>EEII/CEIP/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 smtClean="0"/>
            <a:t>CEP</a:t>
          </a:r>
          <a:endParaRPr lang="es-ES" sz="1300" kern="1200" dirty="0"/>
        </a:p>
      </dsp:txBody>
      <dsp:txXfrm rot="5400000">
        <a:off x="-222646" y="223826"/>
        <a:ext cx="1484312" cy="1039018"/>
      </dsp:txXfrm>
    </dsp:sp>
    <dsp:sp modelId="{4FB495E0-1643-4840-B74B-78F8ABEC3CA6}">
      <dsp:nvSpPr>
        <dsp:cNvPr id="0" name=""/>
        <dsp:cNvSpPr/>
      </dsp:nvSpPr>
      <dsp:spPr>
        <a:xfrm rot="5400000">
          <a:off x="3085107" y="-2044909"/>
          <a:ext cx="964803" cy="50569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600" kern="1200" dirty="0" smtClean="0"/>
            <a:t>R.O.C. Decreto 374/1996</a:t>
          </a:r>
          <a:endParaRPr lang="es-E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600" kern="1200" dirty="0" err="1" smtClean="0"/>
            <a:t>Orde</a:t>
          </a:r>
          <a:r>
            <a:rPr lang="pt-BR" sz="2600" kern="1200" dirty="0" smtClean="0"/>
            <a:t> do 22 de </a:t>
          </a:r>
          <a:r>
            <a:rPr lang="pt-BR" sz="2600" kern="1200" dirty="0" err="1" smtClean="0"/>
            <a:t>xullo</a:t>
          </a:r>
          <a:r>
            <a:rPr lang="pt-BR" sz="2600" kern="1200" dirty="0" smtClean="0"/>
            <a:t> de 1997 </a:t>
          </a:r>
          <a:endParaRPr lang="es-ES" sz="2600" kern="1200" dirty="0"/>
        </a:p>
      </dsp:txBody>
      <dsp:txXfrm rot="5400000">
        <a:off x="3085107" y="-2044909"/>
        <a:ext cx="964803" cy="5056981"/>
      </dsp:txXfrm>
    </dsp:sp>
    <dsp:sp modelId="{E4FC8CD3-DC00-4AA3-866C-32D4AA5CDAF5}">
      <dsp:nvSpPr>
        <dsp:cNvPr id="0" name=""/>
        <dsp:cNvSpPr/>
      </dsp:nvSpPr>
      <dsp:spPr>
        <a:xfrm rot="5400000">
          <a:off x="-222646" y="1512490"/>
          <a:ext cx="1484312" cy="103901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" sz="1300" kern="1200" dirty="0" smtClean="0"/>
            <a:t>CPI</a:t>
          </a:r>
        </a:p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300" kern="1200" dirty="0"/>
        </a:p>
      </dsp:txBody>
      <dsp:txXfrm rot="5400000">
        <a:off x="-222646" y="1512490"/>
        <a:ext cx="1484312" cy="1039018"/>
      </dsp:txXfrm>
    </dsp:sp>
    <dsp:sp modelId="{071FE627-D2BA-4C60-8DDF-1B001CC08971}">
      <dsp:nvSpPr>
        <dsp:cNvPr id="0" name=""/>
        <dsp:cNvSpPr/>
      </dsp:nvSpPr>
      <dsp:spPr>
        <a:xfrm rot="5400000">
          <a:off x="3085107" y="-756245"/>
          <a:ext cx="964803" cy="50569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600" kern="1200" dirty="0" smtClean="0"/>
            <a:t>R.O.C. Decreto 7/1999,</a:t>
          </a:r>
          <a:endParaRPr lang="es-E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600" kern="1200" dirty="0" err="1" smtClean="0"/>
            <a:t>Orde</a:t>
          </a:r>
          <a:r>
            <a:rPr lang="pt-BR" sz="2600" kern="1200" dirty="0" smtClean="0"/>
            <a:t> do 3 de outubro de 2000 </a:t>
          </a:r>
          <a:endParaRPr lang="es-ES" sz="2600" kern="1200" dirty="0"/>
        </a:p>
      </dsp:txBody>
      <dsp:txXfrm rot="5400000">
        <a:off x="3085107" y="-756245"/>
        <a:ext cx="964803" cy="5056981"/>
      </dsp:txXfrm>
    </dsp:sp>
    <dsp:sp modelId="{79A1BA98-1711-4227-852F-5AFE4F6FDC7A}">
      <dsp:nvSpPr>
        <dsp:cNvPr id="0" name=""/>
        <dsp:cNvSpPr/>
      </dsp:nvSpPr>
      <dsp:spPr>
        <a:xfrm rot="5400000">
          <a:off x="-198988" y="2802334"/>
          <a:ext cx="1484312" cy="103901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 smtClean="0"/>
            <a:t>IES</a:t>
          </a:r>
          <a:endParaRPr lang="es-ES" sz="1300" kern="1200" dirty="0"/>
        </a:p>
      </dsp:txBody>
      <dsp:txXfrm rot="5400000">
        <a:off x="-198988" y="2802334"/>
        <a:ext cx="1484312" cy="1039018"/>
      </dsp:txXfrm>
    </dsp:sp>
    <dsp:sp modelId="{5199D034-4476-4C73-A6E2-1D9077CFCE2B}">
      <dsp:nvSpPr>
        <dsp:cNvPr id="0" name=""/>
        <dsp:cNvSpPr/>
      </dsp:nvSpPr>
      <dsp:spPr>
        <a:xfrm rot="5400000">
          <a:off x="3085107" y="532418"/>
          <a:ext cx="964803" cy="50569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600" kern="1200" dirty="0" smtClean="0"/>
            <a:t>R.O.C. Decreto 324/1996 </a:t>
          </a:r>
          <a:endParaRPr lang="es-E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600" kern="1200" dirty="0" err="1" smtClean="0"/>
            <a:t>Orde</a:t>
          </a:r>
          <a:r>
            <a:rPr lang="pt-BR" sz="2600" kern="1200" dirty="0" smtClean="0"/>
            <a:t> do 1 de agosto de 1997 </a:t>
          </a:r>
          <a:endParaRPr lang="es-ES" sz="2600" kern="1200" dirty="0"/>
        </a:p>
      </dsp:txBody>
      <dsp:txXfrm rot="5400000">
        <a:off x="3085107" y="532418"/>
        <a:ext cx="964803" cy="505698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12AF32E-1974-48B5-8B2D-CE41D016B859}">
      <dsp:nvSpPr>
        <dsp:cNvPr id="0" name=""/>
        <dsp:cNvSpPr/>
      </dsp:nvSpPr>
      <dsp:spPr>
        <a:xfrm rot="5400000">
          <a:off x="-212021" y="220882"/>
          <a:ext cx="1413477" cy="98943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EOI</a:t>
          </a:r>
          <a:endParaRPr lang="es-ES" sz="1600" kern="1200" dirty="0"/>
        </a:p>
      </dsp:txBody>
      <dsp:txXfrm rot="5400000">
        <a:off x="-212021" y="220882"/>
        <a:ext cx="1413477" cy="989434"/>
      </dsp:txXfrm>
    </dsp:sp>
    <dsp:sp modelId="{4FB495E0-1643-4840-B74B-78F8ABEC3CA6}">
      <dsp:nvSpPr>
        <dsp:cNvPr id="0" name=""/>
        <dsp:cNvSpPr/>
      </dsp:nvSpPr>
      <dsp:spPr>
        <a:xfrm rot="5400000">
          <a:off x="3083336" y="-2085041"/>
          <a:ext cx="918760" cy="510656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R.O.C. Decreto 189/2010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800" kern="1200" dirty="0" err="1" smtClean="0"/>
            <a:t>Orde</a:t>
          </a:r>
          <a:r>
            <a:rPr lang="pt-BR" sz="1800" kern="1200" dirty="0" smtClean="0"/>
            <a:t> do 5 de agosto de 2011 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800" kern="1200" dirty="0"/>
        </a:p>
      </dsp:txBody>
      <dsp:txXfrm rot="5400000">
        <a:off x="3083336" y="-2085041"/>
        <a:ext cx="918760" cy="5106565"/>
      </dsp:txXfrm>
    </dsp:sp>
    <dsp:sp modelId="{E4FC8CD3-DC00-4AA3-866C-32D4AA5CDAF5}">
      <dsp:nvSpPr>
        <dsp:cNvPr id="0" name=""/>
        <dsp:cNvSpPr/>
      </dsp:nvSpPr>
      <dsp:spPr>
        <a:xfrm rot="5400000">
          <a:off x="-212021" y="1448048"/>
          <a:ext cx="1413477" cy="98943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CONSERVATORIOS</a:t>
          </a:r>
          <a:endParaRPr lang="es-ES" sz="1400" kern="1200" dirty="0"/>
        </a:p>
      </dsp:txBody>
      <dsp:txXfrm rot="5400000">
        <a:off x="-212021" y="1448048"/>
        <a:ext cx="1413477" cy="989434"/>
      </dsp:txXfrm>
    </dsp:sp>
    <dsp:sp modelId="{071FE627-D2BA-4C60-8DDF-1B001CC08971}">
      <dsp:nvSpPr>
        <dsp:cNvPr id="0" name=""/>
        <dsp:cNvSpPr/>
      </dsp:nvSpPr>
      <dsp:spPr>
        <a:xfrm rot="5400000">
          <a:off x="3083336" y="-857876"/>
          <a:ext cx="918760" cy="510656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R.O.C. Decreto 223/2010,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800" kern="1200" dirty="0" err="1" smtClean="0"/>
            <a:t>Orde</a:t>
          </a:r>
          <a:r>
            <a:rPr lang="pt-BR" sz="1800" kern="1200" dirty="0" smtClean="0"/>
            <a:t> do 4 de agosto de 2011 </a:t>
          </a:r>
          <a:endParaRPr lang="es-ES" sz="1800" kern="1200" dirty="0"/>
        </a:p>
      </dsp:txBody>
      <dsp:txXfrm rot="5400000">
        <a:off x="3083336" y="-857876"/>
        <a:ext cx="918760" cy="5106565"/>
      </dsp:txXfrm>
    </dsp:sp>
    <dsp:sp modelId="{79A1BA98-1711-4227-852F-5AFE4F6FDC7A}">
      <dsp:nvSpPr>
        <dsp:cNvPr id="0" name=""/>
        <dsp:cNvSpPr/>
      </dsp:nvSpPr>
      <dsp:spPr>
        <a:xfrm rot="5400000">
          <a:off x="-189492" y="2862543"/>
          <a:ext cx="1413477" cy="98943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TODOS</a:t>
          </a:r>
          <a:endParaRPr lang="es-ES" sz="2100" kern="1200" dirty="0"/>
        </a:p>
      </dsp:txBody>
      <dsp:txXfrm rot="5400000">
        <a:off x="-189492" y="2862543"/>
        <a:ext cx="1413477" cy="989434"/>
      </dsp:txXfrm>
    </dsp:sp>
    <dsp:sp modelId="{5199D034-4476-4C73-A6E2-1D9077CFCE2B}">
      <dsp:nvSpPr>
        <dsp:cNvPr id="0" name=""/>
        <dsp:cNvSpPr/>
      </dsp:nvSpPr>
      <dsp:spPr>
        <a:xfrm rot="5400000">
          <a:off x="2904867" y="547758"/>
          <a:ext cx="1275698" cy="510656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57150" lvl="1" indent="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800" kern="1200" dirty="0"/>
        </a:p>
        <a:p>
          <a:pPr marL="57150" lvl="1" indent="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800" kern="1200" dirty="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pt-BR" sz="1600" kern="1200" dirty="0" err="1" smtClean="0"/>
            <a:t>Orde</a:t>
          </a:r>
          <a:r>
            <a:rPr lang="pt-BR" sz="1600" kern="1200" dirty="0" smtClean="0"/>
            <a:t> do 28 de </a:t>
          </a:r>
          <a:r>
            <a:rPr lang="pt-BR" sz="1600" kern="1200" dirty="0" err="1" smtClean="0"/>
            <a:t>xuño</a:t>
          </a:r>
          <a:r>
            <a:rPr lang="pt-BR" sz="1600" kern="1200" dirty="0" smtClean="0"/>
            <a:t> de 2010 (</a:t>
          </a:r>
          <a:r>
            <a:rPr lang="pt-BR" sz="1600" kern="1200" dirty="0" err="1" smtClean="0"/>
            <a:t>adscricion</a:t>
          </a:r>
          <a:r>
            <a:rPr lang="pt-BR" sz="1600" kern="1200" dirty="0" smtClean="0"/>
            <a:t>/</a:t>
          </a:r>
          <a:r>
            <a:rPr lang="pt-BR" sz="1600" kern="1200" dirty="0" err="1" smtClean="0"/>
            <a:t>elección</a:t>
          </a:r>
          <a:r>
            <a:rPr lang="pt-BR" sz="1600" kern="1200" dirty="0" smtClean="0"/>
            <a:t>)</a:t>
          </a:r>
          <a:endParaRPr lang="es-ES" sz="1600" kern="1200" dirty="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es-ES" sz="1600" kern="1200" dirty="0" smtClean="0"/>
            <a:t>ORDE de 23 de xuño de 2011 (</a:t>
          </a:r>
          <a:r>
            <a:rPr lang="es-ES" sz="1600" kern="1200" dirty="0" err="1" smtClean="0"/>
            <a:t>xornada</a:t>
          </a:r>
          <a:r>
            <a:rPr lang="es-ES" sz="1600" kern="1200" dirty="0" smtClean="0"/>
            <a:t> de </a:t>
          </a:r>
          <a:r>
            <a:rPr lang="es-ES" sz="1600" kern="1200" dirty="0" err="1" smtClean="0"/>
            <a:t>traballo</a:t>
          </a:r>
          <a:r>
            <a:rPr lang="es-ES" sz="1600" kern="1200" dirty="0" smtClean="0"/>
            <a:t>.</a:t>
          </a:r>
          <a:endParaRPr lang="es-ES" sz="1600" kern="1200" dirty="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pt-BR" sz="1600" kern="1200" dirty="0" smtClean="0"/>
            <a:t>ORDE do 4 de </a:t>
          </a:r>
          <a:r>
            <a:rPr lang="pt-BR" sz="1600" kern="1200" dirty="0" err="1" smtClean="0"/>
            <a:t>xuño</a:t>
          </a:r>
          <a:r>
            <a:rPr lang="pt-BR" sz="1600" kern="1200" dirty="0" smtClean="0"/>
            <a:t> de 2012  (MODIFICA  A ANTERIOR)</a:t>
          </a:r>
          <a:endParaRPr lang="es-ES" sz="1600" kern="1200" dirty="0"/>
        </a:p>
        <a:p>
          <a:pPr marL="57150" lvl="1" indent="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800" kern="1200" dirty="0"/>
        </a:p>
        <a:p>
          <a:pPr marL="57150" lvl="1" indent="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800" kern="1200" dirty="0"/>
        </a:p>
      </dsp:txBody>
      <dsp:txXfrm rot="5400000">
        <a:off x="2904867" y="547758"/>
        <a:ext cx="1275698" cy="51065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200628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228600" y="1814040"/>
            <a:ext cx="200628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1256760" y="41652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1256760" y="181404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228600" y="181404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200628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228600" y="416520"/>
            <a:ext cx="200628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40" name="39 Imagen"/>
          <p:cNvPicPr/>
          <p:nvPr/>
        </p:nvPicPr>
        <p:blipFill>
          <a:blip r:embed="rId2" cstate="print"/>
          <a:stretch/>
        </p:blipFill>
        <p:spPr>
          <a:xfrm>
            <a:off x="228240" y="953640"/>
            <a:ext cx="2006280" cy="1600560"/>
          </a:xfrm>
          <a:prstGeom prst="rect">
            <a:avLst/>
          </a:prstGeom>
          <a:ln>
            <a:noFill/>
          </a:ln>
        </p:spPr>
      </p:pic>
      <p:pic>
        <p:nvPicPr>
          <p:cNvPr id="41" name="40 Imagen"/>
          <p:cNvPicPr/>
          <p:nvPr/>
        </p:nvPicPr>
        <p:blipFill>
          <a:blip r:embed="rId2" cstate="print"/>
          <a:stretch/>
        </p:blipFill>
        <p:spPr>
          <a:xfrm>
            <a:off x="228240" y="953640"/>
            <a:ext cx="2006280" cy="1600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subTitle"/>
          </p:nvPr>
        </p:nvSpPr>
        <p:spPr>
          <a:xfrm>
            <a:off x="228600" y="416520"/>
            <a:ext cx="2006280" cy="2675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gl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200628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97884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1256760" y="416520"/>
            <a:ext cx="97884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gl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228600" y="181404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1256760" y="416520"/>
            <a:ext cx="97884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228600" y="416520"/>
            <a:ext cx="2006280" cy="2675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gl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97884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1256760" y="41652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1256760" y="181404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1256760" y="41652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228600" y="1814040"/>
            <a:ext cx="200628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200628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228600" y="1814040"/>
            <a:ext cx="200628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1256760" y="41652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1256760" y="181404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228600" y="181404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200628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228600" y="416520"/>
            <a:ext cx="200628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83" name="82 Imagen"/>
          <p:cNvPicPr/>
          <p:nvPr/>
        </p:nvPicPr>
        <p:blipFill>
          <a:blip r:embed="rId2" cstate="print"/>
          <a:stretch/>
        </p:blipFill>
        <p:spPr>
          <a:xfrm>
            <a:off x="228240" y="953640"/>
            <a:ext cx="2006280" cy="1600560"/>
          </a:xfrm>
          <a:prstGeom prst="rect">
            <a:avLst/>
          </a:prstGeom>
          <a:ln>
            <a:noFill/>
          </a:ln>
        </p:spPr>
      </p:pic>
      <p:pic>
        <p:nvPicPr>
          <p:cNvPr id="84" name="83 Imagen"/>
          <p:cNvPicPr/>
          <p:nvPr/>
        </p:nvPicPr>
        <p:blipFill>
          <a:blip r:embed="rId2" cstate="print"/>
          <a:stretch/>
        </p:blipFill>
        <p:spPr>
          <a:xfrm>
            <a:off x="228240" y="953640"/>
            <a:ext cx="2006280" cy="1600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subTitle"/>
          </p:nvPr>
        </p:nvSpPr>
        <p:spPr>
          <a:xfrm>
            <a:off x="228600" y="416520"/>
            <a:ext cx="2006280" cy="2675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gl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200628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97884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1256760" y="416520"/>
            <a:ext cx="97884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200628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gl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228600" y="181404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1256760" y="416520"/>
            <a:ext cx="97884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97884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 type="body"/>
          </p:nvPr>
        </p:nvSpPr>
        <p:spPr>
          <a:xfrm>
            <a:off x="1256760" y="41652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 type="body"/>
          </p:nvPr>
        </p:nvSpPr>
        <p:spPr>
          <a:xfrm>
            <a:off x="1256760" y="181404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1256760" y="41652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body"/>
          </p:nvPr>
        </p:nvSpPr>
        <p:spPr>
          <a:xfrm>
            <a:off x="228600" y="1814040"/>
            <a:ext cx="200628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200628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228600" y="1814040"/>
            <a:ext cx="200628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1256760" y="41652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body"/>
          </p:nvPr>
        </p:nvSpPr>
        <p:spPr>
          <a:xfrm>
            <a:off x="1256760" y="181404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 type="body"/>
          </p:nvPr>
        </p:nvSpPr>
        <p:spPr>
          <a:xfrm>
            <a:off x="228600" y="181404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200628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24" name="PlaceHolder 3"/>
          <p:cNvSpPr>
            <a:spLocks noGrp="1"/>
          </p:cNvSpPr>
          <p:nvPr>
            <p:ph type="body"/>
          </p:nvPr>
        </p:nvSpPr>
        <p:spPr>
          <a:xfrm>
            <a:off x="228600" y="416520"/>
            <a:ext cx="200628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125" name="124 Imagen"/>
          <p:cNvPicPr/>
          <p:nvPr/>
        </p:nvPicPr>
        <p:blipFill>
          <a:blip r:embed="rId2" cstate="print"/>
          <a:stretch/>
        </p:blipFill>
        <p:spPr>
          <a:xfrm>
            <a:off x="228240" y="953640"/>
            <a:ext cx="2006280" cy="1600560"/>
          </a:xfrm>
          <a:prstGeom prst="rect">
            <a:avLst/>
          </a:prstGeom>
          <a:ln>
            <a:noFill/>
          </a:ln>
        </p:spPr>
      </p:pic>
      <p:pic>
        <p:nvPicPr>
          <p:cNvPr id="126" name="125 Imagen"/>
          <p:cNvPicPr/>
          <p:nvPr/>
        </p:nvPicPr>
        <p:blipFill>
          <a:blip r:embed="rId2" cstate="print"/>
          <a:stretch/>
        </p:blipFill>
        <p:spPr>
          <a:xfrm>
            <a:off x="228240" y="953640"/>
            <a:ext cx="2006280" cy="1600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 type="subTitle"/>
          </p:nvPr>
        </p:nvSpPr>
        <p:spPr>
          <a:xfrm>
            <a:off x="228600" y="416520"/>
            <a:ext cx="2006280" cy="2675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gl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200628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97884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1256760" y="416520"/>
            <a:ext cx="97884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97884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45" name="PlaceHolder 3"/>
          <p:cNvSpPr>
            <a:spLocks noGrp="1"/>
          </p:cNvSpPr>
          <p:nvPr>
            <p:ph type="body"/>
          </p:nvPr>
        </p:nvSpPr>
        <p:spPr>
          <a:xfrm>
            <a:off x="1256760" y="416520"/>
            <a:ext cx="97884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gl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49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0" name="PlaceHolder 3"/>
          <p:cNvSpPr>
            <a:spLocks noGrp="1"/>
          </p:cNvSpPr>
          <p:nvPr>
            <p:ph type="body"/>
          </p:nvPr>
        </p:nvSpPr>
        <p:spPr>
          <a:xfrm>
            <a:off x="228600" y="181404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1" name="PlaceHolder 4"/>
          <p:cNvSpPr>
            <a:spLocks noGrp="1"/>
          </p:cNvSpPr>
          <p:nvPr>
            <p:ph type="body"/>
          </p:nvPr>
        </p:nvSpPr>
        <p:spPr>
          <a:xfrm>
            <a:off x="1256760" y="416520"/>
            <a:ext cx="97884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97884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4" name="PlaceHolder 3"/>
          <p:cNvSpPr>
            <a:spLocks noGrp="1"/>
          </p:cNvSpPr>
          <p:nvPr>
            <p:ph type="body"/>
          </p:nvPr>
        </p:nvSpPr>
        <p:spPr>
          <a:xfrm>
            <a:off x="1256760" y="41652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5" name="PlaceHolder 4"/>
          <p:cNvSpPr>
            <a:spLocks noGrp="1"/>
          </p:cNvSpPr>
          <p:nvPr>
            <p:ph type="body"/>
          </p:nvPr>
        </p:nvSpPr>
        <p:spPr>
          <a:xfrm>
            <a:off x="1256760" y="181404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8" name="PlaceHolder 3"/>
          <p:cNvSpPr>
            <a:spLocks noGrp="1"/>
          </p:cNvSpPr>
          <p:nvPr>
            <p:ph type="body"/>
          </p:nvPr>
        </p:nvSpPr>
        <p:spPr>
          <a:xfrm>
            <a:off x="1256760" y="41652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9" name="PlaceHolder 4"/>
          <p:cNvSpPr>
            <a:spLocks noGrp="1"/>
          </p:cNvSpPr>
          <p:nvPr>
            <p:ph type="body"/>
          </p:nvPr>
        </p:nvSpPr>
        <p:spPr>
          <a:xfrm>
            <a:off x="228600" y="1814040"/>
            <a:ext cx="200628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1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200628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2" name="PlaceHolder 3"/>
          <p:cNvSpPr>
            <a:spLocks noGrp="1"/>
          </p:cNvSpPr>
          <p:nvPr>
            <p:ph type="body"/>
          </p:nvPr>
        </p:nvSpPr>
        <p:spPr>
          <a:xfrm>
            <a:off x="228600" y="1814040"/>
            <a:ext cx="200628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5" name="PlaceHolder 3"/>
          <p:cNvSpPr>
            <a:spLocks noGrp="1"/>
          </p:cNvSpPr>
          <p:nvPr>
            <p:ph type="body"/>
          </p:nvPr>
        </p:nvSpPr>
        <p:spPr>
          <a:xfrm>
            <a:off x="1256760" y="41652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6" name="PlaceHolder 4"/>
          <p:cNvSpPr>
            <a:spLocks noGrp="1"/>
          </p:cNvSpPr>
          <p:nvPr>
            <p:ph type="body"/>
          </p:nvPr>
        </p:nvSpPr>
        <p:spPr>
          <a:xfrm>
            <a:off x="1256760" y="181404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7" name="PlaceHolder 5"/>
          <p:cNvSpPr>
            <a:spLocks noGrp="1"/>
          </p:cNvSpPr>
          <p:nvPr>
            <p:ph type="body"/>
          </p:nvPr>
        </p:nvSpPr>
        <p:spPr>
          <a:xfrm>
            <a:off x="228600" y="181404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9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200628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0" name="PlaceHolder 3"/>
          <p:cNvSpPr>
            <a:spLocks noGrp="1"/>
          </p:cNvSpPr>
          <p:nvPr>
            <p:ph type="body"/>
          </p:nvPr>
        </p:nvSpPr>
        <p:spPr>
          <a:xfrm>
            <a:off x="228600" y="416520"/>
            <a:ext cx="200628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171" name="170 Imagen"/>
          <p:cNvPicPr/>
          <p:nvPr/>
        </p:nvPicPr>
        <p:blipFill>
          <a:blip r:embed="rId2" cstate="print"/>
          <a:stretch/>
        </p:blipFill>
        <p:spPr>
          <a:xfrm>
            <a:off x="228240" y="953640"/>
            <a:ext cx="2006280" cy="1600560"/>
          </a:xfrm>
          <a:prstGeom prst="rect">
            <a:avLst/>
          </a:prstGeom>
          <a:ln>
            <a:noFill/>
          </a:ln>
        </p:spPr>
      </p:pic>
      <p:pic>
        <p:nvPicPr>
          <p:cNvPr id="172" name="171 Imagen"/>
          <p:cNvPicPr/>
          <p:nvPr/>
        </p:nvPicPr>
        <p:blipFill>
          <a:blip r:embed="rId2" cstate="print"/>
          <a:stretch/>
        </p:blipFill>
        <p:spPr>
          <a:xfrm>
            <a:off x="228240" y="953640"/>
            <a:ext cx="2006280" cy="1600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1" name="PlaceHolder 2"/>
          <p:cNvSpPr>
            <a:spLocks noGrp="1"/>
          </p:cNvSpPr>
          <p:nvPr>
            <p:ph type="subTitle"/>
          </p:nvPr>
        </p:nvSpPr>
        <p:spPr>
          <a:xfrm>
            <a:off x="228600" y="416520"/>
            <a:ext cx="2006280" cy="2675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gl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3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200628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5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97884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6" name="PlaceHolder 3"/>
          <p:cNvSpPr>
            <a:spLocks noGrp="1"/>
          </p:cNvSpPr>
          <p:nvPr>
            <p:ph type="body"/>
          </p:nvPr>
        </p:nvSpPr>
        <p:spPr>
          <a:xfrm>
            <a:off x="1256760" y="416520"/>
            <a:ext cx="97884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gl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0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1" name="PlaceHolder 3"/>
          <p:cNvSpPr>
            <a:spLocks noGrp="1"/>
          </p:cNvSpPr>
          <p:nvPr>
            <p:ph type="body"/>
          </p:nvPr>
        </p:nvSpPr>
        <p:spPr>
          <a:xfrm>
            <a:off x="228600" y="181404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2" name="PlaceHolder 4"/>
          <p:cNvSpPr>
            <a:spLocks noGrp="1"/>
          </p:cNvSpPr>
          <p:nvPr>
            <p:ph type="body"/>
          </p:nvPr>
        </p:nvSpPr>
        <p:spPr>
          <a:xfrm>
            <a:off x="1256760" y="416520"/>
            <a:ext cx="97884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4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97884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5" name="PlaceHolder 3"/>
          <p:cNvSpPr>
            <a:spLocks noGrp="1"/>
          </p:cNvSpPr>
          <p:nvPr>
            <p:ph type="body"/>
          </p:nvPr>
        </p:nvSpPr>
        <p:spPr>
          <a:xfrm>
            <a:off x="1256760" y="41652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6" name="PlaceHolder 4"/>
          <p:cNvSpPr>
            <a:spLocks noGrp="1"/>
          </p:cNvSpPr>
          <p:nvPr>
            <p:ph type="body"/>
          </p:nvPr>
        </p:nvSpPr>
        <p:spPr>
          <a:xfrm>
            <a:off x="1256760" y="181404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8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9" name="PlaceHolder 3"/>
          <p:cNvSpPr>
            <a:spLocks noGrp="1"/>
          </p:cNvSpPr>
          <p:nvPr>
            <p:ph type="body"/>
          </p:nvPr>
        </p:nvSpPr>
        <p:spPr>
          <a:xfrm>
            <a:off x="1256760" y="41652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0" name="PlaceHolder 4"/>
          <p:cNvSpPr>
            <a:spLocks noGrp="1"/>
          </p:cNvSpPr>
          <p:nvPr>
            <p:ph type="body"/>
          </p:nvPr>
        </p:nvSpPr>
        <p:spPr>
          <a:xfrm>
            <a:off x="228600" y="1814040"/>
            <a:ext cx="200628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2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200628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3" name="PlaceHolder 3"/>
          <p:cNvSpPr>
            <a:spLocks noGrp="1"/>
          </p:cNvSpPr>
          <p:nvPr>
            <p:ph type="body"/>
          </p:nvPr>
        </p:nvSpPr>
        <p:spPr>
          <a:xfrm>
            <a:off x="228600" y="1814040"/>
            <a:ext cx="200628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5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6" name="PlaceHolder 3"/>
          <p:cNvSpPr>
            <a:spLocks noGrp="1"/>
          </p:cNvSpPr>
          <p:nvPr>
            <p:ph type="body"/>
          </p:nvPr>
        </p:nvSpPr>
        <p:spPr>
          <a:xfrm>
            <a:off x="1256760" y="41652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7" name="PlaceHolder 4"/>
          <p:cNvSpPr>
            <a:spLocks noGrp="1"/>
          </p:cNvSpPr>
          <p:nvPr>
            <p:ph type="body"/>
          </p:nvPr>
        </p:nvSpPr>
        <p:spPr>
          <a:xfrm>
            <a:off x="1256760" y="181404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8" name="PlaceHolder 5"/>
          <p:cNvSpPr>
            <a:spLocks noGrp="1"/>
          </p:cNvSpPr>
          <p:nvPr>
            <p:ph type="body"/>
          </p:nvPr>
        </p:nvSpPr>
        <p:spPr>
          <a:xfrm>
            <a:off x="228600" y="181404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gl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20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200628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21" name="PlaceHolder 3"/>
          <p:cNvSpPr>
            <a:spLocks noGrp="1"/>
          </p:cNvSpPr>
          <p:nvPr>
            <p:ph type="body"/>
          </p:nvPr>
        </p:nvSpPr>
        <p:spPr>
          <a:xfrm>
            <a:off x="228600" y="416520"/>
            <a:ext cx="200628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222" name="221 Imagen"/>
          <p:cNvPicPr/>
          <p:nvPr/>
        </p:nvPicPr>
        <p:blipFill>
          <a:blip r:embed="rId2" cstate="print"/>
          <a:stretch/>
        </p:blipFill>
        <p:spPr>
          <a:xfrm>
            <a:off x="228240" y="953640"/>
            <a:ext cx="2006280" cy="1600560"/>
          </a:xfrm>
          <a:prstGeom prst="rect">
            <a:avLst/>
          </a:prstGeom>
          <a:ln>
            <a:noFill/>
          </a:ln>
        </p:spPr>
      </p:pic>
      <p:pic>
        <p:nvPicPr>
          <p:cNvPr id="223" name="222 Imagen"/>
          <p:cNvPicPr/>
          <p:nvPr/>
        </p:nvPicPr>
        <p:blipFill>
          <a:blip r:embed="rId2" cstate="print"/>
          <a:stretch/>
        </p:blipFill>
        <p:spPr>
          <a:xfrm>
            <a:off x="228240" y="953640"/>
            <a:ext cx="2006280" cy="1600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7" name="PlaceHolder 2"/>
          <p:cNvSpPr>
            <a:spLocks noGrp="1"/>
          </p:cNvSpPr>
          <p:nvPr>
            <p:ph type="subTitle"/>
          </p:nvPr>
        </p:nvSpPr>
        <p:spPr>
          <a:xfrm>
            <a:off x="228600" y="416520"/>
            <a:ext cx="2006280" cy="2675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gl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9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200628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1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97884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2" name="PlaceHolder 3"/>
          <p:cNvSpPr>
            <a:spLocks noGrp="1"/>
          </p:cNvSpPr>
          <p:nvPr>
            <p:ph type="body"/>
          </p:nvPr>
        </p:nvSpPr>
        <p:spPr>
          <a:xfrm>
            <a:off x="1256760" y="416520"/>
            <a:ext cx="97884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gl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6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7" name="PlaceHolder 3"/>
          <p:cNvSpPr>
            <a:spLocks noGrp="1"/>
          </p:cNvSpPr>
          <p:nvPr>
            <p:ph type="body"/>
          </p:nvPr>
        </p:nvSpPr>
        <p:spPr>
          <a:xfrm>
            <a:off x="228600" y="181404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8" name="PlaceHolder 4"/>
          <p:cNvSpPr>
            <a:spLocks noGrp="1"/>
          </p:cNvSpPr>
          <p:nvPr>
            <p:ph type="body"/>
          </p:nvPr>
        </p:nvSpPr>
        <p:spPr>
          <a:xfrm>
            <a:off x="1256760" y="416520"/>
            <a:ext cx="97884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0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97884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1" name="PlaceHolder 3"/>
          <p:cNvSpPr>
            <a:spLocks noGrp="1"/>
          </p:cNvSpPr>
          <p:nvPr>
            <p:ph type="body"/>
          </p:nvPr>
        </p:nvSpPr>
        <p:spPr>
          <a:xfrm>
            <a:off x="1256760" y="41652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2" name="PlaceHolder 4"/>
          <p:cNvSpPr>
            <a:spLocks noGrp="1"/>
          </p:cNvSpPr>
          <p:nvPr>
            <p:ph type="body"/>
          </p:nvPr>
        </p:nvSpPr>
        <p:spPr>
          <a:xfrm>
            <a:off x="1256760" y="181404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4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5" name="PlaceHolder 3"/>
          <p:cNvSpPr>
            <a:spLocks noGrp="1"/>
          </p:cNvSpPr>
          <p:nvPr>
            <p:ph type="body"/>
          </p:nvPr>
        </p:nvSpPr>
        <p:spPr>
          <a:xfrm>
            <a:off x="1256760" y="41652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6" name="PlaceHolder 4"/>
          <p:cNvSpPr>
            <a:spLocks noGrp="1"/>
          </p:cNvSpPr>
          <p:nvPr>
            <p:ph type="body"/>
          </p:nvPr>
        </p:nvSpPr>
        <p:spPr>
          <a:xfrm>
            <a:off x="228600" y="1814040"/>
            <a:ext cx="200628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228600" y="181404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1256760" y="416520"/>
            <a:ext cx="97884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8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200628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9" name="PlaceHolder 3"/>
          <p:cNvSpPr>
            <a:spLocks noGrp="1"/>
          </p:cNvSpPr>
          <p:nvPr>
            <p:ph type="body"/>
          </p:nvPr>
        </p:nvSpPr>
        <p:spPr>
          <a:xfrm>
            <a:off x="228600" y="1814040"/>
            <a:ext cx="200628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61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62" name="PlaceHolder 3"/>
          <p:cNvSpPr>
            <a:spLocks noGrp="1"/>
          </p:cNvSpPr>
          <p:nvPr>
            <p:ph type="body"/>
          </p:nvPr>
        </p:nvSpPr>
        <p:spPr>
          <a:xfrm>
            <a:off x="1256760" y="41652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63" name="PlaceHolder 4"/>
          <p:cNvSpPr>
            <a:spLocks noGrp="1"/>
          </p:cNvSpPr>
          <p:nvPr>
            <p:ph type="body"/>
          </p:nvPr>
        </p:nvSpPr>
        <p:spPr>
          <a:xfrm>
            <a:off x="1256760" y="181404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64" name="PlaceHolder 5"/>
          <p:cNvSpPr>
            <a:spLocks noGrp="1"/>
          </p:cNvSpPr>
          <p:nvPr>
            <p:ph type="body"/>
          </p:nvPr>
        </p:nvSpPr>
        <p:spPr>
          <a:xfrm>
            <a:off x="228600" y="181404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66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200628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67" name="PlaceHolder 3"/>
          <p:cNvSpPr>
            <a:spLocks noGrp="1"/>
          </p:cNvSpPr>
          <p:nvPr>
            <p:ph type="body"/>
          </p:nvPr>
        </p:nvSpPr>
        <p:spPr>
          <a:xfrm>
            <a:off x="228600" y="416520"/>
            <a:ext cx="200628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268" name="267 Imagen"/>
          <p:cNvPicPr/>
          <p:nvPr/>
        </p:nvPicPr>
        <p:blipFill>
          <a:blip r:embed="rId2" cstate="print"/>
          <a:stretch/>
        </p:blipFill>
        <p:spPr>
          <a:xfrm>
            <a:off x="228240" y="953640"/>
            <a:ext cx="2006280" cy="1600560"/>
          </a:xfrm>
          <a:prstGeom prst="rect">
            <a:avLst/>
          </a:prstGeom>
          <a:ln>
            <a:noFill/>
          </a:ln>
        </p:spPr>
      </p:pic>
      <p:pic>
        <p:nvPicPr>
          <p:cNvPr id="269" name="268 Imagen"/>
          <p:cNvPicPr/>
          <p:nvPr/>
        </p:nvPicPr>
        <p:blipFill>
          <a:blip r:embed="rId2" cstate="print"/>
          <a:stretch/>
        </p:blipFill>
        <p:spPr>
          <a:xfrm>
            <a:off x="228240" y="953640"/>
            <a:ext cx="2006280" cy="1600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3" name="PlaceHolder 2"/>
          <p:cNvSpPr>
            <a:spLocks noGrp="1"/>
          </p:cNvSpPr>
          <p:nvPr>
            <p:ph type="subTitle"/>
          </p:nvPr>
        </p:nvSpPr>
        <p:spPr>
          <a:xfrm>
            <a:off x="228600" y="416520"/>
            <a:ext cx="2006280" cy="2675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gl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5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200628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7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97884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8" name="PlaceHolder 3"/>
          <p:cNvSpPr>
            <a:spLocks noGrp="1"/>
          </p:cNvSpPr>
          <p:nvPr>
            <p:ph type="body"/>
          </p:nvPr>
        </p:nvSpPr>
        <p:spPr>
          <a:xfrm>
            <a:off x="1256760" y="416520"/>
            <a:ext cx="97884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gl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92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93" name="PlaceHolder 3"/>
          <p:cNvSpPr>
            <a:spLocks noGrp="1"/>
          </p:cNvSpPr>
          <p:nvPr>
            <p:ph type="body"/>
          </p:nvPr>
        </p:nvSpPr>
        <p:spPr>
          <a:xfrm>
            <a:off x="228600" y="181404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94" name="PlaceHolder 4"/>
          <p:cNvSpPr>
            <a:spLocks noGrp="1"/>
          </p:cNvSpPr>
          <p:nvPr>
            <p:ph type="body"/>
          </p:nvPr>
        </p:nvSpPr>
        <p:spPr>
          <a:xfrm>
            <a:off x="1256760" y="416520"/>
            <a:ext cx="97884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97884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1256760" y="41652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1256760" y="181404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96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97884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97" name="PlaceHolder 3"/>
          <p:cNvSpPr>
            <a:spLocks noGrp="1"/>
          </p:cNvSpPr>
          <p:nvPr>
            <p:ph type="body"/>
          </p:nvPr>
        </p:nvSpPr>
        <p:spPr>
          <a:xfrm>
            <a:off x="1256760" y="41652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98" name="PlaceHolder 4"/>
          <p:cNvSpPr>
            <a:spLocks noGrp="1"/>
          </p:cNvSpPr>
          <p:nvPr>
            <p:ph type="body"/>
          </p:nvPr>
        </p:nvSpPr>
        <p:spPr>
          <a:xfrm>
            <a:off x="1256760" y="181404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0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1" name="PlaceHolder 3"/>
          <p:cNvSpPr>
            <a:spLocks noGrp="1"/>
          </p:cNvSpPr>
          <p:nvPr>
            <p:ph type="body"/>
          </p:nvPr>
        </p:nvSpPr>
        <p:spPr>
          <a:xfrm>
            <a:off x="1256760" y="41652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2" name="PlaceHolder 4"/>
          <p:cNvSpPr>
            <a:spLocks noGrp="1"/>
          </p:cNvSpPr>
          <p:nvPr>
            <p:ph type="body"/>
          </p:nvPr>
        </p:nvSpPr>
        <p:spPr>
          <a:xfrm>
            <a:off x="228600" y="1814040"/>
            <a:ext cx="200628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4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200628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5" name="PlaceHolder 3"/>
          <p:cNvSpPr>
            <a:spLocks noGrp="1"/>
          </p:cNvSpPr>
          <p:nvPr>
            <p:ph type="body"/>
          </p:nvPr>
        </p:nvSpPr>
        <p:spPr>
          <a:xfrm>
            <a:off x="228600" y="1814040"/>
            <a:ext cx="200628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7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8" name="PlaceHolder 3"/>
          <p:cNvSpPr>
            <a:spLocks noGrp="1"/>
          </p:cNvSpPr>
          <p:nvPr>
            <p:ph type="body"/>
          </p:nvPr>
        </p:nvSpPr>
        <p:spPr>
          <a:xfrm>
            <a:off x="1256760" y="41652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9" name="PlaceHolder 4"/>
          <p:cNvSpPr>
            <a:spLocks noGrp="1"/>
          </p:cNvSpPr>
          <p:nvPr>
            <p:ph type="body"/>
          </p:nvPr>
        </p:nvSpPr>
        <p:spPr>
          <a:xfrm>
            <a:off x="1256760" y="181404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0" name="PlaceHolder 5"/>
          <p:cNvSpPr>
            <a:spLocks noGrp="1"/>
          </p:cNvSpPr>
          <p:nvPr>
            <p:ph type="body"/>
          </p:nvPr>
        </p:nvSpPr>
        <p:spPr>
          <a:xfrm>
            <a:off x="228600" y="181404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2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200628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3" name="PlaceHolder 3"/>
          <p:cNvSpPr>
            <a:spLocks noGrp="1"/>
          </p:cNvSpPr>
          <p:nvPr>
            <p:ph type="body"/>
          </p:nvPr>
        </p:nvSpPr>
        <p:spPr>
          <a:xfrm>
            <a:off x="228600" y="416520"/>
            <a:ext cx="200628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314" name="313 Imagen"/>
          <p:cNvPicPr/>
          <p:nvPr/>
        </p:nvPicPr>
        <p:blipFill>
          <a:blip r:embed="rId2" cstate="print"/>
          <a:stretch/>
        </p:blipFill>
        <p:spPr>
          <a:xfrm>
            <a:off x="228240" y="953640"/>
            <a:ext cx="2006280" cy="1600560"/>
          </a:xfrm>
          <a:prstGeom prst="rect">
            <a:avLst/>
          </a:prstGeom>
          <a:ln>
            <a:noFill/>
          </a:ln>
        </p:spPr>
      </p:pic>
      <p:pic>
        <p:nvPicPr>
          <p:cNvPr id="315" name="314 Imagen"/>
          <p:cNvPicPr/>
          <p:nvPr/>
        </p:nvPicPr>
        <p:blipFill>
          <a:blip r:embed="rId2" cstate="print"/>
          <a:stretch/>
        </p:blipFill>
        <p:spPr>
          <a:xfrm>
            <a:off x="228240" y="953640"/>
            <a:ext cx="2006280" cy="1600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29" name="PlaceHolder 2"/>
          <p:cNvSpPr>
            <a:spLocks noGrp="1"/>
          </p:cNvSpPr>
          <p:nvPr>
            <p:ph type="subTitle"/>
          </p:nvPr>
        </p:nvSpPr>
        <p:spPr>
          <a:xfrm>
            <a:off x="228600" y="416520"/>
            <a:ext cx="2006280" cy="2675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gl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1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200628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3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97884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4" name="PlaceHolder 3"/>
          <p:cNvSpPr>
            <a:spLocks noGrp="1"/>
          </p:cNvSpPr>
          <p:nvPr>
            <p:ph type="body"/>
          </p:nvPr>
        </p:nvSpPr>
        <p:spPr>
          <a:xfrm>
            <a:off x="1256760" y="416520"/>
            <a:ext cx="97884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1256760" y="41652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228600" y="1814040"/>
            <a:ext cx="200628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gl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8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9" name="PlaceHolder 3"/>
          <p:cNvSpPr>
            <a:spLocks noGrp="1"/>
          </p:cNvSpPr>
          <p:nvPr>
            <p:ph type="body"/>
          </p:nvPr>
        </p:nvSpPr>
        <p:spPr>
          <a:xfrm>
            <a:off x="228600" y="181404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40" name="PlaceHolder 4"/>
          <p:cNvSpPr>
            <a:spLocks noGrp="1"/>
          </p:cNvSpPr>
          <p:nvPr>
            <p:ph type="body"/>
          </p:nvPr>
        </p:nvSpPr>
        <p:spPr>
          <a:xfrm>
            <a:off x="1256760" y="416520"/>
            <a:ext cx="97884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42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97884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43" name="PlaceHolder 3"/>
          <p:cNvSpPr>
            <a:spLocks noGrp="1"/>
          </p:cNvSpPr>
          <p:nvPr>
            <p:ph type="body"/>
          </p:nvPr>
        </p:nvSpPr>
        <p:spPr>
          <a:xfrm>
            <a:off x="1256760" y="41652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44" name="PlaceHolder 4"/>
          <p:cNvSpPr>
            <a:spLocks noGrp="1"/>
          </p:cNvSpPr>
          <p:nvPr>
            <p:ph type="body"/>
          </p:nvPr>
        </p:nvSpPr>
        <p:spPr>
          <a:xfrm>
            <a:off x="1256760" y="181404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46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47" name="PlaceHolder 3"/>
          <p:cNvSpPr>
            <a:spLocks noGrp="1"/>
          </p:cNvSpPr>
          <p:nvPr>
            <p:ph type="body"/>
          </p:nvPr>
        </p:nvSpPr>
        <p:spPr>
          <a:xfrm>
            <a:off x="1256760" y="41652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48" name="PlaceHolder 4"/>
          <p:cNvSpPr>
            <a:spLocks noGrp="1"/>
          </p:cNvSpPr>
          <p:nvPr>
            <p:ph type="body"/>
          </p:nvPr>
        </p:nvSpPr>
        <p:spPr>
          <a:xfrm>
            <a:off x="228600" y="1814040"/>
            <a:ext cx="200628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0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200628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1" name="PlaceHolder 3"/>
          <p:cNvSpPr>
            <a:spLocks noGrp="1"/>
          </p:cNvSpPr>
          <p:nvPr>
            <p:ph type="body"/>
          </p:nvPr>
        </p:nvSpPr>
        <p:spPr>
          <a:xfrm>
            <a:off x="228600" y="1814040"/>
            <a:ext cx="200628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3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4" name="PlaceHolder 3"/>
          <p:cNvSpPr>
            <a:spLocks noGrp="1"/>
          </p:cNvSpPr>
          <p:nvPr>
            <p:ph type="body"/>
          </p:nvPr>
        </p:nvSpPr>
        <p:spPr>
          <a:xfrm>
            <a:off x="1256760" y="41652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5" name="PlaceHolder 4"/>
          <p:cNvSpPr>
            <a:spLocks noGrp="1"/>
          </p:cNvSpPr>
          <p:nvPr>
            <p:ph type="body"/>
          </p:nvPr>
        </p:nvSpPr>
        <p:spPr>
          <a:xfrm>
            <a:off x="1256760" y="181404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6" name="PlaceHolder 5"/>
          <p:cNvSpPr>
            <a:spLocks noGrp="1"/>
          </p:cNvSpPr>
          <p:nvPr>
            <p:ph type="body"/>
          </p:nvPr>
        </p:nvSpPr>
        <p:spPr>
          <a:xfrm>
            <a:off x="228600" y="1814040"/>
            <a:ext cx="978840" cy="1275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8" name="PlaceHolder 2"/>
          <p:cNvSpPr>
            <a:spLocks noGrp="1"/>
          </p:cNvSpPr>
          <p:nvPr>
            <p:ph type="body"/>
          </p:nvPr>
        </p:nvSpPr>
        <p:spPr>
          <a:xfrm>
            <a:off x="228600" y="416520"/>
            <a:ext cx="200628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9" name="PlaceHolder 3"/>
          <p:cNvSpPr>
            <a:spLocks noGrp="1"/>
          </p:cNvSpPr>
          <p:nvPr>
            <p:ph type="body"/>
          </p:nvPr>
        </p:nvSpPr>
        <p:spPr>
          <a:xfrm>
            <a:off x="228600" y="416520"/>
            <a:ext cx="2006280" cy="2675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360" name="359 Imagen"/>
          <p:cNvPicPr/>
          <p:nvPr/>
        </p:nvPicPr>
        <p:blipFill>
          <a:blip r:embed="rId2" cstate="print"/>
          <a:stretch/>
        </p:blipFill>
        <p:spPr>
          <a:xfrm>
            <a:off x="228240" y="953640"/>
            <a:ext cx="2006280" cy="1600560"/>
          </a:xfrm>
          <a:prstGeom prst="rect">
            <a:avLst/>
          </a:prstGeom>
          <a:ln>
            <a:noFill/>
          </a:ln>
        </p:spPr>
      </p:pic>
      <p:pic>
        <p:nvPicPr>
          <p:cNvPr id="361" name="360 Imagen"/>
          <p:cNvPicPr/>
          <p:nvPr/>
        </p:nvPicPr>
        <p:blipFill>
          <a:blip r:embed="rId2" cstate="print"/>
          <a:stretch/>
        </p:blipFill>
        <p:spPr>
          <a:xfrm>
            <a:off x="228240" y="953640"/>
            <a:ext cx="2006280" cy="1600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slideLayout" Target="../slideLayouts/slideLayout72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C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stomShape 1"/>
          <p:cNvSpPr/>
          <p:nvPr/>
        </p:nvSpPr>
        <p:spPr>
          <a:xfrm rot="16200000">
            <a:off x="5315400" y="3269160"/>
            <a:ext cx="6857640" cy="319680"/>
          </a:xfrm>
          <a:prstGeom prst="rect">
            <a:avLst/>
          </a:prstGeom>
          <a:solidFill>
            <a:schemeClr val="accent6"/>
          </a:solidFill>
          <a:ln w="34920"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9" name="CustomShape 2"/>
          <p:cNvSpPr/>
          <p:nvPr/>
        </p:nvSpPr>
        <p:spPr>
          <a:xfrm rot="16200000">
            <a:off x="5627880" y="3341520"/>
            <a:ext cx="6857640" cy="173520"/>
          </a:xfrm>
          <a:prstGeom prst="rect">
            <a:avLst/>
          </a:prstGeom>
          <a:solidFill>
            <a:schemeClr val="accent3"/>
          </a:solidFill>
          <a:ln w="34920"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" name="CustomShape 3"/>
          <p:cNvSpPr/>
          <p:nvPr/>
        </p:nvSpPr>
        <p:spPr>
          <a:xfrm>
            <a:off x="8895600" y="-720"/>
            <a:ext cx="75960" cy="6857640"/>
          </a:xfrm>
          <a:prstGeom prst="rect">
            <a:avLst/>
          </a:prstGeom>
          <a:solidFill>
            <a:schemeClr val="accent1"/>
          </a:solidFill>
          <a:ln w="34920"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3" name="PlaceHolder 4"/>
          <p:cNvSpPr>
            <a:spLocks noGrp="1"/>
          </p:cNvSpPr>
          <p:nvPr>
            <p:ph type="dt"/>
          </p:nvPr>
        </p:nvSpPr>
        <p:spPr>
          <a:xfrm rot="16200000">
            <a:off x="7696080" y="1013040"/>
            <a:ext cx="2133360" cy="3646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8F09FADB-4BAD-422B-928F-BC559BA0CC75}" type="datetime">
              <a:rPr lang="gl-ES" sz="1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pPr algn="r">
                <a:lnSpc>
                  <a:spcPct val="100000"/>
                </a:lnSpc>
              </a:pPr>
              <a:t>10/07/18</a:t>
            </a:fld>
            <a:endParaRPr lang="gl-E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ftr"/>
          </p:nvPr>
        </p:nvSpPr>
        <p:spPr>
          <a:xfrm rot="16200000">
            <a:off x="7162920" y="3832560"/>
            <a:ext cx="3200040" cy="3646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endParaRPr lang="gl-E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PlaceHolder 6"/>
          <p:cNvSpPr>
            <a:spLocks noGrp="1"/>
          </p:cNvSpPr>
          <p:nvPr>
            <p:ph type="sldNum"/>
          </p:nvPr>
        </p:nvSpPr>
        <p:spPr>
          <a:xfrm rot="5400000">
            <a:off x="8279280" y="5962680"/>
            <a:ext cx="968040" cy="3646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F3F3342C-18A6-44A2-8267-9B4C286C8CA1}" type="slidenum">
              <a:rPr lang="gl-ES" sz="1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pPr algn="r">
                <a:lnSpc>
                  <a:spcPct val="100000"/>
                </a:lnSpc>
              </a:pPr>
              <a:t>‹Nº›</a:t>
            </a:fld>
            <a:endParaRPr lang="gl-E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s-E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Pulse para editar el formato del texto de título</a:t>
            </a:r>
          </a:p>
        </p:txBody>
      </p:sp>
      <p:sp>
        <p:nvSpPr>
          <p:cNvPr id="7" name="PlaceHolder 8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32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Pulse para editar el formato de esquema del texto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4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0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C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 rot="16200000">
            <a:off x="5315400" y="3269160"/>
            <a:ext cx="6857640" cy="319680"/>
          </a:xfrm>
          <a:prstGeom prst="rect">
            <a:avLst/>
          </a:prstGeom>
          <a:solidFill>
            <a:schemeClr val="accent6"/>
          </a:solidFill>
          <a:ln w="34920"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3" name="CustomShape 2"/>
          <p:cNvSpPr/>
          <p:nvPr/>
        </p:nvSpPr>
        <p:spPr>
          <a:xfrm rot="16200000">
            <a:off x="5627880" y="3341520"/>
            <a:ext cx="6857640" cy="173520"/>
          </a:xfrm>
          <a:prstGeom prst="rect">
            <a:avLst/>
          </a:prstGeom>
          <a:solidFill>
            <a:schemeClr val="accent3"/>
          </a:solidFill>
          <a:ln w="34920"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4" name="CustomShape 3"/>
          <p:cNvSpPr/>
          <p:nvPr/>
        </p:nvSpPr>
        <p:spPr>
          <a:xfrm>
            <a:off x="8895600" y="-720"/>
            <a:ext cx="75960" cy="6857640"/>
          </a:xfrm>
          <a:prstGeom prst="rect">
            <a:avLst/>
          </a:prstGeom>
          <a:solidFill>
            <a:schemeClr val="accent1"/>
          </a:solidFill>
          <a:ln w="34920"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533520" y="218520"/>
            <a:ext cx="7467120" cy="5600520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343080" indent="-342720" algn="ctr">
              <a:lnSpc>
                <a:spcPct val="100000"/>
              </a:lnSpc>
              <a:spcBef>
                <a:spcPts val="400"/>
              </a:spcBef>
            </a:pPr>
            <a:r>
              <a:rPr lang="es-ES" sz="20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Haga clic en el icono para agregar una imagen</a:t>
            </a:r>
            <a:endParaRPr lang="es-ES" sz="20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body"/>
          </p:nvPr>
        </p:nvSpPr>
        <p:spPr>
          <a:xfrm>
            <a:off x="533520" y="5943600"/>
            <a:ext cx="7467120" cy="76176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r">
              <a:lnSpc>
                <a:spcPct val="100000"/>
              </a:lnSpc>
              <a:spcBef>
                <a:spcPts val="479"/>
              </a:spcBef>
            </a:pPr>
            <a:r>
              <a:rPr lang="es-ES" sz="24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Haga clic para agregar el título</a:t>
            </a:r>
          </a:p>
        </p:txBody>
      </p:sp>
      <p:sp>
        <p:nvSpPr>
          <p:cNvPr id="47" name="PlaceHolder 6"/>
          <p:cNvSpPr>
            <a:spLocks noGrp="1"/>
          </p:cNvSpPr>
          <p:nvPr>
            <p:ph type="dt"/>
          </p:nvPr>
        </p:nvSpPr>
        <p:spPr>
          <a:xfrm rot="16200000">
            <a:off x="7696080" y="1013040"/>
            <a:ext cx="2133360" cy="3646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7484277A-A949-4B20-BE79-3991A8E5B9D4}" type="datetime">
              <a:rPr lang="gl-ES" sz="1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pPr algn="r">
                <a:lnSpc>
                  <a:spcPct val="100000"/>
                </a:lnSpc>
              </a:pPr>
              <a:t>10/07/18</a:t>
            </a:fld>
            <a:endParaRPr lang="gl-E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8" name="PlaceHolder 7"/>
          <p:cNvSpPr>
            <a:spLocks noGrp="1"/>
          </p:cNvSpPr>
          <p:nvPr>
            <p:ph type="sldNum"/>
          </p:nvPr>
        </p:nvSpPr>
        <p:spPr>
          <a:xfrm rot="5400000">
            <a:off x="8279280" y="5962680"/>
            <a:ext cx="968040" cy="3646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5D36C621-7CCC-4F2B-BB36-759AFCBA467A}" type="slidenum">
              <a:rPr lang="gl-ES" sz="1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pPr algn="r">
                <a:lnSpc>
                  <a:spcPct val="100000"/>
                </a:lnSpc>
              </a:pPr>
              <a:t>‹Nº›</a:t>
            </a:fld>
            <a:endParaRPr lang="gl-E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9" name="PlaceHolder 8"/>
          <p:cNvSpPr>
            <a:spLocks noGrp="1"/>
          </p:cNvSpPr>
          <p:nvPr>
            <p:ph type="ftr"/>
          </p:nvPr>
        </p:nvSpPr>
        <p:spPr>
          <a:xfrm rot="16200000">
            <a:off x="7162920" y="3832560"/>
            <a:ext cx="3200040" cy="3646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endParaRPr lang="gl-E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0" name="PlaceHolder 9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s-E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Pulse para editar el formato del texto de título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C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 rot="16200000">
            <a:off x="5315400" y="3269160"/>
            <a:ext cx="6857640" cy="319680"/>
          </a:xfrm>
          <a:prstGeom prst="rect">
            <a:avLst/>
          </a:prstGeom>
          <a:solidFill>
            <a:schemeClr val="accent6"/>
          </a:solidFill>
          <a:ln w="34920"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86" name="CustomShape 2"/>
          <p:cNvSpPr/>
          <p:nvPr/>
        </p:nvSpPr>
        <p:spPr>
          <a:xfrm rot="16200000">
            <a:off x="5627880" y="3341520"/>
            <a:ext cx="6857640" cy="173520"/>
          </a:xfrm>
          <a:prstGeom prst="rect">
            <a:avLst/>
          </a:prstGeom>
          <a:solidFill>
            <a:schemeClr val="accent3"/>
          </a:solidFill>
          <a:ln w="34920"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87" name="CustomShape 3"/>
          <p:cNvSpPr/>
          <p:nvPr/>
        </p:nvSpPr>
        <p:spPr>
          <a:xfrm>
            <a:off x="8895600" y="-720"/>
            <a:ext cx="75960" cy="6857640"/>
          </a:xfrm>
          <a:prstGeom prst="rect">
            <a:avLst/>
          </a:prstGeom>
          <a:solidFill>
            <a:schemeClr val="accent1"/>
          </a:solidFill>
          <a:ln w="34920"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88" name="PlaceHolder 4"/>
          <p:cNvSpPr>
            <a:spLocks noGrp="1"/>
          </p:cNvSpPr>
          <p:nvPr>
            <p:ph type="title"/>
          </p:nvPr>
        </p:nvSpPr>
        <p:spPr>
          <a:xfrm>
            <a:off x="457200" y="274680"/>
            <a:ext cx="7848360" cy="114264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s-ES" sz="44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Haga clic para modificar el estilo de título del patrón</a:t>
            </a:r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9" name="PlaceHolder 5"/>
          <p:cNvSpPr>
            <a:spLocks noGrp="1"/>
          </p:cNvSpPr>
          <p:nvPr>
            <p:ph type="body"/>
          </p:nvPr>
        </p:nvSpPr>
        <p:spPr>
          <a:xfrm>
            <a:off x="457200" y="1600200"/>
            <a:ext cx="7848360" cy="4525560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1F497D"/>
              </a:buClr>
              <a:buFont typeface="Arial"/>
              <a:buChar char="•"/>
            </a:pPr>
            <a:r>
              <a:rPr lang="es-ES" sz="32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Haga clic para modificar el estilo de texto del patrón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1F497D"/>
              </a:buClr>
              <a:buFont typeface="Arial"/>
              <a:buChar char="–"/>
            </a:pPr>
            <a:r>
              <a:rPr lang="es-ES" sz="28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Segundo nivel</a:t>
            </a:r>
          </a:p>
          <a:p>
            <a:pPr marL="1143000" lvl="2" indent="-228240">
              <a:lnSpc>
                <a:spcPct val="100000"/>
              </a:lnSpc>
              <a:spcBef>
                <a:spcPts val="479"/>
              </a:spcBef>
              <a:buClr>
                <a:srgbClr val="1F497D"/>
              </a:buClr>
              <a:buFont typeface="Arial"/>
              <a:buChar char="•"/>
            </a:pPr>
            <a:r>
              <a:rPr lang="es-ES" sz="24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Tercer nivel</a:t>
            </a:r>
          </a:p>
          <a:p>
            <a:pPr marL="1600200" lvl="3" indent="-228240">
              <a:lnSpc>
                <a:spcPct val="100000"/>
              </a:lnSpc>
              <a:spcBef>
                <a:spcPts val="400"/>
              </a:spcBef>
              <a:buClr>
                <a:srgbClr val="1F497D"/>
              </a:buClr>
              <a:buFont typeface="Arial"/>
              <a:buChar char="–"/>
            </a:pPr>
            <a:r>
              <a:rPr lang="es-ES" sz="20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Cuarto nivel</a:t>
            </a:r>
          </a:p>
          <a:p>
            <a:pPr marL="2057400" lvl="4" indent="-228240">
              <a:lnSpc>
                <a:spcPct val="100000"/>
              </a:lnSpc>
              <a:spcBef>
                <a:spcPts val="400"/>
              </a:spcBef>
              <a:buClr>
                <a:srgbClr val="1F497D"/>
              </a:buClr>
              <a:buFont typeface="Arial"/>
              <a:buChar char="»"/>
            </a:pPr>
            <a:r>
              <a:rPr lang="es-ES" sz="20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Quinto nivel</a:t>
            </a:r>
          </a:p>
        </p:txBody>
      </p:sp>
      <p:sp>
        <p:nvSpPr>
          <p:cNvPr id="90" name="PlaceHolder 6"/>
          <p:cNvSpPr>
            <a:spLocks noGrp="1"/>
          </p:cNvSpPr>
          <p:nvPr>
            <p:ph type="dt"/>
          </p:nvPr>
        </p:nvSpPr>
        <p:spPr>
          <a:xfrm rot="16200000">
            <a:off x="7696080" y="1013040"/>
            <a:ext cx="2133360" cy="3646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E4E6242A-FB57-47E4-BFAA-D3D187C25762}" type="datetime">
              <a:rPr lang="gl-ES" sz="1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pPr algn="r">
                <a:lnSpc>
                  <a:spcPct val="100000"/>
                </a:lnSpc>
              </a:pPr>
              <a:t>10/07/18</a:t>
            </a:fld>
            <a:endParaRPr lang="gl-E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91" name="PlaceHolder 7"/>
          <p:cNvSpPr>
            <a:spLocks noGrp="1"/>
          </p:cNvSpPr>
          <p:nvPr>
            <p:ph type="ftr"/>
          </p:nvPr>
        </p:nvSpPr>
        <p:spPr>
          <a:xfrm rot="16200000">
            <a:off x="7162920" y="3832560"/>
            <a:ext cx="3200040" cy="3646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endParaRPr lang="gl-E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92" name="PlaceHolder 8"/>
          <p:cNvSpPr>
            <a:spLocks noGrp="1"/>
          </p:cNvSpPr>
          <p:nvPr>
            <p:ph type="sldNum"/>
          </p:nvPr>
        </p:nvSpPr>
        <p:spPr>
          <a:xfrm rot="5400000">
            <a:off x="8279280" y="5962680"/>
            <a:ext cx="968040" cy="3646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A6E11284-1B91-4210-8715-BF188C8DF7B3}" type="slidenum">
              <a:rPr lang="gl-ES" sz="1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pPr algn="r">
                <a:lnSpc>
                  <a:spcPct val="100000"/>
                </a:lnSpc>
              </a:pPr>
              <a:t>‹Nº›</a:t>
            </a:fld>
            <a:endParaRPr lang="gl-E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C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CustomShape 1" hidden="1"/>
          <p:cNvSpPr/>
          <p:nvPr/>
        </p:nvSpPr>
        <p:spPr>
          <a:xfrm rot="16200000">
            <a:off x="5315400" y="3269160"/>
            <a:ext cx="6857640" cy="319680"/>
          </a:xfrm>
          <a:prstGeom prst="rect">
            <a:avLst/>
          </a:prstGeom>
          <a:solidFill>
            <a:schemeClr val="accent6"/>
          </a:solidFill>
          <a:ln w="34920"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28" name="CustomShape 2" hidden="1"/>
          <p:cNvSpPr/>
          <p:nvPr/>
        </p:nvSpPr>
        <p:spPr>
          <a:xfrm rot="16200000">
            <a:off x="5627880" y="3341520"/>
            <a:ext cx="6857640" cy="173520"/>
          </a:xfrm>
          <a:prstGeom prst="rect">
            <a:avLst/>
          </a:prstGeom>
          <a:solidFill>
            <a:schemeClr val="accent3"/>
          </a:solidFill>
          <a:ln w="34920"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29" name="CustomShape 3" hidden="1"/>
          <p:cNvSpPr/>
          <p:nvPr/>
        </p:nvSpPr>
        <p:spPr>
          <a:xfrm>
            <a:off x="8895600" y="-720"/>
            <a:ext cx="75960" cy="6857640"/>
          </a:xfrm>
          <a:prstGeom prst="rect">
            <a:avLst/>
          </a:prstGeom>
          <a:solidFill>
            <a:schemeClr val="accent1"/>
          </a:solidFill>
          <a:ln w="34920"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30" name="CustomShape 4"/>
          <p:cNvSpPr/>
          <p:nvPr/>
        </p:nvSpPr>
        <p:spPr>
          <a:xfrm>
            <a:off x="7162920" y="137160"/>
            <a:ext cx="228240" cy="525744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1" name="CustomShape 5"/>
          <p:cNvSpPr/>
          <p:nvPr/>
        </p:nvSpPr>
        <p:spPr>
          <a:xfrm>
            <a:off x="7467480" y="133200"/>
            <a:ext cx="1447560" cy="52574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2" name="PlaceHolder 6"/>
          <p:cNvSpPr>
            <a:spLocks noGrp="1"/>
          </p:cNvSpPr>
          <p:nvPr>
            <p:ph type="body"/>
          </p:nvPr>
        </p:nvSpPr>
        <p:spPr>
          <a:xfrm>
            <a:off x="228600" y="5467320"/>
            <a:ext cx="8672760" cy="123804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  <a:spcBef>
                <a:spcPts val="961"/>
              </a:spcBef>
            </a:pPr>
            <a:r>
              <a:rPr lang="es-ES" sz="4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Haga clic para agregar el título del álbum de fotografías</a:t>
            </a:r>
            <a:endParaRPr lang="es-ES" sz="48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33" name="PlaceHolder 7"/>
          <p:cNvSpPr>
            <a:spLocks noGrp="1"/>
          </p:cNvSpPr>
          <p:nvPr>
            <p:ph type="body"/>
          </p:nvPr>
        </p:nvSpPr>
        <p:spPr>
          <a:xfrm>
            <a:off x="228600" y="152280"/>
            <a:ext cx="6857640" cy="52390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marL="343080" indent="-342720" algn="ctr">
              <a:lnSpc>
                <a:spcPct val="100000"/>
              </a:lnSpc>
              <a:spcBef>
                <a:spcPts val="400"/>
              </a:spcBef>
            </a:pPr>
            <a:r>
              <a:rPr lang="es-ES" sz="20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Haga clic en el icono para agregar una imagen</a:t>
            </a:r>
            <a:endParaRPr lang="es-ES" sz="20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34" name="PlaceHolder 8"/>
          <p:cNvSpPr>
            <a:spLocks noGrp="1"/>
          </p:cNvSpPr>
          <p:nvPr>
            <p:ph type="dt"/>
          </p:nvPr>
        </p:nvSpPr>
        <p:spPr>
          <a:xfrm rot="16200000">
            <a:off x="7696080" y="1013040"/>
            <a:ext cx="2133360" cy="3646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07828B6D-4DA0-4265-8E72-8069FE116234}" type="datetime">
              <a:rPr lang="gl-ES" sz="1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pPr algn="r">
                <a:lnSpc>
                  <a:spcPct val="100000"/>
                </a:lnSpc>
              </a:pPr>
              <a:t>10/07/18</a:t>
            </a:fld>
            <a:endParaRPr lang="gl-E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35" name="PlaceHolder 9"/>
          <p:cNvSpPr>
            <a:spLocks noGrp="1"/>
          </p:cNvSpPr>
          <p:nvPr>
            <p:ph type="sldNum"/>
          </p:nvPr>
        </p:nvSpPr>
        <p:spPr>
          <a:xfrm rot="5400000">
            <a:off x="8279280" y="5962680"/>
            <a:ext cx="968040" cy="3646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4AD9C3AB-C9FB-40CC-A68C-1D5EE43C79CC}" type="slidenum">
              <a:rPr lang="gl-ES" sz="1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pPr algn="r">
                <a:lnSpc>
                  <a:spcPct val="100000"/>
                </a:lnSpc>
              </a:pPr>
              <a:t>‹Nº›</a:t>
            </a:fld>
            <a:endParaRPr lang="gl-E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36" name="PlaceHolder 10"/>
          <p:cNvSpPr>
            <a:spLocks noGrp="1"/>
          </p:cNvSpPr>
          <p:nvPr>
            <p:ph type="ftr"/>
          </p:nvPr>
        </p:nvSpPr>
        <p:spPr>
          <a:xfrm rot="16200000">
            <a:off x="7296120" y="3699000"/>
            <a:ext cx="2933280" cy="3646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endParaRPr lang="gl-E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37" name="PlaceHolder 11"/>
          <p:cNvSpPr>
            <a:spLocks noGrp="1"/>
          </p:cNvSpPr>
          <p:nvPr>
            <p:ph type="body"/>
          </p:nvPr>
        </p:nvSpPr>
        <p:spPr>
          <a:xfrm rot="16200000">
            <a:off x="5371920" y="2248200"/>
            <a:ext cx="5181120" cy="99036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r">
              <a:lnSpc>
                <a:spcPct val="100000"/>
              </a:lnSpc>
              <a:spcBef>
                <a:spcPts val="400"/>
              </a:spcBef>
            </a:pPr>
            <a:r>
              <a:rPr lang="es-ES" sz="20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Haga clic para agregar la fecha u otros detalles</a:t>
            </a:r>
            <a:endParaRPr lang="es-ES" sz="20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38" name="PlaceHolder 1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s-E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Pulse para editar el formato del texto de título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C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CustomShape 1" hidden="1"/>
          <p:cNvSpPr/>
          <p:nvPr/>
        </p:nvSpPr>
        <p:spPr>
          <a:xfrm rot="16200000">
            <a:off x="5315400" y="3269160"/>
            <a:ext cx="6857640" cy="319680"/>
          </a:xfrm>
          <a:prstGeom prst="rect">
            <a:avLst/>
          </a:prstGeom>
          <a:solidFill>
            <a:schemeClr val="accent6"/>
          </a:solidFill>
          <a:ln w="34920"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74" name="CustomShape 2" hidden="1"/>
          <p:cNvSpPr/>
          <p:nvPr/>
        </p:nvSpPr>
        <p:spPr>
          <a:xfrm rot="16200000">
            <a:off x="5627880" y="3341520"/>
            <a:ext cx="6857640" cy="173520"/>
          </a:xfrm>
          <a:prstGeom prst="rect">
            <a:avLst/>
          </a:prstGeom>
          <a:solidFill>
            <a:schemeClr val="accent3"/>
          </a:solidFill>
          <a:ln w="34920"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75" name="CustomShape 3" hidden="1"/>
          <p:cNvSpPr/>
          <p:nvPr/>
        </p:nvSpPr>
        <p:spPr>
          <a:xfrm>
            <a:off x="8895600" y="-720"/>
            <a:ext cx="75960" cy="6857640"/>
          </a:xfrm>
          <a:prstGeom prst="rect">
            <a:avLst/>
          </a:prstGeom>
          <a:solidFill>
            <a:schemeClr val="accent1"/>
          </a:solidFill>
          <a:ln w="34920"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76" name="CustomShape 4"/>
          <p:cNvSpPr/>
          <p:nvPr/>
        </p:nvSpPr>
        <p:spPr>
          <a:xfrm rot="16200000">
            <a:off x="5315400" y="3269160"/>
            <a:ext cx="6857640" cy="319680"/>
          </a:xfrm>
          <a:prstGeom prst="rect">
            <a:avLst/>
          </a:prstGeom>
          <a:solidFill>
            <a:schemeClr val="accent5"/>
          </a:solidFill>
          <a:ln w="34920"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77" name="CustomShape 5"/>
          <p:cNvSpPr/>
          <p:nvPr/>
        </p:nvSpPr>
        <p:spPr>
          <a:xfrm rot="16200000">
            <a:off x="5627880" y="3341520"/>
            <a:ext cx="6857640" cy="173520"/>
          </a:xfrm>
          <a:prstGeom prst="rect">
            <a:avLst/>
          </a:prstGeom>
          <a:solidFill>
            <a:schemeClr val="accent3"/>
          </a:solidFill>
          <a:ln w="34920"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78" name="CustomShape 6"/>
          <p:cNvSpPr/>
          <p:nvPr/>
        </p:nvSpPr>
        <p:spPr>
          <a:xfrm>
            <a:off x="8895600" y="-720"/>
            <a:ext cx="75960" cy="6857640"/>
          </a:xfrm>
          <a:prstGeom prst="rect">
            <a:avLst/>
          </a:prstGeom>
          <a:solidFill>
            <a:schemeClr val="accent6"/>
          </a:solidFill>
          <a:ln w="34920"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79" name="PlaceHolder 7"/>
          <p:cNvSpPr>
            <a:spLocks noGrp="1"/>
          </p:cNvSpPr>
          <p:nvPr>
            <p:ph type="body"/>
          </p:nvPr>
        </p:nvSpPr>
        <p:spPr>
          <a:xfrm>
            <a:off x="435600" y="2146320"/>
            <a:ext cx="2361960" cy="21967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marL="343080" indent="-342720" algn="ctr">
              <a:lnSpc>
                <a:spcPct val="100000"/>
              </a:lnSpc>
              <a:spcBef>
                <a:spcPts val="400"/>
              </a:spcBef>
            </a:pPr>
            <a:r>
              <a:rPr lang="es-ES" sz="20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Haga clic en el icono para agregar una imagen</a:t>
            </a:r>
            <a:endParaRPr lang="es-ES" sz="20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80" name="CustomShape 8"/>
          <p:cNvSpPr/>
          <p:nvPr/>
        </p:nvSpPr>
        <p:spPr>
          <a:xfrm rot="10800000" flipV="1">
            <a:off x="7522200" y="6858000"/>
            <a:ext cx="7086240" cy="685440"/>
          </a:xfrm>
          <a:prstGeom prst="rect">
            <a:avLst/>
          </a:prstGeom>
          <a:solidFill>
            <a:schemeClr val="accent5"/>
          </a:solidFill>
          <a:ln w="34920"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81" name="CustomShape 9"/>
          <p:cNvSpPr/>
          <p:nvPr/>
        </p:nvSpPr>
        <p:spPr>
          <a:xfrm>
            <a:off x="435600" y="0"/>
            <a:ext cx="7086240" cy="1980720"/>
          </a:xfrm>
          <a:prstGeom prst="rect">
            <a:avLst/>
          </a:prstGeom>
          <a:solidFill>
            <a:schemeClr val="accent5"/>
          </a:solidFill>
          <a:ln w="34920"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82" name="PlaceHolder 10"/>
          <p:cNvSpPr>
            <a:spLocks noGrp="1"/>
          </p:cNvSpPr>
          <p:nvPr>
            <p:ph type="body"/>
          </p:nvPr>
        </p:nvSpPr>
        <p:spPr>
          <a:xfrm>
            <a:off x="435600" y="5791320"/>
            <a:ext cx="7086240" cy="3805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  <a:spcBef>
                <a:spcPts val="241"/>
              </a:spcBef>
            </a:pPr>
            <a:r>
              <a:rPr lang="es-ES" sz="1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Haga clic para agregar subtítulo</a:t>
            </a:r>
            <a:endParaRPr lang="es-ES" sz="1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83" name="PlaceHolder 11"/>
          <p:cNvSpPr>
            <a:spLocks noGrp="1"/>
          </p:cNvSpPr>
          <p:nvPr>
            <p:ph type="body"/>
          </p:nvPr>
        </p:nvSpPr>
        <p:spPr>
          <a:xfrm>
            <a:off x="435600" y="4495680"/>
            <a:ext cx="7086240" cy="12949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  <a:spcBef>
                <a:spcPts val="641"/>
              </a:spcBef>
            </a:pPr>
            <a:r>
              <a:rPr lang="es-ES" sz="3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Haga clic para agregar el título de la sección</a:t>
            </a:r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84" name="PlaceHolder 12"/>
          <p:cNvSpPr>
            <a:spLocks noGrp="1"/>
          </p:cNvSpPr>
          <p:nvPr>
            <p:ph type="body"/>
          </p:nvPr>
        </p:nvSpPr>
        <p:spPr>
          <a:xfrm>
            <a:off x="2950200" y="2133720"/>
            <a:ext cx="2209320" cy="2209320"/>
          </a:xfrm>
          <a:prstGeom prst="rect">
            <a:avLst/>
          </a:prstGeom>
        </p:spPr>
        <p:txBody>
          <a:bodyPr lIns="90000" tIns="45000" rIns="90000" bIns="45000" anchor="ctr">
            <a:normAutofit/>
          </a:bodyPr>
          <a:lstStyle/>
          <a:p>
            <a:pPr marL="343080" indent="-342720" algn="ctr">
              <a:lnSpc>
                <a:spcPct val="100000"/>
              </a:lnSpc>
              <a:spcBef>
                <a:spcPts val="400"/>
              </a:spcBef>
            </a:pPr>
            <a:r>
              <a:rPr lang="es-ES" sz="20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Haga clic en el icono para agregar una imagen</a:t>
            </a:r>
            <a:endParaRPr lang="es-ES" sz="20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85" name="PlaceHolder 13"/>
          <p:cNvSpPr>
            <a:spLocks noGrp="1"/>
          </p:cNvSpPr>
          <p:nvPr>
            <p:ph type="body"/>
          </p:nvPr>
        </p:nvSpPr>
        <p:spPr>
          <a:xfrm>
            <a:off x="5312160" y="2133720"/>
            <a:ext cx="2209320" cy="2209320"/>
          </a:xfrm>
          <a:prstGeom prst="rect">
            <a:avLst/>
          </a:prstGeom>
        </p:spPr>
        <p:txBody>
          <a:bodyPr lIns="90000" tIns="45000" rIns="90000" bIns="45000" anchor="ctr">
            <a:normAutofit/>
          </a:bodyPr>
          <a:lstStyle/>
          <a:p>
            <a:pPr marL="343080" indent="-342720" algn="ctr">
              <a:lnSpc>
                <a:spcPct val="100000"/>
              </a:lnSpc>
              <a:spcBef>
                <a:spcPts val="400"/>
              </a:spcBef>
            </a:pPr>
            <a:r>
              <a:rPr lang="es-ES" sz="20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Haga clic en el icono para agregar una imagen</a:t>
            </a:r>
            <a:endParaRPr lang="es-ES" sz="20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86" name="PlaceHolder 14"/>
          <p:cNvSpPr>
            <a:spLocks noGrp="1"/>
          </p:cNvSpPr>
          <p:nvPr>
            <p:ph type="dt"/>
          </p:nvPr>
        </p:nvSpPr>
        <p:spPr>
          <a:xfrm rot="16200000">
            <a:off x="7696080" y="1013040"/>
            <a:ext cx="2133360" cy="3646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89F72027-99AC-4D5B-BD0C-8F46C013C467}" type="datetime">
              <a:rPr lang="gl-ES" sz="1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pPr algn="r">
                <a:lnSpc>
                  <a:spcPct val="100000"/>
                </a:lnSpc>
              </a:pPr>
              <a:t>10/07/18</a:t>
            </a:fld>
            <a:endParaRPr lang="gl-E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87" name="PlaceHolder 15"/>
          <p:cNvSpPr>
            <a:spLocks noGrp="1"/>
          </p:cNvSpPr>
          <p:nvPr>
            <p:ph type="sldNum"/>
          </p:nvPr>
        </p:nvSpPr>
        <p:spPr>
          <a:xfrm rot="5400000">
            <a:off x="8279280" y="5962680"/>
            <a:ext cx="968040" cy="3646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2F00DF57-4349-4C0C-AC50-9442B10E74C0}" type="slidenum">
              <a:rPr lang="gl-ES" sz="1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pPr algn="r">
                <a:lnSpc>
                  <a:spcPct val="100000"/>
                </a:lnSpc>
              </a:pPr>
              <a:t>‹Nº›</a:t>
            </a:fld>
            <a:endParaRPr lang="gl-E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88" name="PlaceHolder 16"/>
          <p:cNvSpPr>
            <a:spLocks noGrp="1"/>
          </p:cNvSpPr>
          <p:nvPr>
            <p:ph type="ftr"/>
          </p:nvPr>
        </p:nvSpPr>
        <p:spPr>
          <a:xfrm rot="16200000">
            <a:off x="7162920" y="3832560"/>
            <a:ext cx="3200040" cy="3646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endParaRPr lang="gl-E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89" name="PlaceHolder 17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s-E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Pulse para editar el formato del texto de título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C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CustomShape 1" hidden="1"/>
          <p:cNvSpPr/>
          <p:nvPr/>
        </p:nvSpPr>
        <p:spPr>
          <a:xfrm rot="16200000">
            <a:off x="5315400" y="3269160"/>
            <a:ext cx="6857640" cy="319680"/>
          </a:xfrm>
          <a:prstGeom prst="rect">
            <a:avLst/>
          </a:prstGeom>
          <a:solidFill>
            <a:schemeClr val="accent6"/>
          </a:solidFill>
          <a:ln w="34920"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25" name="CustomShape 2" hidden="1"/>
          <p:cNvSpPr/>
          <p:nvPr/>
        </p:nvSpPr>
        <p:spPr>
          <a:xfrm rot="16200000">
            <a:off x="5627880" y="3341520"/>
            <a:ext cx="6857640" cy="173520"/>
          </a:xfrm>
          <a:prstGeom prst="rect">
            <a:avLst/>
          </a:prstGeom>
          <a:solidFill>
            <a:schemeClr val="accent3"/>
          </a:solidFill>
          <a:ln w="34920"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26" name="CustomShape 3" hidden="1"/>
          <p:cNvSpPr/>
          <p:nvPr/>
        </p:nvSpPr>
        <p:spPr>
          <a:xfrm>
            <a:off x="8895600" y="-720"/>
            <a:ext cx="75960" cy="6857640"/>
          </a:xfrm>
          <a:prstGeom prst="rect">
            <a:avLst/>
          </a:prstGeom>
          <a:solidFill>
            <a:schemeClr val="accent1"/>
          </a:solidFill>
          <a:ln w="34920"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27" name="CustomShape 4"/>
          <p:cNvSpPr/>
          <p:nvPr/>
        </p:nvSpPr>
        <p:spPr>
          <a:xfrm>
            <a:off x="2282760" y="0"/>
            <a:ext cx="6857640" cy="6857640"/>
          </a:xfrm>
          <a:prstGeom prst="rect">
            <a:avLst/>
          </a:prstGeom>
          <a:solidFill>
            <a:schemeClr val="bg1"/>
          </a:solidFill>
          <a:ln w="25560"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28" name="CustomShape 5"/>
          <p:cNvSpPr/>
          <p:nvPr/>
        </p:nvSpPr>
        <p:spPr>
          <a:xfrm>
            <a:off x="2286000" y="0"/>
            <a:ext cx="75960" cy="6857640"/>
          </a:xfrm>
          <a:prstGeom prst="rect">
            <a:avLst/>
          </a:prstGeom>
          <a:solidFill>
            <a:schemeClr val="bg1"/>
          </a:solidFill>
          <a:ln w="25560">
            <a:noFill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29" name="CustomShape 6"/>
          <p:cNvSpPr/>
          <p:nvPr/>
        </p:nvSpPr>
        <p:spPr>
          <a:xfrm>
            <a:off x="2172240" y="2814480"/>
            <a:ext cx="209880" cy="209880"/>
          </a:xfrm>
          <a:prstGeom prst="ellipse">
            <a:avLst/>
          </a:prstGeom>
          <a:gradFill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lin ang="0"/>
          </a:gradFill>
          <a:ln w="2160">
            <a:solidFill>
              <a:schemeClr val="accent1">
                <a:shade val="90000"/>
                <a:satMod val="110000"/>
                <a:alpha val="60000"/>
              </a:schemeClr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30" name="CustomShape 7"/>
          <p:cNvSpPr/>
          <p:nvPr/>
        </p:nvSpPr>
        <p:spPr>
          <a:xfrm>
            <a:off x="2408400" y="2746440"/>
            <a:ext cx="63000" cy="63000"/>
          </a:xfrm>
          <a:prstGeom prst="ellipse">
            <a:avLst/>
          </a:prstGeom>
          <a:noFill/>
          <a:ln w="12600">
            <a:solidFill>
              <a:schemeClr val="accent1">
                <a:shade val="75000"/>
                <a:alpha val="60000"/>
              </a:schemeClr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31" name="PlaceHolder 8"/>
          <p:cNvSpPr>
            <a:spLocks noGrp="1"/>
          </p:cNvSpPr>
          <p:nvPr>
            <p:ph type="title"/>
          </p:nvPr>
        </p:nvSpPr>
        <p:spPr>
          <a:xfrm>
            <a:off x="2578320" y="2600280"/>
            <a:ext cx="6400440" cy="228564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ts val="1588"/>
              </a:lnSpc>
            </a:pPr>
            <a:r>
              <a:rPr lang="es-ES" sz="4000" b="1" strike="noStrike" cap="all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Haga clic para modificar el estilo de título del patrón</a:t>
            </a:r>
            <a:endParaRPr lang="es-ES" sz="4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2" name="PlaceHolder 9"/>
          <p:cNvSpPr>
            <a:spLocks noGrp="1"/>
          </p:cNvSpPr>
          <p:nvPr>
            <p:ph type="body"/>
          </p:nvPr>
        </p:nvSpPr>
        <p:spPr>
          <a:xfrm>
            <a:off x="2578320" y="1066680"/>
            <a:ext cx="6400440" cy="1509480"/>
          </a:xfrm>
          <a:prstGeom prst="rect">
            <a:avLst/>
          </a:prstGeom>
        </p:spPr>
        <p:txBody>
          <a:bodyPr lIns="90000" tIns="45000" rIns="90000" bIns="45000" anchor="b"/>
          <a:lstStyle/>
          <a:p>
            <a:pPr marL="18360">
              <a:lnSpc>
                <a:spcPct val="100000"/>
              </a:lnSpc>
            </a:pPr>
            <a:r>
              <a:rPr lang="es-ES" sz="2000" b="0" strike="noStrike" spc="-1">
                <a:solidFill>
                  <a:srgbClr val="042958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Haga clic para modificar el estilo de texto del patrón</a:t>
            </a:r>
            <a:endParaRPr lang="es-ES" sz="20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3" name="PlaceHolder 10"/>
          <p:cNvSpPr>
            <a:spLocks noGrp="1"/>
          </p:cNvSpPr>
          <p:nvPr>
            <p:ph type="dt"/>
          </p:nvPr>
        </p:nvSpPr>
        <p:spPr>
          <a:xfrm rot="16200000">
            <a:off x="7696080" y="1013040"/>
            <a:ext cx="2133360" cy="3646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endParaRPr lang="gl-E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34" name="PlaceHolder 11"/>
          <p:cNvSpPr>
            <a:spLocks noGrp="1"/>
          </p:cNvSpPr>
          <p:nvPr>
            <p:ph type="ftr"/>
          </p:nvPr>
        </p:nvSpPr>
        <p:spPr>
          <a:xfrm rot="16200000">
            <a:off x="7162920" y="3832560"/>
            <a:ext cx="3200040" cy="3646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endParaRPr lang="gl-E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35" name="PlaceHolder 12"/>
          <p:cNvSpPr>
            <a:spLocks noGrp="1"/>
          </p:cNvSpPr>
          <p:nvPr>
            <p:ph type="sldNum"/>
          </p:nvPr>
        </p:nvSpPr>
        <p:spPr>
          <a:xfrm rot="5400000">
            <a:off x="8279280" y="5962680"/>
            <a:ext cx="968040" cy="3646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46162BBB-DCA1-4329-8C43-1D2DDF5C849F}" type="slidenum">
              <a:rPr lang="gl-ES" sz="1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pPr algn="r">
                <a:lnSpc>
                  <a:spcPct val="100000"/>
                </a:lnSpc>
              </a:pPr>
              <a:t>‹Nº›</a:t>
            </a:fld>
            <a:endParaRPr lang="gl-E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txStyles>
    <p:titleStyle/>
    <p:bodyStyle/>
    <p:otherStyle/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C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CustomShape 1" hidden="1"/>
          <p:cNvSpPr/>
          <p:nvPr/>
        </p:nvSpPr>
        <p:spPr>
          <a:xfrm rot="16200000">
            <a:off x="5315400" y="3269160"/>
            <a:ext cx="6857640" cy="319680"/>
          </a:xfrm>
          <a:prstGeom prst="rect">
            <a:avLst/>
          </a:prstGeom>
          <a:solidFill>
            <a:schemeClr val="accent6"/>
          </a:solidFill>
          <a:ln w="34920"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71" name="CustomShape 2" hidden="1"/>
          <p:cNvSpPr/>
          <p:nvPr/>
        </p:nvSpPr>
        <p:spPr>
          <a:xfrm rot="16200000">
            <a:off x="5627880" y="3341520"/>
            <a:ext cx="6857640" cy="173520"/>
          </a:xfrm>
          <a:prstGeom prst="rect">
            <a:avLst/>
          </a:prstGeom>
          <a:solidFill>
            <a:schemeClr val="accent3"/>
          </a:solidFill>
          <a:ln w="34920"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72" name="CustomShape 3" hidden="1"/>
          <p:cNvSpPr/>
          <p:nvPr/>
        </p:nvSpPr>
        <p:spPr>
          <a:xfrm>
            <a:off x="8895600" y="-720"/>
            <a:ext cx="75960" cy="6857640"/>
          </a:xfrm>
          <a:prstGeom prst="rect">
            <a:avLst/>
          </a:prstGeom>
          <a:solidFill>
            <a:schemeClr val="accent1"/>
          </a:solidFill>
          <a:ln w="34920"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73" name="Line 4"/>
          <p:cNvSpPr/>
          <p:nvPr/>
        </p:nvSpPr>
        <p:spPr>
          <a:xfrm>
            <a:off x="1904760" y="1218960"/>
            <a:ext cx="360" cy="2057400"/>
          </a:xfrm>
          <a:prstGeom prst="line">
            <a:avLst/>
          </a:prstGeom>
          <a:ln w="3492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74" name="CustomShape 5"/>
          <p:cNvSpPr/>
          <p:nvPr/>
        </p:nvSpPr>
        <p:spPr>
          <a:xfrm>
            <a:off x="163440" y="2103480"/>
            <a:ext cx="347400" cy="347400"/>
          </a:xfrm>
          <a:prstGeom prst="ellipse">
            <a:avLst/>
          </a:prstGeom>
          <a:solidFill>
            <a:schemeClr val="tx1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75" name="CustomShape 6"/>
          <p:cNvSpPr/>
          <p:nvPr/>
        </p:nvSpPr>
        <p:spPr>
          <a:xfrm>
            <a:off x="739800" y="2104920"/>
            <a:ext cx="348840" cy="347400"/>
          </a:xfrm>
          <a:prstGeom prst="ellipse">
            <a:avLst/>
          </a:prstGeom>
          <a:solidFill>
            <a:schemeClr val="accent1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76" name="CustomShape 7"/>
          <p:cNvSpPr/>
          <p:nvPr/>
        </p:nvSpPr>
        <p:spPr>
          <a:xfrm>
            <a:off x="1317600" y="2104920"/>
            <a:ext cx="347400" cy="347400"/>
          </a:xfrm>
          <a:prstGeom prst="ellipse">
            <a:avLst/>
          </a:prstGeom>
          <a:solidFill>
            <a:schemeClr val="accent2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77" name="PlaceHolder 8"/>
          <p:cNvSpPr>
            <a:spLocks noGrp="1"/>
          </p:cNvSpPr>
          <p:nvPr>
            <p:ph type="title"/>
          </p:nvPr>
        </p:nvSpPr>
        <p:spPr>
          <a:xfrm>
            <a:off x="2133720" y="1371600"/>
            <a:ext cx="6476760" cy="17521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s-ES" sz="54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Haga clic para cambiar el estilo de título	</a:t>
            </a:r>
            <a:endParaRPr lang="es-ES" sz="5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8" name="PlaceHolder 9"/>
          <p:cNvSpPr>
            <a:spLocks noGrp="1"/>
          </p:cNvSpPr>
          <p:nvPr>
            <p:ph type="dt"/>
          </p:nvPr>
        </p:nvSpPr>
        <p:spPr>
          <a:xfrm>
            <a:off x="7086600" y="6248520"/>
            <a:ext cx="1523520" cy="45684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endParaRPr lang="gl-E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79" name="PlaceHolder 10"/>
          <p:cNvSpPr>
            <a:spLocks noGrp="1"/>
          </p:cNvSpPr>
          <p:nvPr>
            <p:ph type="ftr"/>
          </p:nvPr>
        </p:nvSpPr>
        <p:spPr>
          <a:xfrm>
            <a:off x="3809880" y="6248520"/>
            <a:ext cx="2895120" cy="45684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endParaRPr lang="gl-E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80" name="PlaceHolder 11"/>
          <p:cNvSpPr>
            <a:spLocks noGrp="1"/>
          </p:cNvSpPr>
          <p:nvPr>
            <p:ph type="sldNum"/>
          </p:nvPr>
        </p:nvSpPr>
        <p:spPr>
          <a:xfrm>
            <a:off x="2209680" y="6248520"/>
            <a:ext cx="1218960" cy="45684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54503540-B52A-45D4-AB09-E3A2D6F142E2}" type="slidenum">
              <a:rPr lang="gl-ES" sz="1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pPr algn="r">
                <a:lnSpc>
                  <a:spcPct val="100000"/>
                </a:lnSpc>
              </a:pPr>
              <a:t>‹Nº›</a:t>
            </a:fld>
            <a:endParaRPr lang="gl-E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81" name="PlaceHolder 1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32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Pulse para editar el formato de esquema del texto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4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0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</p:sldLayoutIdLst>
  <p:txStyles>
    <p:titleStyle/>
    <p:bodyStyle/>
    <p:otherStyle/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C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CustomShape 1"/>
          <p:cNvSpPr/>
          <p:nvPr/>
        </p:nvSpPr>
        <p:spPr>
          <a:xfrm rot="16200000">
            <a:off x="5315400" y="3269160"/>
            <a:ext cx="6857640" cy="319680"/>
          </a:xfrm>
          <a:prstGeom prst="rect">
            <a:avLst/>
          </a:prstGeom>
          <a:solidFill>
            <a:schemeClr val="accent6"/>
          </a:solidFill>
          <a:ln w="34920"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317" name="CustomShape 2"/>
          <p:cNvSpPr/>
          <p:nvPr/>
        </p:nvSpPr>
        <p:spPr>
          <a:xfrm rot="16200000">
            <a:off x="5627880" y="3341520"/>
            <a:ext cx="6857640" cy="173520"/>
          </a:xfrm>
          <a:prstGeom prst="rect">
            <a:avLst/>
          </a:prstGeom>
          <a:solidFill>
            <a:schemeClr val="accent3"/>
          </a:solidFill>
          <a:ln w="34920"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318" name="CustomShape 3"/>
          <p:cNvSpPr/>
          <p:nvPr/>
        </p:nvSpPr>
        <p:spPr>
          <a:xfrm>
            <a:off x="8895600" y="-720"/>
            <a:ext cx="75960" cy="6857640"/>
          </a:xfrm>
          <a:prstGeom prst="rect">
            <a:avLst/>
          </a:prstGeom>
          <a:solidFill>
            <a:schemeClr val="accent1"/>
          </a:solidFill>
          <a:ln w="34920"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319" name="PlaceHolder 4"/>
          <p:cNvSpPr>
            <a:spLocks noGrp="1"/>
          </p:cNvSpPr>
          <p:nvPr>
            <p:ph type="body"/>
          </p:nvPr>
        </p:nvSpPr>
        <p:spPr>
          <a:xfrm>
            <a:off x="228600" y="416520"/>
            <a:ext cx="2006280" cy="26751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marL="343080" indent="-342720" algn="ctr">
              <a:lnSpc>
                <a:spcPct val="100000"/>
              </a:lnSpc>
              <a:spcBef>
                <a:spcPts val="400"/>
              </a:spcBef>
            </a:pPr>
            <a:r>
              <a:rPr lang="es-ES" sz="20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Haga clic en el icono para agregar una imagen</a:t>
            </a:r>
            <a:endParaRPr lang="es-ES" sz="20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20" name="PlaceHolder 5"/>
          <p:cNvSpPr>
            <a:spLocks noGrp="1"/>
          </p:cNvSpPr>
          <p:nvPr>
            <p:ph type="body"/>
          </p:nvPr>
        </p:nvSpPr>
        <p:spPr>
          <a:xfrm>
            <a:off x="4343400" y="416520"/>
            <a:ext cx="2006280" cy="26751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marL="343080" indent="-342720" algn="ctr">
              <a:lnSpc>
                <a:spcPct val="100000"/>
              </a:lnSpc>
              <a:spcBef>
                <a:spcPts val="400"/>
              </a:spcBef>
            </a:pPr>
            <a:r>
              <a:rPr lang="es-ES" sz="20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Haga clic en el icono para agregar una imagen</a:t>
            </a:r>
            <a:endParaRPr lang="es-ES" sz="20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21" name="PlaceHolder 6"/>
          <p:cNvSpPr>
            <a:spLocks noGrp="1"/>
          </p:cNvSpPr>
          <p:nvPr>
            <p:ph type="body"/>
          </p:nvPr>
        </p:nvSpPr>
        <p:spPr>
          <a:xfrm>
            <a:off x="2286000" y="416520"/>
            <a:ext cx="2006280" cy="26751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marL="343080" indent="-342720" algn="ctr">
              <a:lnSpc>
                <a:spcPct val="100000"/>
              </a:lnSpc>
              <a:spcBef>
                <a:spcPts val="400"/>
              </a:spcBef>
            </a:pPr>
            <a:r>
              <a:rPr lang="es-ES" sz="20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Haga clic en el icono para agregar una imagen</a:t>
            </a:r>
            <a:endParaRPr lang="es-ES" sz="20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22" name="PlaceHolder 7"/>
          <p:cNvSpPr>
            <a:spLocks noGrp="1"/>
          </p:cNvSpPr>
          <p:nvPr>
            <p:ph type="body"/>
          </p:nvPr>
        </p:nvSpPr>
        <p:spPr>
          <a:xfrm>
            <a:off x="6400800" y="416520"/>
            <a:ext cx="2006280" cy="26751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marL="343080" indent="-342720" algn="ctr">
              <a:lnSpc>
                <a:spcPct val="100000"/>
              </a:lnSpc>
              <a:spcBef>
                <a:spcPts val="400"/>
              </a:spcBef>
            </a:pPr>
            <a:r>
              <a:rPr lang="es-ES" sz="20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Haga clic en el icono para agregar una imagen</a:t>
            </a:r>
            <a:endParaRPr lang="es-ES" sz="20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23" name="PlaceHolder 8"/>
          <p:cNvSpPr>
            <a:spLocks noGrp="1"/>
          </p:cNvSpPr>
          <p:nvPr>
            <p:ph type="body"/>
          </p:nvPr>
        </p:nvSpPr>
        <p:spPr>
          <a:xfrm>
            <a:off x="228600" y="3352680"/>
            <a:ext cx="8152920" cy="304776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  <a:spcBef>
                <a:spcPts val="561"/>
              </a:spcBef>
            </a:pPr>
            <a:r>
              <a:rPr lang="es-ES" sz="28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Haga clic para agregar el título</a:t>
            </a:r>
          </a:p>
        </p:txBody>
      </p:sp>
      <p:sp>
        <p:nvSpPr>
          <p:cNvPr id="324" name="PlaceHolder 9"/>
          <p:cNvSpPr>
            <a:spLocks noGrp="1"/>
          </p:cNvSpPr>
          <p:nvPr>
            <p:ph type="dt"/>
          </p:nvPr>
        </p:nvSpPr>
        <p:spPr>
          <a:xfrm rot="16200000">
            <a:off x="7696080" y="1013040"/>
            <a:ext cx="2133360" cy="3646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40F07EA0-9047-4695-BD9A-B5AED89519F5}" type="datetime">
              <a:rPr lang="gl-ES" sz="1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pPr algn="r">
                <a:lnSpc>
                  <a:spcPct val="100000"/>
                </a:lnSpc>
              </a:pPr>
              <a:t>10/07/18</a:t>
            </a:fld>
            <a:endParaRPr lang="gl-E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25" name="PlaceHolder 10"/>
          <p:cNvSpPr>
            <a:spLocks noGrp="1"/>
          </p:cNvSpPr>
          <p:nvPr>
            <p:ph type="sldNum"/>
          </p:nvPr>
        </p:nvSpPr>
        <p:spPr>
          <a:xfrm rot="5400000">
            <a:off x="8279280" y="5962680"/>
            <a:ext cx="968040" cy="3646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F2C7B74D-9CE3-4C85-BBC8-431A38AFC1EA}" type="slidenum">
              <a:rPr lang="gl-ES" sz="1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pPr algn="r">
                <a:lnSpc>
                  <a:spcPct val="100000"/>
                </a:lnSpc>
              </a:pPr>
              <a:t>‹Nº›</a:t>
            </a:fld>
            <a:endParaRPr lang="gl-E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26" name="PlaceHolder 11"/>
          <p:cNvSpPr>
            <a:spLocks noGrp="1"/>
          </p:cNvSpPr>
          <p:nvPr>
            <p:ph type="ftr"/>
          </p:nvPr>
        </p:nvSpPr>
        <p:spPr>
          <a:xfrm rot="16200000">
            <a:off x="7162920" y="3832560"/>
            <a:ext cx="3200040" cy="3646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endParaRPr lang="gl-E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27" name="PlaceHolder 1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s-E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Pulse para editar el formato del texto de título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9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6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5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0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0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4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5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85.xml"/><Relationship Id="rId6" Type="http://schemas.openxmlformats.org/officeDocument/2006/relationships/image" Target="../media/image38.jpeg"/><Relationship Id="rId5" Type="http://schemas.openxmlformats.org/officeDocument/2006/relationships/image" Target="../media/image37.jpeg"/><Relationship Id="rId4" Type="http://schemas.openxmlformats.org/officeDocument/2006/relationships/image" Target="../media/image3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2" name="Picture 5"/>
          <p:cNvPicPr/>
          <p:nvPr/>
        </p:nvPicPr>
        <p:blipFill>
          <a:blip r:embed="rId2" cstate="print"/>
          <a:stretch/>
        </p:blipFill>
        <p:spPr>
          <a:xfrm>
            <a:off x="1835280" y="836640"/>
            <a:ext cx="5689080" cy="547164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5" name="4 Imagen"/>
          <p:cNvPicPr/>
          <p:nvPr/>
        </p:nvPicPr>
        <p:blipFill>
          <a:blip r:embed="rId2" cstate="print"/>
          <a:stretch/>
        </p:blipFill>
        <p:spPr>
          <a:xfrm>
            <a:off x="6012000" y="332640"/>
            <a:ext cx="2209320" cy="2066400"/>
          </a:xfrm>
          <a:prstGeom prst="rect">
            <a:avLst/>
          </a:prstGeom>
          <a:ln>
            <a:noFill/>
          </a:ln>
        </p:spPr>
      </p:pic>
      <p:sp>
        <p:nvSpPr>
          <p:cNvPr id="376" name="TextShape 1"/>
          <p:cNvSpPr txBox="1"/>
          <p:nvPr/>
        </p:nvSpPr>
        <p:spPr>
          <a:xfrm>
            <a:off x="457200" y="274680"/>
            <a:ext cx="784836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s-ES" sz="4400" b="1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Entra no foro!!!</a:t>
            </a:r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377" name="3 Marcador de contenido"/>
          <p:cNvPicPr/>
          <p:nvPr/>
        </p:nvPicPr>
        <p:blipFill>
          <a:blip r:embed="rId3" cstate="print"/>
          <a:stretch/>
        </p:blipFill>
        <p:spPr>
          <a:xfrm>
            <a:off x="971640" y="3044160"/>
            <a:ext cx="7560360" cy="3192840"/>
          </a:xfrm>
          <a:prstGeom prst="rect">
            <a:avLst/>
          </a:prstGeom>
          <a:ln>
            <a:noFill/>
          </a:ln>
        </p:spPr>
      </p:pic>
      <p:pic>
        <p:nvPicPr>
          <p:cNvPr id="378" name="5 Imagen"/>
          <p:cNvPicPr/>
          <p:nvPr/>
        </p:nvPicPr>
        <p:blipFill>
          <a:blip r:embed="rId4" cstate="print"/>
          <a:stretch/>
        </p:blipFill>
        <p:spPr>
          <a:xfrm>
            <a:off x="251640" y="1124640"/>
            <a:ext cx="2333160" cy="1952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TextShape 1"/>
          <p:cNvSpPr txBox="1"/>
          <p:nvPr/>
        </p:nvSpPr>
        <p:spPr>
          <a:xfrm>
            <a:off x="457200" y="274680"/>
            <a:ext cx="784836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s-ES" sz="4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Valoración da edicion pasada</a:t>
            </a:r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80" name="TextShape 2"/>
          <p:cNvSpPr txBox="1"/>
          <p:nvPr/>
        </p:nvSpPr>
        <p:spPr>
          <a:xfrm>
            <a:off x="457200" y="1600200"/>
            <a:ext cx="8229240" cy="47811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343080" indent="-342720">
              <a:lnSpc>
                <a:spcPct val="100000"/>
              </a:lnSpc>
              <a:spcBef>
                <a:spcPts val="320"/>
              </a:spcBef>
            </a:pPr>
            <a:r>
              <a:rPr dirty="0"/>
              <a:t/>
            </a:r>
            <a:br>
              <a:rPr dirty="0"/>
            </a:br>
            <a:endParaRPr lang="es-ES" sz="1600" b="0" strike="noStrike" spc="-1" dirty="0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320"/>
              </a:spcBef>
              <a:buClr>
                <a:srgbClr val="1F497D"/>
              </a:buClr>
              <a:buFont typeface="Arial"/>
              <a:buChar char="•"/>
            </a:pPr>
            <a:r>
              <a:rPr lang="es-ES" sz="1600" b="1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 que estivo ben...</a:t>
            </a:r>
            <a:endParaRPr lang="es-ES" sz="1600" b="0" strike="noStrike" spc="-1" dirty="0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320"/>
              </a:spcBef>
              <a:buClr>
                <a:srgbClr val="1F497D"/>
              </a:buClr>
              <a:buFont typeface="Arial"/>
              <a:buChar char="•"/>
            </a:pPr>
            <a:r>
              <a:rPr lang="es-ES" sz="1600" b="0" i="1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Fase colaborativa en rede.</a:t>
            </a:r>
            <a:endParaRPr lang="es-ES" sz="1600" b="0" strike="noStrike" spc="-1" dirty="0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320"/>
              </a:spcBef>
              <a:buClr>
                <a:srgbClr val="1F497D"/>
              </a:buClr>
              <a:buFont typeface="Arial"/>
              <a:buChar char="•"/>
            </a:pPr>
            <a:r>
              <a:rPr lang="es-ES" sz="1600" b="0" i="1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 </a:t>
            </a:r>
            <a:r>
              <a:rPr lang="es-ES" sz="1600" b="0" i="1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emprego</a:t>
            </a:r>
            <a:r>
              <a:rPr lang="es-ES" sz="1600" b="0" i="1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dos foros para </a:t>
            </a:r>
            <a:r>
              <a:rPr lang="es-ES" sz="1600" b="0" i="1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poñer</a:t>
            </a:r>
            <a:r>
              <a:rPr lang="es-ES" sz="1600" b="0" i="1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es-ES" sz="1600" b="0" i="1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cuestións</a:t>
            </a:r>
            <a:r>
              <a:rPr lang="es-ES" sz="1600" b="0" i="1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en común.</a:t>
            </a:r>
            <a:endParaRPr lang="es-ES" sz="1600" b="0" strike="noStrike" spc="-1" dirty="0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320"/>
              </a:spcBef>
              <a:buClr>
                <a:srgbClr val="1F497D"/>
              </a:buClr>
              <a:buFont typeface="Arial"/>
              <a:buChar char="•"/>
            </a:pPr>
            <a:r>
              <a:rPr lang="es-ES" sz="1600" b="0" i="1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 relación </a:t>
            </a:r>
            <a:r>
              <a:rPr lang="es-ES" sz="1600" b="0" i="1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cos</a:t>
            </a:r>
            <a:r>
              <a:rPr lang="es-ES" sz="1600" b="0" i="1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es-ES" sz="1600" b="0" i="1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demáis</a:t>
            </a:r>
            <a:r>
              <a:rPr lang="es-ES" sz="1600" b="0" i="1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es-ES" sz="1600" b="0" i="1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compañeiros.O</a:t>
            </a:r>
            <a:r>
              <a:rPr lang="es-ES" sz="1600" b="0" i="1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intercambio de experiencias. O foro </a:t>
            </a:r>
            <a:r>
              <a:rPr lang="es-ES" sz="1600" b="0" i="1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pareceume</a:t>
            </a:r>
            <a:r>
              <a:rPr lang="es-ES" sz="1600" b="0" i="1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o </a:t>
            </a:r>
            <a:r>
              <a:rPr lang="es-ES" sz="1600" b="0" i="1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mellor</a:t>
            </a:r>
            <a:r>
              <a:rPr lang="es-ES" sz="1600" b="0" i="1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de todo o </a:t>
            </a:r>
            <a:r>
              <a:rPr lang="es-ES" sz="1600" b="0" i="1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máis</a:t>
            </a:r>
            <a:r>
              <a:rPr lang="es-ES" sz="1600" b="0" i="1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resolutivo e o </a:t>
            </a:r>
            <a:r>
              <a:rPr lang="es-ES" sz="1600" b="0" i="1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máis</a:t>
            </a:r>
            <a:r>
              <a:rPr lang="es-ES" sz="1600" b="0" i="1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práctico no día a día.</a:t>
            </a:r>
            <a:endParaRPr lang="es-ES" sz="1600" b="0" strike="noStrike" spc="-1" dirty="0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320"/>
              </a:spcBef>
              <a:buClr>
                <a:srgbClr val="1F497D"/>
              </a:buClr>
              <a:buFont typeface="Arial"/>
              <a:buChar char="•"/>
            </a:pPr>
            <a:r>
              <a:rPr lang="es-ES" sz="1600" b="0" i="1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Sobre todo a plataforma para o intercambio de información e </a:t>
            </a:r>
            <a:r>
              <a:rPr lang="es-ES" sz="1600" b="0" i="1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dúbidas</a:t>
            </a:r>
            <a:r>
              <a:rPr lang="es-ES" sz="1600" b="0" i="1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entre os </a:t>
            </a:r>
            <a:r>
              <a:rPr lang="es-ES" sz="1600" b="0" i="1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membros</a:t>
            </a:r>
            <a:r>
              <a:rPr lang="es-ES" sz="1600" b="0" i="1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de equipos directivos noveles.</a:t>
            </a:r>
            <a:endParaRPr lang="es-ES" sz="1600" b="0" strike="noStrike" spc="-1" dirty="0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320"/>
              </a:spcBef>
              <a:buClr>
                <a:srgbClr val="1F497D"/>
              </a:buClr>
              <a:buFont typeface="Arial"/>
              <a:buChar char="•"/>
            </a:pPr>
            <a:r>
              <a:rPr lang="es-ES" sz="1600" b="0" i="1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 </a:t>
            </a:r>
            <a:r>
              <a:rPr lang="es-ES" sz="1600" b="0" i="1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posibilidade</a:t>
            </a:r>
            <a:r>
              <a:rPr lang="es-ES" sz="1600" b="0" i="1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de </a:t>
            </a:r>
            <a:r>
              <a:rPr lang="es-ES" sz="1600" b="0" i="1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expor</a:t>
            </a:r>
            <a:r>
              <a:rPr lang="es-ES" sz="1600" b="0" i="1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es-ES" sz="1600" b="0" i="1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calquer</a:t>
            </a:r>
            <a:r>
              <a:rPr lang="es-ES" sz="1600" b="0" i="1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es-ES" sz="1600" b="0" i="1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dúbida</a:t>
            </a:r>
            <a:r>
              <a:rPr lang="es-ES" sz="1600" b="0" i="1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ó longo do </a:t>
            </a:r>
            <a:r>
              <a:rPr lang="es-ES" sz="1600" b="0" i="1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do</a:t>
            </a:r>
            <a:r>
              <a:rPr lang="es-ES" sz="1600" b="0" i="1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curso.</a:t>
            </a:r>
            <a:endParaRPr lang="es-ES" sz="1600" b="0" strike="noStrike" spc="-1" dirty="0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320"/>
              </a:spcBef>
              <a:buClr>
                <a:srgbClr val="1F497D"/>
              </a:buClr>
              <a:buFont typeface="Arial"/>
              <a:buChar char="•"/>
            </a:pPr>
            <a:r>
              <a:rPr lang="es-ES" sz="1600" b="0" i="1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 </a:t>
            </a:r>
            <a:r>
              <a:rPr lang="es-ES" sz="1600" b="0" i="1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oportunidade</a:t>
            </a:r>
            <a:r>
              <a:rPr lang="es-ES" sz="1600" b="0" i="1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de </a:t>
            </a:r>
            <a:r>
              <a:rPr lang="es-ES" sz="1600" b="0" i="1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coñecer</a:t>
            </a:r>
            <a:r>
              <a:rPr lang="es-ES" sz="1600" b="0" i="1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a </a:t>
            </a:r>
            <a:r>
              <a:rPr lang="es-ES" sz="1600" b="0" i="1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outros</a:t>
            </a:r>
            <a:r>
              <a:rPr lang="es-ES" sz="1600" b="0" i="1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es-ES" sz="1600" b="0" i="1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membros</a:t>
            </a:r>
            <a:r>
              <a:rPr lang="es-ES" sz="1600" b="0" i="1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de equipos directivos e, sobre todo, o acceso a foros interactivos para compartir información e poder </a:t>
            </a:r>
            <a:r>
              <a:rPr lang="es-ES" sz="1600" b="0" i="1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facer</a:t>
            </a:r>
            <a:r>
              <a:rPr lang="es-ES" sz="1600" b="0" i="1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preguntas.</a:t>
            </a:r>
            <a:endParaRPr lang="es-ES" sz="1600" b="0" strike="noStrike" spc="-1" dirty="0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320"/>
              </a:spcBef>
              <a:buClr>
                <a:srgbClr val="1F497D"/>
              </a:buClr>
              <a:buFont typeface="Arial"/>
              <a:buChar char="•"/>
            </a:pPr>
            <a:r>
              <a:rPr lang="es-ES" sz="1600" b="0" i="1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 foro, a </a:t>
            </a:r>
            <a:r>
              <a:rPr lang="es-ES" sz="1600" b="0" i="1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variedade</a:t>
            </a:r>
            <a:r>
              <a:rPr lang="es-ES" sz="1600" b="0" i="1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de ponentes, as </a:t>
            </a:r>
            <a:r>
              <a:rPr lang="es-ES" sz="1600" b="0" i="1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relacións</a:t>
            </a:r>
            <a:r>
              <a:rPr lang="es-ES" sz="1600" b="0" i="1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que se establecen....</a:t>
            </a:r>
            <a:r>
              <a:rPr lang="es-ES" sz="1600" b="0" i="1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xenial</a:t>
            </a:r>
            <a:endParaRPr lang="es-ES" sz="1600" b="0" strike="noStrike" spc="-1" dirty="0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320"/>
              </a:spcBef>
              <a:buClr>
                <a:srgbClr val="1F497D"/>
              </a:buClr>
              <a:buFont typeface="Arial"/>
              <a:buChar char="•"/>
            </a:pPr>
            <a:r>
              <a:rPr lang="es-ES" sz="1600" b="0" i="1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 información </a:t>
            </a:r>
            <a:r>
              <a:rPr lang="es-ES" sz="1600" b="0" i="1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moi</a:t>
            </a:r>
            <a:r>
              <a:rPr lang="es-ES" sz="1600" b="0" i="1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útil</a:t>
            </a:r>
            <a:endParaRPr lang="es-ES" sz="1600" b="0" strike="noStrike" spc="-1" dirty="0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320"/>
              </a:spcBef>
              <a:buClr>
                <a:srgbClr val="1F497D"/>
              </a:buClr>
              <a:buFont typeface="Arial"/>
              <a:buChar char="•"/>
            </a:pPr>
            <a:r>
              <a:rPr lang="es-ES" sz="1600" b="0" i="1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Todo en </a:t>
            </a:r>
            <a:r>
              <a:rPr lang="es-ES" sz="1600" b="0" i="1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xeral</a:t>
            </a:r>
            <a:r>
              <a:rPr lang="es-ES" sz="1600" b="0" i="1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pero a parte online </a:t>
            </a:r>
            <a:r>
              <a:rPr lang="es-ES" sz="1600" b="0" i="1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foi</a:t>
            </a:r>
            <a:r>
              <a:rPr lang="es-ES" sz="1600" b="0" i="1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importantísima para a consecución dos </a:t>
            </a:r>
            <a:r>
              <a:rPr lang="es-ES" sz="1600" b="0" i="1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obxectivos</a:t>
            </a:r>
            <a:r>
              <a:rPr lang="es-ES" sz="1600" b="0" i="1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do curso</a:t>
            </a:r>
            <a:r>
              <a:rPr lang="es-ES" sz="1600" b="0" i="1" strike="noStrike" spc="-1" dirty="0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.</a:t>
            </a:r>
          </a:p>
          <a:p>
            <a:pPr>
              <a:lnSpc>
                <a:spcPct val="100000"/>
              </a:lnSpc>
              <a:spcBef>
                <a:spcPts val="320"/>
              </a:spcBef>
            </a:pPr>
            <a:endParaRPr lang="es-ES" sz="1600" b="0" strike="noStrike" spc="-1" dirty="0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ubtítulo"/>
          <p:cNvSpPr>
            <a:spLocks noGrp="1"/>
          </p:cNvSpPr>
          <p:nvPr>
            <p:ph type="subTitle"/>
          </p:nvPr>
        </p:nvSpPr>
        <p:spPr/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320"/>
              </a:spcBef>
              <a:buClr>
                <a:srgbClr val="1F497D"/>
              </a:buClr>
              <a:buFont typeface="Arial"/>
              <a:buChar char="•"/>
            </a:pPr>
            <a:r>
              <a:rPr lang="pt-BR" spc="-1" dirty="0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 </a:t>
            </a:r>
            <a:r>
              <a:rPr lang="pt-BR" spc="-1" dirty="0" err="1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mellor</a:t>
            </a:r>
            <a:r>
              <a:rPr lang="pt-BR" spc="-1" dirty="0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é o foro no que se </a:t>
            </a:r>
            <a:r>
              <a:rPr lang="pt-BR" spc="-1" dirty="0" err="1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poden</a:t>
            </a:r>
            <a:r>
              <a:rPr lang="pt-BR" spc="-1" dirty="0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aclarar as </a:t>
            </a:r>
            <a:r>
              <a:rPr lang="pt-BR" spc="-1" dirty="0" err="1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dúbidas</a:t>
            </a:r>
            <a:r>
              <a:rPr lang="pt-BR" spc="-1" dirty="0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e problemas que nos </a:t>
            </a:r>
            <a:r>
              <a:rPr lang="pt-BR" spc="-1" dirty="0" err="1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atopamos</a:t>
            </a:r>
            <a:r>
              <a:rPr lang="pt-BR" spc="-1" dirty="0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nos centros.</a:t>
            </a:r>
          </a:p>
          <a:p>
            <a:pPr marL="343080" indent="-342720">
              <a:lnSpc>
                <a:spcPct val="100000"/>
              </a:lnSpc>
              <a:spcBef>
                <a:spcPts val="320"/>
              </a:spcBef>
              <a:buClr>
                <a:srgbClr val="1F497D"/>
              </a:buClr>
              <a:buFont typeface="Arial"/>
              <a:buChar char="•"/>
            </a:pPr>
            <a:endParaRPr lang="pt-BR" spc="-1" dirty="0" smtClean="0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320"/>
              </a:spcBef>
              <a:buClr>
                <a:srgbClr val="1F497D"/>
              </a:buClr>
              <a:buFont typeface="Arial"/>
              <a:buChar char="•"/>
            </a:pPr>
            <a:r>
              <a:rPr lang="pt-BR" spc="-1" dirty="0" err="1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Participación</a:t>
            </a:r>
            <a:r>
              <a:rPr lang="pt-BR" spc="-1" dirty="0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dos </a:t>
            </a:r>
            <a:r>
              <a:rPr lang="pt-BR" spc="-1" dirty="0" err="1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asesores</a:t>
            </a:r>
            <a:r>
              <a:rPr lang="pt-BR" spc="-1" dirty="0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na </a:t>
            </a:r>
            <a:r>
              <a:rPr lang="pt-BR" spc="-1" dirty="0" err="1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dinamización</a:t>
            </a:r>
            <a:r>
              <a:rPr lang="pt-BR" spc="-1" dirty="0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dos </a:t>
            </a:r>
            <a:r>
              <a:rPr lang="pt-BR" spc="-1" dirty="0" err="1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inspectores</a:t>
            </a:r>
            <a:r>
              <a:rPr lang="pt-BR" spc="-1" dirty="0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na </a:t>
            </a:r>
            <a:r>
              <a:rPr lang="pt-BR" spc="-1" dirty="0" err="1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resolución</a:t>
            </a:r>
            <a:r>
              <a:rPr lang="pt-BR" spc="-1" dirty="0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de </a:t>
            </a:r>
            <a:r>
              <a:rPr lang="pt-BR" spc="-1" dirty="0" err="1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dúbidas</a:t>
            </a:r>
            <a:r>
              <a:rPr lang="pt-BR" spc="-1" dirty="0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e resto de participantes </a:t>
            </a:r>
            <a:r>
              <a:rPr lang="pt-BR" spc="-1" dirty="0" err="1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cas</a:t>
            </a:r>
            <a:r>
              <a:rPr lang="pt-BR" spc="-1" dirty="0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pt-BR" spc="-1" dirty="0" err="1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súas</a:t>
            </a:r>
            <a:r>
              <a:rPr lang="pt-BR" spc="-1" dirty="0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pt-BR" spc="-1" dirty="0" err="1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aportacións</a:t>
            </a:r>
            <a:r>
              <a:rPr lang="pt-BR" spc="-1" dirty="0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.</a:t>
            </a:r>
          </a:p>
          <a:p>
            <a:pPr marL="343080" indent="-342720">
              <a:lnSpc>
                <a:spcPct val="100000"/>
              </a:lnSpc>
              <a:spcBef>
                <a:spcPts val="320"/>
              </a:spcBef>
              <a:buClr>
                <a:srgbClr val="1F497D"/>
              </a:buClr>
              <a:buFont typeface="Arial"/>
              <a:buChar char="•"/>
            </a:pPr>
            <a:endParaRPr lang="pt-BR" spc="-1" dirty="0" smtClean="0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320"/>
              </a:spcBef>
              <a:buClr>
                <a:srgbClr val="1F497D"/>
              </a:buClr>
              <a:buFont typeface="Arial"/>
              <a:buChar char="•"/>
            </a:pPr>
            <a:r>
              <a:rPr lang="pt-BR" spc="-1" dirty="0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Os foros e a </a:t>
            </a:r>
            <a:r>
              <a:rPr lang="pt-BR" spc="-1" dirty="0" err="1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axilidade</a:t>
            </a:r>
            <a:r>
              <a:rPr lang="pt-BR" spc="-1" dirty="0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das respostas dos </a:t>
            </a:r>
            <a:r>
              <a:rPr lang="pt-BR" spc="-1" dirty="0" err="1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titores</a:t>
            </a:r>
            <a:r>
              <a:rPr lang="pt-BR" spc="-1" dirty="0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ás </a:t>
            </a:r>
            <a:r>
              <a:rPr lang="pt-BR" spc="-1" dirty="0" err="1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dúbidas</a:t>
            </a:r>
            <a:r>
              <a:rPr lang="pt-BR" spc="-1" dirty="0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.</a:t>
            </a:r>
            <a:endParaRPr lang="es-ES" b="0" strike="noStrike" spc="-1" dirty="0" smtClean="0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TextShape 1"/>
          <p:cNvSpPr txBox="1"/>
          <p:nvPr/>
        </p:nvSpPr>
        <p:spPr>
          <a:xfrm>
            <a:off x="457200" y="274680"/>
            <a:ext cx="784836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82" name="TextShape 2"/>
          <p:cNvSpPr txBox="1"/>
          <p:nvPr/>
        </p:nvSpPr>
        <p:spPr>
          <a:xfrm>
            <a:off x="457200" y="1600200"/>
            <a:ext cx="7848360" cy="4525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1F497D"/>
              </a:buClr>
              <a:buFont typeface="Arial"/>
              <a:buChar char="•"/>
            </a:pPr>
            <a:r>
              <a:rPr lang="es-ES" sz="32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Teño un pai que solicita que tódalas notas informativas se lle manden para a casa sexan en castelán, él non é galego.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1F497D"/>
              </a:buClr>
              <a:buFont typeface="Arial"/>
              <a:buChar char="•"/>
            </a:pPr>
            <a:r>
              <a:rPr lang="es-ES" sz="32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¿Temos obrigación de mandala nos dous idiomas?.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1F497D"/>
              </a:buClr>
              <a:buFont typeface="Arial"/>
              <a:buChar char="•"/>
            </a:pPr>
            <a:r>
              <a:rPr lang="es-ES" sz="32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Si é así ¿Onde o pon?.....</a:t>
            </a: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1F497D"/>
              </a:buClr>
              <a:buFont typeface="Arial"/>
              <a:buChar char="•"/>
            </a:pPr>
            <a:r>
              <a:rPr lang="es-ES" sz="32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Grazas</a:t>
            </a: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TextShape 1"/>
          <p:cNvSpPr txBox="1"/>
          <p:nvPr/>
        </p:nvSpPr>
        <p:spPr>
          <a:xfrm>
            <a:off x="457200" y="274680"/>
            <a:ext cx="784836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84" name="TextShape 2"/>
          <p:cNvSpPr txBox="1"/>
          <p:nvPr/>
        </p:nvSpPr>
        <p:spPr>
          <a:xfrm>
            <a:off x="457200" y="1600200"/>
            <a:ext cx="7848360" cy="4525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1F497D"/>
              </a:buClr>
              <a:buFont typeface="Arial"/>
              <a:buChar char="•"/>
            </a:pPr>
            <a:r>
              <a:rPr lang="es-ES" sz="32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hola, respondiendo a tu pregunta te puedo decir que en un centro donde yo trabajé, solo se le enviaba en castellano a aquellos padres/madres que lo solicitaban, pero en el centro donde estoy ahora se envía en las dos, gallego y castellano, pero la verdad es que tampoco se muy bien onde o pon.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TextShape 1"/>
          <p:cNvSpPr txBox="1"/>
          <p:nvPr/>
        </p:nvSpPr>
        <p:spPr>
          <a:xfrm>
            <a:off x="457200" y="274680"/>
            <a:ext cx="784836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86" name="TextShape 2"/>
          <p:cNvSpPr txBox="1"/>
          <p:nvPr/>
        </p:nvSpPr>
        <p:spPr>
          <a:xfrm>
            <a:off x="457200" y="1600200"/>
            <a:ext cx="7848360" cy="4525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343080" indent="-342720">
              <a:lnSpc>
                <a:spcPct val="100000"/>
              </a:lnSpc>
              <a:spcBef>
                <a:spcPts val="400"/>
              </a:spcBef>
              <a:buClr>
                <a:srgbClr val="1F497D"/>
              </a:buClr>
              <a:buFont typeface="Arial"/>
              <a:buChar char="•"/>
            </a:pPr>
            <a:r>
              <a:rPr lang="es-ES" sz="20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Ola : “</a:t>
            </a:r>
            <a:r>
              <a:rPr lang="es-ES" sz="2000" b="0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pono</a:t>
            </a:r>
            <a:r>
              <a:rPr lang="es-ES" sz="20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” no art. 15.3 da Ley 39/2015, de 1 de octubre, del Procedimiento Administrativo Común de las Administraciones Públicas. :</a:t>
            </a:r>
          </a:p>
          <a:p>
            <a:pPr marL="343080" indent="-342720">
              <a:lnSpc>
                <a:spcPct val="100000"/>
              </a:lnSpc>
              <a:spcBef>
                <a:spcPts val="400"/>
              </a:spcBef>
              <a:buClr>
                <a:srgbClr val="1F497D"/>
              </a:buClr>
              <a:buFont typeface="Arial"/>
              <a:buChar char="•"/>
            </a:pPr>
            <a:r>
              <a:rPr lang="es-ES" sz="20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 ”La Administración pública instructora deberá traducir al castellano los documentos, expedientes o partes de los mismos que deban surtir efecto fuera del territorio de la Comunidad Autónoma y los </a:t>
            </a:r>
            <a:r>
              <a:rPr lang="es-ES" sz="2000" b="0" u="sng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documentos dirigidos a los interesados que así lo soliciten expresamente.”</a:t>
            </a:r>
            <a:endParaRPr lang="es-ES" sz="2000" b="0" strike="noStrike" spc="-1" dirty="0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00"/>
              </a:spcBef>
              <a:buClr>
                <a:srgbClr val="1F497D"/>
              </a:buClr>
              <a:buFont typeface="Arial"/>
              <a:buChar char="•"/>
            </a:pPr>
            <a:r>
              <a:rPr lang="es-ES" sz="2000" b="0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Hai</a:t>
            </a:r>
            <a:r>
              <a:rPr lang="es-ES" sz="20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centros que responden a  esta </a:t>
            </a:r>
            <a:r>
              <a:rPr lang="es-ES" sz="2000" b="0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solicitude</a:t>
            </a:r>
            <a:r>
              <a:rPr lang="es-ES" sz="20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comunicándose con estas familias mediante textos bilingües.</a:t>
            </a:r>
          </a:p>
          <a:p>
            <a:pPr marL="343080" indent="-342720">
              <a:lnSpc>
                <a:spcPct val="100000"/>
              </a:lnSpc>
              <a:spcBef>
                <a:spcPts val="400"/>
              </a:spcBef>
            </a:pPr>
            <a:r>
              <a:rPr lang="es-ES" sz="2000" b="0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Saúdos</a:t>
            </a:r>
            <a:endParaRPr lang="es-ES" sz="2000" b="0" strike="noStrike" spc="-1" dirty="0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00"/>
              </a:spcBef>
            </a:pPr>
            <a:r>
              <a:rPr lang="es-ES" sz="20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Isabel</a:t>
            </a: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lang="es-ES" sz="2000" b="0" strike="noStrike" spc="-1" dirty="0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7" name="2 Imagen"/>
          <p:cNvPicPr/>
          <p:nvPr/>
        </p:nvPicPr>
        <p:blipFill>
          <a:blip r:embed="rId2" cstate="print"/>
          <a:stretch/>
        </p:blipFill>
        <p:spPr>
          <a:xfrm>
            <a:off x="0" y="0"/>
            <a:ext cx="8532000" cy="68576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TextShape 1"/>
          <p:cNvSpPr txBox="1"/>
          <p:nvPr/>
        </p:nvSpPr>
        <p:spPr>
          <a:xfrm>
            <a:off x="228600" y="5467320"/>
            <a:ext cx="8672760" cy="1238040"/>
          </a:xfrm>
          <a:prstGeom prst="rect">
            <a:avLst/>
          </a:prstGeom>
          <a:solidFill>
            <a:srgbClr val="4F81BD"/>
          </a:solidFill>
          <a:ln>
            <a:noFill/>
          </a:ln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  <a:spcBef>
                <a:spcPts val="961"/>
              </a:spcBef>
            </a:pPr>
            <a:r>
              <a:rPr lang="es-ES" sz="4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Xestión administrativa</a:t>
            </a:r>
            <a:endParaRPr lang="es-ES" sz="48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r>
              <a:rPr lang="es-ES" sz="24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Isabel Serna Masiá</a:t>
            </a:r>
            <a:endParaRPr lang="es-ES" sz="24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389" name="4 Marcador de posición de imagen"/>
          <p:cNvPicPr/>
          <p:nvPr/>
        </p:nvPicPr>
        <p:blipFill>
          <a:blip r:embed="rId2" cstate="print"/>
          <a:srcRect l="7383" r="7383"/>
          <a:stretch/>
        </p:blipFill>
        <p:spPr>
          <a:xfrm>
            <a:off x="228600" y="152280"/>
            <a:ext cx="6857640" cy="5239080"/>
          </a:xfrm>
          <a:prstGeom prst="rect">
            <a:avLst/>
          </a:prstGeom>
          <a:ln w="34920">
            <a:noFill/>
          </a:ln>
        </p:spPr>
      </p:pic>
      <p:sp>
        <p:nvSpPr>
          <p:cNvPr id="390" name="TextShape 2"/>
          <p:cNvSpPr txBox="1"/>
          <p:nvPr/>
        </p:nvSpPr>
        <p:spPr>
          <a:xfrm rot="16200000">
            <a:off x="5371920" y="2248200"/>
            <a:ext cx="5181120" cy="9903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rmAutofit fontScale="85000" lnSpcReduction="20000"/>
          </a:bodyPr>
          <a:lstStyle/>
          <a:p>
            <a:pPr algn="r">
              <a:lnSpc>
                <a:spcPct val="100000"/>
              </a:lnSpc>
              <a:spcBef>
                <a:spcPts val="519"/>
              </a:spcBef>
            </a:pPr>
            <a:r>
              <a:rPr lang="es-ES" sz="20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Función directiv</a:t>
            </a:r>
            <a:r>
              <a:rPr lang="es-ES" sz="26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</a:t>
            </a:r>
            <a:endParaRPr lang="es-ES" sz="26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r">
              <a:lnSpc>
                <a:spcPct val="100000"/>
              </a:lnSpc>
              <a:spcBef>
                <a:spcPts val="519"/>
              </a:spcBef>
            </a:pPr>
            <a:endParaRPr lang="es-ES" sz="26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r">
              <a:lnSpc>
                <a:spcPct val="100000"/>
              </a:lnSpc>
              <a:spcBef>
                <a:spcPts val="400"/>
              </a:spcBef>
            </a:pPr>
            <a:r>
              <a:rPr lang="es-ES" sz="20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2017-18</a:t>
            </a:r>
            <a:endParaRPr lang="es-ES" sz="20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1" name="4 Marcador de posición de imagen"/>
          <p:cNvPicPr/>
          <p:nvPr/>
        </p:nvPicPr>
        <p:blipFill>
          <a:blip r:embed="rId2" cstate="print"/>
          <a:srcRect l="26246" r="26246"/>
          <a:stretch/>
        </p:blipFill>
        <p:spPr>
          <a:xfrm>
            <a:off x="3780000" y="218520"/>
            <a:ext cx="4752000" cy="4002480"/>
          </a:xfrm>
          <a:prstGeom prst="rect">
            <a:avLst/>
          </a:prstGeom>
          <a:ln w="34920">
            <a:noFill/>
          </a:ln>
        </p:spPr>
      </p:pic>
      <p:sp>
        <p:nvSpPr>
          <p:cNvPr id="392" name="TextShape 1"/>
          <p:cNvSpPr txBox="1"/>
          <p:nvPr/>
        </p:nvSpPr>
        <p:spPr>
          <a:xfrm>
            <a:off x="533520" y="5943600"/>
            <a:ext cx="7467120" cy="7617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rmAutofit/>
          </a:bodyPr>
          <a:lstStyle/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lang="es-ES" sz="2400" b="1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XESTION ADMINISTRATIVA</a:t>
            </a:r>
            <a:endParaRPr lang="es-ES" sz="24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93" name="CustomShape 2"/>
          <p:cNvSpPr/>
          <p:nvPr/>
        </p:nvSpPr>
        <p:spPr>
          <a:xfrm>
            <a:off x="467640" y="332640"/>
            <a:ext cx="3240000" cy="4783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Bef>
                <a:spcPts val="479"/>
              </a:spcBef>
            </a:pPr>
            <a:r>
              <a:rPr lang="gl-ES" sz="2400" b="1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Conxunto de accións mediante as cales o directivo desenvolve as súas actividades a través do cumprimento das fases do proceso administrativo: </a:t>
            </a:r>
            <a:endParaRPr lang="gl-E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1F497D"/>
              </a:buClr>
              <a:buFont typeface="Wingdings" charset="2"/>
              <a:buChar char=""/>
            </a:pPr>
            <a:r>
              <a:rPr lang="gl-ES" sz="2400" b="1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planificar </a:t>
            </a:r>
            <a:endParaRPr lang="gl-E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1F497D"/>
              </a:buClr>
              <a:buFont typeface="Wingdings" charset="2"/>
              <a:buChar char=""/>
            </a:pPr>
            <a:r>
              <a:rPr lang="gl-ES" sz="2400" b="1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organizar </a:t>
            </a:r>
            <a:endParaRPr lang="gl-E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1F497D"/>
              </a:buClr>
              <a:buFont typeface="Wingdings" charset="2"/>
              <a:buChar char=""/>
            </a:pPr>
            <a:r>
              <a:rPr lang="gl-ES" sz="2400" b="1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dirixir </a:t>
            </a:r>
            <a:endParaRPr lang="gl-E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1F497D"/>
              </a:buClr>
              <a:buFont typeface="Wingdings" charset="2"/>
              <a:buChar char=""/>
            </a:pPr>
            <a:r>
              <a:rPr lang="gl-ES" sz="2400" b="1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coordinar </a:t>
            </a:r>
            <a:endParaRPr lang="gl-E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1F497D"/>
              </a:buClr>
              <a:buFont typeface="Wingdings" charset="2"/>
              <a:buChar char=""/>
            </a:pPr>
            <a:r>
              <a:rPr lang="gl-ES" sz="2400" b="1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 controlar</a:t>
            </a:r>
            <a:r>
              <a:rPr lang="gl-ES" sz="24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.</a:t>
            </a:r>
            <a:endParaRPr lang="gl-E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4" name="7 Marcador de posición de imagen"/>
          <p:cNvPicPr/>
          <p:nvPr/>
        </p:nvPicPr>
        <p:blipFill>
          <a:blip r:embed="rId2" cstate="print"/>
          <a:stretch/>
        </p:blipFill>
        <p:spPr>
          <a:xfrm>
            <a:off x="739800" y="1989000"/>
            <a:ext cx="1961640" cy="2396520"/>
          </a:xfrm>
          <a:prstGeom prst="rect">
            <a:avLst/>
          </a:prstGeom>
          <a:ln w="34920">
            <a:noFill/>
          </a:ln>
        </p:spPr>
      </p:pic>
      <p:sp>
        <p:nvSpPr>
          <p:cNvPr id="395" name="TextShape 1"/>
          <p:cNvSpPr txBox="1"/>
          <p:nvPr/>
        </p:nvSpPr>
        <p:spPr>
          <a:xfrm>
            <a:off x="435600" y="5791320"/>
            <a:ext cx="7086240" cy="380520"/>
          </a:xfrm>
          <a:prstGeom prst="rect">
            <a:avLst/>
          </a:prstGeom>
          <a:solidFill>
            <a:srgbClr val="9BBB59"/>
          </a:solidFill>
          <a:ln>
            <a:noFill/>
          </a:ln>
        </p:spPr>
        <p:txBody>
          <a:bodyPr lIns="90000" tIns="45000" rIns="90000" bIns="45000" anchor="ctr"/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96" name="TextShape 2"/>
          <p:cNvSpPr txBox="1"/>
          <p:nvPr/>
        </p:nvSpPr>
        <p:spPr>
          <a:xfrm>
            <a:off x="435600" y="4495680"/>
            <a:ext cx="7086240" cy="1294920"/>
          </a:xfrm>
          <a:prstGeom prst="rect">
            <a:avLst/>
          </a:prstGeom>
          <a:solidFill>
            <a:srgbClr val="F79646"/>
          </a:solidFill>
          <a:ln>
            <a:noFill/>
          </a:ln>
        </p:spPr>
        <p:txBody>
          <a:bodyPr lIns="90000" tIns="45000" rIns="90000" bIns="45000" anchor="ctr"/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397" name="11 Marcador de posición de imagen"/>
          <p:cNvPicPr/>
          <p:nvPr/>
        </p:nvPicPr>
        <p:blipFill>
          <a:blip r:embed="rId3" cstate="print"/>
          <a:srcRect l="22008" r="22008"/>
          <a:stretch/>
        </p:blipFill>
        <p:spPr>
          <a:xfrm>
            <a:off x="2771640" y="2205000"/>
            <a:ext cx="2209320" cy="2209320"/>
          </a:xfrm>
          <a:prstGeom prst="rect">
            <a:avLst/>
          </a:prstGeom>
          <a:ln w="34920">
            <a:noFill/>
          </a:ln>
        </p:spPr>
      </p:pic>
      <p:pic>
        <p:nvPicPr>
          <p:cNvPr id="398" name="10 Marcador de posición de imagen"/>
          <p:cNvPicPr/>
          <p:nvPr/>
        </p:nvPicPr>
        <p:blipFill>
          <a:blip r:embed="rId4" cstate="print"/>
          <a:srcRect l="12549" r="12549"/>
          <a:stretch/>
        </p:blipFill>
        <p:spPr>
          <a:xfrm>
            <a:off x="5220000" y="2133000"/>
            <a:ext cx="2209320" cy="2209320"/>
          </a:xfrm>
          <a:prstGeom prst="rect">
            <a:avLst/>
          </a:prstGeom>
          <a:ln w="34920">
            <a:noFill/>
          </a:ln>
        </p:spPr>
      </p:pic>
      <p:pic>
        <p:nvPicPr>
          <p:cNvPr id="399" name="12 Imagen"/>
          <p:cNvPicPr/>
          <p:nvPr/>
        </p:nvPicPr>
        <p:blipFill>
          <a:blip r:embed="rId5" cstate="print"/>
          <a:stretch/>
        </p:blipFill>
        <p:spPr>
          <a:xfrm>
            <a:off x="467640" y="4437000"/>
            <a:ext cx="6912360" cy="18093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3" name="Picture 5"/>
          <p:cNvPicPr/>
          <p:nvPr/>
        </p:nvPicPr>
        <p:blipFill>
          <a:blip r:embed="rId2" cstate="print"/>
          <a:stretch/>
        </p:blipFill>
        <p:spPr>
          <a:xfrm>
            <a:off x="1332000" y="1773360"/>
            <a:ext cx="6119280" cy="424764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TextShape 1"/>
          <p:cNvSpPr txBox="1"/>
          <p:nvPr/>
        </p:nvSpPr>
        <p:spPr>
          <a:xfrm>
            <a:off x="457200" y="274680"/>
            <a:ext cx="784836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s-ES" sz="4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</a:rPr>
              <a:t>HAI XESTIÓN</a:t>
            </a:r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01" name="TextShape 2"/>
          <p:cNvSpPr txBox="1"/>
          <p:nvPr/>
        </p:nvSpPr>
        <p:spPr>
          <a:xfrm>
            <a:off x="457200" y="1600200"/>
            <a:ext cx="7848360" cy="4525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rmAutofit/>
          </a:bodyPr>
          <a:lstStyle/>
          <a:p>
            <a:r>
              <a:rPr lang="es-E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</a:rPr>
              <a:t>Cando todos/as se involucran nos procesos de </a:t>
            </a:r>
            <a:endParaRPr lang="es-ES" sz="16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endParaRPr lang="es-ES" sz="16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685800" lvl="1" indent="-28548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s-E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</a:rPr>
              <a:t>planificación </a:t>
            </a:r>
            <a:endParaRPr lang="es-ES" sz="16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685800" lvl="1" indent="-28548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s-E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</a:rPr>
              <a:t>organización </a:t>
            </a:r>
            <a:endParaRPr lang="es-ES" sz="16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685800" lvl="1" indent="-28548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s-E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</a:rPr>
              <a:t>dirección </a:t>
            </a:r>
            <a:endParaRPr lang="es-ES" sz="16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685800" lvl="1" indent="-28548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s-E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</a:rPr>
              <a:t>avaliación </a:t>
            </a:r>
            <a:endParaRPr lang="es-ES" sz="16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685800" lvl="1" indent="-28548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s-E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</a:rPr>
              <a:t>toma de decisións </a:t>
            </a:r>
            <a:endParaRPr lang="es-ES" sz="16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685800" lvl="1" indent="-28548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s-E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</a:rPr>
              <a:t>resolución de conflitos </a:t>
            </a:r>
            <a:endParaRPr lang="es-ES" sz="16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68580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s-E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</a:rPr>
              <a:t>e definición e identificación de retos e oportunidades de desenvolvemento estratéxico da tarefa educativa</a:t>
            </a:r>
            <a:r>
              <a:rPr lang="es-ES" sz="28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</a:rPr>
              <a:t>.</a:t>
            </a:r>
            <a:endParaRPr lang="es-ES" sz="28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402" name="3 Imagen"/>
          <p:cNvPicPr/>
          <p:nvPr/>
        </p:nvPicPr>
        <p:blipFill>
          <a:blip r:embed="rId2" cstate="print"/>
          <a:stretch/>
        </p:blipFill>
        <p:spPr>
          <a:xfrm>
            <a:off x="5364000" y="2133000"/>
            <a:ext cx="2771280" cy="16473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TextShape 1"/>
          <p:cNvSpPr txBox="1"/>
          <p:nvPr/>
        </p:nvSpPr>
        <p:spPr>
          <a:xfrm>
            <a:off x="457200" y="274680"/>
            <a:ext cx="784836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s-ES" sz="36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XESTION ADMINISTRATIVA DOS CENTROS</a:t>
            </a:r>
            <a:endParaRPr lang="es-ES" sz="3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04" name="CustomShape 2"/>
          <p:cNvSpPr/>
          <p:nvPr/>
        </p:nvSpPr>
        <p:spPr>
          <a:xfrm>
            <a:off x="3633840" y="1303560"/>
            <a:ext cx="1326960" cy="1113480"/>
          </a:xfrm>
          <a:prstGeom prst="roundRect">
            <a:avLst>
              <a:gd name="adj" fmla="val 16667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7640" tIns="107640" rIns="53280" bIns="107640" anchor="ctr"/>
          <a:lstStyle/>
          <a:p>
            <a:pPr algn="ctr">
              <a:lnSpc>
                <a:spcPct val="90000"/>
              </a:lnSpc>
              <a:spcAft>
                <a:spcPts val="490"/>
              </a:spcAft>
            </a:pPr>
            <a:r>
              <a:rPr lang="gl-ES" sz="14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Establecer un FIN/S</a:t>
            </a:r>
            <a:endParaRPr lang="gl-ES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  <a:spcAft>
                <a:spcPts val="490"/>
              </a:spcAft>
            </a:pPr>
            <a:r>
              <a:rPr lang="gl-ES" sz="14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Pensar en algo que debemos lograr</a:t>
            </a:r>
            <a:endParaRPr lang="gl-ES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5" name="CustomShape 3"/>
          <p:cNvSpPr/>
          <p:nvPr/>
        </p:nvSpPr>
        <p:spPr>
          <a:xfrm>
            <a:off x="2266200" y="1860480"/>
            <a:ext cx="4062240" cy="4062240"/>
          </a:xfrm>
          <a:custGeom>
            <a:avLst/>
            <a:gdLst/>
            <a:ahLst/>
            <a:cxnLst/>
            <a:rect l="l" t="t" r="r" b="b"/>
            <a:pathLst>
              <a:path w="2861531" h="2031240">
                <a:moveTo>
                  <a:pt x="2861531" y="177445"/>
                </a:moveTo>
              </a:path>
            </a:pathLst>
          </a:custGeom>
          <a:noFill/>
          <a:ln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round/>
            <a:tailEnd type="arrow" w="med" len="med"/>
          </a:ln>
        </p:spPr>
        <p:style>
          <a:lnRef idx="1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06" name="CustomShape 4"/>
          <p:cNvSpPr/>
          <p:nvPr/>
        </p:nvSpPr>
        <p:spPr>
          <a:xfrm>
            <a:off x="5275800" y="2444760"/>
            <a:ext cx="1560960" cy="862200"/>
          </a:xfrm>
          <a:prstGeom prst="roundRect">
            <a:avLst>
              <a:gd name="adj" fmla="val 16667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5400" tIns="95400" rIns="53280" bIns="95400" anchor="ctr"/>
          <a:lstStyle/>
          <a:p>
            <a:pPr algn="ctr">
              <a:lnSpc>
                <a:spcPct val="90000"/>
              </a:lnSpc>
              <a:spcAft>
                <a:spcPts val="490"/>
              </a:spcAft>
            </a:pPr>
            <a:r>
              <a:rPr lang="gl-ES" sz="14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Prever accións e organizar os pasos para lograr o  fin</a:t>
            </a:r>
            <a:endParaRPr lang="gl-ES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7" name="CustomShape 5"/>
          <p:cNvSpPr/>
          <p:nvPr/>
        </p:nvSpPr>
        <p:spPr>
          <a:xfrm>
            <a:off x="2266200" y="1860480"/>
            <a:ext cx="4062240" cy="4062240"/>
          </a:xfrm>
          <a:custGeom>
            <a:avLst/>
            <a:gdLst/>
            <a:ahLst/>
            <a:cxnLst/>
            <a:rect l="l" t="t" r="r" b="b"/>
            <a:pathLst>
              <a:path w="4030850" h="2031240">
                <a:moveTo>
                  <a:pt x="4030850" y="1674156"/>
                </a:moveTo>
              </a:path>
            </a:pathLst>
          </a:custGeom>
          <a:noFill/>
          <a:ln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round/>
            <a:tailEnd type="arrow" w="med" len="med"/>
          </a:ln>
        </p:spPr>
        <p:style>
          <a:lnRef idx="1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08" name="CustomShape 6"/>
          <p:cNvSpPr/>
          <p:nvPr/>
        </p:nvSpPr>
        <p:spPr>
          <a:xfrm>
            <a:off x="5392800" y="4475880"/>
            <a:ext cx="1326960" cy="862200"/>
          </a:xfrm>
          <a:prstGeom prst="roundRect">
            <a:avLst>
              <a:gd name="adj" fmla="val 16667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5400" tIns="95400" rIns="53280" bIns="95400" anchor="ctr"/>
          <a:lstStyle/>
          <a:p>
            <a:pPr algn="ctr">
              <a:lnSpc>
                <a:spcPct val="90000"/>
              </a:lnSpc>
              <a:spcAft>
                <a:spcPts val="490"/>
              </a:spcAft>
            </a:pPr>
            <a:r>
              <a:rPr lang="gl-ES" sz="14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Identificar os recursos necesarios humanos</a:t>
            </a:r>
            <a:endParaRPr lang="gl-ES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9" name="CustomShape 7"/>
          <p:cNvSpPr/>
          <p:nvPr/>
        </p:nvSpPr>
        <p:spPr>
          <a:xfrm>
            <a:off x="2266200" y="1860480"/>
            <a:ext cx="4062240" cy="4062240"/>
          </a:xfrm>
          <a:custGeom>
            <a:avLst/>
            <a:gdLst/>
            <a:ahLst/>
            <a:cxnLst/>
            <a:rect l="l" t="t" r="r" b="b"/>
            <a:pathLst>
              <a:path w="3361001" h="3566716">
                <a:moveTo>
                  <a:pt x="3361001" y="3566717"/>
                </a:moveTo>
              </a:path>
            </a:pathLst>
          </a:custGeom>
          <a:noFill/>
          <a:ln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round/>
            <a:tailEnd type="arrow" w="med" len="med"/>
          </a:ln>
        </p:spPr>
        <p:style>
          <a:lnRef idx="1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10" name="CustomShape 8"/>
          <p:cNvSpPr/>
          <p:nvPr/>
        </p:nvSpPr>
        <p:spPr>
          <a:xfrm>
            <a:off x="3404160" y="5394240"/>
            <a:ext cx="1786320" cy="1056960"/>
          </a:xfrm>
          <a:prstGeom prst="roundRect">
            <a:avLst>
              <a:gd name="adj" fmla="val 16667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4760" tIns="104760" rIns="53280" bIns="105120" anchor="ctr"/>
          <a:lstStyle/>
          <a:p>
            <a:pPr algn="ctr">
              <a:lnSpc>
                <a:spcPct val="90000"/>
              </a:lnSpc>
              <a:spcAft>
                <a:spcPts val="490"/>
              </a:spcAft>
            </a:pPr>
            <a:r>
              <a:rPr lang="gl-ES" sz="14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Prever  estándares para avaliar os procesos e os resultados</a:t>
            </a:r>
            <a:endParaRPr lang="gl-E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1" name="CustomShape 9"/>
          <p:cNvSpPr/>
          <p:nvPr/>
        </p:nvSpPr>
        <p:spPr>
          <a:xfrm>
            <a:off x="2266200" y="1860480"/>
            <a:ext cx="4062240" cy="4062240"/>
          </a:xfrm>
          <a:custGeom>
            <a:avLst/>
            <a:gdLst/>
            <a:ahLst/>
            <a:cxnLst/>
            <a:rect l="l" t="t" r="r" b="b"/>
            <a:pathLst>
              <a:path w="2031241" h="3794380">
                <a:moveTo>
                  <a:pt x="1022638" y="3794381"/>
                </a:moveTo>
              </a:path>
            </a:pathLst>
          </a:custGeom>
          <a:noFill/>
          <a:ln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round/>
            <a:tailEnd type="arrow" w="med" len="med"/>
          </a:ln>
        </p:spPr>
        <p:style>
          <a:lnRef idx="1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12" name="CustomShape 10"/>
          <p:cNvSpPr/>
          <p:nvPr/>
        </p:nvSpPr>
        <p:spPr>
          <a:xfrm>
            <a:off x="1874880" y="4475880"/>
            <a:ext cx="1326960" cy="862200"/>
          </a:xfrm>
          <a:prstGeom prst="roundRect">
            <a:avLst>
              <a:gd name="adj" fmla="val 16667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9360" tIns="99360" rIns="57240" bIns="99360" anchor="ctr"/>
          <a:lstStyle/>
          <a:p>
            <a:pPr algn="ctr">
              <a:lnSpc>
                <a:spcPct val="90000"/>
              </a:lnSpc>
              <a:spcAft>
                <a:spcPts val="524"/>
              </a:spcAft>
            </a:pPr>
            <a:r>
              <a:rPr lang="gl-ES" sz="15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Identificar puntos fortes e débiles</a:t>
            </a:r>
            <a:endParaRPr lang="gl-ES" sz="15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3" name="CustomShape 11"/>
          <p:cNvSpPr/>
          <p:nvPr/>
        </p:nvSpPr>
        <p:spPr>
          <a:xfrm>
            <a:off x="2266200" y="1860480"/>
            <a:ext cx="4062240" cy="4062240"/>
          </a:xfrm>
          <a:custGeom>
            <a:avLst/>
            <a:gdLst/>
            <a:ahLst/>
            <a:cxnLst/>
            <a:rect l="l" t="t" r="r" b="b"/>
            <a:pathLst>
              <a:path w="2031241" h="2388326">
                <a:moveTo>
                  <a:pt x="31633" y="2388327"/>
                </a:moveTo>
              </a:path>
            </a:pathLst>
          </a:custGeom>
          <a:noFill/>
          <a:ln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round/>
            <a:tailEnd type="arrow" w="med" len="med"/>
          </a:ln>
        </p:spPr>
        <p:style>
          <a:lnRef idx="1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14" name="CustomShape 12"/>
          <p:cNvSpPr/>
          <p:nvPr/>
        </p:nvSpPr>
        <p:spPr>
          <a:xfrm>
            <a:off x="1907704" y="2492896"/>
            <a:ext cx="1326960" cy="862200"/>
          </a:xfrm>
          <a:prstGeom prst="roundRect">
            <a:avLst>
              <a:gd name="adj" fmla="val 16667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9360" tIns="99360" rIns="57240" bIns="99360" anchor="ctr"/>
          <a:lstStyle/>
          <a:p>
            <a:pPr algn="ctr">
              <a:lnSpc>
                <a:spcPct val="90000"/>
              </a:lnSpc>
              <a:spcAft>
                <a:spcPts val="524"/>
              </a:spcAft>
            </a:pPr>
            <a:r>
              <a:rPr lang="gl-ES" sz="1500" b="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Establecer plans de mellora</a:t>
            </a:r>
            <a:endParaRPr lang="gl-ES" sz="15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5" name="CustomShape 13"/>
          <p:cNvSpPr/>
          <p:nvPr/>
        </p:nvSpPr>
        <p:spPr>
          <a:xfrm>
            <a:off x="2266200" y="1860480"/>
            <a:ext cx="4062240" cy="4062240"/>
          </a:xfrm>
          <a:custGeom>
            <a:avLst/>
            <a:gdLst/>
            <a:ahLst/>
            <a:cxnLst/>
            <a:rect l="l" t="t" r="r" b="b"/>
            <a:pathLst>
              <a:path w="2031241" h="2031240">
                <a:moveTo>
                  <a:pt x="738811" y="464217"/>
                </a:moveTo>
              </a:path>
            </a:pathLst>
          </a:custGeom>
          <a:noFill/>
          <a:ln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round/>
            <a:tailEnd type="arrow" w="med" len="med"/>
          </a:ln>
        </p:spPr>
        <p:style>
          <a:lnRef idx="1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cxnSp>
        <p:nvCxnSpPr>
          <p:cNvPr id="16" name="15 Forma"/>
          <p:cNvCxnSpPr>
            <a:stCxn id="404" idx="2"/>
            <a:endCxn id="406" idx="1"/>
          </p:cNvCxnSpPr>
          <p:nvPr/>
        </p:nvCxnSpPr>
        <p:spPr>
          <a:xfrm rot="16200000" flipH="1">
            <a:off x="4557150" y="2157210"/>
            <a:ext cx="458820" cy="978480"/>
          </a:xfrm>
          <a:prstGeom prst="bentConnector2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 de flecha"/>
          <p:cNvCxnSpPr>
            <a:stCxn id="406" idx="2"/>
            <a:endCxn id="408" idx="0"/>
          </p:cNvCxnSpPr>
          <p:nvPr/>
        </p:nvCxnSpPr>
        <p:spPr>
          <a:xfrm>
            <a:off x="6056280" y="3306960"/>
            <a:ext cx="0" cy="116892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 de flecha"/>
          <p:cNvCxnSpPr>
            <a:stCxn id="408" idx="2"/>
            <a:endCxn id="410" idx="3"/>
          </p:cNvCxnSpPr>
          <p:nvPr/>
        </p:nvCxnSpPr>
        <p:spPr>
          <a:xfrm flipH="1">
            <a:off x="5190480" y="5338080"/>
            <a:ext cx="865800" cy="5846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 de flecha"/>
          <p:cNvCxnSpPr>
            <a:stCxn id="410" idx="1"/>
            <a:endCxn id="412" idx="2"/>
          </p:cNvCxnSpPr>
          <p:nvPr/>
        </p:nvCxnSpPr>
        <p:spPr>
          <a:xfrm flipH="1" flipV="1">
            <a:off x="2538360" y="5338080"/>
            <a:ext cx="865800" cy="5846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 de flecha"/>
          <p:cNvCxnSpPr>
            <a:stCxn id="412" idx="0"/>
          </p:cNvCxnSpPr>
          <p:nvPr/>
        </p:nvCxnSpPr>
        <p:spPr>
          <a:xfrm flipH="1" flipV="1">
            <a:off x="2483768" y="3284984"/>
            <a:ext cx="54592" cy="119089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Forma"/>
          <p:cNvCxnSpPr>
            <a:stCxn id="414" idx="0"/>
          </p:cNvCxnSpPr>
          <p:nvPr/>
        </p:nvCxnSpPr>
        <p:spPr>
          <a:xfrm rot="5400000" flipH="1" flipV="1">
            <a:off x="2851512" y="1708512"/>
            <a:ext cx="504056" cy="1064712"/>
          </a:xfrm>
          <a:prstGeom prst="bentConnector2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TextShape 1"/>
          <p:cNvSpPr txBox="1"/>
          <p:nvPr/>
        </p:nvSpPr>
        <p:spPr>
          <a:xfrm>
            <a:off x="2577960" y="2600280"/>
            <a:ext cx="6400440" cy="2285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ES" sz="4000" b="1" strike="noStrike" cap="all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DOCUMENTOS PROGRAMÁTICOS E ORGANIZATIVOS</a:t>
            </a:r>
            <a:endParaRPr lang="es-ES" sz="4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17" name="TextShape 2"/>
          <p:cNvSpPr txBox="1"/>
          <p:nvPr/>
        </p:nvSpPr>
        <p:spPr>
          <a:xfrm>
            <a:off x="2577960" y="1066680"/>
            <a:ext cx="6400440" cy="15094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b"/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418" name="Picture 4"/>
          <p:cNvPicPr/>
          <p:nvPr/>
        </p:nvPicPr>
        <p:blipFill>
          <a:blip r:embed="rId2" cstate="print"/>
          <a:stretch/>
        </p:blipFill>
        <p:spPr>
          <a:xfrm>
            <a:off x="4211640" y="765000"/>
            <a:ext cx="2590560" cy="176184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delay="5000"/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>
                                            <p:txEl>
                                              <p:pRg st="0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000"/>
                                        <p:tgtEl>
                                          <p:spTgt spid="417">
                                            <p:txEl>
                                              <p:pRg st="0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CustomShape 1"/>
          <p:cNvSpPr/>
          <p:nvPr/>
        </p:nvSpPr>
        <p:spPr>
          <a:xfrm>
            <a:off x="1219320" y="404640"/>
            <a:ext cx="6781320" cy="364680"/>
          </a:xfrm>
          <a:prstGeom prst="rect">
            <a:avLst/>
          </a:prstGeom>
          <a:solidFill>
            <a:schemeClr val="bg2"/>
          </a:solidFill>
          <a:ln w="95400">
            <a:solidFill>
              <a:schemeClr val="tx2"/>
            </a:solidFill>
            <a:miter/>
          </a:ln>
          <a:effectLst>
            <a:softEdge rad="63500"/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  <a:spcBef>
                <a:spcPts val="901"/>
              </a:spcBef>
            </a:pPr>
            <a:r>
              <a:rPr lang="gl-ES" sz="1800" b="1" strike="noStrike" spc="-1">
                <a:solidFill>
                  <a:srgbClr val="4A452A"/>
                </a:solidFill>
                <a:uFill>
                  <a:solidFill>
                    <a:srgbClr val="FFFFFF"/>
                  </a:solidFill>
                </a:uFill>
                <a:latin typeface="Arial Black"/>
              </a:rPr>
              <a:t>AUTONOMÍA DOS CENTROS</a:t>
            </a:r>
            <a:endParaRPr lang="gl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20" name="CustomShape 2"/>
          <p:cNvSpPr/>
          <p:nvPr/>
        </p:nvSpPr>
        <p:spPr>
          <a:xfrm>
            <a:off x="395280" y="1341360"/>
            <a:ext cx="2520720" cy="364680"/>
          </a:xfrm>
          <a:prstGeom prst="rect">
            <a:avLst/>
          </a:prstGeom>
          <a:solidFill>
            <a:schemeClr val="bg2"/>
          </a:solidFill>
          <a:ln w="76320">
            <a:solidFill>
              <a:schemeClr val="bg2">
                <a:lumMod val="75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Bef>
                <a:spcPts val="901"/>
              </a:spcBef>
            </a:pPr>
            <a:r>
              <a:rPr lang="gl-ES" sz="1800" b="1" strike="noStrike" spc="-1">
                <a:solidFill>
                  <a:srgbClr val="4A452A"/>
                </a:solidFill>
                <a:uFill>
                  <a:solidFill>
                    <a:srgbClr val="FFFFFF"/>
                  </a:solidFill>
                </a:uFill>
                <a:latin typeface="Arial Black"/>
              </a:rPr>
              <a:t>XERAL</a:t>
            </a:r>
            <a:endParaRPr lang="gl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21" name="CustomShape 3"/>
          <p:cNvSpPr/>
          <p:nvPr/>
        </p:nvSpPr>
        <p:spPr>
          <a:xfrm>
            <a:off x="4067280" y="1197000"/>
            <a:ext cx="4537080" cy="1023480"/>
          </a:xfrm>
          <a:prstGeom prst="rect">
            <a:avLst/>
          </a:prstGeom>
          <a:noFill/>
          <a:ln w="9360">
            <a:solidFill>
              <a:schemeClr val="folHlink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indent="-21600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gl-E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gl-E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Proxecto Educativo.</a:t>
            </a:r>
            <a:endParaRPr lang="gl-ES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indent="-21600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gl-E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PXA.</a:t>
            </a:r>
            <a:endParaRPr lang="gl-ES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indent="-21600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gl-E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Memoria.</a:t>
            </a:r>
            <a:endParaRPr lang="gl-ES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22" name="CustomShape 4"/>
          <p:cNvSpPr/>
          <p:nvPr/>
        </p:nvSpPr>
        <p:spPr>
          <a:xfrm>
            <a:off x="3132000" y="1574640"/>
            <a:ext cx="791640" cy="414000"/>
          </a:xfrm>
          <a:prstGeom prst="rightArrow">
            <a:avLst>
              <a:gd name="adj1" fmla="val 50000"/>
              <a:gd name="adj2" fmla="val 47797"/>
            </a:avLst>
          </a:prstGeom>
          <a:solidFill>
            <a:schemeClr val="bg2">
              <a:lumMod val="50000"/>
            </a:schemeClr>
          </a:solidFill>
          <a:ln w="936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23" name="CustomShape 5"/>
          <p:cNvSpPr/>
          <p:nvPr/>
        </p:nvSpPr>
        <p:spPr>
          <a:xfrm>
            <a:off x="395280" y="2708280"/>
            <a:ext cx="2520720" cy="364680"/>
          </a:xfrm>
          <a:prstGeom prst="rect">
            <a:avLst/>
          </a:prstGeom>
          <a:solidFill>
            <a:schemeClr val="bg2">
              <a:lumMod val="90000"/>
            </a:schemeClr>
          </a:solidFill>
          <a:ln w="76320">
            <a:solidFill>
              <a:schemeClr val="bg2">
                <a:lumMod val="75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Bef>
                <a:spcPts val="901"/>
              </a:spcBef>
            </a:pPr>
            <a:r>
              <a:rPr lang="gl-ES" sz="1800" b="1" strike="noStrike" spc="-1">
                <a:solidFill>
                  <a:srgbClr val="4A452A"/>
                </a:solidFill>
                <a:uFill>
                  <a:solidFill>
                    <a:srgbClr val="FFFFFF"/>
                  </a:solidFill>
                </a:uFill>
                <a:latin typeface="Arial Black"/>
              </a:rPr>
              <a:t>PEDAGÓXICA</a:t>
            </a:r>
            <a:endParaRPr lang="gl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24" name="CustomShape 6"/>
          <p:cNvSpPr/>
          <p:nvPr/>
        </p:nvSpPr>
        <p:spPr>
          <a:xfrm>
            <a:off x="4067280" y="2575080"/>
            <a:ext cx="4537080" cy="1023480"/>
          </a:xfrm>
          <a:prstGeom prst="rect">
            <a:avLst/>
          </a:prstGeom>
          <a:noFill/>
          <a:ln w="9360">
            <a:solidFill>
              <a:schemeClr val="folHlink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indent="-21600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gl-ES" sz="1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Programacións didácticas.</a:t>
            </a:r>
            <a:endParaRPr lang="gl-ES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indent="-21600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gl-ES" sz="1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Atención á diversidade.</a:t>
            </a:r>
            <a:endParaRPr lang="gl-ES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indent="-21600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gl-ES" sz="1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Orientación educativa.</a:t>
            </a:r>
            <a:endParaRPr lang="gl-ES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25" name="CustomShape 7"/>
          <p:cNvSpPr/>
          <p:nvPr/>
        </p:nvSpPr>
        <p:spPr>
          <a:xfrm>
            <a:off x="3132000" y="2943360"/>
            <a:ext cx="791640" cy="414000"/>
          </a:xfrm>
          <a:prstGeom prst="rightArrow">
            <a:avLst>
              <a:gd name="adj1" fmla="val 50000"/>
              <a:gd name="adj2" fmla="val 47797"/>
            </a:avLst>
          </a:prstGeom>
          <a:solidFill>
            <a:schemeClr val="bg2">
              <a:lumMod val="50000"/>
            </a:schemeClr>
          </a:solidFill>
          <a:ln w="936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26" name="CustomShape 8"/>
          <p:cNvSpPr/>
          <p:nvPr/>
        </p:nvSpPr>
        <p:spPr>
          <a:xfrm>
            <a:off x="395280" y="4292640"/>
            <a:ext cx="2514240" cy="364680"/>
          </a:xfrm>
          <a:prstGeom prst="rect">
            <a:avLst/>
          </a:prstGeom>
          <a:solidFill>
            <a:schemeClr val="bg2"/>
          </a:solidFill>
          <a:ln w="76320">
            <a:solidFill>
              <a:schemeClr val="bg2">
                <a:lumMod val="75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Bef>
                <a:spcPts val="901"/>
              </a:spcBef>
            </a:pPr>
            <a:r>
              <a:rPr lang="gl-ES" sz="1800" b="1" strike="noStrike" spc="-1">
                <a:solidFill>
                  <a:srgbClr val="4A452A"/>
                </a:solidFill>
                <a:uFill>
                  <a:solidFill>
                    <a:srgbClr val="FFFFFF"/>
                  </a:solidFill>
                </a:uFill>
                <a:latin typeface="Arial Black"/>
              </a:rPr>
              <a:t>ORGANIZATIVA</a:t>
            </a:r>
            <a:endParaRPr lang="gl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27" name="CustomShape 9"/>
          <p:cNvSpPr/>
          <p:nvPr/>
        </p:nvSpPr>
        <p:spPr>
          <a:xfrm>
            <a:off x="4067280" y="4437000"/>
            <a:ext cx="4537080" cy="577080"/>
          </a:xfrm>
          <a:prstGeom prst="rect">
            <a:avLst/>
          </a:prstGeom>
          <a:noFill/>
          <a:ln w="9360">
            <a:solidFill>
              <a:schemeClr val="folHlink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indent="-21600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gl-E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Normas de Convivencia, Organización Funcionamiento (NOF)</a:t>
            </a:r>
            <a:endParaRPr lang="gl-ES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28" name="CustomShape 10"/>
          <p:cNvSpPr/>
          <p:nvPr/>
        </p:nvSpPr>
        <p:spPr>
          <a:xfrm>
            <a:off x="3132000" y="4527720"/>
            <a:ext cx="791640" cy="414000"/>
          </a:xfrm>
          <a:prstGeom prst="rightArrow">
            <a:avLst>
              <a:gd name="adj1" fmla="val 50000"/>
              <a:gd name="adj2" fmla="val 47797"/>
            </a:avLst>
          </a:prstGeom>
          <a:solidFill>
            <a:schemeClr val="bg2">
              <a:lumMod val="50000"/>
            </a:schemeClr>
          </a:solidFill>
          <a:ln w="936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29" name="CustomShape 11"/>
          <p:cNvSpPr/>
          <p:nvPr/>
        </p:nvSpPr>
        <p:spPr>
          <a:xfrm>
            <a:off x="395280" y="5589720"/>
            <a:ext cx="2520720" cy="364680"/>
          </a:xfrm>
          <a:prstGeom prst="rect">
            <a:avLst/>
          </a:prstGeom>
          <a:solidFill>
            <a:schemeClr val="bg2"/>
          </a:solidFill>
          <a:ln w="76320">
            <a:solidFill>
              <a:schemeClr val="bg2">
                <a:lumMod val="75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spcBef>
                <a:spcPts val="901"/>
              </a:spcBef>
            </a:pPr>
            <a:r>
              <a:rPr lang="gl-ES" sz="1800" b="1" strike="noStrike" spc="-1">
                <a:solidFill>
                  <a:srgbClr val="4A452A"/>
                </a:solidFill>
                <a:uFill>
                  <a:solidFill>
                    <a:srgbClr val="FFFFFF"/>
                  </a:solidFill>
                </a:uFill>
                <a:latin typeface="Arial Black"/>
              </a:rPr>
              <a:t>DE XESTIÓN </a:t>
            </a:r>
            <a:endParaRPr lang="gl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0" name="CustomShape 12"/>
          <p:cNvSpPr/>
          <p:nvPr/>
        </p:nvSpPr>
        <p:spPr>
          <a:xfrm>
            <a:off x="4067280" y="5877000"/>
            <a:ext cx="4897080" cy="333720"/>
          </a:xfrm>
          <a:prstGeom prst="rect">
            <a:avLst/>
          </a:prstGeom>
          <a:noFill/>
          <a:ln w="9360">
            <a:solidFill>
              <a:schemeClr val="tx2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indent="-21600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gl-E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gl-ES" sz="16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Proxecto de xestión (orzamento anual)</a:t>
            </a:r>
            <a:endParaRPr lang="gl-ES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1" name="CustomShape 13"/>
          <p:cNvSpPr/>
          <p:nvPr/>
        </p:nvSpPr>
        <p:spPr>
          <a:xfrm>
            <a:off x="3132000" y="5811840"/>
            <a:ext cx="791640" cy="414000"/>
          </a:xfrm>
          <a:prstGeom prst="rightArrow">
            <a:avLst>
              <a:gd name="adj1" fmla="val 50000"/>
              <a:gd name="adj2" fmla="val 47797"/>
            </a:avLst>
          </a:prstGeom>
          <a:solidFill>
            <a:schemeClr val="bg2">
              <a:lumMod val="50000"/>
            </a:schemeClr>
          </a:solidFill>
          <a:ln w="936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TextShape 1"/>
          <p:cNvSpPr txBox="1"/>
          <p:nvPr/>
        </p:nvSpPr>
        <p:spPr>
          <a:xfrm>
            <a:off x="2133720" y="1371600"/>
            <a:ext cx="6476760" cy="17521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s-ES" sz="54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Competencias do/a director/a</a:t>
            </a:r>
            <a:endParaRPr lang="es-ES" sz="5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53" name="TextShape 2"/>
          <p:cNvSpPr txBox="1"/>
          <p:nvPr/>
        </p:nvSpPr>
        <p:spPr>
          <a:xfrm>
            <a:off x="2133720" y="3733920"/>
            <a:ext cx="6476760" cy="19807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/>
            <a:endParaRPr lang="gl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TextShape 1"/>
          <p:cNvSpPr txBox="1"/>
          <p:nvPr/>
        </p:nvSpPr>
        <p:spPr>
          <a:xfrm>
            <a:off x="457200" y="274680"/>
            <a:ext cx="784836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s-ES" sz="44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Competencias do/a director/a</a:t>
            </a:r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55" name="TextShape 2"/>
          <p:cNvSpPr txBox="1"/>
          <p:nvPr/>
        </p:nvSpPr>
        <p:spPr>
          <a:xfrm>
            <a:off x="457200" y="1600200"/>
            <a:ext cx="7848360" cy="4525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343080" indent="-342720">
              <a:lnSpc>
                <a:spcPct val="90000"/>
              </a:lnSpc>
              <a:spcBef>
                <a:spcPts val="400"/>
              </a:spcBef>
              <a:buClr>
                <a:srgbClr val="669900"/>
              </a:buClr>
              <a:buFont typeface="Arial"/>
              <a:buChar char="•"/>
            </a:pPr>
            <a:r>
              <a:rPr lang="es-ES" sz="2000" b="1" strike="noStrike" spc="-1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representación</a:t>
            </a:r>
            <a:endParaRPr lang="es-ES" sz="20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400"/>
              </a:spcBef>
              <a:buClr>
                <a:srgbClr val="669900"/>
              </a:buClr>
              <a:buFont typeface="Arial"/>
              <a:buChar char="•"/>
            </a:pPr>
            <a:r>
              <a:rPr lang="es-ES" sz="2000" b="1" strike="noStrike" spc="-1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liderazgo</a:t>
            </a:r>
            <a:endParaRPr lang="es-ES" sz="20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400"/>
              </a:spcBef>
              <a:buClr>
                <a:srgbClr val="669900"/>
              </a:buClr>
              <a:buFont typeface="Arial"/>
              <a:buChar char="•"/>
            </a:pPr>
            <a:r>
              <a:rPr lang="es-ES" sz="2000" b="1" strike="noStrike" spc="-1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dirección e coordinación</a:t>
            </a:r>
            <a:endParaRPr lang="es-ES" sz="20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400"/>
              </a:spcBef>
              <a:buClr>
                <a:srgbClr val="669900"/>
              </a:buClr>
              <a:buFont typeface="Arial"/>
              <a:buChar char="•"/>
            </a:pPr>
            <a:r>
              <a:rPr lang="es-ES" sz="2000" b="1" strike="noStrike" spc="-1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control</a:t>
            </a:r>
            <a:endParaRPr lang="es-ES" sz="20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400"/>
              </a:spcBef>
              <a:buClr>
                <a:srgbClr val="669900"/>
              </a:buClr>
              <a:buFont typeface="Arial"/>
              <a:buChar char="•"/>
            </a:pPr>
            <a:r>
              <a:rPr lang="es-ES" sz="2000" b="1" strike="noStrike" spc="-1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xestión</a:t>
            </a:r>
            <a:endParaRPr lang="es-ES" sz="20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400"/>
              </a:spcBef>
              <a:buClr>
                <a:srgbClr val="669900"/>
              </a:buClr>
              <a:buFont typeface="Arial"/>
              <a:buChar char="•"/>
            </a:pPr>
            <a:r>
              <a:rPr lang="es-ES" sz="2000" b="1" strike="noStrike" spc="-1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certificación</a:t>
            </a:r>
            <a:endParaRPr lang="es-ES" sz="20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400"/>
              </a:spcBef>
              <a:buClr>
                <a:srgbClr val="669900"/>
              </a:buClr>
              <a:buFont typeface="Arial"/>
              <a:buChar char="•"/>
            </a:pPr>
            <a:r>
              <a:rPr lang="es-ES" sz="2000" b="1" strike="noStrike" spc="-1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proposta de nomeamento</a:t>
            </a:r>
            <a:endParaRPr lang="es-ES" sz="20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400"/>
              </a:spcBef>
              <a:buClr>
                <a:srgbClr val="669900"/>
              </a:buClr>
              <a:buFont typeface="Arial"/>
              <a:buChar char="•"/>
            </a:pPr>
            <a:r>
              <a:rPr lang="es-ES" sz="2000" b="1" strike="noStrike" spc="-1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información</a:t>
            </a:r>
            <a:endParaRPr lang="es-ES" sz="20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400"/>
              </a:spcBef>
              <a:buClr>
                <a:srgbClr val="669900"/>
              </a:buClr>
              <a:buFont typeface="Arial"/>
              <a:buChar char="•"/>
            </a:pPr>
            <a:r>
              <a:rPr lang="es-ES" sz="2000" b="1" strike="noStrike" spc="-1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coordinación</a:t>
            </a:r>
            <a:endParaRPr lang="es-ES" sz="20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400"/>
              </a:spcBef>
              <a:buClr>
                <a:srgbClr val="669900"/>
              </a:buClr>
              <a:buFont typeface="Arial"/>
              <a:buChar char="•"/>
            </a:pPr>
            <a:r>
              <a:rPr lang="es-ES" sz="2000" b="1" strike="noStrike" spc="-1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garante</a:t>
            </a:r>
            <a:endParaRPr lang="es-ES" sz="20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400"/>
              </a:spcBef>
              <a:buClr>
                <a:srgbClr val="669900"/>
              </a:buClr>
              <a:buFont typeface="Arial"/>
              <a:buChar char="•"/>
            </a:pPr>
            <a:r>
              <a:rPr lang="es-ES" sz="2000" b="1" strike="noStrike" spc="-1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colaboración coa Administración</a:t>
            </a:r>
            <a:endParaRPr lang="es-ES" sz="20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456" name="Picture 5"/>
          <p:cNvPicPr/>
          <p:nvPr/>
        </p:nvPicPr>
        <p:blipFill>
          <a:blip r:embed="rId2" cstate="print"/>
          <a:stretch/>
        </p:blipFill>
        <p:spPr>
          <a:xfrm>
            <a:off x="7164360" y="404640"/>
            <a:ext cx="1495080" cy="1952280"/>
          </a:xfrm>
          <a:prstGeom prst="rect">
            <a:avLst/>
          </a:prstGeom>
          <a:ln w="9360">
            <a:noFill/>
          </a:ln>
        </p:spPr>
      </p:pic>
      <p:sp>
        <p:nvSpPr>
          <p:cNvPr id="457" name="CustomShape 3"/>
          <p:cNvSpPr/>
          <p:nvPr/>
        </p:nvSpPr>
        <p:spPr>
          <a:xfrm>
            <a:off x="155520" y="-144360"/>
            <a:ext cx="304560" cy="30456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TextShape 1"/>
          <p:cNvSpPr txBox="1"/>
          <p:nvPr/>
        </p:nvSpPr>
        <p:spPr>
          <a:xfrm>
            <a:off x="457200" y="274680"/>
            <a:ext cx="784836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s-ES" sz="44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Funcións do profesorado</a:t>
            </a:r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59" name="TextShape 2"/>
          <p:cNvSpPr txBox="1"/>
          <p:nvPr/>
        </p:nvSpPr>
        <p:spPr>
          <a:xfrm>
            <a:off x="457200" y="1600200"/>
            <a:ext cx="7848360" cy="4525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343080" indent="-342720">
              <a:lnSpc>
                <a:spcPct val="100000"/>
              </a:lnSpc>
              <a:spcBef>
                <a:spcPts val="581"/>
              </a:spcBef>
              <a:buClr>
                <a:srgbClr val="669900"/>
              </a:buClr>
              <a:buFont typeface="Arial"/>
              <a:buChar char="•"/>
            </a:pPr>
            <a:r>
              <a:rPr lang="es-ES" sz="2900" b="0" strike="noStrike" spc="-1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En relación co proceso de ensino – aprendizaxe: de programación, avaliación, información e innovación</a:t>
            </a:r>
            <a:endParaRPr lang="es-ES" sz="29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581"/>
              </a:spcBef>
              <a:buClr>
                <a:srgbClr val="669900"/>
              </a:buClr>
              <a:buFont typeface="Arial"/>
              <a:buChar char="•"/>
            </a:pPr>
            <a:r>
              <a:rPr lang="es-ES" sz="2900" b="0" strike="noStrike" spc="-1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titoría e orientación.</a:t>
            </a:r>
            <a:endParaRPr lang="es-ES" sz="29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581"/>
              </a:spcBef>
              <a:buClr>
                <a:srgbClr val="669900"/>
              </a:buClr>
              <a:buFont typeface="Arial"/>
              <a:buChar char="•"/>
            </a:pPr>
            <a:r>
              <a:rPr lang="es-ES" sz="2900" b="0" strike="noStrike" spc="-1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participación.</a:t>
            </a:r>
            <a:endParaRPr lang="es-ES" sz="29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es-ES" sz="29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460" name="Picture 5"/>
          <p:cNvPicPr/>
          <p:nvPr/>
        </p:nvPicPr>
        <p:blipFill>
          <a:blip r:embed="rId2" cstate="print"/>
          <a:stretch/>
        </p:blipFill>
        <p:spPr>
          <a:xfrm>
            <a:off x="5867280" y="4581360"/>
            <a:ext cx="2619000" cy="174276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TextShape 1"/>
          <p:cNvSpPr txBox="1"/>
          <p:nvPr/>
        </p:nvSpPr>
        <p:spPr>
          <a:xfrm>
            <a:off x="457200" y="274680"/>
            <a:ext cx="784836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>
            <a:normAutofit fontScale="70000" lnSpcReduction="20000"/>
          </a:bodyPr>
          <a:lstStyle/>
          <a:p>
            <a:pPr algn="ctr">
              <a:lnSpc>
                <a:spcPct val="100000"/>
              </a:lnSpc>
            </a:pPr>
            <a:r>
              <a:rPr lang="es-ES" sz="38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Competencias </a:t>
            </a:r>
            <a:r>
              <a:t/>
            </a:r>
            <a:br/>
            <a:r>
              <a:rPr lang="es-ES" sz="38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LOE. Artigo 132º </a:t>
            </a:r>
            <a:r>
              <a:t/>
            </a:r>
            <a:br/>
            <a:endParaRPr lang="es-ES" sz="3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62" name="TextShape 2"/>
          <p:cNvSpPr txBox="1"/>
          <p:nvPr/>
        </p:nvSpPr>
        <p:spPr>
          <a:xfrm>
            <a:off x="395280" y="1484280"/>
            <a:ext cx="8229240" cy="53733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457200" indent="-456840">
              <a:lnSpc>
                <a:spcPct val="80000"/>
              </a:lnSpc>
              <a:spcBef>
                <a:spcPts val="420"/>
              </a:spcBef>
              <a:buClr>
                <a:srgbClr val="669900"/>
              </a:buClr>
              <a:buFont typeface="Arial"/>
              <a:buChar char="•"/>
            </a:pPr>
            <a:r>
              <a:rPr lang="es-ES" sz="3200" b="0" strike="noStrike" spc="-1" dirty="0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representación</a:t>
            </a:r>
            <a:endParaRPr lang="es-ES" sz="3200" b="0" strike="noStrike" spc="-1" dirty="0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457200" indent="-456840">
              <a:lnSpc>
                <a:spcPct val="80000"/>
              </a:lnSpc>
              <a:spcBef>
                <a:spcPts val="420"/>
              </a:spcBef>
            </a:pPr>
            <a:endParaRPr lang="es-ES" sz="2100" b="0" strike="noStrike" spc="-1" dirty="0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457200" indent="-456840">
              <a:lnSpc>
                <a:spcPct val="80000"/>
              </a:lnSpc>
              <a:spcBef>
                <a:spcPts val="420"/>
              </a:spcBef>
            </a:pPr>
            <a:r>
              <a:rPr lang="es-ES" sz="21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</a:t>
            </a:r>
            <a:r>
              <a:rPr lang="gl-ES" sz="2800" b="0" strike="noStrike" spc="-1" dirty="0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a) Ostentar a representación do centro, representar a Administración educativa nel e facerlle chegar a esta as formulacións, aspiracións e necesidades da comunidade educativa.</a:t>
            </a:r>
          </a:p>
          <a:p>
            <a:pPr marL="457200" indent="-456840">
              <a:lnSpc>
                <a:spcPct val="80000"/>
              </a:lnSpc>
              <a:spcBef>
                <a:spcPts val="420"/>
              </a:spcBef>
            </a:pPr>
            <a:r>
              <a:rPr lang="gl-ES" sz="2800" b="0" strike="noStrike" spc="-1" dirty="0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i) Convocar e presidir os actos académicos e as sesións do Consello Escolar e do Claustro do profesorado do centro e executar os acordos adoptados, no ámbito das súas </a:t>
            </a:r>
            <a:r>
              <a:rPr lang="gl-ES" sz="2800" b="0" strike="noStrike" spc="-1" dirty="0" err="1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competenci</a:t>
            </a:r>
            <a:r>
              <a:rPr lang="es-ES" sz="2800" b="0" strike="noStrike" spc="-1" dirty="0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as</a:t>
            </a:r>
            <a:r>
              <a:rPr lang="es-ES" sz="28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.</a:t>
            </a:r>
          </a:p>
          <a:p>
            <a:pPr marL="457200" indent="-456840">
              <a:lnSpc>
                <a:spcPct val="80000"/>
              </a:lnSpc>
              <a:spcBef>
                <a:spcPts val="420"/>
              </a:spcBef>
            </a:pPr>
            <a:endParaRPr lang="es-ES" sz="2100" b="0" strike="noStrike" spc="-1" dirty="0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463" name="Picture 5"/>
          <p:cNvPicPr/>
          <p:nvPr/>
        </p:nvPicPr>
        <p:blipFill>
          <a:blip r:embed="rId2" cstate="print"/>
          <a:stretch/>
        </p:blipFill>
        <p:spPr>
          <a:xfrm>
            <a:off x="6012160" y="5191560"/>
            <a:ext cx="2742840" cy="166644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4" name="3 Imagen"/>
          <p:cNvPicPr/>
          <p:nvPr/>
        </p:nvPicPr>
        <p:blipFill>
          <a:blip r:embed="rId2" cstate="print"/>
          <a:stretch/>
        </p:blipFill>
        <p:spPr>
          <a:xfrm>
            <a:off x="6516360" y="0"/>
            <a:ext cx="2066400" cy="2209320"/>
          </a:xfrm>
          <a:prstGeom prst="rect">
            <a:avLst/>
          </a:prstGeom>
          <a:ln w="9360">
            <a:noFill/>
          </a:ln>
        </p:spPr>
      </p:pic>
      <p:sp>
        <p:nvSpPr>
          <p:cNvPr id="465" name="TextShape 1"/>
          <p:cNvSpPr txBox="1"/>
          <p:nvPr/>
        </p:nvSpPr>
        <p:spPr>
          <a:xfrm>
            <a:off x="457200" y="274680"/>
            <a:ext cx="784836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66" name="TextShape 2"/>
          <p:cNvSpPr txBox="1"/>
          <p:nvPr/>
        </p:nvSpPr>
        <p:spPr>
          <a:xfrm>
            <a:off x="457200" y="1600200"/>
            <a:ext cx="7848360" cy="4525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rmAutofit fontScale="92500" lnSpcReduction="20000"/>
          </a:bodyPr>
          <a:lstStyle/>
          <a:p>
            <a:pPr marL="457200" indent="-456840">
              <a:lnSpc>
                <a:spcPct val="80000"/>
              </a:lnSpc>
              <a:spcBef>
                <a:spcPts val="479"/>
              </a:spcBef>
              <a:buClr>
                <a:srgbClr val="669900"/>
              </a:buClr>
              <a:buFont typeface="Arial"/>
              <a:buChar char="•"/>
            </a:pPr>
            <a:r>
              <a:rPr lang="es-ES" sz="3200" b="0" strike="noStrike" spc="-1" dirty="0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dirección e coordinación</a:t>
            </a:r>
            <a:endParaRPr lang="es-ES" sz="3200" b="0" strike="noStrike" spc="-1" dirty="0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457200" indent="-456840">
              <a:lnSpc>
                <a:spcPct val="80000"/>
              </a:lnSpc>
              <a:spcBef>
                <a:spcPts val="479"/>
              </a:spcBef>
            </a:pPr>
            <a:endParaRPr lang="es-ES" sz="2400" b="0" strike="noStrike" spc="-1" dirty="0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457200" indent="-456840">
              <a:lnSpc>
                <a:spcPct val="80000"/>
              </a:lnSpc>
              <a:spcBef>
                <a:spcPts val="479"/>
              </a:spcBef>
            </a:pPr>
            <a:r>
              <a:rPr lang="es-ES" sz="30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b) </a:t>
            </a:r>
            <a:r>
              <a:rPr lang="gl-ES" sz="3000" b="0" strike="noStrike" spc="-1" dirty="0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Dirixir e coordinar todas as actividades do centro, sen prexuízo das competencias atribuídas ao claustro de profesores e ao consello escolar.</a:t>
            </a:r>
          </a:p>
          <a:p>
            <a:pPr marL="457200" indent="-456840">
              <a:lnSpc>
                <a:spcPct val="80000"/>
              </a:lnSpc>
              <a:spcBef>
                <a:spcPts val="479"/>
              </a:spcBef>
            </a:pPr>
            <a:r>
              <a:rPr lang="gl-ES" sz="3000" b="0" strike="noStrike" spc="-1" dirty="0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c) Exercer a dirección pedagóxica.</a:t>
            </a:r>
          </a:p>
          <a:p>
            <a:pPr marL="457200" indent="-456840">
              <a:lnSpc>
                <a:spcPct val="80000"/>
              </a:lnSpc>
              <a:spcBef>
                <a:spcPts val="641"/>
              </a:spcBef>
            </a:pPr>
            <a:r>
              <a:rPr lang="gl-ES" sz="3000" b="0" strike="noStrike" spc="-1" dirty="0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e) Exercer a xefatura de todo o persoal adscrito ao centro.</a:t>
            </a:r>
          </a:p>
          <a:p>
            <a:pPr marL="457200" indent="-456840">
              <a:lnSpc>
                <a:spcPct val="80000"/>
              </a:lnSpc>
              <a:spcBef>
                <a:spcPts val="641"/>
              </a:spcBef>
            </a:pPr>
            <a:r>
              <a:rPr lang="gl-ES" sz="3000" b="0" strike="noStrike" spc="-1" dirty="0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o) Fixar as directrices para a colaboración, con fins educativos e culturais, coas Administracións locais, con outros centros, entidades y organismos.</a:t>
            </a:r>
          </a:p>
          <a:p>
            <a:pPr marL="457200" indent="-456840">
              <a:lnSpc>
                <a:spcPct val="80000"/>
              </a:lnSpc>
              <a:spcBef>
                <a:spcPts val="641"/>
              </a:spcBef>
            </a:pPr>
            <a:endParaRPr lang="es-ES" sz="2400" b="0" strike="noStrike" spc="-1" dirty="0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457200" indent="-456840">
              <a:lnSpc>
                <a:spcPct val="80000"/>
              </a:lnSpc>
              <a:spcBef>
                <a:spcPts val="641"/>
              </a:spcBef>
            </a:pPr>
            <a:r>
              <a:rPr lang="es-ES" sz="32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TextShape 1"/>
          <p:cNvSpPr txBox="1"/>
          <p:nvPr/>
        </p:nvSpPr>
        <p:spPr>
          <a:xfrm>
            <a:off x="457200" y="274680"/>
            <a:ext cx="784836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68" name="TextShape 2"/>
          <p:cNvSpPr txBox="1"/>
          <p:nvPr/>
        </p:nvSpPr>
        <p:spPr>
          <a:xfrm>
            <a:off x="457200" y="1600200"/>
            <a:ext cx="7848360" cy="4525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1F497D"/>
              </a:buClr>
              <a:buFont typeface="Arial"/>
              <a:buChar char="•"/>
            </a:pPr>
            <a:r>
              <a:rPr lang="gl-ES" sz="2800" b="0" strike="noStrike" spc="-1" dirty="0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l) Aprobar os proxectos e as normas aos que se refire o capítulo II do título V da Lei Orgánica.</a:t>
            </a: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1F497D"/>
              </a:buClr>
              <a:buFont typeface="Arial"/>
              <a:buChar char="•"/>
            </a:pPr>
            <a:r>
              <a:rPr lang="gl-ES" sz="2800" b="0" strike="noStrike" spc="-1" dirty="0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m) Aprobar a programación xeral anual do centro, sen prexuízo das competencias do Claustro do profesorado, en relación coa planificación e organización docente.</a:t>
            </a:r>
            <a:endParaRPr lang="gl-ES" sz="2800" b="0" strike="noStrike" spc="-1" dirty="0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469" name="3 Imagen"/>
          <p:cNvPicPr/>
          <p:nvPr/>
        </p:nvPicPr>
        <p:blipFill>
          <a:blip r:embed="rId2" cstate="print"/>
          <a:stretch/>
        </p:blipFill>
        <p:spPr>
          <a:xfrm>
            <a:off x="0" y="4581360"/>
            <a:ext cx="1827000" cy="205056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4" name="Picture 5"/>
          <p:cNvPicPr/>
          <p:nvPr/>
        </p:nvPicPr>
        <p:blipFill>
          <a:blip r:embed="rId2" cstate="print"/>
          <a:stretch/>
        </p:blipFill>
        <p:spPr>
          <a:xfrm>
            <a:off x="1547640" y="1844640"/>
            <a:ext cx="6048000" cy="403200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TextShape 1"/>
          <p:cNvSpPr txBox="1"/>
          <p:nvPr/>
        </p:nvSpPr>
        <p:spPr>
          <a:xfrm>
            <a:off x="457200" y="274680"/>
            <a:ext cx="784836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71" name="TextShape 2"/>
          <p:cNvSpPr txBox="1"/>
          <p:nvPr/>
        </p:nvSpPr>
        <p:spPr>
          <a:xfrm>
            <a:off x="457200" y="1600200"/>
            <a:ext cx="7848360" cy="4525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008000"/>
              </a:buClr>
              <a:buFont typeface="Arial"/>
              <a:buChar char="•"/>
            </a:pPr>
            <a:r>
              <a:rPr lang="es-ES" sz="3200" b="0" strike="noStrike" spc="-1" dirty="0">
                <a:solidFill>
                  <a:srgbClr val="008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</a:t>
            </a:r>
            <a:r>
              <a:rPr lang="es-ES" sz="3200" b="0" strike="noStrike" spc="-1" dirty="0" err="1">
                <a:solidFill>
                  <a:srgbClr val="008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nomeamento</a:t>
            </a:r>
            <a:endParaRPr lang="es-ES" sz="3200" b="0" strike="noStrike" spc="-1" dirty="0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1F497D"/>
              </a:buClr>
              <a:buFont typeface="Arial"/>
              <a:buChar char="•"/>
            </a:pPr>
            <a:r>
              <a:rPr lang="gl-ES" sz="2800" b="0" strike="noStrike" spc="-1" dirty="0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k) Propoñer á Administración educativa o nomeamento e cese dos membros do equipo directivo, previa información ao Claustro do profesorado e ao Consello Escolar do centro</a:t>
            </a:r>
            <a:r>
              <a:rPr lang="es-ES" sz="2400" b="0" strike="noStrike" spc="-1" dirty="0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.</a:t>
            </a:r>
            <a:endParaRPr lang="es-ES" sz="2400" b="0" strike="noStrike" spc="-1" dirty="0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es-ES" sz="2400" b="0" strike="noStrike" spc="-1" dirty="0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472" name="4 Imagen"/>
          <p:cNvPicPr/>
          <p:nvPr/>
        </p:nvPicPr>
        <p:blipFill>
          <a:blip r:embed="rId2" cstate="print"/>
          <a:stretch/>
        </p:blipFill>
        <p:spPr>
          <a:xfrm>
            <a:off x="1763640" y="4724280"/>
            <a:ext cx="2628720" cy="174276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3" name="3 Imagen"/>
          <p:cNvPicPr/>
          <p:nvPr/>
        </p:nvPicPr>
        <p:blipFill>
          <a:blip r:embed="rId2" cstate="print"/>
          <a:stretch/>
        </p:blipFill>
        <p:spPr>
          <a:xfrm>
            <a:off x="0" y="4437000"/>
            <a:ext cx="2142720" cy="2142720"/>
          </a:xfrm>
          <a:prstGeom prst="rect">
            <a:avLst/>
          </a:prstGeom>
          <a:ln w="9360">
            <a:noFill/>
          </a:ln>
        </p:spPr>
      </p:pic>
      <p:sp>
        <p:nvSpPr>
          <p:cNvPr id="474" name="TextShape 1"/>
          <p:cNvSpPr txBox="1"/>
          <p:nvPr/>
        </p:nvSpPr>
        <p:spPr>
          <a:xfrm>
            <a:off x="457200" y="274680"/>
            <a:ext cx="784836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s-ES" sz="44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Competencias </a:t>
            </a:r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75" name="TextShape 2"/>
          <p:cNvSpPr txBox="1"/>
          <p:nvPr/>
        </p:nvSpPr>
        <p:spPr>
          <a:xfrm>
            <a:off x="457200" y="1600200"/>
            <a:ext cx="7848360" cy="4525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343080" indent="-342720">
              <a:lnSpc>
                <a:spcPct val="80000"/>
              </a:lnSpc>
              <a:spcBef>
                <a:spcPts val="420"/>
              </a:spcBef>
              <a:buClr>
                <a:srgbClr val="669900"/>
              </a:buClr>
              <a:buFont typeface="Arial"/>
              <a:buChar char="•"/>
            </a:pPr>
            <a:r>
              <a:rPr lang="es-ES" sz="3200" b="0" strike="noStrike" spc="-1" dirty="0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liderazgo</a:t>
            </a:r>
            <a:endParaRPr lang="es-ES" sz="3200" b="0" strike="noStrike" spc="-1" dirty="0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80000"/>
              </a:lnSpc>
              <a:spcBef>
                <a:spcPts val="420"/>
              </a:spcBef>
            </a:pPr>
            <a:r>
              <a:rPr lang="gl-ES" sz="2800" b="0" strike="noStrike" spc="-1" dirty="0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c) (...) promover a innovación educativa e impulsar plans para a consecución dos obxectivos do proxecto educativo do centro.</a:t>
            </a:r>
          </a:p>
          <a:p>
            <a:pPr marL="343080" indent="-342720">
              <a:lnSpc>
                <a:spcPct val="80000"/>
              </a:lnSpc>
              <a:spcBef>
                <a:spcPts val="420"/>
              </a:spcBef>
            </a:pPr>
            <a:r>
              <a:rPr lang="gl-ES" sz="2800" b="0" strike="noStrike" spc="-1" dirty="0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g) Impulsar a colaboración coas familias, con institucións e con organismos que faciliten a relación do centro</a:t>
            </a:r>
          </a:p>
          <a:p>
            <a:pPr marL="343080" indent="-342720">
              <a:lnSpc>
                <a:spcPct val="80000"/>
              </a:lnSpc>
              <a:spcBef>
                <a:spcPts val="420"/>
              </a:spcBef>
            </a:pPr>
            <a:r>
              <a:rPr lang="gl-ES" sz="2800" b="0" strike="noStrike" spc="-1" dirty="0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f) Favorecer a convivencia no centro, garantir a mediación na resolución dos conflitos (...)</a:t>
            </a:r>
          </a:p>
          <a:p>
            <a:pPr>
              <a:lnSpc>
                <a:spcPct val="80000"/>
              </a:lnSpc>
              <a:spcBef>
                <a:spcPts val="420"/>
              </a:spcBef>
            </a:pPr>
            <a:endParaRPr lang="es-ES" sz="2100" b="0" strike="noStrike" spc="-1" dirty="0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80000"/>
              </a:lnSpc>
              <a:spcBef>
                <a:spcPts val="420"/>
              </a:spcBef>
            </a:pPr>
            <a:endParaRPr lang="es-ES" sz="2100" b="0" strike="noStrike" spc="-1" dirty="0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ubtítulo"/>
          <p:cNvSpPr>
            <a:spLocks noGrp="1"/>
          </p:cNvSpPr>
          <p:nvPr>
            <p:ph type="subTitle"/>
          </p:nvPr>
        </p:nvSpPr>
        <p:spPr/>
        <p:txBody>
          <a:bodyPr/>
          <a:lstStyle/>
          <a:p>
            <a:pPr marL="343080" indent="-342720">
              <a:lnSpc>
                <a:spcPct val="80000"/>
              </a:lnSpc>
              <a:spcBef>
                <a:spcPts val="420"/>
              </a:spcBef>
              <a:buClr>
                <a:srgbClr val="669900"/>
              </a:buClr>
              <a:buFont typeface="Arial"/>
              <a:buChar char="•"/>
            </a:pPr>
            <a:r>
              <a:rPr lang="es-ES" sz="3200" b="0" strike="noStrike" spc="-1" dirty="0" smtClean="0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control</a:t>
            </a:r>
          </a:p>
          <a:p>
            <a:pPr marL="343080" indent="-342720">
              <a:lnSpc>
                <a:spcPct val="80000"/>
              </a:lnSpc>
              <a:spcBef>
                <a:spcPts val="420"/>
              </a:spcBef>
              <a:buClr>
                <a:srgbClr val="669900"/>
              </a:buClr>
              <a:buFont typeface="Arial"/>
              <a:buChar char="•"/>
            </a:pPr>
            <a:endParaRPr lang="es-ES" sz="3200" b="0" strike="noStrike" spc="-1" dirty="0" smtClean="0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spcBef>
                <a:spcPts val="420"/>
              </a:spcBef>
            </a:pPr>
            <a:r>
              <a:rPr lang="es-ES" sz="2800" b="0" strike="noStrike" spc="-1" dirty="0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</a:t>
            </a:r>
            <a:r>
              <a:rPr lang="gl-ES" sz="2800" b="0" strike="noStrike" spc="-1" dirty="0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) Garantir o cumprimento das leis e demais disposicións vixentes.</a:t>
            </a:r>
          </a:p>
          <a:p>
            <a:pPr marL="343080" indent="-342720">
              <a:spcBef>
                <a:spcPts val="420"/>
              </a:spcBef>
            </a:pPr>
            <a:endParaRPr lang="gl-ES" sz="2800" b="0" strike="noStrike" spc="-1" dirty="0" smtClean="0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spcBef>
                <a:spcPts val="420"/>
              </a:spcBef>
            </a:pPr>
            <a:r>
              <a:rPr lang="gl-ES" sz="2800" b="0" strike="noStrike" spc="-1" dirty="0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f)(...) impoñer as medidas disciplinarias que correspondan aos alumnos.</a:t>
            </a:r>
          </a:p>
          <a:p>
            <a:endParaRPr lang="gl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TextShape 1"/>
          <p:cNvSpPr txBox="1"/>
          <p:nvPr/>
        </p:nvSpPr>
        <p:spPr>
          <a:xfrm>
            <a:off x="457200" y="274680"/>
            <a:ext cx="784836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77" name="TextShape 2"/>
          <p:cNvSpPr txBox="1"/>
          <p:nvPr/>
        </p:nvSpPr>
        <p:spPr>
          <a:xfrm>
            <a:off x="457200" y="1600200"/>
            <a:ext cx="7848360" cy="4525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1F497D"/>
              </a:buClr>
              <a:buFont typeface="Arial"/>
              <a:buChar char="•"/>
            </a:pPr>
            <a:r>
              <a:rPr lang="es-ES" sz="32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</a:t>
            </a:r>
            <a:r>
              <a:rPr lang="es-ES" sz="3200" b="0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xestión</a:t>
            </a:r>
            <a:endParaRPr lang="es-ES" sz="3200" b="0" strike="noStrike" spc="-1" dirty="0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00"/>
              </a:spcBef>
              <a:buClr>
                <a:srgbClr val="1F497D"/>
              </a:buClr>
              <a:buFont typeface="Arial"/>
              <a:buChar char="•"/>
            </a:pPr>
            <a:r>
              <a:rPr lang="gl-ES" sz="2400" b="0" strike="noStrike" spc="-1" dirty="0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j) Realizar as contratacións de obras, servizos e </a:t>
            </a:r>
            <a:r>
              <a:rPr lang="gl-ES" sz="2400" b="0" strike="noStrike" spc="-1" dirty="0" err="1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subministros</a:t>
            </a:r>
            <a:r>
              <a:rPr lang="gl-ES" sz="2400" b="0" strike="noStrike" spc="-1" dirty="0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así como autorizar os gastos de acordo co orzamento do centro, ordenar os pagos e visar as certificacións e documentos oficiais do centro, todo iso de acordo co que establezan as Administracións educativas.</a:t>
            </a:r>
          </a:p>
          <a:p>
            <a:pPr marL="343080" indent="-342720">
              <a:lnSpc>
                <a:spcPct val="100000"/>
              </a:lnSpc>
              <a:spcBef>
                <a:spcPts val="400"/>
              </a:spcBef>
              <a:buClr>
                <a:srgbClr val="1F497D"/>
              </a:buClr>
              <a:buFont typeface="Arial"/>
              <a:buChar char="•"/>
            </a:pPr>
            <a:r>
              <a:rPr lang="gl-ES" sz="2400" b="0" strike="noStrike" spc="-1" dirty="0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n) Decidir sobre a admisión de alumnos e alumnas, con </a:t>
            </a:r>
            <a:r>
              <a:rPr lang="gl-ES" sz="2400" b="0" strike="noStrike" spc="-1" dirty="0" err="1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suxeizón</a:t>
            </a:r>
            <a:r>
              <a:rPr lang="gl-ES" sz="2400" b="0" strike="noStrike" spc="-1" dirty="0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ao establecido nesta Lei Orgánica e disposicións que a desenvolvan. </a:t>
            </a:r>
          </a:p>
          <a:p>
            <a:pPr marL="343080" indent="-342720">
              <a:lnSpc>
                <a:spcPct val="100000"/>
              </a:lnSpc>
              <a:spcBef>
                <a:spcPts val="400"/>
              </a:spcBef>
              <a:buClr>
                <a:srgbClr val="1F497D"/>
              </a:buClr>
              <a:buFont typeface="Arial"/>
              <a:buChar char="•"/>
            </a:pPr>
            <a:r>
              <a:rPr lang="gl-ES" sz="2400" b="0" strike="noStrike" spc="-1" dirty="0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ñ) Aprobar a obtención de recursos complementarios de acordo co establecido no artigo 122.3. </a:t>
            </a: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es-ES" sz="2000" b="0" strike="noStrike" spc="-1" dirty="0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es-ES" sz="2000" b="0" strike="noStrike" spc="-1" dirty="0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478" name="3 Imagen"/>
          <p:cNvPicPr/>
          <p:nvPr/>
        </p:nvPicPr>
        <p:blipFill>
          <a:blip r:embed="rId2" cstate="print"/>
          <a:stretch/>
        </p:blipFill>
        <p:spPr>
          <a:xfrm>
            <a:off x="6588000" y="0"/>
            <a:ext cx="2285640" cy="196164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TextShape 1"/>
          <p:cNvSpPr txBox="1"/>
          <p:nvPr/>
        </p:nvSpPr>
        <p:spPr>
          <a:xfrm>
            <a:off x="457200" y="274680"/>
            <a:ext cx="784836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80" name="TextShape 2"/>
          <p:cNvSpPr txBox="1"/>
          <p:nvPr/>
        </p:nvSpPr>
        <p:spPr>
          <a:xfrm>
            <a:off x="457200" y="1600200"/>
            <a:ext cx="7848360" cy="4525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669900"/>
              </a:buClr>
              <a:buFont typeface="Arial"/>
              <a:buChar char="•"/>
            </a:pPr>
            <a:r>
              <a:rPr lang="es-ES" sz="3200" b="1" strike="noStrike" spc="-1" dirty="0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colaboración coa Administración</a:t>
            </a:r>
            <a:endParaRPr lang="es-ES" sz="3200" b="0" strike="noStrike" spc="-1" dirty="0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1F497D"/>
              </a:buClr>
              <a:buFont typeface="Arial"/>
              <a:buChar char="•"/>
            </a:pPr>
            <a:r>
              <a:rPr lang="es-ES" sz="28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o) </a:t>
            </a:r>
            <a:r>
              <a:rPr lang="gl-ES" sz="2800" b="0" strike="noStrike" spc="-1" dirty="0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Fixar as directrices para a colaboración, con fins educativos e culturais, coas Administracións locais, con outros centros, entidades e organismos. </a:t>
            </a: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es-ES" sz="2400" b="0" strike="noStrike" spc="-1" dirty="0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es-ES" sz="2400" b="0" strike="noStrike" spc="-1" dirty="0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481" name="3 Imagen"/>
          <p:cNvPicPr/>
          <p:nvPr/>
        </p:nvPicPr>
        <p:blipFill>
          <a:blip r:embed="rId2" cstate="print"/>
          <a:stretch/>
        </p:blipFill>
        <p:spPr>
          <a:xfrm>
            <a:off x="6156000" y="0"/>
            <a:ext cx="2315880" cy="1700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TextShape 1"/>
          <p:cNvSpPr txBox="1"/>
          <p:nvPr/>
        </p:nvSpPr>
        <p:spPr>
          <a:xfrm>
            <a:off x="457200" y="274680"/>
            <a:ext cx="784836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80" name="TextShape 2"/>
          <p:cNvSpPr txBox="1"/>
          <p:nvPr/>
        </p:nvSpPr>
        <p:spPr>
          <a:xfrm>
            <a:off x="457200" y="1600200"/>
            <a:ext cx="7848360" cy="4525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669900"/>
              </a:buClr>
              <a:buFont typeface="Arial"/>
              <a:buChar char="•"/>
            </a:pPr>
            <a:r>
              <a:rPr lang="es-ES" sz="3200" b="1" strike="noStrike" spc="-1" dirty="0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colaboración coa Administración</a:t>
            </a:r>
            <a:endParaRPr lang="es-ES" sz="3200" b="0" strike="noStrike" spc="-1" dirty="0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479"/>
              </a:spcBef>
              <a:buClr>
                <a:srgbClr val="1F497D"/>
              </a:buClr>
              <a:buFont typeface="Arial"/>
              <a:buChar char="•"/>
            </a:pPr>
            <a:r>
              <a:rPr lang="es-ES" sz="28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o) </a:t>
            </a:r>
            <a:r>
              <a:rPr lang="gl-ES" sz="2800" b="0" strike="noStrike" spc="-1" dirty="0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Fixar as directrices para a colaboración, con fins educativos e culturais, coas Administracións locais, con outros centros, entidades e organismos. </a:t>
            </a: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es-ES" sz="2400" b="0" strike="noStrike" spc="-1" dirty="0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es-ES" sz="2400" b="0" strike="noStrike" spc="-1" dirty="0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481" name="3 Imagen"/>
          <p:cNvPicPr/>
          <p:nvPr/>
        </p:nvPicPr>
        <p:blipFill>
          <a:blip r:embed="rId2" cstate="print"/>
          <a:stretch/>
        </p:blipFill>
        <p:spPr>
          <a:xfrm>
            <a:off x="6156000" y="0"/>
            <a:ext cx="2315880" cy="1700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ubtítulo"/>
          <p:cNvSpPr>
            <a:spLocks noGrp="1"/>
          </p:cNvSpPr>
          <p:nvPr>
            <p:ph type="subTitle"/>
          </p:nvPr>
        </p:nvSpPr>
        <p:spPr>
          <a:xfrm>
            <a:off x="467544" y="273600"/>
            <a:ext cx="8218896" cy="5307840"/>
          </a:xfrm>
        </p:spPr>
        <p:txBody>
          <a:bodyPr/>
          <a:lstStyle/>
          <a:p>
            <a:endParaRPr lang="es-ES" sz="5400" dirty="0"/>
          </a:p>
        </p:txBody>
      </p:sp>
      <p:graphicFrame>
        <p:nvGraphicFramePr>
          <p:cNvPr id="4" name="3 Diagrama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ubtítulo"/>
          <p:cNvSpPr>
            <a:spLocks noGrp="1"/>
          </p:cNvSpPr>
          <p:nvPr>
            <p:ph type="subTitle"/>
          </p:nvPr>
        </p:nvSpPr>
        <p:spPr>
          <a:xfrm>
            <a:off x="467544" y="273600"/>
            <a:ext cx="8218896" cy="5307840"/>
          </a:xfrm>
        </p:spPr>
        <p:txBody>
          <a:bodyPr/>
          <a:lstStyle/>
          <a:p>
            <a:endParaRPr lang="es-ES" sz="5400" dirty="0"/>
          </a:p>
        </p:txBody>
      </p:sp>
      <p:graphicFrame>
        <p:nvGraphicFramePr>
          <p:cNvPr id="4" name="3 Diagrama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TextShape 1"/>
          <p:cNvSpPr txBox="1"/>
          <p:nvPr/>
        </p:nvSpPr>
        <p:spPr>
          <a:xfrm>
            <a:off x="457200" y="274680"/>
            <a:ext cx="784836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es-ES" sz="44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Competencias da dirección nos ROC</a:t>
            </a:r>
            <a:r>
              <a:t/>
            </a:r>
            <a:br/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95" name="TextShape 2"/>
          <p:cNvSpPr txBox="1"/>
          <p:nvPr/>
        </p:nvSpPr>
        <p:spPr>
          <a:xfrm>
            <a:off x="457200" y="1600200"/>
            <a:ext cx="7848360" cy="4525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343080" indent="-342720">
              <a:lnSpc>
                <a:spcPct val="80000"/>
              </a:lnSpc>
              <a:spcBef>
                <a:spcPts val="519"/>
              </a:spcBef>
              <a:buClr>
                <a:srgbClr val="1F497D"/>
              </a:buClr>
              <a:buFont typeface="Arial"/>
              <a:buChar char="•"/>
            </a:pPr>
            <a:r>
              <a:rPr lang="es-ES" sz="26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Decreto 374/1996, do 17 de outubro, polo que se aproba o Regulamento orgánico das escolas de educación infantil e dos colexios de educación primaria (art. 27).</a:t>
            </a:r>
          </a:p>
          <a:p>
            <a:pPr marL="343080" indent="-342720">
              <a:lnSpc>
                <a:spcPct val="80000"/>
              </a:lnSpc>
              <a:spcBef>
                <a:spcPts val="519"/>
              </a:spcBef>
              <a:buClr>
                <a:srgbClr val="1F497D"/>
              </a:buClr>
              <a:buFont typeface="Arial"/>
              <a:buChar char="•"/>
            </a:pPr>
            <a:r>
              <a:rPr lang="es-ES" sz="26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Decreto 324/1996, do 26 de xullo, polo que se aproba o Regulamento orgánico dos institutos de educación secundaria (art.16).</a:t>
            </a:r>
          </a:p>
          <a:p>
            <a:pPr marL="343080" indent="-342720">
              <a:lnSpc>
                <a:spcPct val="80000"/>
              </a:lnSpc>
              <a:spcBef>
                <a:spcPts val="519"/>
              </a:spcBef>
              <a:buClr>
                <a:srgbClr val="1F497D"/>
              </a:buClr>
              <a:buFont typeface="Arial"/>
              <a:buChar char="•"/>
            </a:pPr>
            <a:r>
              <a:rPr lang="es-ES" sz="26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Decreto 7/1999, do 7 de xaneiro, polo que se implantan e regulan os centros públicos integrados de ensinanzas non universitarias.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TextShape 1"/>
          <p:cNvSpPr txBox="1"/>
          <p:nvPr/>
        </p:nvSpPr>
        <p:spPr>
          <a:xfrm>
            <a:off x="457200" y="274680"/>
            <a:ext cx="784836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s-ES" sz="44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Competencias no ROC</a:t>
            </a:r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97" name="TextShape 2"/>
          <p:cNvSpPr txBox="1"/>
          <p:nvPr/>
        </p:nvSpPr>
        <p:spPr>
          <a:xfrm>
            <a:off x="457200" y="1600200"/>
            <a:ext cx="7848360" cy="4525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343080" indent="-342720">
              <a:lnSpc>
                <a:spcPct val="80000"/>
              </a:lnSpc>
              <a:spcBef>
                <a:spcPts val="519"/>
              </a:spcBef>
              <a:buClr>
                <a:srgbClr val="669900"/>
              </a:buClr>
              <a:buFont typeface="Arial"/>
              <a:buChar char="•"/>
            </a:pPr>
            <a:r>
              <a:rPr lang="es-ES" sz="2600" b="0" strike="noStrike" spc="-1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certificación</a:t>
            </a:r>
            <a:endParaRPr lang="es-ES" sz="26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80000"/>
              </a:lnSpc>
              <a:spcBef>
                <a:spcPts val="519"/>
              </a:spcBef>
            </a:pPr>
            <a:r>
              <a:rPr lang="es-ES" sz="26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d) Visar as certificacións e documentos oficiais do centro.</a:t>
            </a:r>
          </a:p>
          <a:p>
            <a:pPr marL="343080" indent="-342720">
              <a:lnSpc>
                <a:spcPct val="80000"/>
              </a:lnSpc>
              <a:spcBef>
                <a:spcPts val="519"/>
              </a:spcBef>
              <a:buClr>
                <a:srgbClr val="669900"/>
              </a:buClr>
              <a:buFont typeface="Arial"/>
              <a:buChar char="•"/>
            </a:pPr>
            <a:r>
              <a:rPr lang="es-ES" sz="2600" b="0" strike="noStrike" spc="-1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nomeamento </a:t>
            </a:r>
            <a:endParaRPr lang="es-ES" sz="26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80000"/>
              </a:lnSpc>
              <a:spcBef>
                <a:spcPts val="519"/>
              </a:spcBef>
            </a:pPr>
            <a:r>
              <a:rPr lang="es-ES" sz="26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e)	Nomear os coordinadores de ciclo/xefes de departamento, o coordinador de normalización lingüística e os titores, de acordo co procedemento establecido no regulamento.</a:t>
            </a:r>
          </a:p>
          <a:p>
            <a:pPr marL="343080" indent="-342720">
              <a:lnSpc>
                <a:spcPct val="80000"/>
              </a:lnSpc>
              <a:spcBef>
                <a:spcPts val="519"/>
              </a:spcBef>
            </a:pPr>
            <a:endParaRPr lang="es-ES" sz="26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5" name="Picture 5"/>
          <p:cNvPicPr/>
          <p:nvPr/>
        </p:nvPicPr>
        <p:blipFill>
          <a:blip r:embed="rId2" cstate="print"/>
          <a:stretch/>
        </p:blipFill>
        <p:spPr>
          <a:xfrm>
            <a:off x="1763640" y="1844640"/>
            <a:ext cx="5324040" cy="439056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TextShape 1"/>
          <p:cNvSpPr txBox="1"/>
          <p:nvPr/>
        </p:nvSpPr>
        <p:spPr>
          <a:xfrm>
            <a:off x="457200" y="274680"/>
            <a:ext cx="784836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s-ES" sz="44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Competencias no ROC</a:t>
            </a:r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99" name="TextShape 2"/>
          <p:cNvSpPr txBox="1"/>
          <p:nvPr/>
        </p:nvSpPr>
        <p:spPr>
          <a:xfrm>
            <a:off x="457200" y="1600200"/>
            <a:ext cx="7848360" cy="4525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90000"/>
              </a:lnSpc>
              <a:spcBef>
                <a:spcPts val="420"/>
              </a:spcBef>
            </a:pPr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420"/>
              </a:spcBef>
              <a:buClr>
                <a:srgbClr val="669900"/>
              </a:buClr>
              <a:buFont typeface="Arial"/>
              <a:buChar char="•"/>
            </a:pPr>
            <a:r>
              <a:rPr lang="es-ES" sz="2100" b="0" strike="noStrike" spc="-1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coordinación</a:t>
            </a:r>
            <a:endParaRPr lang="es-ES" sz="21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420"/>
              </a:spcBef>
            </a:pPr>
            <a:r>
              <a:rPr lang="es-ES" sz="21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g) Coordinar a elaboración do proxecto educativo do centro, proxecto curricular e programación xeral anual, de acordo coas directrices e criterios establecidos pola Administración educativa e polo consello escolar, e coas propostas formuladas polo claustro e outros órganos de participación, responsabilizándose co equipo directivo da súa redacción e velando pola súa correcta aplicación.</a:t>
            </a:r>
          </a:p>
          <a:p>
            <a:pPr marL="343080" indent="-342720">
              <a:lnSpc>
                <a:spcPct val="90000"/>
              </a:lnSpc>
              <a:spcBef>
                <a:spcPts val="420"/>
              </a:spcBef>
            </a:pPr>
            <a:r>
              <a:rPr lang="es-ES" sz="21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r) Facilitar a adecuada coordinación con outros servicios educativos da zona.</a:t>
            </a:r>
          </a:p>
          <a:p>
            <a:pPr>
              <a:lnSpc>
                <a:spcPct val="90000"/>
              </a:lnSpc>
              <a:spcBef>
                <a:spcPts val="420"/>
              </a:spcBef>
            </a:pPr>
            <a:endParaRPr lang="es-ES" sz="21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TextShape 1"/>
          <p:cNvSpPr txBox="1"/>
          <p:nvPr/>
        </p:nvSpPr>
        <p:spPr>
          <a:xfrm>
            <a:off x="457200" y="274680"/>
            <a:ext cx="784836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s-ES" sz="44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Competencias no ROC</a:t>
            </a:r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01" name="TextShape 2"/>
          <p:cNvSpPr txBox="1"/>
          <p:nvPr/>
        </p:nvSpPr>
        <p:spPr>
          <a:xfrm>
            <a:off x="457200" y="1600200"/>
            <a:ext cx="7848360" cy="4525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343080" indent="-342720">
              <a:lnSpc>
                <a:spcPct val="90000"/>
              </a:lnSpc>
              <a:spcBef>
                <a:spcPts val="519"/>
              </a:spcBef>
              <a:buClr>
                <a:srgbClr val="669900"/>
              </a:buClr>
              <a:buFont typeface="Arial"/>
              <a:buChar char="•"/>
            </a:pPr>
            <a:r>
              <a:rPr lang="es-ES" sz="2600" b="0" strike="noStrike" spc="-1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dirección</a:t>
            </a:r>
            <a:endParaRPr lang="es-ES" sz="26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519"/>
              </a:spcBef>
            </a:pPr>
            <a:r>
              <a:rPr lang="es-ES" sz="26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h) Convocar e presidir os actos académicos, o consello escolar, o claustro, a comisión de coordinación pedagóxica do centro, a comisión económica do consello escolar e cantas outras se constitúan regulamentariamente, podendo delegar a presidencia dalgunha destas comisións noutros membros do equipo directivo ou do claustro.</a:t>
            </a:r>
          </a:p>
          <a:p>
            <a:pPr>
              <a:lnSpc>
                <a:spcPct val="90000"/>
              </a:lnSpc>
              <a:spcBef>
                <a:spcPts val="519"/>
              </a:spcBef>
            </a:pPr>
            <a:endParaRPr lang="es-ES" sz="26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TextShape 1"/>
          <p:cNvSpPr txBox="1"/>
          <p:nvPr/>
        </p:nvSpPr>
        <p:spPr>
          <a:xfrm>
            <a:off x="457200" y="274680"/>
            <a:ext cx="784836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s-ES" sz="44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Competencias no ROC</a:t>
            </a:r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03" name="TextShape 2"/>
          <p:cNvSpPr txBox="1"/>
          <p:nvPr/>
        </p:nvSpPr>
        <p:spPr>
          <a:xfrm>
            <a:off x="457200" y="1600200"/>
            <a:ext cx="7848360" cy="4525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343080" indent="-342720">
              <a:lnSpc>
                <a:spcPct val="80000"/>
              </a:lnSpc>
              <a:spcBef>
                <a:spcPts val="519"/>
              </a:spcBef>
              <a:buClr>
                <a:srgbClr val="669900"/>
              </a:buClr>
              <a:buFont typeface="Arial"/>
              <a:buChar char="•"/>
            </a:pPr>
            <a:r>
              <a:rPr lang="es-ES" sz="2600" b="0" strike="noStrike" spc="-1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liderazgo</a:t>
            </a:r>
            <a:endParaRPr lang="es-ES" sz="26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80000"/>
              </a:lnSpc>
              <a:spcBef>
                <a:spcPts val="519"/>
              </a:spcBef>
            </a:pPr>
            <a:r>
              <a:rPr lang="es-ES" sz="26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o) Xestionar os medios humanos e materiais do centro, dinamizando os distintos sectores da comunidade educativa, especialmente os restantes membros do equipo directivo e coordinadores de ciclo e normalización lingüística, canalizando aportacións e intereses e buscando canles de comunicación e colaboración.</a:t>
            </a:r>
          </a:p>
          <a:p>
            <a:pPr marL="343080" indent="-342720">
              <a:lnSpc>
                <a:spcPct val="80000"/>
              </a:lnSpc>
              <a:spcBef>
                <a:spcPts val="519"/>
              </a:spcBef>
            </a:pPr>
            <a:r>
              <a:rPr lang="es-ES" sz="26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p) Promover e impulsar as relacións do centro coas institucións do seu contorno.</a:t>
            </a:r>
          </a:p>
          <a:p>
            <a:pPr marL="343080" indent="-342720">
              <a:lnSpc>
                <a:spcPct val="80000"/>
              </a:lnSpc>
              <a:spcBef>
                <a:spcPts val="519"/>
              </a:spcBef>
            </a:pPr>
            <a:endParaRPr lang="es-ES" sz="26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TextShape 1"/>
          <p:cNvSpPr txBox="1"/>
          <p:nvPr/>
        </p:nvSpPr>
        <p:spPr>
          <a:xfrm>
            <a:off x="457200" y="274680"/>
            <a:ext cx="784836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s-ES" sz="44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Competencias no ROC</a:t>
            </a:r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05" name="TextShape 2"/>
          <p:cNvSpPr txBox="1"/>
          <p:nvPr/>
        </p:nvSpPr>
        <p:spPr>
          <a:xfrm>
            <a:off x="457200" y="1600200"/>
            <a:ext cx="7848360" cy="4525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343080" indent="-342720">
              <a:lnSpc>
                <a:spcPct val="90000"/>
              </a:lnSpc>
              <a:spcBef>
                <a:spcPts val="420"/>
              </a:spcBef>
              <a:buClr>
                <a:srgbClr val="669900"/>
              </a:buClr>
              <a:buFont typeface="Arial"/>
              <a:buChar char="•"/>
            </a:pPr>
            <a:r>
              <a:rPr lang="es-ES" sz="2100" b="0" strike="noStrike" spc="-1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información</a:t>
            </a:r>
            <a:endParaRPr lang="es-ES" sz="21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420"/>
              </a:spcBef>
            </a:pPr>
            <a:r>
              <a:rPr lang="es-ES" sz="21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t) Proporcionar a información que lle sexa requirida polas autoridades educativas competentes e colaborar en todo o relativo ó logro dos obxectivos educativos do centro.</a:t>
            </a:r>
          </a:p>
          <a:p>
            <a:pPr marL="343080" indent="-342720">
              <a:lnSpc>
                <a:spcPct val="90000"/>
              </a:lnSpc>
              <a:spcBef>
                <a:spcPts val="420"/>
              </a:spcBef>
            </a:pPr>
            <a:r>
              <a:rPr lang="es-ES" sz="21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u) Facilitar a información sobre a vida do centro aos distintos sectores da comunidade escolar.</a:t>
            </a:r>
          </a:p>
          <a:p>
            <a:pPr marL="343080" indent="-342720">
              <a:lnSpc>
                <a:spcPct val="90000"/>
              </a:lnSpc>
              <a:spcBef>
                <a:spcPts val="420"/>
              </a:spcBef>
            </a:pPr>
            <a:r>
              <a:rPr lang="es-ES" sz="21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q) Trasladarlle ao delegado provincial da Consellería de Educación e Ordenación Universitaria a memoria anual sobre as actividades e situación xeral do centro, así como, no seu caso, as propostas de solución ós problemas existentes.</a:t>
            </a:r>
          </a:p>
          <a:p>
            <a:pPr marL="343080" indent="-342720">
              <a:lnSpc>
                <a:spcPct val="90000"/>
              </a:lnSpc>
              <a:spcBef>
                <a:spcPts val="420"/>
              </a:spcBef>
            </a:pPr>
            <a:endParaRPr lang="es-ES" sz="21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420"/>
              </a:spcBef>
            </a:pPr>
            <a:endParaRPr lang="es-ES" sz="21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TextShape 1"/>
          <p:cNvSpPr txBox="1"/>
          <p:nvPr/>
        </p:nvSpPr>
        <p:spPr>
          <a:xfrm>
            <a:off x="457200" y="274680"/>
            <a:ext cx="784836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s-ES" sz="44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Competencias no ROC</a:t>
            </a:r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07" name="TextShape 2"/>
          <p:cNvSpPr txBox="1"/>
          <p:nvPr/>
        </p:nvSpPr>
        <p:spPr>
          <a:xfrm>
            <a:off x="457200" y="1600200"/>
            <a:ext cx="7848360" cy="4525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343080" indent="-342720">
              <a:lnSpc>
                <a:spcPct val="90000"/>
              </a:lnSpc>
              <a:spcBef>
                <a:spcPts val="400"/>
              </a:spcBef>
              <a:buClr>
                <a:srgbClr val="669900"/>
              </a:buClr>
              <a:buFont typeface="Arial"/>
              <a:buChar char="•"/>
            </a:pPr>
            <a:r>
              <a:rPr lang="es-ES" sz="2000" b="1" strike="noStrike" spc="-1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xestión</a:t>
            </a:r>
            <a:endParaRPr lang="es-ES" sz="20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479"/>
              </a:spcBef>
            </a:pPr>
            <a:r>
              <a:rPr lang="es-ES" sz="24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f)</a:t>
            </a:r>
            <a:r>
              <a:rPr lang="es-ES" sz="20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es-ES" sz="24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Executar os acordos dos órganos colexiados no ámbito da súa competencia.</a:t>
            </a:r>
          </a:p>
          <a:p>
            <a:pPr marL="343080" indent="-342720">
              <a:lnSpc>
                <a:spcPct val="90000"/>
              </a:lnSpc>
              <a:spcBef>
                <a:spcPts val="479"/>
              </a:spcBef>
            </a:pPr>
            <a:r>
              <a:rPr lang="es-ES" sz="24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s) (…) procurar os medios precisos para a máis eficaz execución das respectivas competencias dos distintos sectores da comunidade escolar.</a:t>
            </a:r>
          </a:p>
          <a:p>
            <a:pPr marL="343080" indent="-342720">
              <a:lnSpc>
                <a:spcPct val="90000"/>
              </a:lnSpc>
              <a:spcBef>
                <a:spcPts val="479"/>
              </a:spcBef>
            </a:pPr>
            <a:r>
              <a:rPr lang="es-ES" sz="24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v) Autorizar os gastos de acordo co orzamento do centro e ordenar os pagamentos.</a:t>
            </a:r>
          </a:p>
          <a:p>
            <a:pPr marL="343080" indent="-342720">
              <a:lnSpc>
                <a:spcPct val="90000"/>
              </a:lnSpc>
              <a:spcBef>
                <a:spcPts val="479"/>
              </a:spcBef>
            </a:pPr>
            <a:r>
              <a:rPr lang="es-ES" sz="24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x) Realizar as contratacións de servicios e subministracións de acordo co que regulamentariamente se estableza.</a:t>
            </a:r>
          </a:p>
          <a:p>
            <a:pPr marL="343080" indent="-342720">
              <a:lnSpc>
                <a:spcPct val="90000"/>
              </a:lnSpc>
              <a:spcBef>
                <a:spcPts val="479"/>
              </a:spcBef>
            </a:pPr>
            <a:endParaRPr lang="es-ES" sz="24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TextShape 1"/>
          <p:cNvSpPr txBox="1"/>
          <p:nvPr/>
        </p:nvSpPr>
        <p:spPr>
          <a:xfrm>
            <a:off x="457200" y="274680"/>
            <a:ext cx="784836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s-ES" sz="44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Competencias no ROC</a:t>
            </a:r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09" name="TextShape 2"/>
          <p:cNvSpPr txBox="1"/>
          <p:nvPr/>
        </p:nvSpPr>
        <p:spPr>
          <a:xfrm>
            <a:off x="457200" y="1600200"/>
            <a:ext cx="7848360" cy="4525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343080" indent="-342720">
              <a:lnSpc>
                <a:spcPct val="100000"/>
              </a:lnSpc>
              <a:spcBef>
                <a:spcPts val="519"/>
              </a:spcBef>
              <a:buClr>
                <a:srgbClr val="669900"/>
              </a:buClr>
              <a:buFont typeface="Arial"/>
              <a:buChar char="•"/>
            </a:pPr>
            <a:r>
              <a:rPr lang="es-ES" sz="2600" b="0" strike="noStrike" spc="-1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colaboración coa Administración</a:t>
            </a:r>
            <a:endParaRPr lang="es-ES" sz="26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519"/>
              </a:spcBef>
            </a:pPr>
            <a:r>
              <a:rPr lang="es-ES" sz="26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ñ) Colaborar coa inspección educativa na valoración da función pública docente e, en xeral, nos plans de avaliación do centro.</a:t>
            </a:r>
          </a:p>
          <a:p>
            <a:pPr marL="343080" indent="-342720">
              <a:lnSpc>
                <a:spcPct val="100000"/>
              </a:lnSpc>
              <a:spcBef>
                <a:spcPts val="519"/>
              </a:spcBef>
              <a:buClr>
                <a:srgbClr val="669900"/>
              </a:buClr>
              <a:buFont typeface="Arial"/>
              <a:buChar char="•"/>
            </a:pPr>
            <a:r>
              <a:rPr lang="es-ES" sz="2600" b="0" strike="noStrike" spc="-1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garante</a:t>
            </a:r>
            <a:endParaRPr lang="es-ES" sz="26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519"/>
              </a:spcBef>
            </a:pPr>
            <a:r>
              <a:rPr lang="es-ES" sz="26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n)</a:t>
            </a:r>
            <a:r>
              <a:rPr lang="es-ES" sz="2600" b="0" strike="noStrike" spc="-1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es-ES" sz="26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Garantir o dereito de reunión de profesorado, alumnos, pais de alumnos e persoal de administración e de servicios, de acordo co disposto na lexislación vixente</a:t>
            </a:r>
            <a:r>
              <a:rPr lang="es-ES" sz="2600" b="0" strike="noStrike" spc="-1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.</a:t>
            </a:r>
            <a:endParaRPr lang="es-ES" sz="26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519"/>
              </a:spcBef>
            </a:pPr>
            <a:endParaRPr lang="es-ES" sz="26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TextShape 1"/>
          <p:cNvSpPr txBox="1"/>
          <p:nvPr/>
        </p:nvSpPr>
        <p:spPr>
          <a:xfrm>
            <a:off x="457200" y="274680"/>
            <a:ext cx="784836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s-ES" sz="44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Cese de funcións</a:t>
            </a:r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11" name="TextShape 2"/>
          <p:cNvSpPr txBox="1"/>
          <p:nvPr/>
        </p:nvSpPr>
        <p:spPr>
          <a:xfrm>
            <a:off x="457200" y="1600200"/>
            <a:ext cx="7848360" cy="4525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343080" indent="-342720" algn="just">
              <a:lnSpc>
                <a:spcPct val="80000"/>
              </a:lnSpc>
              <a:spcBef>
                <a:spcPts val="519"/>
              </a:spcBef>
            </a:pPr>
            <a:r>
              <a:rPr lang="es-ES" sz="26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a) </a:t>
            </a:r>
            <a:r>
              <a:rPr lang="es-ES" sz="2600" b="0" u="sng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Renuncia motivada</a:t>
            </a:r>
            <a:r>
              <a:rPr lang="es-ES" sz="26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aceptada polo xefe territorial da Consellería de Educación e Ordenación Universitaria.</a:t>
            </a:r>
          </a:p>
          <a:p>
            <a:pPr marL="343080" indent="-342720" algn="just">
              <a:lnSpc>
                <a:spcPct val="80000"/>
              </a:lnSpc>
              <a:spcBef>
                <a:spcPts val="519"/>
              </a:spcBef>
            </a:pPr>
            <a:r>
              <a:rPr lang="es-ES" sz="26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b) </a:t>
            </a:r>
            <a:r>
              <a:rPr lang="es-ES" sz="2600" b="0" u="sng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Traslado</a:t>
            </a:r>
            <a:r>
              <a:rPr lang="es-ES" sz="26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temporal ou definitivo, voluntario ou forzoso, </a:t>
            </a:r>
            <a:r>
              <a:rPr lang="es-ES" sz="2600" b="0" u="sng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pase a situación de servicios especiais</a:t>
            </a:r>
            <a:r>
              <a:rPr lang="es-ES" sz="26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xubilación, excedencia voluntaria ou forzosa e suspensión de funcións de acordo co disposto na lexislación vixente.</a:t>
            </a:r>
          </a:p>
          <a:p>
            <a:pPr marL="343080" indent="-342720" algn="just">
              <a:lnSpc>
                <a:spcPct val="80000"/>
              </a:lnSpc>
              <a:spcBef>
                <a:spcPts val="519"/>
              </a:spcBef>
            </a:pPr>
            <a:r>
              <a:rPr lang="es-ES" sz="26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c) </a:t>
            </a:r>
            <a:r>
              <a:rPr lang="es-ES" sz="2600" b="0" u="sng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Cesamento</a:t>
            </a:r>
            <a:r>
              <a:rPr lang="es-ES" sz="26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polo xefe territorial da Consellería de Educación e O.U logo de proposta de </a:t>
            </a:r>
            <a:r>
              <a:rPr lang="es-ES" sz="2600" b="0" u="sng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revogación, acordada por maioría de dous tercios do Consello Escolar</a:t>
            </a:r>
            <a:endParaRPr lang="es-ES" sz="26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TextShape 1"/>
          <p:cNvSpPr txBox="1"/>
          <p:nvPr/>
        </p:nvSpPr>
        <p:spPr>
          <a:xfrm>
            <a:off x="457200" y="274680"/>
            <a:ext cx="784836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s-ES" sz="44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Cese de funcións</a:t>
            </a:r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13" name="TextShape 2"/>
          <p:cNvSpPr txBox="1"/>
          <p:nvPr/>
        </p:nvSpPr>
        <p:spPr>
          <a:xfrm>
            <a:off x="1547640" y="1916280"/>
            <a:ext cx="7009920" cy="41144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343080" indent="-342720" algn="just">
              <a:lnSpc>
                <a:spcPct val="100000"/>
              </a:lnSpc>
              <a:spcBef>
                <a:spcPts val="641"/>
              </a:spcBef>
            </a:pPr>
            <a:r>
              <a:rPr lang="es-ES" sz="32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 director ou directora cando incumpra gravemente coas súas obrigas poderá ser cesado ou suspendido de funcións polo xefe territorial da Consellería de Educación e O.U. logo do informe razoado do C.E e da audiencia do interesado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TextShape 1"/>
          <p:cNvSpPr txBox="1"/>
          <p:nvPr/>
        </p:nvSpPr>
        <p:spPr>
          <a:xfrm>
            <a:off x="457200" y="274680"/>
            <a:ext cx="784836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s-ES" sz="44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Cese de funcións</a:t>
            </a:r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15" name="TextShape 2"/>
          <p:cNvSpPr txBox="1"/>
          <p:nvPr/>
        </p:nvSpPr>
        <p:spPr>
          <a:xfrm>
            <a:off x="457200" y="1600200"/>
            <a:ext cx="7848360" cy="4525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1F497D"/>
              </a:buClr>
              <a:buFont typeface="Arial"/>
              <a:buChar char="•"/>
            </a:pPr>
            <a:r>
              <a:rPr lang="es-ES" sz="32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Cando se produza o cesamento do director ou directora con anterioridade ó remate do seu mandato, por calquera das causas enumeradas nos artigos anteriores, o xefe territorial da Consellería de Educación e O.U nomeará un director/a, con carácter accidental e ata o 30 de xuño.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TextShape 1"/>
          <p:cNvSpPr txBox="1"/>
          <p:nvPr/>
        </p:nvSpPr>
        <p:spPr>
          <a:xfrm>
            <a:off x="457200" y="274680"/>
            <a:ext cx="784836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es-ES" sz="44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Substitución director/a (art.19º ROC dos IES)</a:t>
            </a:r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17" name="TextShape 2"/>
          <p:cNvSpPr txBox="1"/>
          <p:nvPr/>
        </p:nvSpPr>
        <p:spPr>
          <a:xfrm>
            <a:off x="457200" y="1600200"/>
            <a:ext cx="7848360" cy="4525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1F497D"/>
              </a:buClr>
              <a:buFont typeface="Arial"/>
              <a:buChar char="•"/>
            </a:pPr>
            <a:r>
              <a:rPr lang="es-ES" sz="32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En caso de ausencia, enfermidade ou suspensión de funcións do director ou directora desempeñará as súas funcións, con carácter accidental, </a:t>
            </a:r>
            <a:r>
              <a:rPr lang="es-ES" sz="3200" b="1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 Vicedirector/a </a:t>
            </a:r>
            <a:r>
              <a:rPr lang="es-ES" sz="32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do centro e, no caso de que non exista tal órgano, o xefe ou xefa de estudios.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TextShape 1"/>
          <p:cNvSpPr txBox="1"/>
          <p:nvPr/>
        </p:nvSpPr>
        <p:spPr>
          <a:xfrm>
            <a:off x="533520" y="5943600"/>
            <a:ext cx="7467120" cy="7617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endParaRPr lang="es-ES" sz="3200" b="0" strike="noStrike" spc="-1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367" name="Picture 2"/>
          <p:cNvPicPr/>
          <p:nvPr/>
        </p:nvPicPr>
        <p:blipFill>
          <a:blip r:embed="rId2" cstate="print"/>
          <a:srcRect t="12498" b="12498"/>
          <a:stretch/>
        </p:blipFill>
        <p:spPr>
          <a:xfrm>
            <a:off x="533520" y="218520"/>
            <a:ext cx="7467120" cy="5600520"/>
          </a:xfrm>
          <a:prstGeom prst="rect">
            <a:avLst/>
          </a:prstGeom>
          <a:ln w="34920">
            <a:noFill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TextShape 1"/>
          <p:cNvSpPr txBox="1"/>
          <p:nvPr/>
        </p:nvSpPr>
        <p:spPr>
          <a:xfrm>
            <a:off x="457200" y="274680"/>
            <a:ext cx="784836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es-ES" sz="44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Substitución director/a (art.27º ROC CEIP/CEP)</a:t>
            </a:r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19" name="TextShape 2"/>
          <p:cNvSpPr txBox="1"/>
          <p:nvPr/>
        </p:nvSpPr>
        <p:spPr>
          <a:xfrm>
            <a:off x="457200" y="1600200"/>
            <a:ext cx="7848360" cy="4525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343080" indent="-342720">
              <a:lnSpc>
                <a:spcPct val="100000"/>
              </a:lnSpc>
              <a:spcBef>
                <a:spcPts val="519"/>
              </a:spcBef>
              <a:buClr>
                <a:srgbClr val="1F497D"/>
              </a:buClr>
              <a:buFont typeface="Arial"/>
              <a:buChar char="•"/>
            </a:pPr>
            <a:r>
              <a:rPr lang="es-ES" sz="26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En caso de ausencia, enfermidade ou suspensión de funcións do director ou directora desempeñará as súas funcións, con carácter accidental, </a:t>
            </a:r>
            <a:r>
              <a:rPr lang="es-ES" sz="2600" b="1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 xefe/a xefa de estudios do centro</a:t>
            </a:r>
            <a:r>
              <a:rPr lang="es-ES" sz="26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e, no caso de que non exista tal órgano, o mestre máis antigo no centro. De existiren varios coa mesma antigüidade, desenvolverá as funcións o máis antigo do corpo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TextShape 1"/>
          <p:cNvSpPr txBox="1"/>
          <p:nvPr/>
        </p:nvSpPr>
        <p:spPr>
          <a:xfrm>
            <a:off x="457200" y="274680"/>
            <a:ext cx="784836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s-ES" sz="44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Substitución director/a(CPI)</a:t>
            </a:r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21" name="TextShape 2"/>
          <p:cNvSpPr txBox="1"/>
          <p:nvPr/>
        </p:nvSpPr>
        <p:spPr>
          <a:xfrm>
            <a:off x="457200" y="1600200"/>
            <a:ext cx="7848360" cy="4525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343080" indent="-342720">
              <a:lnSpc>
                <a:spcPct val="90000"/>
              </a:lnSpc>
              <a:spcBef>
                <a:spcPts val="420"/>
              </a:spcBef>
              <a:buClr>
                <a:srgbClr val="1F497D"/>
              </a:buClr>
              <a:buFont typeface="Arial"/>
              <a:buChar char="•"/>
            </a:pPr>
            <a:r>
              <a:rPr lang="es-ES" sz="21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En caso de ausencia, enfermidade ou suspensión de funcións do director, desempeñará as súas funcións, con carácter provisional, o </a:t>
            </a:r>
            <a:r>
              <a:rPr lang="es-ES" sz="2100" b="1" u="sng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xefe/a de estudos</a:t>
            </a:r>
            <a:r>
              <a:rPr lang="es-ES" sz="2100" b="1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es-ES" sz="21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educación primaria ou o de educación secundaria que sexa </a:t>
            </a:r>
            <a:r>
              <a:rPr lang="es-ES" sz="2100" b="1" u="sng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máis antigo/a no centro </a:t>
            </a:r>
            <a:r>
              <a:rPr lang="es-ES" sz="21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e, se tivesen a mesma antigüidade, o de maior antigüidade no corpo. No caso de non ser posible esta substitución, corresponderalle ó xefe de estudios de educación das persoas adultas e, de non existir este último, substituirao o profesor máis antigo no centro e, se houbese varios de igual antigüidade, o de maior antigüidade no corpo.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TextShape 1"/>
          <p:cNvSpPr txBox="1"/>
          <p:nvPr/>
        </p:nvSpPr>
        <p:spPr>
          <a:xfrm>
            <a:off x="457200" y="274680"/>
            <a:ext cx="784836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>
            <a:normAutofit fontScale="92500"/>
          </a:bodyPr>
          <a:lstStyle/>
          <a:p>
            <a:pPr algn="ctr">
              <a:lnSpc>
                <a:spcPct val="100000"/>
              </a:lnSpc>
            </a:pPr>
            <a:r>
              <a:rPr lang="es-ES" sz="38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Substitución doutros órganos unipersoais</a:t>
            </a:r>
            <a:r>
              <a:t/>
            </a:r>
            <a:br/>
            <a:r>
              <a:rPr lang="es-ES" sz="18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(art.33º ROC CEIP; art.26º ROC IES; art.7º ROC CPI))</a:t>
            </a:r>
            <a:r>
              <a:t/>
            </a:r>
            <a:br/>
            <a:endParaRPr lang="es-E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23" name="TextShape 2"/>
          <p:cNvSpPr txBox="1"/>
          <p:nvPr/>
        </p:nvSpPr>
        <p:spPr>
          <a:xfrm>
            <a:off x="457200" y="1600200"/>
            <a:ext cx="7848360" cy="4525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1F497D"/>
              </a:buClr>
              <a:buFont typeface="Arial"/>
              <a:buChar char="•"/>
            </a:pPr>
            <a:r>
              <a:rPr lang="es-ES" sz="32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 profesor/a que designe o director/a logo de comunicalo ao C.E.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TextShape 1"/>
          <p:cNvSpPr txBox="1"/>
          <p:nvPr/>
        </p:nvSpPr>
        <p:spPr>
          <a:xfrm>
            <a:off x="457200" y="274680"/>
            <a:ext cx="784836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>
            <a:normAutofit lnSpcReduction="10000"/>
          </a:bodyPr>
          <a:lstStyle/>
          <a:p>
            <a:pPr algn="ctr">
              <a:lnSpc>
                <a:spcPct val="100000"/>
              </a:lnSpc>
            </a:pPr>
            <a:r>
              <a:rPr lang="es-ES" sz="38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Cese do equipo directivo</a:t>
            </a:r>
            <a:r>
              <a:t/>
            </a:r>
            <a:br/>
            <a:r>
              <a:rPr lang="es-ES" sz="38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</a:t>
            </a:r>
            <a:r>
              <a:rPr lang="es-ES" sz="20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Art.24 ROC IES; art.31 ROC CEIP; art.7º ROC CPI)</a:t>
            </a:r>
            <a:endParaRPr lang="es-E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25" name="TextShape 2"/>
          <p:cNvSpPr txBox="1"/>
          <p:nvPr/>
        </p:nvSpPr>
        <p:spPr>
          <a:xfrm>
            <a:off x="457200" y="1600200"/>
            <a:ext cx="7848360" cy="4525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343080" indent="-342720">
              <a:lnSpc>
                <a:spcPct val="90000"/>
              </a:lnSpc>
              <a:spcBef>
                <a:spcPts val="641"/>
              </a:spcBef>
              <a:buClr>
                <a:srgbClr val="1F497D"/>
              </a:buClr>
              <a:buFont typeface="Arial"/>
              <a:buChar char="•"/>
            </a:pPr>
            <a:r>
              <a:rPr lang="es-ES" sz="32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 xefe territorial da Consellería de Educación e O. U. poderá cesar ou suspender de funcións a calquera dos restantes membros do equipo directivo, cando exista incumprimento grave das súas funcións, previo informe razoado do director/a, dando audiencia ó interesado e oído o Consello Escolar.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TextShape 1"/>
          <p:cNvSpPr txBox="1"/>
          <p:nvPr/>
        </p:nvSpPr>
        <p:spPr>
          <a:xfrm>
            <a:off x="2133720" y="1371600"/>
            <a:ext cx="6476760" cy="17521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s-ES" sz="54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Profesorado</a:t>
            </a:r>
            <a:endParaRPr lang="es-ES" sz="5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27" name="TextShape 2"/>
          <p:cNvSpPr txBox="1"/>
          <p:nvPr/>
        </p:nvSpPr>
        <p:spPr>
          <a:xfrm>
            <a:off x="2133720" y="3733920"/>
            <a:ext cx="6476760" cy="19807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  <a:spcBef>
                <a:spcPts val="641"/>
              </a:spcBef>
            </a:pPr>
            <a:r>
              <a:rPr lang="gl-ES" sz="32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LOE. Artigo 91º.</a:t>
            </a:r>
            <a:endParaRPr lang="gl-E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528" name="3 Imagen"/>
          <p:cNvPicPr/>
          <p:nvPr/>
        </p:nvPicPr>
        <p:blipFill>
          <a:blip r:embed="rId2" cstate="print"/>
          <a:stretch/>
        </p:blipFill>
        <p:spPr>
          <a:xfrm>
            <a:off x="6286680" y="0"/>
            <a:ext cx="2857320" cy="15998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">
                                            <p:txEl>
                                              <p:pRg st="0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TextShape 1"/>
          <p:cNvSpPr txBox="1"/>
          <p:nvPr/>
        </p:nvSpPr>
        <p:spPr>
          <a:xfrm>
            <a:off x="457200" y="274680"/>
            <a:ext cx="784836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s-ES" sz="44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Funcions do profesorado</a:t>
            </a:r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30" name="TextShape 2"/>
          <p:cNvSpPr txBox="1"/>
          <p:nvPr/>
        </p:nvSpPr>
        <p:spPr>
          <a:xfrm>
            <a:off x="457200" y="1600200"/>
            <a:ext cx="7848360" cy="4525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343080" indent="-342720">
              <a:lnSpc>
                <a:spcPct val="90000"/>
              </a:lnSpc>
              <a:spcBef>
                <a:spcPts val="420"/>
              </a:spcBef>
              <a:buClr>
                <a:srgbClr val="669900"/>
              </a:buClr>
              <a:buFont typeface="Arial"/>
              <a:buChar char="•"/>
            </a:pPr>
            <a:r>
              <a:rPr lang="es-ES" sz="3200" b="0" strike="noStrike" spc="-1" dirty="0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En relación </a:t>
            </a:r>
            <a:r>
              <a:rPr lang="es-ES" sz="3200" b="0" strike="noStrike" spc="-1" dirty="0" err="1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</a:t>
            </a:r>
            <a:r>
              <a:rPr lang="es-ES" sz="3200" b="0" strike="noStrike" spc="-1" dirty="0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proceso de </a:t>
            </a:r>
            <a:r>
              <a:rPr lang="es-ES" sz="3200" b="0" strike="noStrike" spc="-1" dirty="0" err="1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ensino</a:t>
            </a:r>
            <a:r>
              <a:rPr lang="es-ES" sz="3200" b="0" strike="noStrike" spc="-1" dirty="0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- </a:t>
            </a:r>
            <a:r>
              <a:rPr lang="es-ES" sz="3200" b="0" strike="noStrike" spc="-1" dirty="0" err="1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aprendizaxe</a:t>
            </a:r>
            <a:endParaRPr lang="es-ES" sz="3200" b="0" strike="noStrike" spc="-1" dirty="0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420"/>
              </a:spcBef>
            </a:pPr>
            <a:endParaRPr lang="es-ES" sz="2100" b="0" strike="noStrike" spc="-1" dirty="0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420"/>
              </a:spcBef>
            </a:pPr>
            <a:r>
              <a:rPr lang="es-ES" sz="21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a) </a:t>
            </a:r>
            <a:r>
              <a:rPr lang="es-ES" sz="28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 programación e o </a:t>
            </a:r>
            <a:r>
              <a:rPr lang="es-ES" sz="2800" b="0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ensino</a:t>
            </a:r>
            <a:r>
              <a:rPr lang="es-ES" sz="28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das áreas, materias e módulos que </a:t>
            </a:r>
            <a:r>
              <a:rPr lang="es-ES" sz="2800" b="0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teñan</a:t>
            </a:r>
            <a:r>
              <a:rPr lang="es-ES" sz="28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encomendados.</a:t>
            </a:r>
          </a:p>
          <a:p>
            <a:pPr marL="343080" indent="-342720">
              <a:lnSpc>
                <a:spcPct val="90000"/>
              </a:lnSpc>
              <a:spcBef>
                <a:spcPts val="420"/>
              </a:spcBef>
            </a:pPr>
            <a:r>
              <a:rPr lang="es-ES" sz="28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b) A </a:t>
            </a:r>
            <a:r>
              <a:rPr lang="es-ES" sz="2800" b="0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avaliación</a:t>
            </a:r>
            <a:r>
              <a:rPr lang="es-ES" sz="28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do proceso de </a:t>
            </a:r>
            <a:r>
              <a:rPr lang="es-ES" sz="2800" b="0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aprendizaxe</a:t>
            </a:r>
            <a:r>
              <a:rPr lang="es-ES" sz="28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do alumnado, así como a </a:t>
            </a:r>
            <a:r>
              <a:rPr lang="es-ES" sz="2800" b="0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avaliación</a:t>
            </a:r>
            <a:r>
              <a:rPr lang="es-ES" sz="28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dos procesos de </a:t>
            </a:r>
            <a:r>
              <a:rPr lang="es-ES" sz="2800" b="0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ensino</a:t>
            </a:r>
            <a:r>
              <a:rPr lang="es-ES" sz="28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. </a:t>
            </a:r>
          </a:p>
          <a:p>
            <a:pPr marL="343080" indent="-342720">
              <a:lnSpc>
                <a:spcPct val="90000"/>
              </a:lnSpc>
              <a:spcBef>
                <a:spcPts val="420"/>
              </a:spcBef>
            </a:pPr>
            <a:r>
              <a:rPr lang="es-ES" sz="28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h) A información periódica </a:t>
            </a:r>
            <a:r>
              <a:rPr lang="es-ES" sz="2800" b="0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ás</a:t>
            </a:r>
            <a:r>
              <a:rPr lang="es-ES" sz="28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familias sobre o proceso de </a:t>
            </a:r>
            <a:r>
              <a:rPr lang="es-ES" sz="2800" b="0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aprendizaxe</a:t>
            </a:r>
            <a:r>
              <a:rPr lang="es-ES" sz="28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dos </a:t>
            </a:r>
            <a:r>
              <a:rPr lang="es-ES" sz="2800" b="0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seus</a:t>
            </a:r>
            <a:r>
              <a:rPr lang="es-ES" sz="28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es-ES" sz="2800" b="0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fillos</a:t>
            </a:r>
            <a:r>
              <a:rPr lang="es-ES" sz="28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e </a:t>
            </a:r>
            <a:r>
              <a:rPr lang="es-ES" sz="2800" b="0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fillas</a:t>
            </a:r>
            <a:r>
              <a:rPr lang="es-ES" sz="28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.</a:t>
            </a:r>
          </a:p>
          <a:p>
            <a:pPr marL="343080" indent="-342720">
              <a:lnSpc>
                <a:spcPct val="90000"/>
              </a:lnSpc>
              <a:spcBef>
                <a:spcPts val="420"/>
              </a:spcBef>
            </a:pPr>
            <a:r>
              <a:rPr lang="es-ES" sz="28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l) A investigación, a experimentación e a </a:t>
            </a:r>
            <a:r>
              <a:rPr lang="es-ES" sz="2800" b="0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mellora</a:t>
            </a:r>
            <a:r>
              <a:rPr lang="es-ES" sz="28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continua dos procesos de </a:t>
            </a:r>
            <a:r>
              <a:rPr lang="es-ES" sz="2800" b="0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ensino</a:t>
            </a:r>
            <a:r>
              <a:rPr lang="es-ES" sz="28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es-ES" sz="2800" b="0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correspondente</a:t>
            </a:r>
            <a:r>
              <a:rPr lang="es-ES" sz="28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.</a:t>
            </a:r>
          </a:p>
          <a:p>
            <a:pPr>
              <a:lnSpc>
                <a:spcPct val="90000"/>
              </a:lnSpc>
              <a:spcBef>
                <a:spcPts val="420"/>
              </a:spcBef>
            </a:pPr>
            <a:endParaRPr lang="es-ES" sz="2100" b="0" strike="noStrike" spc="-1" dirty="0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TextShape 1"/>
          <p:cNvSpPr txBox="1"/>
          <p:nvPr/>
        </p:nvSpPr>
        <p:spPr>
          <a:xfrm>
            <a:off x="457200" y="274680"/>
            <a:ext cx="784836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s-ES" sz="44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Funcions do profesorado</a:t>
            </a:r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32" name="TextShape 2"/>
          <p:cNvSpPr txBox="1"/>
          <p:nvPr/>
        </p:nvSpPr>
        <p:spPr>
          <a:xfrm>
            <a:off x="457200" y="1600200"/>
            <a:ext cx="7848360" cy="4525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343080" indent="-342720">
              <a:lnSpc>
                <a:spcPct val="90000"/>
              </a:lnSpc>
              <a:spcBef>
                <a:spcPts val="420"/>
              </a:spcBef>
              <a:buClr>
                <a:srgbClr val="669900"/>
              </a:buClr>
              <a:buFont typeface="Arial"/>
              <a:buChar char="•"/>
            </a:pPr>
            <a:r>
              <a:rPr lang="es-ES" sz="3200" b="0" strike="noStrike" spc="-1" dirty="0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</a:t>
            </a:r>
            <a:r>
              <a:rPr lang="es-ES" sz="3200" b="0" strike="noStrike" spc="-1" dirty="0" err="1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titoría</a:t>
            </a:r>
            <a:r>
              <a:rPr lang="es-ES" sz="3200" b="0" strike="noStrike" spc="-1" dirty="0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e orientación</a:t>
            </a:r>
            <a:endParaRPr lang="es-ES" sz="3200" b="0" strike="noStrike" spc="-1" dirty="0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420"/>
              </a:spcBef>
            </a:pPr>
            <a:r>
              <a:rPr lang="es-ES" sz="21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c) </a:t>
            </a:r>
            <a:r>
              <a:rPr lang="es-ES" sz="28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 </a:t>
            </a:r>
            <a:r>
              <a:rPr lang="es-ES" sz="2800" b="0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titoría</a:t>
            </a:r>
            <a:r>
              <a:rPr lang="es-ES" sz="28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dos alumnos, a dirección e a orientación da </a:t>
            </a:r>
            <a:r>
              <a:rPr lang="es-ES" sz="2800" b="0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súa</a:t>
            </a:r>
            <a:r>
              <a:rPr lang="es-ES" sz="28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es-ES" sz="2800" b="0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aprendizaxe</a:t>
            </a:r>
            <a:r>
              <a:rPr lang="es-ES" sz="28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e o </a:t>
            </a:r>
            <a:r>
              <a:rPr lang="es-ES" sz="2800" b="0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apoio</a:t>
            </a:r>
            <a:r>
              <a:rPr lang="es-ES" sz="28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no </a:t>
            </a:r>
            <a:r>
              <a:rPr lang="es-ES" sz="2800" b="0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seu</a:t>
            </a:r>
            <a:r>
              <a:rPr lang="es-ES" sz="28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proceso educativo, en colaboración coas familias.</a:t>
            </a:r>
          </a:p>
          <a:p>
            <a:pPr marL="343080" indent="-342720">
              <a:lnSpc>
                <a:spcPct val="90000"/>
              </a:lnSpc>
              <a:spcBef>
                <a:spcPts val="420"/>
              </a:spcBef>
            </a:pPr>
            <a:r>
              <a:rPr lang="es-ES" sz="28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d) A orientación educativa, académica e profesional dos alumnos, en colaboración, de ser o caso, </a:t>
            </a:r>
            <a:r>
              <a:rPr lang="es-ES" sz="2800" b="0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cos</a:t>
            </a:r>
            <a:r>
              <a:rPr lang="es-ES" sz="28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es-ES" sz="2800" b="0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servizos</a:t>
            </a:r>
            <a:r>
              <a:rPr lang="es-ES" sz="28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es-ES" sz="2800" b="0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ou</a:t>
            </a:r>
            <a:r>
              <a:rPr lang="es-ES" sz="28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departamentos especializados.</a:t>
            </a:r>
          </a:p>
          <a:p>
            <a:pPr marL="343080" indent="-342720">
              <a:lnSpc>
                <a:spcPct val="90000"/>
              </a:lnSpc>
              <a:spcBef>
                <a:spcPts val="420"/>
              </a:spcBef>
            </a:pPr>
            <a:r>
              <a:rPr lang="es-ES" sz="28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e) A atención </a:t>
            </a:r>
            <a:r>
              <a:rPr lang="es-ES" sz="2800" b="0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ao</a:t>
            </a:r>
            <a:r>
              <a:rPr lang="es-ES" sz="28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es-ES" sz="2800" b="0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desenvolvemento</a:t>
            </a:r>
            <a:r>
              <a:rPr lang="es-ES" sz="28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intelectual, afectivo, psicomotriz, social e moral do alumnado.</a:t>
            </a:r>
          </a:p>
          <a:p>
            <a:pPr marL="343080" indent="-342720">
              <a:lnSpc>
                <a:spcPct val="90000"/>
              </a:lnSpc>
              <a:spcBef>
                <a:spcPts val="420"/>
              </a:spcBef>
            </a:pPr>
            <a:r>
              <a:rPr lang="es-ES" sz="28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h) (....) a orientación </a:t>
            </a:r>
            <a:r>
              <a:rPr lang="es-ES" sz="2800" b="0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ás</a:t>
            </a:r>
            <a:r>
              <a:rPr lang="es-ES" sz="28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familias para a </a:t>
            </a:r>
            <a:r>
              <a:rPr lang="es-ES" sz="2800" b="0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súa</a:t>
            </a:r>
            <a:r>
              <a:rPr lang="es-ES" sz="28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cooperación no proceso de </a:t>
            </a:r>
            <a:r>
              <a:rPr lang="es-ES" sz="2800" b="0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aprendizaxe</a:t>
            </a:r>
            <a:r>
              <a:rPr lang="es-ES" sz="28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dos </a:t>
            </a:r>
            <a:r>
              <a:rPr lang="es-ES" sz="2800" b="0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seus</a:t>
            </a:r>
            <a:r>
              <a:rPr lang="es-ES" sz="28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es-ES" sz="2800" b="0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fillos</a:t>
            </a:r>
            <a:r>
              <a:rPr lang="es-ES" sz="28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e </a:t>
            </a:r>
            <a:r>
              <a:rPr lang="es-ES" sz="2800" b="0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fillas</a:t>
            </a:r>
            <a:endParaRPr lang="es-ES" sz="2800" b="0" strike="noStrike" spc="-1" dirty="0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90000"/>
              </a:lnSpc>
              <a:spcBef>
                <a:spcPts val="420"/>
              </a:spcBef>
            </a:pPr>
            <a:endParaRPr lang="es-ES" sz="2100" b="0" strike="noStrike" spc="-1" dirty="0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TextShape 1"/>
          <p:cNvSpPr txBox="1"/>
          <p:nvPr/>
        </p:nvSpPr>
        <p:spPr>
          <a:xfrm>
            <a:off x="457200" y="274680"/>
            <a:ext cx="7848360" cy="11426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s-ES" sz="4400" b="0" strike="noStrike" spc="-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Funcions do profesorado</a:t>
            </a:r>
            <a:endParaRPr lang="es-E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34" name="TextShape 2"/>
          <p:cNvSpPr txBox="1"/>
          <p:nvPr/>
        </p:nvSpPr>
        <p:spPr>
          <a:xfrm>
            <a:off x="457200" y="1600200"/>
            <a:ext cx="7848360" cy="4525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343080" indent="-342720">
              <a:lnSpc>
                <a:spcPct val="80000"/>
              </a:lnSpc>
              <a:spcBef>
                <a:spcPts val="420"/>
              </a:spcBef>
              <a:buClr>
                <a:srgbClr val="669900"/>
              </a:buClr>
              <a:buFont typeface="Arial"/>
              <a:buChar char="•"/>
            </a:pPr>
            <a:r>
              <a:rPr lang="es-ES" sz="3200" b="0" strike="noStrike" spc="-1" dirty="0">
                <a:solidFill>
                  <a:srgbClr val="6699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participación </a:t>
            </a:r>
            <a:endParaRPr lang="es-ES" sz="3200" b="0" strike="noStrike" spc="-1" dirty="0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80000"/>
              </a:lnSpc>
              <a:spcBef>
                <a:spcPts val="420"/>
              </a:spcBef>
            </a:pPr>
            <a:r>
              <a:rPr lang="es-ES" sz="21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j) </a:t>
            </a:r>
            <a:r>
              <a:rPr lang="es-ES" sz="24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 participación </a:t>
            </a:r>
            <a:r>
              <a:rPr lang="es-ES" sz="2400" b="0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na</a:t>
            </a:r>
            <a:r>
              <a:rPr lang="es-ES" sz="24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es-ES" sz="2400" b="0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actividade</a:t>
            </a:r>
            <a:r>
              <a:rPr lang="es-ES" sz="24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es-ES" sz="2400" b="0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xeral</a:t>
            </a:r>
            <a:r>
              <a:rPr lang="es-ES" sz="24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do centro.</a:t>
            </a:r>
          </a:p>
          <a:p>
            <a:pPr marL="343080" indent="-342720">
              <a:lnSpc>
                <a:spcPct val="80000"/>
              </a:lnSpc>
              <a:spcBef>
                <a:spcPts val="420"/>
              </a:spcBef>
            </a:pPr>
            <a:r>
              <a:rPr lang="es-ES" sz="24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f) A promoción, organización e participación </a:t>
            </a:r>
            <a:r>
              <a:rPr lang="es-ES" sz="2400" b="0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nas</a:t>
            </a:r>
            <a:r>
              <a:rPr lang="es-ES" sz="24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actividades complementarias, dentro </a:t>
            </a:r>
            <a:r>
              <a:rPr lang="es-ES" sz="2400" b="0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ou</a:t>
            </a:r>
            <a:r>
              <a:rPr lang="es-ES" sz="24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es-ES" sz="2400" b="0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fóra</a:t>
            </a:r>
            <a:r>
              <a:rPr lang="es-ES" sz="24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do recinto educativo, programadas polos centros.</a:t>
            </a:r>
          </a:p>
          <a:p>
            <a:pPr marL="343080" indent="-342720">
              <a:lnSpc>
                <a:spcPct val="80000"/>
              </a:lnSpc>
              <a:spcBef>
                <a:spcPts val="420"/>
              </a:spcBef>
            </a:pPr>
            <a:r>
              <a:rPr lang="es-ES" sz="24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g) A contribución a que as actividades do centro se leven a cabo </a:t>
            </a:r>
            <a:r>
              <a:rPr lang="es-ES" sz="2400" b="0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nun</a:t>
            </a:r>
            <a:r>
              <a:rPr lang="es-ES" sz="24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clima de respecto, de tolerancia, de participación e de </a:t>
            </a:r>
            <a:r>
              <a:rPr lang="es-ES" sz="2400" b="0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liberdade</a:t>
            </a:r>
            <a:r>
              <a:rPr lang="es-ES" sz="24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para fomentar nos alumnos os valores da </a:t>
            </a:r>
            <a:r>
              <a:rPr lang="es-ES" sz="2400" b="0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cidadanía</a:t>
            </a:r>
            <a:r>
              <a:rPr lang="es-ES" sz="24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democrática.</a:t>
            </a:r>
          </a:p>
          <a:p>
            <a:pPr marL="343080" indent="-342720">
              <a:lnSpc>
                <a:spcPct val="80000"/>
              </a:lnSpc>
              <a:spcBef>
                <a:spcPts val="420"/>
              </a:spcBef>
            </a:pPr>
            <a:r>
              <a:rPr lang="es-ES" sz="24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i) </a:t>
            </a:r>
            <a:r>
              <a:rPr lang="es-ES" sz="2400" b="1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 coordinación das actividades docentes, de </a:t>
            </a:r>
            <a:r>
              <a:rPr lang="es-ES" sz="2400" b="1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xestión</a:t>
            </a:r>
            <a:r>
              <a:rPr lang="es-ES" sz="2400" b="1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e de dirección que </a:t>
            </a:r>
            <a:r>
              <a:rPr lang="es-ES" sz="2400" b="1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lles</a:t>
            </a:r>
            <a:r>
              <a:rPr lang="es-ES" sz="2400" b="1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es-ES" sz="2400" b="1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sexan</a:t>
            </a:r>
            <a:r>
              <a:rPr lang="es-ES" sz="2400" b="1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encomendadas</a:t>
            </a:r>
            <a:r>
              <a:rPr lang="es-ES" sz="24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.</a:t>
            </a:r>
          </a:p>
          <a:p>
            <a:pPr marL="343080" indent="-342720">
              <a:lnSpc>
                <a:spcPct val="80000"/>
              </a:lnSpc>
              <a:spcBef>
                <a:spcPts val="420"/>
              </a:spcBef>
            </a:pPr>
            <a:r>
              <a:rPr lang="es-ES" sz="24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k) A participación nos </a:t>
            </a:r>
            <a:r>
              <a:rPr lang="es-ES" sz="2400" b="0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plans</a:t>
            </a:r>
            <a:r>
              <a:rPr lang="es-ES" sz="24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de </a:t>
            </a:r>
            <a:r>
              <a:rPr lang="es-ES" sz="2400" b="0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avaliación</a:t>
            </a:r>
            <a:r>
              <a:rPr lang="es-ES" sz="24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que determinen as </a:t>
            </a:r>
            <a:r>
              <a:rPr lang="es-ES" sz="2400" b="0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administracións</a:t>
            </a:r>
            <a:r>
              <a:rPr lang="es-ES" sz="24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educativas </a:t>
            </a:r>
            <a:r>
              <a:rPr lang="es-ES" sz="2400" b="0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ou</a:t>
            </a:r>
            <a:r>
              <a:rPr lang="es-ES" sz="24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os propios centros.</a:t>
            </a:r>
          </a:p>
          <a:p>
            <a:pPr>
              <a:lnSpc>
                <a:spcPct val="80000"/>
              </a:lnSpc>
              <a:spcBef>
                <a:spcPts val="420"/>
              </a:spcBef>
            </a:pPr>
            <a:endParaRPr lang="es-ES" sz="2100" b="0" strike="noStrike" spc="-1" dirty="0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535" name="3 Imagen"/>
          <p:cNvPicPr/>
          <p:nvPr/>
        </p:nvPicPr>
        <p:blipFill>
          <a:blip r:embed="rId2" cstate="print"/>
          <a:stretch/>
        </p:blipFill>
        <p:spPr>
          <a:xfrm>
            <a:off x="0" y="3789000"/>
            <a:ext cx="611280" cy="7916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6" name="6 Marcador de posición de imagen"/>
          <p:cNvPicPr/>
          <p:nvPr/>
        </p:nvPicPr>
        <p:blipFill>
          <a:blip r:embed="rId2" cstate="print"/>
          <a:srcRect l="20789" r="20789"/>
          <a:stretch/>
        </p:blipFill>
        <p:spPr>
          <a:xfrm>
            <a:off x="228600" y="416520"/>
            <a:ext cx="2006280" cy="2675160"/>
          </a:xfrm>
          <a:prstGeom prst="rect">
            <a:avLst/>
          </a:prstGeom>
          <a:ln w="34920">
            <a:noFill/>
          </a:ln>
        </p:spPr>
      </p:pic>
      <p:pic>
        <p:nvPicPr>
          <p:cNvPr id="537" name="8 Marcador de posición de imagen"/>
          <p:cNvPicPr/>
          <p:nvPr/>
        </p:nvPicPr>
        <p:blipFill>
          <a:blip r:embed="rId3" cstate="print"/>
          <a:srcRect l="25055" r="25055"/>
          <a:stretch/>
        </p:blipFill>
        <p:spPr>
          <a:xfrm>
            <a:off x="4343400" y="416520"/>
            <a:ext cx="2006280" cy="2675160"/>
          </a:xfrm>
          <a:prstGeom prst="rect">
            <a:avLst/>
          </a:prstGeom>
          <a:ln w="34920">
            <a:noFill/>
          </a:ln>
        </p:spPr>
      </p:pic>
      <p:pic>
        <p:nvPicPr>
          <p:cNvPr id="538" name="7 Marcador de posición de imagen"/>
          <p:cNvPicPr/>
          <p:nvPr/>
        </p:nvPicPr>
        <p:blipFill>
          <a:blip r:embed="rId4" cstate="print"/>
          <a:srcRect l="29462" r="29462"/>
          <a:stretch/>
        </p:blipFill>
        <p:spPr>
          <a:xfrm>
            <a:off x="2286000" y="416520"/>
            <a:ext cx="2006280" cy="2675160"/>
          </a:xfrm>
          <a:prstGeom prst="rect">
            <a:avLst/>
          </a:prstGeom>
          <a:ln w="34920">
            <a:noFill/>
          </a:ln>
        </p:spPr>
      </p:pic>
      <p:pic>
        <p:nvPicPr>
          <p:cNvPr id="539" name="9 Marcador de posición de imagen"/>
          <p:cNvPicPr/>
          <p:nvPr/>
        </p:nvPicPr>
        <p:blipFill>
          <a:blip r:embed="rId5" cstate="print"/>
          <a:srcRect l="16904" r="16904"/>
          <a:stretch/>
        </p:blipFill>
        <p:spPr>
          <a:xfrm>
            <a:off x="6400800" y="416520"/>
            <a:ext cx="2006280" cy="2675160"/>
          </a:xfrm>
          <a:prstGeom prst="rect">
            <a:avLst/>
          </a:prstGeom>
          <a:ln w="34920">
            <a:noFill/>
          </a:ln>
        </p:spPr>
      </p:pic>
      <p:sp>
        <p:nvSpPr>
          <p:cNvPr id="540" name="TextShape 1"/>
          <p:cNvSpPr txBox="1"/>
          <p:nvPr/>
        </p:nvSpPr>
        <p:spPr>
          <a:xfrm>
            <a:off x="228600" y="3352680"/>
            <a:ext cx="8152920" cy="30477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  <a:spcBef>
                <a:spcPts val="561"/>
              </a:spcBef>
            </a:pPr>
            <a:r>
              <a:rPr lang="es-ES" sz="28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 </a:t>
            </a:r>
            <a:r>
              <a:rPr lang="es-ES" sz="2800" b="0" strike="noStrike" spc="-1" dirty="0" err="1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agora</a:t>
            </a:r>
            <a:r>
              <a:rPr lang="es-ES" sz="2800" b="0" strike="noStrike" spc="-1" dirty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es-ES" sz="2800" b="0" strike="noStrike" spc="-1" dirty="0" err="1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aos</a:t>
            </a:r>
            <a:r>
              <a:rPr lang="es-ES" sz="2800" b="0" strike="noStrike" spc="-1" dirty="0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Órganos </a:t>
            </a:r>
            <a:r>
              <a:rPr lang="es-ES" sz="2800" b="0" strike="noStrike" spc="-1" smtClean="0">
                <a:solidFill>
                  <a:srgbClr val="1F497D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colexiados!! </a:t>
            </a:r>
            <a:endParaRPr lang="es-ES" sz="2800" b="0" strike="noStrike" spc="-1" dirty="0">
              <a:solidFill>
                <a:srgbClr val="1F497D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541" name="10 Imagen"/>
          <p:cNvPicPr/>
          <p:nvPr/>
        </p:nvPicPr>
        <p:blipFill>
          <a:blip r:embed="rId6" cstate="print"/>
          <a:stretch/>
        </p:blipFill>
        <p:spPr>
          <a:xfrm>
            <a:off x="2771640" y="3861000"/>
            <a:ext cx="3600000" cy="25581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CustomShape 1"/>
          <p:cNvSpPr/>
          <p:nvPr/>
        </p:nvSpPr>
        <p:spPr>
          <a:xfrm>
            <a:off x="3276720" y="2565360"/>
            <a:ext cx="2619000" cy="174276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69" name="CustomShape 2"/>
          <p:cNvSpPr/>
          <p:nvPr/>
        </p:nvSpPr>
        <p:spPr>
          <a:xfrm>
            <a:off x="3548160" y="2743200"/>
            <a:ext cx="2047680" cy="13712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370" name="Picture 9"/>
          <p:cNvPicPr/>
          <p:nvPr/>
        </p:nvPicPr>
        <p:blipFill>
          <a:blip r:embed="rId2" cstate="print"/>
          <a:stretch/>
        </p:blipFill>
        <p:spPr>
          <a:xfrm>
            <a:off x="2050920" y="1916280"/>
            <a:ext cx="5976720" cy="439236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CustomShape 1"/>
          <p:cNvSpPr/>
          <p:nvPr/>
        </p:nvSpPr>
        <p:spPr>
          <a:xfrm>
            <a:off x="3352680" y="2514600"/>
            <a:ext cx="2437920" cy="18284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372" name="Picture 7"/>
          <p:cNvPicPr/>
          <p:nvPr/>
        </p:nvPicPr>
        <p:blipFill>
          <a:blip r:embed="rId2" cstate="print"/>
          <a:stretch/>
        </p:blipFill>
        <p:spPr>
          <a:xfrm>
            <a:off x="1476360" y="1844640"/>
            <a:ext cx="5543280" cy="403200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3" name="Picture 5"/>
          <p:cNvPicPr/>
          <p:nvPr/>
        </p:nvPicPr>
        <p:blipFill>
          <a:blip r:embed="rId2" cstate="print"/>
          <a:stretch/>
        </p:blipFill>
        <p:spPr>
          <a:xfrm>
            <a:off x="1332000" y="1928880"/>
            <a:ext cx="6408360" cy="394776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4" name="Picture 7"/>
          <p:cNvPicPr/>
          <p:nvPr/>
        </p:nvPicPr>
        <p:blipFill>
          <a:blip r:embed="rId2" cstate="print"/>
          <a:stretch/>
        </p:blipFill>
        <p:spPr>
          <a:xfrm>
            <a:off x="1332000" y="1916280"/>
            <a:ext cx="6408360" cy="410508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ContemporaryPhotoAlbum</Template>
  <TotalTime>54</TotalTime>
  <Words>2232</Words>
  <Application>Microsoft Office PowerPoint</Application>
  <PresentationFormat>Presentación en pantalla (4:3)</PresentationFormat>
  <Paragraphs>222</Paragraphs>
  <Slides>58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8</vt:i4>
      </vt:variant>
      <vt:variant>
        <vt:lpstr>Títulos de diapositiva</vt:lpstr>
      </vt:variant>
      <vt:variant>
        <vt:i4>58</vt:i4>
      </vt:variant>
    </vt:vector>
  </HeadingPairs>
  <TitlesOfParts>
    <vt:vector size="66" baseType="lpstr"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  <vt:lpstr>Diapositiva 30</vt:lpstr>
      <vt:lpstr>Diapositiva 31</vt:lpstr>
      <vt:lpstr>Diapositiva 32</vt:lpstr>
      <vt:lpstr>Diapositiva 33</vt:lpstr>
      <vt:lpstr>Diapositiva 34</vt:lpstr>
      <vt:lpstr>Diapositiva 35</vt:lpstr>
      <vt:lpstr>Diapositiva 36</vt:lpstr>
      <vt:lpstr>Diapositiva 37</vt:lpstr>
      <vt:lpstr>Diapositiva 38</vt:lpstr>
      <vt:lpstr>Diapositiva 39</vt:lpstr>
      <vt:lpstr>Diapositiva 40</vt:lpstr>
      <vt:lpstr>Diapositiva 41</vt:lpstr>
      <vt:lpstr>Diapositiva 42</vt:lpstr>
      <vt:lpstr>Diapositiva 43</vt:lpstr>
      <vt:lpstr>Diapositiva 44</vt:lpstr>
      <vt:lpstr>Diapositiva 45</vt:lpstr>
      <vt:lpstr>Diapositiva 46</vt:lpstr>
      <vt:lpstr>Diapositiva 47</vt:lpstr>
      <vt:lpstr>Diapositiva 48</vt:lpstr>
      <vt:lpstr>Diapositiva 49</vt:lpstr>
      <vt:lpstr>Diapositiva 50</vt:lpstr>
      <vt:lpstr>Diapositiva 51</vt:lpstr>
      <vt:lpstr>Diapositiva 52</vt:lpstr>
      <vt:lpstr>Diapositiva 53</vt:lpstr>
      <vt:lpstr>Diapositiva 54</vt:lpstr>
      <vt:lpstr>Diapositiva 55</vt:lpstr>
      <vt:lpstr>Diapositiva 56</vt:lpstr>
      <vt:lpstr>Diapositiva 57</vt:lpstr>
      <vt:lpstr>Diapositiva 58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subject/>
  <dc:creator/>
  <dc:description/>
  <cp:lastModifiedBy>Isabel</cp:lastModifiedBy>
  <cp:revision>16</cp:revision>
  <dcterms:created xsi:type="dcterms:W3CDTF">2017-07-04T12:07:02Z</dcterms:created>
  <dcterms:modified xsi:type="dcterms:W3CDTF">2018-07-10T12:20:06Z</dcterms:modified>
  <dc:language>gl-ES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Presentación en pantalla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57</vt:i4>
  </property>
</Properties>
</file>