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7" r:id="rId2"/>
    <p:sldId id="268" r:id="rId3"/>
    <p:sldId id="269" r:id="rId4"/>
    <p:sldId id="270" r:id="rId5"/>
    <p:sldId id="260" r:id="rId6"/>
    <p:sldId id="261" r:id="rId7"/>
    <p:sldId id="262" r:id="rId8"/>
  </p:sldIdLst>
  <p:sldSz cx="9144000" cy="6858000" type="screen4x3"/>
  <p:notesSz cx="6858000" cy="9144000"/>
  <p:defaultTextStyle>
    <a:lvl1pPr marL="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>
      <p:cViewPr varScale="1">
        <p:scale>
          <a:sx n="113" d="100"/>
          <a:sy n="113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6E7D018D-748F-47BF-843A-40349A141CAC}" type="datetimeFigureOut">
              <a:rPr lang="es-ES" smtClean="0"/>
              <a:pPr/>
              <a:t>04/07/2017</a:t>
            </a:fld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04AC5213-BACC-41AB-9B61-B40CF6C5296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4981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23E9B8FB-2ABD-42C9-A6DA-A6789EAF441D}" type="datetimeFigureOut">
              <a:pPr/>
              <a:t>04/07/2017</a:t>
            </a:fld>
            <a:endParaRPr lang="es-E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BE2A7042-DEED-4AA1-9E89-4A16B2572577}" type="slidenum"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95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ada del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es-ES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 del álbum de fotografías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chemeClr val="bg1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es-ES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es-ES"/>
              <a:t>Haga clic para agregar la fecha u otros detalles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en 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mi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horizont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vertical con títul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2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1 en vertical y 3 en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: 3 en horizontal y 2 e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: 2 en horizontal y 3 e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adra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cuadra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es-ES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2400" i="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ic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04/07/2017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04/07/2017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talla completa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es-ES" i="0"/>
              <a:t>Haga clic en el icono para agregar una imagen a página completa</a:t>
            </a:r>
            <a:endParaRPr kumimoji="0" lang="es-ES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ción del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es-ES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subtítulo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es-ES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 de la sección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en horizont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mixt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0" hangingPunct="1"/>
            <a:r>
              <a:rPr kumimoji="0" lang="es-ES" smtClean="0"/>
              <a:t>Haga clic para modificar el estilo de título del patrón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04/07/2017</a:t>
            </a:fld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es-ES">
                <a:solidFill>
                  <a:schemeClr val="bg1"/>
                </a:solidFill>
              </a:rPr>
              <a:pPr/>
              <a:t>‹Nº›</a:t>
            </a:fld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es-ES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es-ES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es-ES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es-ES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es-ES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es-ES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9.jpe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err="1" smtClean="0"/>
              <a:t>Xestión</a:t>
            </a:r>
            <a:r>
              <a:rPr lang="es-ES" dirty="0" smtClean="0"/>
              <a:t> administrativa</a:t>
            </a:r>
            <a:endParaRPr lang="gl-ES" dirty="0"/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r="7384"/>
          <a:stretch>
            <a:fillRect/>
          </a:stretch>
        </p:blipFill>
        <p:spPr/>
      </p:pic>
      <p:sp>
        <p:nvSpPr>
          <p:cNvPr id="4" name="3 Marcador de texto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Función directiv</a:t>
            </a:r>
            <a:r>
              <a:rPr lang="es-ES" sz="2600" dirty="0" smtClean="0"/>
              <a:t>a</a:t>
            </a:r>
          </a:p>
          <a:p>
            <a:endParaRPr lang="es-ES" sz="2600" dirty="0"/>
          </a:p>
          <a:p>
            <a:r>
              <a:rPr lang="es-ES" dirty="0" smtClean="0"/>
              <a:t> 2017-18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28980903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41" r="26241"/>
          <a:stretch>
            <a:fillRect/>
          </a:stretch>
        </p:blipFill>
        <p:spPr>
          <a:xfrm>
            <a:off x="3779912" y="218390"/>
            <a:ext cx="4752528" cy="4002698"/>
          </a:xfrm>
        </p:spPr>
      </p:pic>
      <p:sp>
        <p:nvSpPr>
          <p:cNvPr id="3" name="2 Marcador de texto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dirty="0" smtClean="0"/>
              <a:t>XESTION ADMINISTRATIVA</a:t>
            </a:r>
            <a:endParaRPr lang="gl-ES" b="1" dirty="0"/>
          </a:p>
        </p:txBody>
      </p:sp>
      <p:sp>
        <p:nvSpPr>
          <p:cNvPr id="6" name="5 Rectángulo"/>
          <p:cNvSpPr/>
          <p:nvPr/>
        </p:nvSpPr>
        <p:spPr>
          <a:xfrm>
            <a:off x="467544" y="332656"/>
            <a:ext cx="32403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gl-ES" sz="2400" b="1" dirty="0" smtClean="0">
                <a:solidFill>
                  <a:srgbClr val="1F497D"/>
                </a:solidFill>
              </a:rPr>
              <a:t>Conxunto de accións mediante as cales o directivo desenvolve as súas actividades a través do cumprimento das fases do proceso administrativo: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planificar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organizar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dirixir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coordinar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e controlar</a:t>
            </a:r>
            <a:r>
              <a:rPr lang="pt-BR" sz="2400" dirty="0" smtClean="0">
                <a:solidFill>
                  <a:srgbClr val="1F497D"/>
                </a:solidFill>
              </a:rPr>
              <a:t>.</a:t>
            </a:r>
            <a:endParaRPr lang="gl-ES" sz="24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66204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osición de imagen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2 Marcador de texto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posición de imagen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5 Marcador de posición de imagen"/>
          <p:cNvSpPr>
            <a:spLocks noGrp="1"/>
          </p:cNvSpPr>
          <p:nvPr>
            <p:ph type="pic" sz="quarter" idx="19"/>
          </p:nvPr>
        </p:nvSpPr>
        <p:spPr/>
      </p:sp>
    </p:spTree>
    <p:extLst>
      <p:ext uri="{BB962C8B-B14F-4D97-AF65-F5344CB8AC3E}">
        <p14:creationId xmlns:p14="http://schemas.microsoft.com/office/powerpoint/2010/main" val="32456956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  <a:latin typeface="verdana"/>
              </a:rPr>
              <a:t>HAI </a:t>
            </a:r>
            <a:r>
              <a:rPr lang="es-ES" b="1" dirty="0" smtClean="0">
                <a:solidFill>
                  <a:srgbClr val="000000"/>
                </a:solidFill>
                <a:latin typeface="verdana"/>
              </a:rPr>
              <a:t>XESTIÓN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s-ES" sz="1600" b="1" dirty="0" smtClean="0">
                <a:solidFill>
                  <a:srgbClr val="000000"/>
                </a:solidFill>
                <a:latin typeface="verdana"/>
              </a:rPr>
              <a:t>Cando todos/as se involucran nos </a:t>
            </a:r>
            <a:r>
              <a:rPr lang="es-ES" sz="1600" b="1" dirty="0">
                <a:solidFill>
                  <a:srgbClr val="000000"/>
                </a:solidFill>
                <a:latin typeface="verdana"/>
              </a:rPr>
              <a:t>procesos de </a:t>
            </a:r>
            <a:endParaRPr lang="es-ES" sz="1600" b="1" dirty="0" smtClean="0">
              <a:solidFill>
                <a:srgbClr val="000000"/>
              </a:solidFill>
              <a:latin typeface="verdana"/>
            </a:endParaRPr>
          </a:p>
          <a:p>
            <a:pPr marL="400050" lvl="1" indent="0">
              <a:buNone/>
            </a:pPr>
            <a:endParaRPr lang="es-ES" sz="1600" b="1" dirty="0">
              <a:solidFill>
                <a:srgbClr val="000000"/>
              </a:solidFill>
              <a:latin typeface="verdana"/>
            </a:endParaRP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planificación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organización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dirección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avaliación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toma de decisións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resolución de conflitos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e definición e identificación de retos e oportunidades de desenvolvemento estratéxico da tarefa educativa</a:t>
            </a:r>
            <a:r>
              <a:rPr lang="gl-ES" b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gl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6"/>
            <a:ext cx="277177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3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duotone>
              <a:srgbClr val="000000"/>
              <a:schemeClr val="accent5"/>
            </a:duotone>
          </a:blip>
          <a:srcRect t="2556" b="2556"/>
          <a:stretch>
            <a:fillRect/>
          </a:stretch>
        </p:blipFill>
        <p:spPr>
          <a:xfrm>
            <a:off x="304800" y="228600"/>
            <a:ext cx="4754563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/>
              <a:t>En la ficha </a:t>
            </a:r>
            <a:r>
              <a:rPr lang="es-ES" b="1"/>
              <a:t>Herramientas de imagen | Formato</a:t>
            </a:r>
            <a:r>
              <a:rPr lang="es-ES"/>
              <a:t>, puede crear sus propios marcos y realizar correcciones en las imágenes, como ajustar el contraste y el brillo o recortar la imagen para que tenga la apariencia adecuada.</a:t>
            </a:r>
          </a:p>
          <a:p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228600" y="4343400"/>
            <a:ext cx="2590800" cy="1295400"/>
          </a:xfrm>
        </p:spPr>
        <p:txBody>
          <a:bodyPr/>
          <a:lstStyle>
            <a:extLst/>
          </a:lstStyle>
          <a:p>
            <a:r>
              <a:rPr lang="es-ES"/>
              <a:t>Los estilos rápidos de imagen le proporcionan “marcos” muy atractivos con un solo clic.</a:t>
            </a:r>
          </a:p>
        </p:txBody>
      </p:sp>
      <p:pic>
        <p:nvPicPr>
          <p:cNvPr id="25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444" b="2444"/>
          <a:stretch>
            <a:fillRect/>
          </a:stretch>
        </p:blipFill>
        <p:spPr>
          <a:xfrm>
            <a:off x="228600" y="723900"/>
            <a:ext cx="2400300" cy="32004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balanced" dir="t"/>
          </a:scene3d>
          <a:sp3d prstMaterial="plastic">
            <a:bevelT w="0" h="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5" name="j0321101.jpg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print"/>
          <a:srcRect t="2444" b="2444"/>
          <a:stretch>
            <a:fillRect/>
          </a:stretch>
        </p:blipFill>
        <p:spPr>
          <a:xfrm>
            <a:off x="31623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4" name="j0341706.jpg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/>
          <a:srcRect t="2444" b="2444"/>
          <a:stretch>
            <a:fillRect/>
          </a:stretch>
        </p:blipFill>
        <p:spPr>
          <a:xfrm>
            <a:off x="60960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j0175361.jpg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/>
          <a:srcRect l="5333" r="5333"/>
          <a:stretch>
            <a:fillRect/>
          </a:stretch>
        </p:blipFill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6" name="j0321087.jpg"/>
          <p:cNvPicPr>
            <a:picLocks noGrp="1" noChangeAspect="1"/>
          </p:cNvPicPr>
          <p:nvPr>
            <p:ph type="pic" sz="quarter" idx="26"/>
          </p:nvPr>
        </p:nvPicPr>
        <p:blipFill>
          <a:blip r:embed="rId4" cstate="print"/>
          <a:srcRect l="26367" r="26367"/>
          <a:stretch>
            <a:fillRect/>
          </a:stretch>
        </p:blipFill>
        <p:spPr>
          <a:xfrm>
            <a:off x="228600" y="2286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8" name="j0321101.jpg"/>
          <p:cNvPicPr>
            <a:picLocks noGrp="1" noChangeAspect="1"/>
          </p:cNvPicPr>
          <p:nvPr>
            <p:ph type="pic" sz="quarter" idx="14"/>
          </p:nvPr>
        </p:nvPicPr>
        <p:blipFill>
          <a:blip r:embed="rId5" cstate="print"/>
          <a:srcRect l="3556" r="3556"/>
          <a:stretch>
            <a:fillRect/>
          </a:stretch>
        </p:blipFill>
        <p:spPr>
          <a:xfrm>
            <a:off x="228600" y="34290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2" name="j0321097.jpg"/>
          <p:cNvPicPr>
            <a:picLocks noGrp="1" noChangeAspect="1"/>
          </p:cNvPicPr>
          <p:nvPr>
            <p:ph type="pic" sz="quarter" idx="28"/>
          </p:nvPr>
        </p:nvPicPr>
        <p:blipFill>
          <a:blip r:embed="rId6" cstate="print"/>
          <a:srcRect l="2444" r="2444"/>
          <a:stretch>
            <a:fillRect/>
          </a:stretch>
        </p:blipFill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5" name="j0321089.jpg"/>
          <p:cNvPicPr>
            <a:picLocks noGrp="1" noChangeAspect="1"/>
          </p:cNvPicPr>
          <p:nvPr>
            <p:ph type="pic" sz="quarter" idx="27"/>
          </p:nvPr>
        </p:nvPicPr>
        <p:blipFill>
          <a:blip r:embed="rId7" cstate="print"/>
          <a:srcRect l="2444" r="2444"/>
          <a:stretch>
            <a:fillRect/>
          </a:stretch>
        </p:blipFill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Álbum de fotos modern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130</Words>
  <Application>Microsoft Office PowerPoint</Application>
  <PresentationFormat>Presentación en pantalla (4:3)</PresentationFormat>
  <Paragraphs>26</Paragraphs>
  <Slides>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Álbum de fotos moderno</vt:lpstr>
      <vt:lpstr>Presentación de PowerPoint</vt:lpstr>
      <vt:lpstr>Presentación de PowerPoint</vt:lpstr>
      <vt:lpstr>Presentación de PowerPoint</vt:lpstr>
      <vt:lpstr>HAI XESTIÓN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2017-07-04T12:07:02Z</dcterms:created>
  <dcterms:modified xsi:type="dcterms:W3CDTF">2017-07-04T12:30:38Z</dcterms:modified>
</cp:coreProperties>
</file>