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3" r:id="rId1"/>
  </p:sldMasterIdLst>
  <p:notesMasterIdLst>
    <p:notesMasterId r:id="rId53"/>
  </p:notesMasterIdLst>
  <p:sldIdLst>
    <p:sldId id="437" r:id="rId2"/>
    <p:sldId id="438" r:id="rId3"/>
    <p:sldId id="439" r:id="rId4"/>
    <p:sldId id="490" r:id="rId5"/>
    <p:sldId id="489" r:id="rId6"/>
    <p:sldId id="488" r:id="rId7"/>
    <p:sldId id="450" r:id="rId8"/>
    <p:sldId id="327" r:id="rId9"/>
    <p:sldId id="491" r:id="rId10"/>
    <p:sldId id="451" r:id="rId11"/>
    <p:sldId id="493" r:id="rId12"/>
    <p:sldId id="455" r:id="rId13"/>
    <p:sldId id="454" r:id="rId14"/>
    <p:sldId id="457" r:id="rId15"/>
    <p:sldId id="456" r:id="rId16"/>
    <p:sldId id="458" r:id="rId17"/>
    <p:sldId id="459" r:id="rId18"/>
    <p:sldId id="461" r:id="rId19"/>
    <p:sldId id="462" r:id="rId20"/>
    <p:sldId id="464" r:id="rId21"/>
    <p:sldId id="465" r:id="rId22"/>
    <p:sldId id="467" r:id="rId23"/>
    <p:sldId id="492" r:id="rId24"/>
    <p:sldId id="468" r:id="rId25"/>
    <p:sldId id="469" r:id="rId26"/>
    <p:sldId id="471" r:id="rId27"/>
    <p:sldId id="472" r:id="rId28"/>
    <p:sldId id="449" r:id="rId29"/>
    <p:sldId id="473" r:id="rId30"/>
    <p:sldId id="476" r:id="rId31"/>
    <p:sldId id="447" r:id="rId32"/>
    <p:sldId id="448" r:id="rId33"/>
    <p:sldId id="444" r:id="rId34"/>
    <p:sldId id="466" r:id="rId35"/>
    <p:sldId id="477" r:id="rId36"/>
    <p:sldId id="416" r:id="rId37"/>
    <p:sldId id="397" r:id="rId38"/>
    <p:sldId id="399" r:id="rId39"/>
    <p:sldId id="479" r:id="rId40"/>
    <p:sldId id="470" r:id="rId41"/>
    <p:sldId id="480" r:id="rId42"/>
    <p:sldId id="402" r:id="rId43"/>
    <p:sldId id="403" r:id="rId44"/>
    <p:sldId id="481" r:id="rId45"/>
    <p:sldId id="482" r:id="rId46"/>
    <p:sldId id="483" r:id="rId47"/>
    <p:sldId id="371" r:id="rId48"/>
    <p:sldId id="484" r:id="rId49"/>
    <p:sldId id="485" r:id="rId50"/>
    <p:sldId id="486" r:id="rId51"/>
    <p:sldId id="430" r:id="rId52"/>
  </p:sldIdLst>
  <p:sldSz cx="9144000" cy="6858000" type="screen4x3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FF6600"/>
    <a:srgbClr val="800080"/>
    <a:srgbClr val="99CCFF"/>
    <a:srgbClr val="00CC00"/>
    <a:srgbClr val="3968C7"/>
    <a:srgbClr val="66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08" autoAdjust="0"/>
    <p:restoredTop sz="94600"/>
  </p:normalViewPr>
  <p:slideViewPr>
    <p:cSldViewPr>
      <p:cViewPr varScale="1">
        <p:scale>
          <a:sx n="88" d="100"/>
          <a:sy n="88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dirty="0" smtClean="0"/>
              <a:t>Nº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</a:t>
            </a:r>
            <a:r>
              <a:rPr lang="en-US" dirty="0" err="1" smtClean="0"/>
              <a:t>artes</a:t>
            </a:r>
            <a:r>
              <a:rPr lang="en-US" dirty="0" smtClean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alumno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02405949256337E-2"/>
          <c:y val="0.16239610673665789"/>
          <c:w val="0.87644203849518809"/>
          <c:h val="0.721624015748031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Comparativa!$D$1</c:f>
              <c:strCache>
                <c:ptCount val="1"/>
                <c:pt idx="0">
                  <c:v>Partes por alumno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Comparativa!$A$2:$A$5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cat>
          <c:val>
            <c:numRef>
              <c:f>Comparativa!$D$2:$D$5</c:f>
              <c:numCache>
                <c:formatCode>0.00</c:formatCode>
                <c:ptCount val="4"/>
                <c:pt idx="0">
                  <c:v>2.2413793103448274</c:v>
                </c:pt>
                <c:pt idx="1">
                  <c:v>1.0565110565110565</c:v>
                </c:pt>
                <c:pt idx="2">
                  <c:v>0.9325</c:v>
                </c:pt>
                <c:pt idx="3">
                  <c:v>0.78801843317972353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565312"/>
        <c:axId val="227564752"/>
        <c:axId val="0"/>
      </c:bar3DChart>
      <c:catAx>
        <c:axId val="22756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gl-ES"/>
          </a:p>
        </c:txPr>
        <c:crossAx val="227564752"/>
        <c:crosses val="autoZero"/>
        <c:auto val="1"/>
        <c:lblAlgn val="ctr"/>
        <c:lblOffset val="100"/>
        <c:noMultiLvlLbl val="0"/>
      </c:catAx>
      <c:valAx>
        <c:axId val="227564752"/>
        <c:scaling>
          <c:orientation val="minMax"/>
          <c:max val="2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275653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D0A22-B090-463D-B68F-AD50524F3E8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B740DE92-5C04-4B14-8693-CA06A6727C14}">
      <dgm:prSet phldrT="[Texto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s-ES_tradnl" sz="1600" b="1" dirty="0" err="1" smtClean="0">
              <a:solidFill>
                <a:srgbClr val="002060"/>
              </a:solidFill>
            </a:rPr>
            <a:t>Axenda</a:t>
          </a:r>
          <a:r>
            <a:rPr lang="es-ES_tradnl" sz="1600" b="1" dirty="0" smtClean="0">
              <a:solidFill>
                <a:srgbClr val="002060"/>
              </a:solidFill>
            </a:rPr>
            <a:t> XE</a:t>
          </a:r>
          <a:endParaRPr lang="gl-ES" sz="1600" b="1" dirty="0">
            <a:solidFill>
              <a:srgbClr val="002060"/>
            </a:solidFill>
          </a:endParaRPr>
        </a:p>
      </dgm:t>
    </dgm:pt>
    <dgm:pt modelId="{7C523D03-C8EC-42A0-9C34-A89906D1462B}" type="parTrans" cxnId="{A55EBDB1-FF1A-4DCB-927A-2C64BC4FCB89}">
      <dgm:prSet/>
      <dgm:spPr/>
      <dgm:t>
        <a:bodyPr/>
        <a:lstStyle/>
        <a:p>
          <a:endParaRPr lang="gl-ES" sz="1600"/>
        </a:p>
      </dgm:t>
    </dgm:pt>
    <dgm:pt modelId="{196AA5E9-969F-449D-94D8-DE33715A1A3A}" type="sibTrans" cxnId="{A55EBDB1-FF1A-4DCB-927A-2C64BC4FCB89}">
      <dgm:prSet/>
      <dgm:spPr/>
      <dgm:t>
        <a:bodyPr/>
        <a:lstStyle/>
        <a:p>
          <a:endParaRPr lang="gl-ES" sz="1600"/>
        </a:p>
      </dgm:t>
    </dgm:pt>
    <dgm:pt modelId="{A8904997-8E34-47DE-8669-55B7256DCD0E}">
      <dgm:prSet phldrT="[Texto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s-ES_tradnl" sz="1600" dirty="0" smtClean="0">
              <a:solidFill>
                <a:srgbClr val="002060"/>
              </a:solidFill>
            </a:rPr>
            <a:t>Temporalización</a:t>
          </a:r>
          <a:endParaRPr lang="gl-ES" sz="1600" dirty="0">
            <a:solidFill>
              <a:srgbClr val="002060"/>
            </a:solidFill>
          </a:endParaRPr>
        </a:p>
      </dgm:t>
    </dgm:pt>
    <dgm:pt modelId="{ABDF74F7-9A10-4247-A9A6-63F684318128}" type="parTrans" cxnId="{2D599FAD-57FA-4D38-BC4A-018796CC391B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gl-ES" sz="1600"/>
        </a:p>
      </dgm:t>
    </dgm:pt>
    <dgm:pt modelId="{DADCDF98-6D83-4C6C-84CF-433F57C9A70E}" type="sibTrans" cxnId="{2D599FAD-57FA-4D38-BC4A-018796CC391B}">
      <dgm:prSet/>
      <dgm:spPr/>
      <dgm:t>
        <a:bodyPr/>
        <a:lstStyle/>
        <a:p>
          <a:endParaRPr lang="gl-ES" sz="1600"/>
        </a:p>
      </dgm:t>
    </dgm:pt>
    <dgm:pt modelId="{85D627C3-AA16-47D2-9B03-B1DCC6A2E1FF}">
      <dgm:prSet phldrT="[Texto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s-ES_tradnl" sz="1600" dirty="0" smtClean="0">
              <a:solidFill>
                <a:srgbClr val="002060"/>
              </a:solidFill>
            </a:rPr>
            <a:t>Ámbitos de </a:t>
          </a:r>
          <a:r>
            <a:rPr lang="es-ES_tradnl" sz="1600" dirty="0" err="1" smtClean="0">
              <a:solidFill>
                <a:srgbClr val="002060"/>
              </a:solidFill>
            </a:rPr>
            <a:t>traballo</a:t>
          </a:r>
          <a:endParaRPr lang="gl-ES" sz="1600" dirty="0">
            <a:solidFill>
              <a:srgbClr val="002060"/>
            </a:solidFill>
          </a:endParaRPr>
        </a:p>
      </dgm:t>
    </dgm:pt>
    <dgm:pt modelId="{868CBD15-A3DA-4834-A8AB-0E30042CA423}" type="parTrans" cxnId="{5257EF75-5643-4E30-B7DB-69558FB656AB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gl-ES" sz="1600"/>
        </a:p>
      </dgm:t>
    </dgm:pt>
    <dgm:pt modelId="{F04AF2EC-FEC5-43F4-B3CD-6631310F49A5}" type="sibTrans" cxnId="{5257EF75-5643-4E30-B7DB-69558FB656AB}">
      <dgm:prSet/>
      <dgm:spPr/>
      <dgm:t>
        <a:bodyPr/>
        <a:lstStyle/>
        <a:p>
          <a:endParaRPr lang="gl-ES" sz="1600"/>
        </a:p>
      </dgm:t>
    </dgm:pt>
    <dgm:pt modelId="{42A87BA8-5C2F-4EAC-BAD4-4553BD2E54E5}">
      <dgm:prSet phldrT="[Texto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s-ES_tradnl" sz="1600" dirty="0" smtClean="0">
              <a:solidFill>
                <a:srgbClr val="002060"/>
              </a:solidFill>
            </a:rPr>
            <a:t>Destinatarios</a:t>
          </a:r>
          <a:endParaRPr lang="gl-ES" sz="1600" dirty="0">
            <a:solidFill>
              <a:srgbClr val="002060"/>
            </a:solidFill>
          </a:endParaRPr>
        </a:p>
      </dgm:t>
    </dgm:pt>
    <dgm:pt modelId="{ABD1FEC7-831E-4A8D-9377-3FA3261C1754}" type="parTrans" cxnId="{73FFF4D7-3987-4141-A0AA-BBB243B67DB6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gl-ES" sz="1600"/>
        </a:p>
      </dgm:t>
    </dgm:pt>
    <dgm:pt modelId="{A6651288-11AA-49A4-89F1-33221787C251}" type="sibTrans" cxnId="{73FFF4D7-3987-4141-A0AA-BBB243B67DB6}">
      <dgm:prSet/>
      <dgm:spPr/>
      <dgm:t>
        <a:bodyPr/>
        <a:lstStyle/>
        <a:p>
          <a:endParaRPr lang="gl-ES" sz="1600"/>
        </a:p>
      </dgm:t>
    </dgm:pt>
    <dgm:pt modelId="{D924BC34-591A-4219-9810-35E1CFC8C91B}" type="pres">
      <dgm:prSet presAssocID="{92BD0A22-B090-463D-B68F-AD50524F3E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F291A11C-8F8F-448D-A1BA-DC09BF76641F}" type="pres">
      <dgm:prSet presAssocID="{B740DE92-5C04-4B14-8693-CA06A6727C14}" presName="root1" presStyleCnt="0"/>
      <dgm:spPr/>
    </dgm:pt>
    <dgm:pt modelId="{4A199D28-0801-4337-BA35-31B9320B078A}" type="pres">
      <dgm:prSet presAssocID="{B740DE92-5C04-4B14-8693-CA06A6727C14}" presName="LevelOneTextNode" presStyleLbl="node0" presStyleIdx="0" presStyleCnt="1" custScaleX="46150" custScaleY="35269" custLinFactNeighborX="23856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204516F0-DC6C-45C0-96C8-47181D43A4CA}" type="pres">
      <dgm:prSet presAssocID="{B740DE92-5C04-4B14-8693-CA06A6727C14}" presName="level2hierChild" presStyleCnt="0"/>
      <dgm:spPr/>
    </dgm:pt>
    <dgm:pt modelId="{CE417B72-E574-4C18-9128-8DE66BE06CF8}" type="pres">
      <dgm:prSet presAssocID="{ABDF74F7-9A10-4247-A9A6-63F684318128}" presName="conn2-1" presStyleLbl="parChTrans1D2" presStyleIdx="0" presStyleCnt="3"/>
      <dgm:spPr/>
      <dgm:t>
        <a:bodyPr/>
        <a:lstStyle/>
        <a:p>
          <a:endParaRPr lang="gl-ES"/>
        </a:p>
      </dgm:t>
    </dgm:pt>
    <dgm:pt modelId="{25DA51E4-763F-453E-9A94-E7C6077B3F90}" type="pres">
      <dgm:prSet presAssocID="{ABDF74F7-9A10-4247-A9A6-63F684318128}" presName="connTx" presStyleLbl="parChTrans1D2" presStyleIdx="0" presStyleCnt="3"/>
      <dgm:spPr/>
      <dgm:t>
        <a:bodyPr/>
        <a:lstStyle/>
        <a:p>
          <a:endParaRPr lang="gl-ES"/>
        </a:p>
      </dgm:t>
    </dgm:pt>
    <dgm:pt modelId="{D7AE805E-348C-4882-A8FF-7A11304D93A3}" type="pres">
      <dgm:prSet presAssocID="{A8904997-8E34-47DE-8669-55B7256DCD0E}" presName="root2" presStyleCnt="0"/>
      <dgm:spPr/>
    </dgm:pt>
    <dgm:pt modelId="{50871758-C8D6-4C9D-8337-21E2A8F82CD3}" type="pres">
      <dgm:prSet presAssocID="{A8904997-8E34-47DE-8669-55B7256DCD0E}" presName="LevelTwoTextNode" presStyleLbl="node2" presStyleIdx="0" presStyleCnt="3" custScaleX="54211" custScaleY="28401" custLinFactNeighborX="2236" custLinFactNeighborY="-5839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E126AD2B-FCB3-4D82-BC71-AFEFAD7E5AEA}" type="pres">
      <dgm:prSet presAssocID="{A8904997-8E34-47DE-8669-55B7256DCD0E}" presName="level3hierChild" presStyleCnt="0"/>
      <dgm:spPr/>
    </dgm:pt>
    <dgm:pt modelId="{5121E7E1-28E0-4D5D-AC0C-0FD79C18FA10}" type="pres">
      <dgm:prSet presAssocID="{868CBD15-A3DA-4834-A8AB-0E30042CA423}" presName="conn2-1" presStyleLbl="parChTrans1D2" presStyleIdx="1" presStyleCnt="3"/>
      <dgm:spPr/>
      <dgm:t>
        <a:bodyPr/>
        <a:lstStyle/>
        <a:p>
          <a:endParaRPr lang="gl-ES"/>
        </a:p>
      </dgm:t>
    </dgm:pt>
    <dgm:pt modelId="{447F293B-B4BB-4FDB-AC17-7CD90CF2EDC8}" type="pres">
      <dgm:prSet presAssocID="{868CBD15-A3DA-4834-A8AB-0E30042CA423}" presName="connTx" presStyleLbl="parChTrans1D2" presStyleIdx="1" presStyleCnt="3"/>
      <dgm:spPr/>
      <dgm:t>
        <a:bodyPr/>
        <a:lstStyle/>
        <a:p>
          <a:endParaRPr lang="gl-ES"/>
        </a:p>
      </dgm:t>
    </dgm:pt>
    <dgm:pt modelId="{71967B57-6608-40ED-A0F0-6E5CC15A85C7}" type="pres">
      <dgm:prSet presAssocID="{85D627C3-AA16-47D2-9B03-B1DCC6A2E1FF}" presName="root2" presStyleCnt="0"/>
      <dgm:spPr/>
    </dgm:pt>
    <dgm:pt modelId="{B9959CE9-369C-4F88-A96A-4E916A7FDFE4}" type="pres">
      <dgm:prSet presAssocID="{85D627C3-AA16-47D2-9B03-B1DCC6A2E1FF}" presName="LevelTwoTextNode" presStyleLbl="node2" presStyleIdx="1" presStyleCnt="3" custScaleX="66026" custScaleY="28229" custLinFactNeighborX="-1091" custLinFactNeighborY="-5823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C93E389B-BDD1-4280-B431-1BA331FA0E64}" type="pres">
      <dgm:prSet presAssocID="{85D627C3-AA16-47D2-9B03-B1DCC6A2E1FF}" presName="level3hierChild" presStyleCnt="0"/>
      <dgm:spPr/>
    </dgm:pt>
    <dgm:pt modelId="{8E016243-A898-4812-9191-E81E7478FCEA}" type="pres">
      <dgm:prSet presAssocID="{ABD1FEC7-831E-4A8D-9377-3FA3261C1754}" presName="conn2-1" presStyleLbl="parChTrans1D2" presStyleIdx="2" presStyleCnt="3"/>
      <dgm:spPr/>
      <dgm:t>
        <a:bodyPr/>
        <a:lstStyle/>
        <a:p>
          <a:endParaRPr lang="gl-ES"/>
        </a:p>
      </dgm:t>
    </dgm:pt>
    <dgm:pt modelId="{6D95C9C9-678C-4714-B927-173D274ADBB4}" type="pres">
      <dgm:prSet presAssocID="{ABD1FEC7-831E-4A8D-9377-3FA3261C1754}" presName="connTx" presStyleLbl="parChTrans1D2" presStyleIdx="2" presStyleCnt="3"/>
      <dgm:spPr/>
      <dgm:t>
        <a:bodyPr/>
        <a:lstStyle/>
        <a:p>
          <a:endParaRPr lang="gl-ES"/>
        </a:p>
      </dgm:t>
    </dgm:pt>
    <dgm:pt modelId="{B61308F0-30DC-46EF-97E0-8CFD4B1E1C0D}" type="pres">
      <dgm:prSet presAssocID="{42A87BA8-5C2F-4EAC-BAD4-4553BD2E54E5}" presName="root2" presStyleCnt="0"/>
      <dgm:spPr/>
    </dgm:pt>
    <dgm:pt modelId="{F31CB338-7414-4664-9259-FB3A5A9FF43C}" type="pres">
      <dgm:prSet presAssocID="{42A87BA8-5C2F-4EAC-BAD4-4553BD2E54E5}" presName="LevelTwoTextNode" presStyleLbl="node2" presStyleIdx="2" presStyleCnt="3" custScaleX="52518" custScaleY="24340" custLinFactNeighborX="4384" custLinFactNeighborY="-6374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4182A29A-03F2-4544-9A9D-1076FAD4025F}" type="pres">
      <dgm:prSet presAssocID="{42A87BA8-5C2F-4EAC-BAD4-4553BD2E54E5}" presName="level3hierChild" presStyleCnt="0"/>
      <dgm:spPr/>
    </dgm:pt>
  </dgm:ptLst>
  <dgm:cxnLst>
    <dgm:cxn modelId="{FEA2A073-39A2-4972-957E-5AF7AD670F33}" type="presOf" srcId="{B740DE92-5C04-4B14-8693-CA06A6727C14}" destId="{4A199D28-0801-4337-BA35-31B9320B078A}" srcOrd="0" destOrd="0" presId="urn:microsoft.com/office/officeart/2005/8/layout/hierarchy2"/>
    <dgm:cxn modelId="{9CF2E7E5-86E6-4385-9621-012667366A8D}" type="presOf" srcId="{ABD1FEC7-831E-4A8D-9377-3FA3261C1754}" destId="{6D95C9C9-678C-4714-B927-173D274ADBB4}" srcOrd="1" destOrd="0" presId="urn:microsoft.com/office/officeart/2005/8/layout/hierarchy2"/>
    <dgm:cxn modelId="{993F4FE8-7E3F-4E80-B24D-0BF1FA95A189}" type="presOf" srcId="{92BD0A22-B090-463D-B68F-AD50524F3E8C}" destId="{D924BC34-591A-4219-9810-35E1CFC8C91B}" srcOrd="0" destOrd="0" presId="urn:microsoft.com/office/officeart/2005/8/layout/hierarchy2"/>
    <dgm:cxn modelId="{D5CE66BA-E053-4551-A2D9-19272B861D0C}" type="presOf" srcId="{868CBD15-A3DA-4834-A8AB-0E30042CA423}" destId="{5121E7E1-28E0-4D5D-AC0C-0FD79C18FA10}" srcOrd="0" destOrd="0" presId="urn:microsoft.com/office/officeart/2005/8/layout/hierarchy2"/>
    <dgm:cxn modelId="{F12D3A97-99CC-4C10-8CEB-FF3D94DAA0DD}" type="presOf" srcId="{ABDF74F7-9A10-4247-A9A6-63F684318128}" destId="{CE417B72-E574-4C18-9128-8DE66BE06CF8}" srcOrd="0" destOrd="0" presId="urn:microsoft.com/office/officeart/2005/8/layout/hierarchy2"/>
    <dgm:cxn modelId="{7F1ACBA4-CA99-4176-B680-6029F7405E7B}" type="presOf" srcId="{A8904997-8E34-47DE-8669-55B7256DCD0E}" destId="{50871758-C8D6-4C9D-8337-21E2A8F82CD3}" srcOrd="0" destOrd="0" presId="urn:microsoft.com/office/officeart/2005/8/layout/hierarchy2"/>
    <dgm:cxn modelId="{E6953C83-82DD-48EE-9E42-D2D7DE005DBB}" type="presOf" srcId="{42A87BA8-5C2F-4EAC-BAD4-4553BD2E54E5}" destId="{F31CB338-7414-4664-9259-FB3A5A9FF43C}" srcOrd="0" destOrd="0" presId="urn:microsoft.com/office/officeart/2005/8/layout/hierarchy2"/>
    <dgm:cxn modelId="{A55EBDB1-FF1A-4DCB-927A-2C64BC4FCB89}" srcId="{92BD0A22-B090-463D-B68F-AD50524F3E8C}" destId="{B740DE92-5C04-4B14-8693-CA06A6727C14}" srcOrd="0" destOrd="0" parTransId="{7C523D03-C8EC-42A0-9C34-A89906D1462B}" sibTransId="{196AA5E9-969F-449D-94D8-DE33715A1A3A}"/>
    <dgm:cxn modelId="{5257EF75-5643-4E30-B7DB-69558FB656AB}" srcId="{B740DE92-5C04-4B14-8693-CA06A6727C14}" destId="{85D627C3-AA16-47D2-9B03-B1DCC6A2E1FF}" srcOrd="1" destOrd="0" parTransId="{868CBD15-A3DA-4834-A8AB-0E30042CA423}" sibTransId="{F04AF2EC-FEC5-43F4-B3CD-6631310F49A5}"/>
    <dgm:cxn modelId="{DE9A8D80-6D0D-4F32-85F6-9D5A9FBA4555}" type="presOf" srcId="{ABD1FEC7-831E-4A8D-9377-3FA3261C1754}" destId="{8E016243-A898-4812-9191-E81E7478FCEA}" srcOrd="0" destOrd="0" presId="urn:microsoft.com/office/officeart/2005/8/layout/hierarchy2"/>
    <dgm:cxn modelId="{6EB7FF76-1D72-4AB9-85BB-B05DA1AA3377}" type="presOf" srcId="{868CBD15-A3DA-4834-A8AB-0E30042CA423}" destId="{447F293B-B4BB-4FDB-AC17-7CD90CF2EDC8}" srcOrd="1" destOrd="0" presId="urn:microsoft.com/office/officeart/2005/8/layout/hierarchy2"/>
    <dgm:cxn modelId="{2D599FAD-57FA-4D38-BC4A-018796CC391B}" srcId="{B740DE92-5C04-4B14-8693-CA06A6727C14}" destId="{A8904997-8E34-47DE-8669-55B7256DCD0E}" srcOrd="0" destOrd="0" parTransId="{ABDF74F7-9A10-4247-A9A6-63F684318128}" sibTransId="{DADCDF98-6D83-4C6C-84CF-433F57C9A70E}"/>
    <dgm:cxn modelId="{FA7850C8-F27C-43B5-9FF8-A7445CCE1727}" type="presOf" srcId="{85D627C3-AA16-47D2-9B03-B1DCC6A2E1FF}" destId="{B9959CE9-369C-4F88-A96A-4E916A7FDFE4}" srcOrd="0" destOrd="0" presId="urn:microsoft.com/office/officeart/2005/8/layout/hierarchy2"/>
    <dgm:cxn modelId="{2C358256-9C11-46E0-8CCE-8A79099695CD}" type="presOf" srcId="{ABDF74F7-9A10-4247-A9A6-63F684318128}" destId="{25DA51E4-763F-453E-9A94-E7C6077B3F90}" srcOrd="1" destOrd="0" presId="urn:microsoft.com/office/officeart/2005/8/layout/hierarchy2"/>
    <dgm:cxn modelId="{73FFF4D7-3987-4141-A0AA-BBB243B67DB6}" srcId="{B740DE92-5C04-4B14-8693-CA06A6727C14}" destId="{42A87BA8-5C2F-4EAC-BAD4-4553BD2E54E5}" srcOrd="2" destOrd="0" parTransId="{ABD1FEC7-831E-4A8D-9377-3FA3261C1754}" sibTransId="{A6651288-11AA-49A4-89F1-33221787C251}"/>
    <dgm:cxn modelId="{7C091160-7819-41B7-95F0-5EF565A7C097}" type="presParOf" srcId="{D924BC34-591A-4219-9810-35E1CFC8C91B}" destId="{F291A11C-8F8F-448D-A1BA-DC09BF76641F}" srcOrd="0" destOrd="0" presId="urn:microsoft.com/office/officeart/2005/8/layout/hierarchy2"/>
    <dgm:cxn modelId="{6ACA1BB2-20B0-402D-9B53-1848BD2944FD}" type="presParOf" srcId="{F291A11C-8F8F-448D-A1BA-DC09BF76641F}" destId="{4A199D28-0801-4337-BA35-31B9320B078A}" srcOrd="0" destOrd="0" presId="urn:microsoft.com/office/officeart/2005/8/layout/hierarchy2"/>
    <dgm:cxn modelId="{645FEF59-3C8E-41B3-A0B5-F28069404034}" type="presParOf" srcId="{F291A11C-8F8F-448D-A1BA-DC09BF76641F}" destId="{204516F0-DC6C-45C0-96C8-47181D43A4CA}" srcOrd="1" destOrd="0" presId="urn:microsoft.com/office/officeart/2005/8/layout/hierarchy2"/>
    <dgm:cxn modelId="{8277C2E7-500B-492B-ADBD-9E26B06854AE}" type="presParOf" srcId="{204516F0-DC6C-45C0-96C8-47181D43A4CA}" destId="{CE417B72-E574-4C18-9128-8DE66BE06CF8}" srcOrd="0" destOrd="0" presId="urn:microsoft.com/office/officeart/2005/8/layout/hierarchy2"/>
    <dgm:cxn modelId="{9D9DAA81-5797-4374-B20D-8FCE819E0601}" type="presParOf" srcId="{CE417B72-E574-4C18-9128-8DE66BE06CF8}" destId="{25DA51E4-763F-453E-9A94-E7C6077B3F90}" srcOrd="0" destOrd="0" presId="urn:microsoft.com/office/officeart/2005/8/layout/hierarchy2"/>
    <dgm:cxn modelId="{4E94BB12-346C-4BE3-AEBC-4B8BB35F8058}" type="presParOf" srcId="{204516F0-DC6C-45C0-96C8-47181D43A4CA}" destId="{D7AE805E-348C-4882-A8FF-7A11304D93A3}" srcOrd="1" destOrd="0" presId="urn:microsoft.com/office/officeart/2005/8/layout/hierarchy2"/>
    <dgm:cxn modelId="{371AABB8-6C72-45E6-8CAB-9F8EB6797EEE}" type="presParOf" srcId="{D7AE805E-348C-4882-A8FF-7A11304D93A3}" destId="{50871758-C8D6-4C9D-8337-21E2A8F82CD3}" srcOrd="0" destOrd="0" presId="urn:microsoft.com/office/officeart/2005/8/layout/hierarchy2"/>
    <dgm:cxn modelId="{B442142B-9762-4C00-9A3C-D870664A7F44}" type="presParOf" srcId="{D7AE805E-348C-4882-A8FF-7A11304D93A3}" destId="{E126AD2B-FCB3-4D82-BC71-AFEFAD7E5AEA}" srcOrd="1" destOrd="0" presId="urn:microsoft.com/office/officeart/2005/8/layout/hierarchy2"/>
    <dgm:cxn modelId="{493834C9-210B-4759-861F-E58658EF4F17}" type="presParOf" srcId="{204516F0-DC6C-45C0-96C8-47181D43A4CA}" destId="{5121E7E1-28E0-4D5D-AC0C-0FD79C18FA10}" srcOrd="2" destOrd="0" presId="urn:microsoft.com/office/officeart/2005/8/layout/hierarchy2"/>
    <dgm:cxn modelId="{A23DBDD1-CC79-4577-9D03-E075E9DF2E18}" type="presParOf" srcId="{5121E7E1-28E0-4D5D-AC0C-0FD79C18FA10}" destId="{447F293B-B4BB-4FDB-AC17-7CD90CF2EDC8}" srcOrd="0" destOrd="0" presId="urn:microsoft.com/office/officeart/2005/8/layout/hierarchy2"/>
    <dgm:cxn modelId="{5FA04CF9-98A6-4A74-9ED4-C4FD9AE58017}" type="presParOf" srcId="{204516F0-DC6C-45C0-96C8-47181D43A4CA}" destId="{71967B57-6608-40ED-A0F0-6E5CC15A85C7}" srcOrd="3" destOrd="0" presId="urn:microsoft.com/office/officeart/2005/8/layout/hierarchy2"/>
    <dgm:cxn modelId="{93F6D21D-D918-4CB4-B7BF-4DDD5788743A}" type="presParOf" srcId="{71967B57-6608-40ED-A0F0-6E5CC15A85C7}" destId="{B9959CE9-369C-4F88-A96A-4E916A7FDFE4}" srcOrd="0" destOrd="0" presId="urn:microsoft.com/office/officeart/2005/8/layout/hierarchy2"/>
    <dgm:cxn modelId="{FD4909CF-5FD2-4E48-A07A-E76D24ED268E}" type="presParOf" srcId="{71967B57-6608-40ED-A0F0-6E5CC15A85C7}" destId="{C93E389B-BDD1-4280-B431-1BA331FA0E64}" srcOrd="1" destOrd="0" presId="urn:microsoft.com/office/officeart/2005/8/layout/hierarchy2"/>
    <dgm:cxn modelId="{92AFFB64-02CC-4FCE-A8AF-5ABA443DFC98}" type="presParOf" srcId="{204516F0-DC6C-45C0-96C8-47181D43A4CA}" destId="{8E016243-A898-4812-9191-E81E7478FCEA}" srcOrd="4" destOrd="0" presId="urn:microsoft.com/office/officeart/2005/8/layout/hierarchy2"/>
    <dgm:cxn modelId="{53A0A164-8091-4AF6-AA71-2BD1EB6BF3C7}" type="presParOf" srcId="{8E016243-A898-4812-9191-E81E7478FCEA}" destId="{6D95C9C9-678C-4714-B927-173D274ADBB4}" srcOrd="0" destOrd="0" presId="urn:microsoft.com/office/officeart/2005/8/layout/hierarchy2"/>
    <dgm:cxn modelId="{0F98E69F-9EF9-47D0-BCFB-D109BE82C982}" type="presParOf" srcId="{204516F0-DC6C-45C0-96C8-47181D43A4CA}" destId="{B61308F0-30DC-46EF-97E0-8CFD4B1E1C0D}" srcOrd="5" destOrd="0" presId="urn:microsoft.com/office/officeart/2005/8/layout/hierarchy2"/>
    <dgm:cxn modelId="{BE8BEC27-CB22-41DF-AC30-60D861573030}" type="presParOf" srcId="{B61308F0-30DC-46EF-97E0-8CFD4B1E1C0D}" destId="{F31CB338-7414-4664-9259-FB3A5A9FF43C}" srcOrd="0" destOrd="0" presId="urn:microsoft.com/office/officeart/2005/8/layout/hierarchy2"/>
    <dgm:cxn modelId="{D2A4B6EF-2643-4930-AEB7-7367DD5FC55B}" type="presParOf" srcId="{B61308F0-30DC-46EF-97E0-8CFD4B1E1C0D}" destId="{4182A29A-03F2-4544-9A9D-1076FAD402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4C63A8-8CFE-4183-9EAD-897CA4D82312}" type="doc">
      <dgm:prSet loTypeId="urn:microsoft.com/office/officeart/2008/layout/RadialCluster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E6F4666E-F2B3-4880-AE5D-C2AE90A71BBD}">
      <dgm:prSet phldrT="[Texto]" custT="1"/>
      <dgm:spPr/>
      <dgm:t>
        <a:bodyPr/>
        <a:lstStyle/>
        <a:p>
          <a:r>
            <a:rPr lang="es-ES" sz="2400" b="1" dirty="0" err="1" smtClean="0"/>
            <a:t>Proxecto</a:t>
          </a:r>
          <a:r>
            <a:rPr lang="es-ES" sz="2400" b="1" dirty="0" smtClean="0"/>
            <a:t> Conecta-Aleida</a:t>
          </a:r>
          <a:endParaRPr lang="es-ES" sz="2400" b="1" dirty="0"/>
        </a:p>
      </dgm:t>
    </dgm:pt>
    <dgm:pt modelId="{C21A17A2-8DA5-414B-B74D-34C7B7DCB8BA}" type="parTrans" cxnId="{45BCB344-A2D6-4B3B-8E04-2DE2495ED0B1}">
      <dgm:prSet/>
      <dgm:spPr/>
      <dgm:t>
        <a:bodyPr/>
        <a:lstStyle/>
        <a:p>
          <a:endParaRPr lang="es-ES" sz="1600"/>
        </a:p>
      </dgm:t>
    </dgm:pt>
    <dgm:pt modelId="{0CDC6F59-AEF4-4125-8E2A-89486771BEEB}" type="sibTrans" cxnId="{45BCB344-A2D6-4B3B-8E04-2DE2495ED0B1}">
      <dgm:prSet/>
      <dgm:spPr/>
      <dgm:t>
        <a:bodyPr/>
        <a:lstStyle/>
        <a:p>
          <a:endParaRPr lang="es-ES" sz="1600"/>
        </a:p>
      </dgm:t>
    </dgm:pt>
    <dgm:pt modelId="{A2610952-9ED5-4DA7-BAA9-B84CC4DB06B7}">
      <dgm:prSet phldrT="[Texto]" custT="1"/>
      <dgm:spPr/>
      <dgm:t>
        <a:bodyPr/>
        <a:lstStyle/>
        <a:p>
          <a:r>
            <a:rPr lang="es-ES" sz="1600" dirty="0" err="1" smtClean="0"/>
            <a:t>Escola</a:t>
          </a:r>
          <a:r>
            <a:rPr lang="es-ES" sz="1600" dirty="0" smtClean="0"/>
            <a:t> da vida</a:t>
          </a:r>
          <a:endParaRPr lang="es-ES" sz="1600" dirty="0"/>
        </a:p>
      </dgm:t>
    </dgm:pt>
    <dgm:pt modelId="{D61366B5-89E8-4B0F-ACDB-2F7A9FC59259}" type="parTrans" cxnId="{34337127-9814-433C-8A60-4E34C5EB09EE}">
      <dgm:prSet/>
      <dgm:spPr/>
      <dgm:t>
        <a:bodyPr/>
        <a:lstStyle/>
        <a:p>
          <a:endParaRPr lang="es-ES" sz="1600"/>
        </a:p>
      </dgm:t>
    </dgm:pt>
    <dgm:pt modelId="{AA15E97E-3EF3-40FA-A430-381D060D781D}" type="sibTrans" cxnId="{34337127-9814-433C-8A60-4E34C5EB09EE}">
      <dgm:prSet/>
      <dgm:spPr/>
      <dgm:t>
        <a:bodyPr/>
        <a:lstStyle/>
        <a:p>
          <a:endParaRPr lang="es-ES" sz="1600"/>
        </a:p>
      </dgm:t>
    </dgm:pt>
    <dgm:pt modelId="{D6633D6E-A612-4E52-A518-8149207E1A52}">
      <dgm:prSet phldrT="[Texto]" custT="1"/>
      <dgm:spPr/>
      <dgm:t>
        <a:bodyPr/>
        <a:lstStyle/>
        <a:p>
          <a:r>
            <a:rPr lang="es-ES" sz="1600" dirty="0" err="1" smtClean="0"/>
            <a:t>Fortalecemento</a:t>
          </a:r>
          <a:r>
            <a:rPr lang="es-ES" sz="1600" dirty="0" smtClean="0"/>
            <a:t> familiar</a:t>
          </a:r>
          <a:endParaRPr lang="es-ES" sz="1600" dirty="0"/>
        </a:p>
      </dgm:t>
    </dgm:pt>
    <dgm:pt modelId="{FC5827E0-E770-45C6-949B-35835CD310FE}" type="parTrans" cxnId="{7F28FA0F-2EB1-4E99-8EA2-7D5FD89EC8DD}">
      <dgm:prSet/>
      <dgm:spPr/>
      <dgm:t>
        <a:bodyPr/>
        <a:lstStyle/>
        <a:p>
          <a:endParaRPr lang="es-ES" sz="1600"/>
        </a:p>
      </dgm:t>
    </dgm:pt>
    <dgm:pt modelId="{85CE2A8E-BB81-4A23-B6E1-8618DF9802F8}" type="sibTrans" cxnId="{7F28FA0F-2EB1-4E99-8EA2-7D5FD89EC8DD}">
      <dgm:prSet/>
      <dgm:spPr/>
      <dgm:t>
        <a:bodyPr/>
        <a:lstStyle/>
        <a:p>
          <a:endParaRPr lang="es-ES" sz="1600"/>
        </a:p>
      </dgm:t>
    </dgm:pt>
    <dgm:pt modelId="{2F159EC0-B96D-420F-B0CC-4474F4B6A763}">
      <dgm:prSet phldrT="[Texto]" custT="1"/>
      <dgm:spPr/>
      <dgm:t>
        <a:bodyPr/>
        <a:lstStyle/>
        <a:p>
          <a:r>
            <a:rPr lang="es-ES" sz="1600" dirty="0" smtClean="0"/>
            <a:t>Terapia</a:t>
          </a:r>
        </a:p>
        <a:p>
          <a:r>
            <a:rPr lang="es-ES" sz="1600" dirty="0" smtClean="0"/>
            <a:t>familiar</a:t>
          </a:r>
          <a:endParaRPr lang="es-ES" sz="1600" dirty="0"/>
        </a:p>
      </dgm:t>
    </dgm:pt>
    <dgm:pt modelId="{02B2FF9E-5963-4652-A17F-99975574C77A}" type="parTrans" cxnId="{0B4C4A8B-0FC8-48D5-B157-5D76F9B00D82}">
      <dgm:prSet/>
      <dgm:spPr/>
      <dgm:t>
        <a:bodyPr/>
        <a:lstStyle/>
        <a:p>
          <a:endParaRPr lang="es-ES" sz="1600"/>
        </a:p>
      </dgm:t>
    </dgm:pt>
    <dgm:pt modelId="{8693A7DA-FB76-4370-833A-A0C1BA27B58B}" type="sibTrans" cxnId="{0B4C4A8B-0FC8-48D5-B157-5D76F9B00D82}">
      <dgm:prSet/>
      <dgm:spPr/>
      <dgm:t>
        <a:bodyPr/>
        <a:lstStyle/>
        <a:p>
          <a:endParaRPr lang="es-ES" sz="1600"/>
        </a:p>
      </dgm:t>
    </dgm:pt>
    <dgm:pt modelId="{64B58EF9-7B6D-4360-B086-9235D88E8390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s-ES" sz="1600" dirty="0" err="1" smtClean="0"/>
            <a:t>Outras</a:t>
          </a:r>
          <a:r>
            <a:rPr lang="es-ES" sz="1600" dirty="0" smtClean="0"/>
            <a:t> </a:t>
          </a:r>
          <a:r>
            <a:rPr lang="es-ES" sz="1600" dirty="0" err="1" smtClean="0"/>
            <a:t>colaboracións</a:t>
          </a:r>
          <a:r>
            <a:rPr lang="es-ES" sz="1600" dirty="0" smtClean="0"/>
            <a:t>:</a:t>
          </a:r>
        </a:p>
        <a:p>
          <a:pPr algn="ctr">
            <a:spcAft>
              <a:spcPct val="35000"/>
            </a:spcAft>
          </a:pPr>
          <a:r>
            <a:rPr lang="es-ES" sz="1200" dirty="0" smtClean="0"/>
            <a:t>“</a:t>
          </a:r>
          <a:r>
            <a:rPr lang="es-ES" sz="1200" dirty="0" err="1" smtClean="0"/>
            <a:t>Anaquiños</a:t>
          </a:r>
          <a:r>
            <a:rPr lang="es-ES" sz="1200" dirty="0" smtClean="0"/>
            <a:t> matemáticos”</a:t>
          </a:r>
        </a:p>
      </dgm:t>
    </dgm:pt>
    <dgm:pt modelId="{CBCFE2A8-D04C-4CFB-9CA5-669A8BD5935C}" type="parTrans" cxnId="{6FD9E409-E2D4-4AD9-91B1-0B4084013040}">
      <dgm:prSet/>
      <dgm:spPr/>
      <dgm:t>
        <a:bodyPr/>
        <a:lstStyle/>
        <a:p>
          <a:endParaRPr lang="es-ES" sz="1600"/>
        </a:p>
      </dgm:t>
    </dgm:pt>
    <dgm:pt modelId="{0972038F-9B62-4477-8605-DFE5EB03C5D3}" type="sibTrans" cxnId="{6FD9E409-E2D4-4AD9-91B1-0B4084013040}">
      <dgm:prSet/>
      <dgm:spPr/>
      <dgm:t>
        <a:bodyPr/>
        <a:lstStyle/>
        <a:p>
          <a:endParaRPr lang="es-ES" sz="1600"/>
        </a:p>
      </dgm:t>
    </dgm:pt>
    <dgm:pt modelId="{29785FDB-49DF-4E7D-A052-FC5E67E71E40}">
      <dgm:prSet custT="1"/>
      <dgm:spPr/>
      <dgm:t>
        <a:bodyPr/>
        <a:lstStyle/>
        <a:p>
          <a:r>
            <a:rPr lang="es-ES" sz="1600" dirty="0" err="1" smtClean="0"/>
            <a:t>Obradoiros</a:t>
          </a:r>
          <a:endParaRPr lang="es-ES" sz="1600" dirty="0" smtClean="0"/>
        </a:p>
        <a:p>
          <a:r>
            <a:rPr lang="es-ES" sz="1600" dirty="0" smtClean="0"/>
            <a:t>do PAT</a:t>
          </a:r>
          <a:endParaRPr lang="es-ES" sz="1600" dirty="0"/>
        </a:p>
      </dgm:t>
    </dgm:pt>
    <dgm:pt modelId="{357EDD25-0F2A-4F5A-BBAA-AB1A140872B8}" type="parTrans" cxnId="{1ACB48F2-40C4-494B-8F56-6C6FAA046D97}">
      <dgm:prSet/>
      <dgm:spPr/>
      <dgm:t>
        <a:bodyPr/>
        <a:lstStyle/>
        <a:p>
          <a:endParaRPr lang="es-ES" sz="1600"/>
        </a:p>
      </dgm:t>
    </dgm:pt>
    <dgm:pt modelId="{009A6254-4EC4-4381-B21A-BE775E322103}" type="sibTrans" cxnId="{1ACB48F2-40C4-494B-8F56-6C6FAA046D97}">
      <dgm:prSet/>
      <dgm:spPr/>
      <dgm:t>
        <a:bodyPr/>
        <a:lstStyle/>
        <a:p>
          <a:endParaRPr lang="es-ES" sz="1600"/>
        </a:p>
      </dgm:t>
    </dgm:pt>
    <dgm:pt modelId="{83906550-6830-41F6-A326-D4E33FBF69A4}">
      <dgm:prSet custT="1"/>
      <dgm:spPr/>
      <dgm:t>
        <a:bodyPr/>
        <a:lstStyle/>
        <a:p>
          <a:r>
            <a:rPr lang="es-ES" sz="1600" dirty="0" err="1" smtClean="0"/>
            <a:t>Titorías</a:t>
          </a:r>
          <a:r>
            <a:rPr lang="es-ES" sz="1600" dirty="0" smtClean="0"/>
            <a:t> individualizadas</a:t>
          </a:r>
          <a:endParaRPr lang="es-ES" sz="1600" dirty="0"/>
        </a:p>
      </dgm:t>
    </dgm:pt>
    <dgm:pt modelId="{A72E5069-1F9A-4810-85AD-C9BE3F5A9479}" type="parTrans" cxnId="{344C6CE7-770C-4D3A-89B3-AD69B7287A5B}">
      <dgm:prSet/>
      <dgm:spPr/>
      <dgm:t>
        <a:bodyPr/>
        <a:lstStyle/>
        <a:p>
          <a:endParaRPr lang="es-ES" sz="1600"/>
        </a:p>
      </dgm:t>
    </dgm:pt>
    <dgm:pt modelId="{2FDF3307-482A-48C7-9A7D-D90FFAA57DCE}" type="sibTrans" cxnId="{344C6CE7-770C-4D3A-89B3-AD69B7287A5B}">
      <dgm:prSet/>
      <dgm:spPr/>
      <dgm:t>
        <a:bodyPr/>
        <a:lstStyle/>
        <a:p>
          <a:endParaRPr lang="es-ES" sz="1600"/>
        </a:p>
      </dgm:t>
    </dgm:pt>
    <dgm:pt modelId="{AEF87296-D232-4C0B-A7B3-CF4F28F6E557}" type="pres">
      <dgm:prSet presAssocID="{AB4C63A8-8CFE-4183-9EAD-897CA4D8231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E550DB9-B3ED-47BA-BDD2-FD18139C3060}" type="pres">
      <dgm:prSet presAssocID="{E6F4666E-F2B3-4880-AE5D-C2AE90A71BBD}" presName="singleCycle" presStyleCnt="0"/>
      <dgm:spPr/>
      <dgm:t>
        <a:bodyPr/>
        <a:lstStyle/>
        <a:p>
          <a:endParaRPr lang="es-ES"/>
        </a:p>
      </dgm:t>
    </dgm:pt>
    <dgm:pt modelId="{8417F28F-D45C-4829-8D1B-B2D2E398E340}" type="pres">
      <dgm:prSet presAssocID="{E6F4666E-F2B3-4880-AE5D-C2AE90A71BBD}" presName="singleCenter" presStyleLbl="node1" presStyleIdx="0" presStyleCnt="7" custScaleX="188998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EF015B66-4A8A-416F-8FF6-D3CE919BC5D0}" type="pres">
      <dgm:prSet presAssocID="{D61366B5-89E8-4B0F-ACDB-2F7A9FC59259}" presName="Name56" presStyleLbl="parChTrans1D2" presStyleIdx="0" presStyleCnt="6"/>
      <dgm:spPr/>
      <dgm:t>
        <a:bodyPr/>
        <a:lstStyle/>
        <a:p>
          <a:endParaRPr lang="es-ES"/>
        </a:p>
      </dgm:t>
    </dgm:pt>
    <dgm:pt modelId="{90EF724A-11ED-40BF-814C-AD7A16CC0FD6}" type="pres">
      <dgm:prSet presAssocID="{A2610952-9ED5-4DA7-BAA9-B84CC4DB06B7}" presName="text0" presStyleLbl="node1" presStyleIdx="1" presStyleCnt="7" custScaleX="124930" custScaleY="767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E645F5-1DF0-4C1F-8182-6F25C8AE4B18}" type="pres">
      <dgm:prSet presAssocID="{FC5827E0-E770-45C6-949B-35835CD310FE}" presName="Name56" presStyleLbl="parChTrans1D2" presStyleIdx="1" presStyleCnt="6"/>
      <dgm:spPr/>
      <dgm:t>
        <a:bodyPr/>
        <a:lstStyle/>
        <a:p>
          <a:endParaRPr lang="es-ES"/>
        </a:p>
      </dgm:t>
    </dgm:pt>
    <dgm:pt modelId="{C2B136C0-96FA-4912-9CA9-5502B0573829}" type="pres">
      <dgm:prSet presAssocID="{D6633D6E-A612-4E52-A518-8149207E1A52}" presName="text0" presStyleLbl="node1" presStyleIdx="2" presStyleCnt="7" custScaleX="201661" custScaleY="70723" custRadScaleRad="143193" custRadScaleInc="55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CBDA36-34B6-4F1F-AC1B-B10EE55AC1D4}" type="pres">
      <dgm:prSet presAssocID="{02B2FF9E-5963-4652-A17F-99975574C77A}" presName="Name56" presStyleLbl="parChTrans1D2" presStyleIdx="2" presStyleCnt="6"/>
      <dgm:spPr/>
      <dgm:t>
        <a:bodyPr/>
        <a:lstStyle/>
        <a:p>
          <a:endParaRPr lang="es-ES"/>
        </a:p>
      </dgm:t>
    </dgm:pt>
    <dgm:pt modelId="{F4DD8BAA-E9AD-4377-AA23-8D128943B5B4}" type="pres">
      <dgm:prSet presAssocID="{2F159EC0-B96D-420F-B0CC-4474F4B6A763}" presName="text0" presStyleLbl="node1" presStyleIdx="3" presStyleCnt="7" custScaleX="163913" custScaleY="76503" custRadScaleRad="134553" custRadScaleInc="-291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14CE5E-FA39-4312-A389-66CC44484AE8}" type="pres">
      <dgm:prSet presAssocID="{CBCFE2A8-D04C-4CFB-9CA5-669A8BD5935C}" presName="Name56" presStyleLbl="parChTrans1D2" presStyleIdx="3" presStyleCnt="6"/>
      <dgm:spPr/>
      <dgm:t>
        <a:bodyPr/>
        <a:lstStyle/>
        <a:p>
          <a:endParaRPr lang="es-ES"/>
        </a:p>
      </dgm:t>
    </dgm:pt>
    <dgm:pt modelId="{AF1C5F0B-742A-41DD-8E69-64C4163775A8}" type="pres">
      <dgm:prSet presAssocID="{64B58EF9-7B6D-4360-B086-9235D88E8390}" presName="text0" presStyleLbl="node1" presStyleIdx="4" presStyleCnt="7" custScaleX="264999" custScaleY="96175" custRadScaleRad="89611" custRadScaleInc="-88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70362-5194-49CC-A947-69BFA6246708}" type="pres">
      <dgm:prSet presAssocID="{357EDD25-0F2A-4F5A-BBAA-AB1A140872B8}" presName="Name56" presStyleLbl="parChTrans1D2" presStyleIdx="4" presStyleCnt="6"/>
      <dgm:spPr/>
      <dgm:t>
        <a:bodyPr/>
        <a:lstStyle/>
        <a:p>
          <a:endParaRPr lang="es-ES"/>
        </a:p>
      </dgm:t>
    </dgm:pt>
    <dgm:pt modelId="{40AA8115-4386-4A1E-8F42-3871FA2AB21C}" type="pres">
      <dgm:prSet presAssocID="{29785FDB-49DF-4E7D-A052-FC5E67E71E40}" presName="text0" presStyleLbl="node1" presStyleIdx="5" presStyleCnt="7" custScaleX="135803" custScaleY="100703" custRadScaleRad="139537" custRadScaleInc="14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B840D-DD05-4D04-B74A-DBA6CE28878F}" type="pres">
      <dgm:prSet presAssocID="{A72E5069-1F9A-4810-85AD-C9BE3F5A9479}" presName="Name56" presStyleLbl="parChTrans1D2" presStyleIdx="5" presStyleCnt="6"/>
      <dgm:spPr/>
      <dgm:t>
        <a:bodyPr/>
        <a:lstStyle/>
        <a:p>
          <a:endParaRPr lang="es-ES"/>
        </a:p>
      </dgm:t>
    </dgm:pt>
    <dgm:pt modelId="{0291FDDC-B12E-43C6-B73C-605AE73A6748}" type="pres">
      <dgm:prSet presAssocID="{83906550-6830-41F6-A326-D4E33FBF69A4}" presName="text0" presStyleLbl="node1" presStyleIdx="6" presStyleCnt="7" custScaleX="202748" custScaleY="76303" custRadScaleRad="149209" custRadScaleInc="3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56D1D2-2E4B-42AF-99B5-5E9113DE42BA}" type="presOf" srcId="{83906550-6830-41F6-A326-D4E33FBF69A4}" destId="{0291FDDC-B12E-43C6-B73C-605AE73A6748}" srcOrd="0" destOrd="0" presId="urn:microsoft.com/office/officeart/2008/layout/RadialCluster"/>
    <dgm:cxn modelId="{9822BF2C-DE4F-4330-8F02-6AD281A0527C}" type="presOf" srcId="{CBCFE2A8-D04C-4CFB-9CA5-669A8BD5935C}" destId="{EB14CE5E-FA39-4312-A389-66CC44484AE8}" srcOrd="0" destOrd="0" presId="urn:microsoft.com/office/officeart/2008/layout/RadialCluster"/>
    <dgm:cxn modelId="{6FD9E409-E2D4-4AD9-91B1-0B4084013040}" srcId="{E6F4666E-F2B3-4880-AE5D-C2AE90A71BBD}" destId="{64B58EF9-7B6D-4360-B086-9235D88E8390}" srcOrd="3" destOrd="0" parTransId="{CBCFE2A8-D04C-4CFB-9CA5-669A8BD5935C}" sibTransId="{0972038F-9B62-4477-8605-DFE5EB03C5D3}"/>
    <dgm:cxn modelId="{826BA127-3E7D-4ED9-AE53-6BF5491C5077}" type="presOf" srcId="{02B2FF9E-5963-4652-A17F-99975574C77A}" destId="{10CBDA36-34B6-4F1F-AC1B-B10EE55AC1D4}" srcOrd="0" destOrd="0" presId="urn:microsoft.com/office/officeart/2008/layout/RadialCluster"/>
    <dgm:cxn modelId="{1B4F2720-F4A6-4DBD-8EC5-4CFD191BBFE3}" type="presOf" srcId="{357EDD25-0F2A-4F5A-BBAA-AB1A140872B8}" destId="{13D70362-5194-49CC-A947-69BFA6246708}" srcOrd="0" destOrd="0" presId="urn:microsoft.com/office/officeart/2008/layout/RadialCluster"/>
    <dgm:cxn modelId="{9375605E-31D0-4DFF-A64C-7CF5DF255E61}" type="presOf" srcId="{A2610952-9ED5-4DA7-BAA9-B84CC4DB06B7}" destId="{90EF724A-11ED-40BF-814C-AD7A16CC0FD6}" srcOrd="0" destOrd="0" presId="urn:microsoft.com/office/officeart/2008/layout/RadialCluster"/>
    <dgm:cxn modelId="{063DB257-151D-466D-93F4-0B2BFE7C088B}" type="presOf" srcId="{29785FDB-49DF-4E7D-A052-FC5E67E71E40}" destId="{40AA8115-4386-4A1E-8F42-3871FA2AB21C}" srcOrd="0" destOrd="0" presId="urn:microsoft.com/office/officeart/2008/layout/RadialCluster"/>
    <dgm:cxn modelId="{E196F8A1-1197-46D8-BC46-6BDC598FD647}" type="presOf" srcId="{D61366B5-89E8-4B0F-ACDB-2F7A9FC59259}" destId="{EF015B66-4A8A-416F-8FF6-D3CE919BC5D0}" srcOrd="0" destOrd="0" presId="urn:microsoft.com/office/officeart/2008/layout/RadialCluster"/>
    <dgm:cxn modelId="{AA062B67-5364-4016-BE9A-EB47482B17A0}" type="presOf" srcId="{FC5827E0-E770-45C6-949B-35835CD310FE}" destId="{5CE645F5-1DF0-4C1F-8182-6F25C8AE4B18}" srcOrd="0" destOrd="0" presId="urn:microsoft.com/office/officeart/2008/layout/RadialCluster"/>
    <dgm:cxn modelId="{1ACB48F2-40C4-494B-8F56-6C6FAA046D97}" srcId="{E6F4666E-F2B3-4880-AE5D-C2AE90A71BBD}" destId="{29785FDB-49DF-4E7D-A052-FC5E67E71E40}" srcOrd="4" destOrd="0" parTransId="{357EDD25-0F2A-4F5A-BBAA-AB1A140872B8}" sibTransId="{009A6254-4EC4-4381-B21A-BE775E322103}"/>
    <dgm:cxn modelId="{50067B67-0928-4347-BC0F-8F94B361DB13}" type="presOf" srcId="{2F159EC0-B96D-420F-B0CC-4474F4B6A763}" destId="{F4DD8BAA-E9AD-4377-AA23-8D128943B5B4}" srcOrd="0" destOrd="0" presId="urn:microsoft.com/office/officeart/2008/layout/RadialCluster"/>
    <dgm:cxn modelId="{F4C159D8-7985-4D7D-BA01-723747C25696}" type="presOf" srcId="{E6F4666E-F2B3-4880-AE5D-C2AE90A71BBD}" destId="{8417F28F-D45C-4829-8D1B-B2D2E398E340}" srcOrd="0" destOrd="0" presId="urn:microsoft.com/office/officeart/2008/layout/RadialCluster"/>
    <dgm:cxn modelId="{844296A5-6E66-4119-8572-CDB97B50B3AE}" type="presOf" srcId="{D6633D6E-A612-4E52-A518-8149207E1A52}" destId="{C2B136C0-96FA-4912-9CA9-5502B0573829}" srcOrd="0" destOrd="0" presId="urn:microsoft.com/office/officeart/2008/layout/RadialCluster"/>
    <dgm:cxn modelId="{34337127-9814-433C-8A60-4E34C5EB09EE}" srcId="{E6F4666E-F2B3-4880-AE5D-C2AE90A71BBD}" destId="{A2610952-9ED5-4DA7-BAA9-B84CC4DB06B7}" srcOrd="0" destOrd="0" parTransId="{D61366B5-89E8-4B0F-ACDB-2F7A9FC59259}" sibTransId="{AA15E97E-3EF3-40FA-A430-381D060D781D}"/>
    <dgm:cxn modelId="{344C6CE7-770C-4D3A-89B3-AD69B7287A5B}" srcId="{E6F4666E-F2B3-4880-AE5D-C2AE90A71BBD}" destId="{83906550-6830-41F6-A326-D4E33FBF69A4}" srcOrd="5" destOrd="0" parTransId="{A72E5069-1F9A-4810-85AD-C9BE3F5A9479}" sibTransId="{2FDF3307-482A-48C7-9A7D-D90FFAA57DCE}"/>
    <dgm:cxn modelId="{7F28FA0F-2EB1-4E99-8EA2-7D5FD89EC8DD}" srcId="{E6F4666E-F2B3-4880-AE5D-C2AE90A71BBD}" destId="{D6633D6E-A612-4E52-A518-8149207E1A52}" srcOrd="1" destOrd="0" parTransId="{FC5827E0-E770-45C6-949B-35835CD310FE}" sibTransId="{85CE2A8E-BB81-4A23-B6E1-8618DF9802F8}"/>
    <dgm:cxn modelId="{0B4C4A8B-0FC8-48D5-B157-5D76F9B00D82}" srcId="{E6F4666E-F2B3-4880-AE5D-C2AE90A71BBD}" destId="{2F159EC0-B96D-420F-B0CC-4474F4B6A763}" srcOrd="2" destOrd="0" parTransId="{02B2FF9E-5963-4652-A17F-99975574C77A}" sibTransId="{8693A7DA-FB76-4370-833A-A0C1BA27B58B}"/>
    <dgm:cxn modelId="{BD62BBEF-621D-48B1-9111-6B68B37CA2DC}" type="presOf" srcId="{AB4C63A8-8CFE-4183-9EAD-897CA4D82312}" destId="{AEF87296-D232-4C0B-A7B3-CF4F28F6E557}" srcOrd="0" destOrd="0" presId="urn:microsoft.com/office/officeart/2008/layout/RadialCluster"/>
    <dgm:cxn modelId="{73D5D60F-DB7D-4B2A-BBA2-BFDCDFE567DA}" type="presOf" srcId="{64B58EF9-7B6D-4360-B086-9235D88E8390}" destId="{AF1C5F0B-742A-41DD-8E69-64C4163775A8}" srcOrd="0" destOrd="0" presId="urn:microsoft.com/office/officeart/2008/layout/RadialCluster"/>
    <dgm:cxn modelId="{45BCB344-A2D6-4B3B-8E04-2DE2495ED0B1}" srcId="{AB4C63A8-8CFE-4183-9EAD-897CA4D82312}" destId="{E6F4666E-F2B3-4880-AE5D-C2AE90A71BBD}" srcOrd="0" destOrd="0" parTransId="{C21A17A2-8DA5-414B-B74D-34C7B7DCB8BA}" sibTransId="{0CDC6F59-AEF4-4125-8E2A-89486771BEEB}"/>
    <dgm:cxn modelId="{EA72C75B-1405-4F0B-8A2F-B0BBB53A3FA8}" type="presOf" srcId="{A72E5069-1F9A-4810-85AD-C9BE3F5A9479}" destId="{56DB840D-DD05-4D04-B74A-DBA6CE28878F}" srcOrd="0" destOrd="0" presId="urn:microsoft.com/office/officeart/2008/layout/RadialCluster"/>
    <dgm:cxn modelId="{A210F8AC-1F4B-4D44-80CB-4F6EA215A4F9}" type="presParOf" srcId="{AEF87296-D232-4C0B-A7B3-CF4F28F6E557}" destId="{5E550DB9-B3ED-47BA-BDD2-FD18139C3060}" srcOrd="0" destOrd="0" presId="urn:microsoft.com/office/officeart/2008/layout/RadialCluster"/>
    <dgm:cxn modelId="{6A593443-CFB6-459E-9ACC-ADA5BDD40E54}" type="presParOf" srcId="{5E550DB9-B3ED-47BA-BDD2-FD18139C3060}" destId="{8417F28F-D45C-4829-8D1B-B2D2E398E340}" srcOrd="0" destOrd="0" presId="urn:microsoft.com/office/officeart/2008/layout/RadialCluster"/>
    <dgm:cxn modelId="{5F3FB414-D065-4372-9AB6-3A7379C3BC25}" type="presParOf" srcId="{5E550DB9-B3ED-47BA-BDD2-FD18139C3060}" destId="{EF015B66-4A8A-416F-8FF6-D3CE919BC5D0}" srcOrd="1" destOrd="0" presId="urn:microsoft.com/office/officeart/2008/layout/RadialCluster"/>
    <dgm:cxn modelId="{F7D30C9D-BBED-4308-99D0-1AB5DA98E9DA}" type="presParOf" srcId="{5E550DB9-B3ED-47BA-BDD2-FD18139C3060}" destId="{90EF724A-11ED-40BF-814C-AD7A16CC0FD6}" srcOrd="2" destOrd="0" presId="urn:microsoft.com/office/officeart/2008/layout/RadialCluster"/>
    <dgm:cxn modelId="{26D8DA79-32F7-4B7E-A5B6-82EB320F3420}" type="presParOf" srcId="{5E550DB9-B3ED-47BA-BDD2-FD18139C3060}" destId="{5CE645F5-1DF0-4C1F-8182-6F25C8AE4B18}" srcOrd="3" destOrd="0" presId="urn:microsoft.com/office/officeart/2008/layout/RadialCluster"/>
    <dgm:cxn modelId="{47DDB4E4-3CD5-4063-A2C8-EA4642B84A3C}" type="presParOf" srcId="{5E550DB9-B3ED-47BA-BDD2-FD18139C3060}" destId="{C2B136C0-96FA-4912-9CA9-5502B0573829}" srcOrd="4" destOrd="0" presId="urn:microsoft.com/office/officeart/2008/layout/RadialCluster"/>
    <dgm:cxn modelId="{C9859014-98C7-4F47-8F90-19F2E2C8598A}" type="presParOf" srcId="{5E550DB9-B3ED-47BA-BDD2-FD18139C3060}" destId="{10CBDA36-34B6-4F1F-AC1B-B10EE55AC1D4}" srcOrd="5" destOrd="0" presId="urn:microsoft.com/office/officeart/2008/layout/RadialCluster"/>
    <dgm:cxn modelId="{0F56C30E-B6EC-48B6-BC06-73AF2122FFD6}" type="presParOf" srcId="{5E550DB9-B3ED-47BA-BDD2-FD18139C3060}" destId="{F4DD8BAA-E9AD-4377-AA23-8D128943B5B4}" srcOrd="6" destOrd="0" presId="urn:microsoft.com/office/officeart/2008/layout/RadialCluster"/>
    <dgm:cxn modelId="{6A1303D7-0B62-443D-985E-CF2E26A3B14D}" type="presParOf" srcId="{5E550DB9-B3ED-47BA-BDD2-FD18139C3060}" destId="{EB14CE5E-FA39-4312-A389-66CC44484AE8}" srcOrd="7" destOrd="0" presId="urn:microsoft.com/office/officeart/2008/layout/RadialCluster"/>
    <dgm:cxn modelId="{7C3A87FD-E5B8-46C1-8B06-E2E8C6777E85}" type="presParOf" srcId="{5E550DB9-B3ED-47BA-BDD2-FD18139C3060}" destId="{AF1C5F0B-742A-41DD-8E69-64C4163775A8}" srcOrd="8" destOrd="0" presId="urn:microsoft.com/office/officeart/2008/layout/RadialCluster"/>
    <dgm:cxn modelId="{D7CD5C10-B7CF-45C7-8F7F-E29F71C7DECA}" type="presParOf" srcId="{5E550DB9-B3ED-47BA-BDD2-FD18139C3060}" destId="{13D70362-5194-49CC-A947-69BFA6246708}" srcOrd="9" destOrd="0" presId="urn:microsoft.com/office/officeart/2008/layout/RadialCluster"/>
    <dgm:cxn modelId="{B7C7B934-C0FF-4A73-AA49-D554D9CF6957}" type="presParOf" srcId="{5E550DB9-B3ED-47BA-BDD2-FD18139C3060}" destId="{40AA8115-4386-4A1E-8F42-3871FA2AB21C}" srcOrd="10" destOrd="0" presId="urn:microsoft.com/office/officeart/2008/layout/RadialCluster"/>
    <dgm:cxn modelId="{5B2311BE-9D4A-4E03-B35B-E4341E73789F}" type="presParOf" srcId="{5E550DB9-B3ED-47BA-BDD2-FD18139C3060}" destId="{56DB840D-DD05-4D04-B74A-DBA6CE28878F}" srcOrd="11" destOrd="0" presId="urn:microsoft.com/office/officeart/2008/layout/RadialCluster"/>
    <dgm:cxn modelId="{23B51E8E-530B-4BB8-8822-D1756A33170A}" type="presParOf" srcId="{5E550DB9-B3ED-47BA-BDD2-FD18139C3060}" destId="{0291FDDC-B12E-43C6-B73C-605AE73A6748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89017-611C-44B0-8734-E01D4FF92F7B}" type="doc">
      <dgm:prSet loTypeId="urn:microsoft.com/office/officeart/2005/8/layout/venn1" loCatId="relationship" qsTypeId="urn:microsoft.com/office/officeart/2005/8/quickstyle/simple5" qsCatId="simple" csTypeId="urn:microsoft.com/office/officeart/2005/8/colors/accent0_1" csCatId="mainScheme" phldr="1"/>
      <dgm:spPr/>
    </dgm:pt>
    <dgm:pt modelId="{7B70CD68-8345-480C-9C05-11552E252EAA}">
      <dgm:prSet phldrT="[Texto]" custT="1"/>
      <dgm:spPr/>
      <dgm:t>
        <a:bodyPr/>
        <a:lstStyle/>
        <a:p>
          <a:r>
            <a:rPr lang="es-ES" sz="1600" b="1" dirty="0" smtClean="0"/>
            <a:t>Organización académica</a:t>
          </a:r>
          <a:endParaRPr lang="es-ES" sz="1600" dirty="0"/>
        </a:p>
      </dgm:t>
    </dgm:pt>
    <dgm:pt modelId="{F8641BB6-696F-4098-AC11-9B633485B23A}" type="parTrans" cxnId="{E4614134-FDF9-4716-A575-0FD30C82947C}">
      <dgm:prSet/>
      <dgm:spPr/>
      <dgm:t>
        <a:bodyPr/>
        <a:lstStyle/>
        <a:p>
          <a:endParaRPr lang="es-ES" sz="1600"/>
        </a:p>
      </dgm:t>
    </dgm:pt>
    <dgm:pt modelId="{178D7AF2-450C-4B1B-B330-B16195425AF1}" type="sibTrans" cxnId="{E4614134-FDF9-4716-A575-0FD30C82947C}">
      <dgm:prSet/>
      <dgm:spPr/>
      <dgm:t>
        <a:bodyPr/>
        <a:lstStyle/>
        <a:p>
          <a:endParaRPr lang="es-ES" sz="1600"/>
        </a:p>
      </dgm:t>
    </dgm:pt>
    <dgm:pt modelId="{85C52041-4122-49C7-8264-4FF0DA7FBB8C}">
      <dgm:prSet phldrT="[Texto]" custT="1"/>
      <dgm:spPr/>
      <dgm:t>
        <a:bodyPr/>
        <a:lstStyle/>
        <a:p>
          <a:r>
            <a:rPr lang="es-ES" sz="1600" b="1" dirty="0" smtClean="0"/>
            <a:t>Convivencia escolar</a:t>
          </a:r>
          <a:endParaRPr lang="es-ES" sz="1600" dirty="0"/>
        </a:p>
      </dgm:t>
    </dgm:pt>
    <dgm:pt modelId="{553E2A28-B4EB-4323-A77B-7EA19A3E2278}" type="parTrans" cxnId="{7E6E6016-B42D-4BFC-BF77-9C827055789E}">
      <dgm:prSet/>
      <dgm:spPr/>
      <dgm:t>
        <a:bodyPr/>
        <a:lstStyle/>
        <a:p>
          <a:endParaRPr lang="es-ES" sz="1600"/>
        </a:p>
      </dgm:t>
    </dgm:pt>
    <dgm:pt modelId="{B6C0FD86-1614-4C7C-BA67-F8418BF2EBCF}" type="sibTrans" cxnId="{7E6E6016-B42D-4BFC-BF77-9C827055789E}">
      <dgm:prSet/>
      <dgm:spPr/>
      <dgm:t>
        <a:bodyPr/>
        <a:lstStyle/>
        <a:p>
          <a:endParaRPr lang="es-ES" sz="1600"/>
        </a:p>
      </dgm:t>
    </dgm:pt>
    <dgm:pt modelId="{700088A6-CC4A-436F-B206-D379E0268092}">
      <dgm:prSet phldrT="[Texto]" custT="1"/>
      <dgm:spPr/>
      <dgm:t>
        <a:bodyPr/>
        <a:lstStyle/>
        <a:p>
          <a:r>
            <a:rPr lang="es-ES" sz="1600" b="1" dirty="0" smtClean="0"/>
            <a:t>Acción </a:t>
          </a:r>
          <a:r>
            <a:rPr lang="es-ES" sz="1600" b="1" dirty="0" err="1" smtClean="0"/>
            <a:t>titorial</a:t>
          </a:r>
          <a:endParaRPr lang="es-ES" sz="1600" dirty="0"/>
        </a:p>
      </dgm:t>
    </dgm:pt>
    <dgm:pt modelId="{B93299D9-03C5-470D-A74A-9686B7F8C464}" type="parTrans" cxnId="{C8899F31-A462-4090-AA6A-D3B377F6E6EE}">
      <dgm:prSet/>
      <dgm:spPr/>
      <dgm:t>
        <a:bodyPr/>
        <a:lstStyle/>
        <a:p>
          <a:endParaRPr lang="es-ES" sz="1600"/>
        </a:p>
      </dgm:t>
    </dgm:pt>
    <dgm:pt modelId="{4D05EF40-823A-426C-BA70-83CF8F21ACD4}" type="sibTrans" cxnId="{C8899F31-A462-4090-AA6A-D3B377F6E6EE}">
      <dgm:prSet/>
      <dgm:spPr/>
      <dgm:t>
        <a:bodyPr/>
        <a:lstStyle/>
        <a:p>
          <a:endParaRPr lang="es-ES" sz="1600"/>
        </a:p>
      </dgm:t>
    </dgm:pt>
    <dgm:pt modelId="{917C7620-5E3C-4312-9B09-9061E2002F9B}" type="pres">
      <dgm:prSet presAssocID="{3D289017-611C-44B0-8734-E01D4FF92F7B}" presName="compositeShape" presStyleCnt="0">
        <dgm:presLayoutVars>
          <dgm:chMax val="7"/>
          <dgm:dir/>
          <dgm:resizeHandles val="exact"/>
        </dgm:presLayoutVars>
      </dgm:prSet>
      <dgm:spPr/>
    </dgm:pt>
    <dgm:pt modelId="{05191AEF-AD3B-4FAA-A37F-3EA5107D2548}" type="pres">
      <dgm:prSet presAssocID="{7B70CD68-8345-480C-9C05-11552E252EAA}" presName="circ1" presStyleLbl="vennNode1" presStyleIdx="0" presStyleCnt="3"/>
      <dgm:spPr/>
      <dgm:t>
        <a:bodyPr/>
        <a:lstStyle/>
        <a:p>
          <a:endParaRPr lang="es-ES"/>
        </a:p>
      </dgm:t>
    </dgm:pt>
    <dgm:pt modelId="{C50D1198-434F-469D-9C7D-A85269E37FF0}" type="pres">
      <dgm:prSet presAssocID="{7B70CD68-8345-480C-9C05-11552E252E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90EBF7-7C08-412F-9FE7-A19339FAD633}" type="pres">
      <dgm:prSet presAssocID="{85C52041-4122-49C7-8264-4FF0DA7FBB8C}" presName="circ2" presStyleLbl="vennNode1" presStyleIdx="1" presStyleCnt="3"/>
      <dgm:spPr/>
      <dgm:t>
        <a:bodyPr/>
        <a:lstStyle/>
        <a:p>
          <a:endParaRPr lang="es-ES"/>
        </a:p>
      </dgm:t>
    </dgm:pt>
    <dgm:pt modelId="{770D65D8-A28F-466C-A6F6-543916A9A9C9}" type="pres">
      <dgm:prSet presAssocID="{85C52041-4122-49C7-8264-4FF0DA7FBB8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B597ED-D1B3-46C1-9880-D9C24B74504B}" type="pres">
      <dgm:prSet presAssocID="{700088A6-CC4A-436F-B206-D379E0268092}" presName="circ3" presStyleLbl="vennNode1" presStyleIdx="2" presStyleCnt="3"/>
      <dgm:spPr/>
      <dgm:t>
        <a:bodyPr/>
        <a:lstStyle/>
        <a:p>
          <a:endParaRPr lang="es-ES"/>
        </a:p>
      </dgm:t>
    </dgm:pt>
    <dgm:pt modelId="{1BEBCAB1-AB98-482A-A141-E4968F202C7D}" type="pres">
      <dgm:prSet presAssocID="{700088A6-CC4A-436F-B206-D379E02680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8C2BEF-0BA6-40F0-9937-0DF59D0AEC6E}" type="presOf" srcId="{7B70CD68-8345-480C-9C05-11552E252EAA}" destId="{05191AEF-AD3B-4FAA-A37F-3EA5107D2548}" srcOrd="0" destOrd="0" presId="urn:microsoft.com/office/officeart/2005/8/layout/venn1"/>
    <dgm:cxn modelId="{0EF9195C-BDB2-468E-8D44-CD3B7351D13D}" type="presOf" srcId="{85C52041-4122-49C7-8264-4FF0DA7FBB8C}" destId="{770D65D8-A28F-466C-A6F6-543916A9A9C9}" srcOrd="1" destOrd="0" presId="urn:microsoft.com/office/officeart/2005/8/layout/venn1"/>
    <dgm:cxn modelId="{C8899F31-A462-4090-AA6A-D3B377F6E6EE}" srcId="{3D289017-611C-44B0-8734-E01D4FF92F7B}" destId="{700088A6-CC4A-436F-B206-D379E0268092}" srcOrd="2" destOrd="0" parTransId="{B93299D9-03C5-470D-A74A-9686B7F8C464}" sibTransId="{4D05EF40-823A-426C-BA70-83CF8F21ACD4}"/>
    <dgm:cxn modelId="{F00D7299-4335-4074-B60B-4F170FA274F4}" type="presOf" srcId="{700088A6-CC4A-436F-B206-D379E0268092}" destId="{40B597ED-D1B3-46C1-9880-D9C24B74504B}" srcOrd="0" destOrd="0" presId="urn:microsoft.com/office/officeart/2005/8/layout/venn1"/>
    <dgm:cxn modelId="{7439AFF5-0AE6-4109-AA53-E4AC535D9468}" type="presOf" srcId="{7B70CD68-8345-480C-9C05-11552E252EAA}" destId="{C50D1198-434F-469D-9C7D-A85269E37FF0}" srcOrd="1" destOrd="0" presId="urn:microsoft.com/office/officeart/2005/8/layout/venn1"/>
    <dgm:cxn modelId="{E4614134-FDF9-4716-A575-0FD30C82947C}" srcId="{3D289017-611C-44B0-8734-E01D4FF92F7B}" destId="{7B70CD68-8345-480C-9C05-11552E252EAA}" srcOrd="0" destOrd="0" parTransId="{F8641BB6-696F-4098-AC11-9B633485B23A}" sibTransId="{178D7AF2-450C-4B1B-B330-B16195425AF1}"/>
    <dgm:cxn modelId="{AF75334F-EB39-45F4-9F2A-6EFBC73F7D0A}" type="presOf" srcId="{700088A6-CC4A-436F-B206-D379E0268092}" destId="{1BEBCAB1-AB98-482A-A141-E4968F202C7D}" srcOrd="1" destOrd="0" presId="urn:microsoft.com/office/officeart/2005/8/layout/venn1"/>
    <dgm:cxn modelId="{95ACD7BE-52BD-494F-8479-46DC444708A7}" type="presOf" srcId="{3D289017-611C-44B0-8734-E01D4FF92F7B}" destId="{917C7620-5E3C-4312-9B09-9061E2002F9B}" srcOrd="0" destOrd="0" presId="urn:microsoft.com/office/officeart/2005/8/layout/venn1"/>
    <dgm:cxn modelId="{6E7E0455-7187-4315-A4FE-B3A29FD792B8}" type="presOf" srcId="{85C52041-4122-49C7-8264-4FF0DA7FBB8C}" destId="{CC90EBF7-7C08-412F-9FE7-A19339FAD633}" srcOrd="0" destOrd="0" presId="urn:microsoft.com/office/officeart/2005/8/layout/venn1"/>
    <dgm:cxn modelId="{7E6E6016-B42D-4BFC-BF77-9C827055789E}" srcId="{3D289017-611C-44B0-8734-E01D4FF92F7B}" destId="{85C52041-4122-49C7-8264-4FF0DA7FBB8C}" srcOrd="1" destOrd="0" parTransId="{553E2A28-B4EB-4323-A77B-7EA19A3E2278}" sibTransId="{B6C0FD86-1614-4C7C-BA67-F8418BF2EBCF}"/>
    <dgm:cxn modelId="{DBAAEF57-90B0-432E-9DB7-DEEC6F685EA3}" type="presParOf" srcId="{917C7620-5E3C-4312-9B09-9061E2002F9B}" destId="{05191AEF-AD3B-4FAA-A37F-3EA5107D2548}" srcOrd="0" destOrd="0" presId="urn:microsoft.com/office/officeart/2005/8/layout/venn1"/>
    <dgm:cxn modelId="{6D7E9895-585E-4D51-A651-49F165680873}" type="presParOf" srcId="{917C7620-5E3C-4312-9B09-9061E2002F9B}" destId="{C50D1198-434F-469D-9C7D-A85269E37FF0}" srcOrd="1" destOrd="0" presId="urn:microsoft.com/office/officeart/2005/8/layout/venn1"/>
    <dgm:cxn modelId="{1418936B-8AF0-4AE4-91A1-03AB4AC2CBE5}" type="presParOf" srcId="{917C7620-5E3C-4312-9B09-9061E2002F9B}" destId="{CC90EBF7-7C08-412F-9FE7-A19339FAD633}" srcOrd="2" destOrd="0" presId="urn:microsoft.com/office/officeart/2005/8/layout/venn1"/>
    <dgm:cxn modelId="{FAB55546-7D0F-40F9-A801-4E01BC54D3C2}" type="presParOf" srcId="{917C7620-5E3C-4312-9B09-9061E2002F9B}" destId="{770D65D8-A28F-466C-A6F6-543916A9A9C9}" srcOrd="3" destOrd="0" presId="urn:microsoft.com/office/officeart/2005/8/layout/venn1"/>
    <dgm:cxn modelId="{5005F861-6859-4661-86E3-4BE9AFB178CA}" type="presParOf" srcId="{917C7620-5E3C-4312-9B09-9061E2002F9B}" destId="{40B597ED-D1B3-46C1-9880-D9C24B74504B}" srcOrd="4" destOrd="0" presId="urn:microsoft.com/office/officeart/2005/8/layout/venn1"/>
    <dgm:cxn modelId="{933247A0-7EBB-4C91-8BB4-3D359B559BAC}" type="presParOf" srcId="{917C7620-5E3C-4312-9B09-9061E2002F9B}" destId="{1BEBCAB1-AB98-482A-A141-E4968F202C7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0E7FE-ED56-4880-811B-C8C94ED2CF91}" type="doc">
      <dgm:prSet loTypeId="urn:microsoft.com/office/officeart/2005/8/layout/radial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A4E8DD9-CA1C-40E7-81C2-462F5A7DE116}">
      <dgm:prSet phldrT="[Texto]" custT="1"/>
      <dgm:spPr/>
      <dgm:t>
        <a:bodyPr/>
        <a:lstStyle/>
        <a:p>
          <a:r>
            <a:rPr lang="es-ES" sz="1800" b="1" dirty="0" smtClean="0"/>
            <a:t>Alumnado</a:t>
          </a:r>
          <a:endParaRPr lang="es-ES" sz="1800" b="1" dirty="0"/>
        </a:p>
      </dgm:t>
    </dgm:pt>
    <dgm:pt modelId="{C73F2BE3-0305-4B02-9FDA-CE5B86FDD3C7}" type="parTrans" cxnId="{C0B0DE04-0D33-4EA0-AFCA-5D0608275D4A}">
      <dgm:prSet/>
      <dgm:spPr/>
      <dgm:t>
        <a:bodyPr/>
        <a:lstStyle/>
        <a:p>
          <a:endParaRPr lang="es-ES"/>
        </a:p>
      </dgm:t>
    </dgm:pt>
    <dgm:pt modelId="{F11929E0-B092-41B2-AE09-DF09D42B8CB9}" type="sibTrans" cxnId="{C0B0DE04-0D33-4EA0-AFCA-5D0608275D4A}">
      <dgm:prSet/>
      <dgm:spPr/>
      <dgm:t>
        <a:bodyPr/>
        <a:lstStyle/>
        <a:p>
          <a:endParaRPr lang="es-ES"/>
        </a:p>
      </dgm:t>
    </dgm:pt>
    <dgm:pt modelId="{1E39049B-E962-4AD7-A243-CD0D46EB0363}">
      <dgm:prSet phldrT="[Texto]" custT="1"/>
      <dgm:spPr/>
      <dgm:t>
        <a:bodyPr/>
        <a:lstStyle/>
        <a:p>
          <a:r>
            <a:rPr lang="es-ES" sz="1800" b="1" dirty="0" err="1" smtClean="0"/>
            <a:t>Famililas</a:t>
          </a:r>
          <a:endParaRPr lang="es-ES" sz="1800" b="1" dirty="0"/>
        </a:p>
      </dgm:t>
    </dgm:pt>
    <dgm:pt modelId="{2AA350AE-71F7-445C-8008-221C51CCAA21}" type="parTrans" cxnId="{4B756FF0-B40F-45AB-9576-3B20F82010D0}">
      <dgm:prSet/>
      <dgm:spPr/>
      <dgm:t>
        <a:bodyPr/>
        <a:lstStyle/>
        <a:p>
          <a:endParaRPr lang="es-ES"/>
        </a:p>
      </dgm:t>
    </dgm:pt>
    <dgm:pt modelId="{309ABA6A-63BB-41B6-99C7-CED241FE89B9}" type="sibTrans" cxnId="{4B756FF0-B40F-45AB-9576-3B20F82010D0}">
      <dgm:prSet/>
      <dgm:spPr/>
      <dgm:t>
        <a:bodyPr/>
        <a:lstStyle/>
        <a:p>
          <a:endParaRPr lang="es-ES"/>
        </a:p>
      </dgm:t>
    </dgm:pt>
    <dgm:pt modelId="{70096221-8C16-4E3A-809C-1C60302A24D0}">
      <dgm:prSet phldrT="[Texto]" custT="1"/>
      <dgm:spPr/>
      <dgm:t>
        <a:bodyPr/>
        <a:lstStyle/>
        <a:p>
          <a:r>
            <a:rPr lang="es-ES" sz="1800" b="1" dirty="0" smtClean="0"/>
            <a:t>Profesorado</a:t>
          </a:r>
          <a:endParaRPr lang="es-ES" sz="1800" b="1" dirty="0"/>
        </a:p>
      </dgm:t>
    </dgm:pt>
    <dgm:pt modelId="{6CD69F72-4DBA-46A9-A055-0450AAE9E989}" type="parTrans" cxnId="{38D3BC66-FEC7-4FD1-B2BA-ECD1B49D474A}">
      <dgm:prSet/>
      <dgm:spPr/>
      <dgm:t>
        <a:bodyPr/>
        <a:lstStyle/>
        <a:p>
          <a:endParaRPr lang="es-ES"/>
        </a:p>
      </dgm:t>
    </dgm:pt>
    <dgm:pt modelId="{06E669CA-8556-406F-829E-2FC54F58034B}" type="sibTrans" cxnId="{38D3BC66-FEC7-4FD1-B2BA-ECD1B49D474A}">
      <dgm:prSet/>
      <dgm:spPr/>
      <dgm:t>
        <a:bodyPr/>
        <a:lstStyle/>
        <a:p>
          <a:endParaRPr lang="es-ES"/>
        </a:p>
      </dgm:t>
    </dgm:pt>
    <dgm:pt modelId="{5EB03E01-D001-451E-8184-D002FB023ABC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800" smtClean="0"/>
            <a:t>j</a:t>
          </a:r>
          <a:endParaRPr lang="es-ES" sz="800" dirty="0"/>
        </a:p>
      </dgm:t>
    </dgm:pt>
    <dgm:pt modelId="{65D1322A-6B84-42E8-B8E8-451D885C25B1}" type="sibTrans" cxnId="{091F6FD8-C2EE-48C2-B2DB-F223D141D5B2}">
      <dgm:prSet/>
      <dgm:spPr/>
      <dgm:t>
        <a:bodyPr/>
        <a:lstStyle/>
        <a:p>
          <a:endParaRPr lang="es-ES"/>
        </a:p>
      </dgm:t>
    </dgm:pt>
    <dgm:pt modelId="{2C1BACC0-CE1F-49E7-9F73-9455083DAD4D}" type="parTrans" cxnId="{091F6FD8-C2EE-48C2-B2DB-F223D141D5B2}">
      <dgm:prSet/>
      <dgm:spPr/>
      <dgm:t>
        <a:bodyPr/>
        <a:lstStyle/>
        <a:p>
          <a:endParaRPr lang="es-ES"/>
        </a:p>
      </dgm:t>
    </dgm:pt>
    <dgm:pt modelId="{926CD16A-D96B-4CE5-B6FF-A71C7F6EFD01}" type="pres">
      <dgm:prSet presAssocID="{6780E7FE-ED56-4880-811B-C8C94ED2CF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66644BAD-EED3-4660-96D2-3EC4CAC191F1}" type="pres">
      <dgm:prSet presAssocID="{5EB03E01-D001-451E-8184-D002FB023ABC}" presName="centerShape" presStyleLbl="node0" presStyleIdx="0" presStyleCnt="1"/>
      <dgm:spPr/>
      <dgm:t>
        <a:bodyPr/>
        <a:lstStyle/>
        <a:p>
          <a:endParaRPr lang="es-ES"/>
        </a:p>
      </dgm:t>
    </dgm:pt>
    <dgm:pt modelId="{D825BAD0-143A-46F0-B34A-7F6A4918F545}" type="pres">
      <dgm:prSet presAssocID="{FA4E8DD9-CA1C-40E7-81C2-462F5A7DE116}" presName="node" presStyleLbl="node1" presStyleIdx="0" presStyleCnt="3" custScaleX="131689" custScaleY="59571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3C022D5A-8DEA-4609-AEAD-B3DD9BC874C8}" type="pres">
      <dgm:prSet presAssocID="{FA4E8DD9-CA1C-40E7-81C2-462F5A7DE116}" presName="dummy" presStyleCnt="0"/>
      <dgm:spPr/>
    </dgm:pt>
    <dgm:pt modelId="{190BAD82-9EDB-4589-822C-D4642554FCBA}" type="pres">
      <dgm:prSet presAssocID="{F11929E0-B092-41B2-AE09-DF09D42B8CB9}" presName="sibTrans" presStyleLbl="sibTrans2D1" presStyleIdx="0" presStyleCnt="3"/>
      <dgm:spPr/>
      <dgm:t>
        <a:bodyPr/>
        <a:lstStyle/>
        <a:p>
          <a:endParaRPr lang="gl-ES"/>
        </a:p>
      </dgm:t>
    </dgm:pt>
    <dgm:pt modelId="{FD544B5A-9A7A-4DE6-8165-38A446DA1E2D}" type="pres">
      <dgm:prSet presAssocID="{1E39049B-E962-4AD7-A243-CD0D46EB0363}" presName="node" presStyleLbl="node1" presStyleIdx="1" presStyleCnt="3" custScaleX="123654" custScaleY="74967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F1C52F83-6451-4106-84FD-639B14F46C2E}" type="pres">
      <dgm:prSet presAssocID="{1E39049B-E962-4AD7-A243-CD0D46EB0363}" presName="dummy" presStyleCnt="0"/>
      <dgm:spPr/>
    </dgm:pt>
    <dgm:pt modelId="{937D7369-B08C-4F97-836E-7B039651DDCB}" type="pres">
      <dgm:prSet presAssocID="{309ABA6A-63BB-41B6-99C7-CED241FE89B9}" presName="sibTrans" presStyleLbl="sibTrans2D1" presStyleIdx="1" presStyleCnt="3"/>
      <dgm:spPr/>
      <dgm:t>
        <a:bodyPr/>
        <a:lstStyle/>
        <a:p>
          <a:endParaRPr lang="gl-ES"/>
        </a:p>
      </dgm:t>
    </dgm:pt>
    <dgm:pt modelId="{A78ACB78-E23D-4BCD-A1DD-15FFE462AD2D}" type="pres">
      <dgm:prSet presAssocID="{70096221-8C16-4E3A-809C-1C60302A24D0}" presName="node" presStyleLbl="node1" presStyleIdx="2" presStyleCnt="3" custScaleX="129883" custScaleY="655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4037A0-69A2-477A-AA48-1AA2411CB1E6}" type="pres">
      <dgm:prSet presAssocID="{70096221-8C16-4E3A-809C-1C60302A24D0}" presName="dummy" presStyleCnt="0"/>
      <dgm:spPr/>
    </dgm:pt>
    <dgm:pt modelId="{23B7DED6-15AD-4C3B-BBAD-9D8DC0ECF234}" type="pres">
      <dgm:prSet presAssocID="{06E669CA-8556-406F-829E-2FC54F58034B}" presName="sibTrans" presStyleLbl="sibTrans2D1" presStyleIdx="2" presStyleCnt="3"/>
      <dgm:spPr/>
      <dgm:t>
        <a:bodyPr/>
        <a:lstStyle/>
        <a:p>
          <a:endParaRPr lang="gl-ES"/>
        </a:p>
      </dgm:t>
    </dgm:pt>
  </dgm:ptLst>
  <dgm:cxnLst>
    <dgm:cxn modelId="{091F6FD8-C2EE-48C2-B2DB-F223D141D5B2}" srcId="{6780E7FE-ED56-4880-811B-C8C94ED2CF91}" destId="{5EB03E01-D001-451E-8184-D002FB023ABC}" srcOrd="0" destOrd="0" parTransId="{2C1BACC0-CE1F-49E7-9F73-9455083DAD4D}" sibTransId="{65D1322A-6B84-42E8-B8E8-451D885C25B1}"/>
    <dgm:cxn modelId="{D097E490-71ED-48A4-9BD3-86018FE88DBB}" type="presOf" srcId="{5EB03E01-D001-451E-8184-D002FB023ABC}" destId="{66644BAD-EED3-4660-96D2-3EC4CAC191F1}" srcOrd="0" destOrd="0" presId="urn:microsoft.com/office/officeart/2005/8/layout/radial6"/>
    <dgm:cxn modelId="{E3D4380C-FB13-43B0-8A1A-14DC8929BF66}" type="presOf" srcId="{6780E7FE-ED56-4880-811B-C8C94ED2CF91}" destId="{926CD16A-D96B-4CE5-B6FF-A71C7F6EFD01}" srcOrd="0" destOrd="0" presId="urn:microsoft.com/office/officeart/2005/8/layout/radial6"/>
    <dgm:cxn modelId="{DE388972-0B6E-4BD9-8581-AF4DB9017142}" type="presOf" srcId="{70096221-8C16-4E3A-809C-1C60302A24D0}" destId="{A78ACB78-E23D-4BCD-A1DD-15FFE462AD2D}" srcOrd="0" destOrd="0" presId="urn:microsoft.com/office/officeart/2005/8/layout/radial6"/>
    <dgm:cxn modelId="{4B756FF0-B40F-45AB-9576-3B20F82010D0}" srcId="{5EB03E01-D001-451E-8184-D002FB023ABC}" destId="{1E39049B-E962-4AD7-A243-CD0D46EB0363}" srcOrd="1" destOrd="0" parTransId="{2AA350AE-71F7-445C-8008-221C51CCAA21}" sibTransId="{309ABA6A-63BB-41B6-99C7-CED241FE89B9}"/>
    <dgm:cxn modelId="{C0B0DE04-0D33-4EA0-AFCA-5D0608275D4A}" srcId="{5EB03E01-D001-451E-8184-D002FB023ABC}" destId="{FA4E8DD9-CA1C-40E7-81C2-462F5A7DE116}" srcOrd="0" destOrd="0" parTransId="{C73F2BE3-0305-4B02-9FDA-CE5B86FDD3C7}" sibTransId="{F11929E0-B092-41B2-AE09-DF09D42B8CB9}"/>
    <dgm:cxn modelId="{89383C1A-87F1-44D5-A280-4E80F5DC4A76}" type="presOf" srcId="{FA4E8DD9-CA1C-40E7-81C2-462F5A7DE116}" destId="{D825BAD0-143A-46F0-B34A-7F6A4918F545}" srcOrd="0" destOrd="0" presId="urn:microsoft.com/office/officeart/2005/8/layout/radial6"/>
    <dgm:cxn modelId="{7461D6DB-40FF-44BA-8DC4-29024365F70F}" type="presOf" srcId="{F11929E0-B092-41B2-AE09-DF09D42B8CB9}" destId="{190BAD82-9EDB-4589-822C-D4642554FCBA}" srcOrd="0" destOrd="0" presId="urn:microsoft.com/office/officeart/2005/8/layout/radial6"/>
    <dgm:cxn modelId="{38D3BC66-FEC7-4FD1-B2BA-ECD1B49D474A}" srcId="{5EB03E01-D001-451E-8184-D002FB023ABC}" destId="{70096221-8C16-4E3A-809C-1C60302A24D0}" srcOrd="2" destOrd="0" parTransId="{6CD69F72-4DBA-46A9-A055-0450AAE9E989}" sibTransId="{06E669CA-8556-406F-829E-2FC54F58034B}"/>
    <dgm:cxn modelId="{F9019D13-1E6F-43B1-A803-64AA492FF287}" type="presOf" srcId="{06E669CA-8556-406F-829E-2FC54F58034B}" destId="{23B7DED6-15AD-4C3B-BBAD-9D8DC0ECF234}" srcOrd="0" destOrd="0" presId="urn:microsoft.com/office/officeart/2005/8/layout/radial6"/>
    <dgm:cxn modelId="{E1391872-16E1-4A61-A74E-B9AED42B2CB9}" type="presOf" srcId="{1E39049B-E962-4AD7-A243-CD0D46EB0363}" destId="{FD544B5A-9A7A-4DE6-8165-38A446DA1E2D}" srcOrd="0" destOrd="0" presId="urn:microsoft.com/office/officeart/2005/8/layout/radial6"/>
    <dgm:cxn modelId="{A74F51EB-9526-4588-94D8-CD74594A290C}" type="presOf" srcId="{309ABA6A-63BB-41B6-99C7-CED241FE89B9}" destId="{937D7369-B08C-4F97-836E-7B039651DDCB}" srcOrd="0" destOrd="0" presId="urn:microsoft.com/office/officeart/2005/8/layout/radial6"/>
    <dgm:cxn modelId="{970C890C-AEC3-48D5-ABE0-734926AF29FF}" type="presParOf" srcId="{926CD16A-D96B-4CE5-B6FF-A71C7F6EFD01}" destId="{66644BAD-EED3-4660-96D2-3EC4CAC191F1}" srcOrd="0" destOrd="0" presId="urn:microsoft.com/office/officeart/2005/8/layout/radial6"/>
    <dgm:cxn modelId="{E3CB39B8-835C-4391-8B3A-132BF55C648D}" type="presParOf" srcId="{926CD16A-D96B-4CE5-B6FF-A71C7F6EFD01}" destId="{D825BAD0-143A-46F0-B34A-7F6A4918F545}" srcOrd="1" destOrd="0" presId="urn:microsoft.com/office/officeart/2005/8/layout/radial6"/>
    <dgm:cxn modelId="{5A0FBD66-4C53-4FD4-84CB-84116BC49E55}" type="presParOf" srcId="{926CD16A-D96B-4CE5-B6FF-A71C7F6EFD01}" destId="{3C022D5A-8DEA-4609-AEAD-B3DD9BC874C8}" srcOrd="2" destOrd="0" presId="urn:microsoft.com/office/officeart/2005/8/layout/radial6"/>
    <dgm:cxn modelId="{76DDF1B4-57C6-4431-8405-89B0C903712B}" type="presParOf" srcId="{926CD16A-D96B-4CE5-B6FF-A71C7F6EFD01}" destId="{190BAD82-9EDB-4589-822C-D4642554FCBA}" srcOrd="3" destOrd="0" presId="urn:microsoft.com/office/officeart/2005/8/layout/radial6"/>
    <dgm:cxn modelId="{523989DB-7844-422D-94DE-4F2FF02F738C}" type="presParOf" srcId="{926CD16A-D96B-4CE5-B6FF-A71C7F6EFD01}" destId="{FD544B5A-9A7A-4DE6-8165-38A446DA1E2D}" srcOrd="4" destOrd="0" presId="urn:microsoft.com/office/officeart/2005/8/layout/radial6"/>
    <dgm:cxn modelId="{9241BBF9-CA60-4CDA-B5F7-556628821B06}" type="presParOf" srcId="{926CD16A-D96B-4CE5-B6FF-A71C7F6EFD01}" destId="{F1C52F83-6451-4106-84FD-639B14F46C2E}" srcOrd="5" destOrd="0" presId="urn:microsoft.com/office/officeart/2005/8/layout/radial6"/>
    <dgm:cxn modelId="{3C871C33-47A6-449A-BF4C-0AA0C55B8009}" type="presParOf" srcId="{926CD16A-D96B-4CE5-B6FF-A71C7F6EFD01}" destId="{937D7369-B08C-4F97-836E-7B039651DDCB}" srcOrd="6" destOrd="0" presId="urn:microsoft.com/office/officeart/2005/8/layout/radial6"/>
    <dgm:cxn modelId="{230C3E03-A4C3-4180-9EFF-20659F335C63}" type="presParOf" srcId="{926CD16A-D96B-4CE5-B6FF-A71C7F6EFD01}" destId="{A78ACB78-E23D-4BCD-A1DD-15FFE462AD2D}" srcOrd="7" destOrd="0" presId="urn:microsoft.com/office/officeart/2005/8/layout/radial6"/>
    <dgm:cxn modelId="{4597FCFD-7C37-4A06-8CBB-59A300519F2D}" type="presParOf" srcId="{926CD16A-D96B-4CE5-B6FF-A71C7F6EFD01}" destId="{3A4037A0-69A2-477A-AA48-1AA2411CB1E6}" srcOrd="8" destOrd="0" presId="urn:microsoft.com/office/officeart/2005/8/layout/radial6"/>
    <dgm:cxn modelId="{67B77014-453F-48AA-9465-C143D7EF463B}" type="presParOf" srcId="{926CD16A-D96B-4CE5-B6FF-A71C7F6EFD01}" destId="{23B7DED6-15AD-4C3B-BBAD-9D8DC0ECF23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9B930F-03CB-4ABC-A631-A0A35790C584}" type="doc">
      <dgm:prSet loTypeId="urn:microsoft.com/office/officeart/2005/8/layout/cycle6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6F7A476-F52C-4812-983F-B1F08AE6084E}">
      <dgm:prSet phldrT="[Texto]" custT="1"/>
      <dgm:spPr/>
      <dgm:t>
        <a:bodyPr/>
        <a:lstStyle/>
        <a:p>
          <a:r>
            <a:rPr lang="es-ES" sz="1400" b="0" smtClean="0"/>
            <a:t>ANPAS</a:t>
          </a:r>
          <a:endParaRPr lang="es-ES" sz="1400" b="0" dirty="0"/>
        </a:p>
      </dgm:t>
    </dgm:pt>
    <dgm:pt modelId="{149A7C33-213C-4822-ADD7-21D37CA61B37}" type="parTrans" cxnId="{30602FD6-E7F1-46FC-90CD-0AF439E55C80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301FCC9F-0DEA-4891-8752-B0B5AE1F75C1}" type="sibTrans" cxnId="{30602FD6-E7F1-46FC-90CD-0AF439E55C80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D8843BE2-B212-4B11-8AD0-D85F9A258445}">
      <dgm:prSet phldrT="[Texto]" custT="1"/>
      <dgm:spPr/>
      <dgm:t>
        <a:bodyPr/>
        <a:lstStyle/>
        <a:p>
          <a:r>
            <a:rPr lang="es-ES" sz="1400" b="0" smtClean="0"/>
            <a:t>Centro de Saúde</a:t>
          </a:r>
          <a:endParaRPr lang="es-ES" sz="1400" b="0" dirty="0"/>
        </a:p>
      </dgm:t>
    </dgm:pt>
    <dgm:pt modelId="{AFB6BA99-43B9-47C1-8E0E-D38220F8B5C9}" type="parTrans" cxnId="{72860699-EFBD-4EDF-B299-DD49C69173E0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A6AD60BB-6D25-472B-BA78-1D311BA1C489}" type="sibTrans" cxnId="{72860699-EFBD-4EDF-B299-DD49C69173E0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8F1ADEBE-AF42-4DD6-812F-3BFE629E68A9}">
      <dgm:prSet phldrT="[Texto]" custT="1"/>
      <dgm:spPr/>
      <dgm:t>
        <a:bodyPr/>
        <a:lstStyle/>
        <a:p>
          <a:r>
            <a:rPr lang="es-ES" sz="1400" b="0" smtClean="0"/>
            <a:t>Garda Ciivil</a:t>
          </a:r>
          <a:endParaRPr lang="es-ES" sz="1400" b="0" dirty="0"/>
        </a:p>
      </dgm:t>
    </dgm:pt>
    <dgm:pt modelId="{414E1C36-5D42-4AC8-9A97-CEC7398EB69F}" type="parTrans" cxnId="{FA30A232-1B07-4642-AF25-70DD0C3BCBC2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2747ABDB-6667-4BDD-989C-99DAA6C48126}" type="sibTrans" cxnId="{FA30A232-1B07-4642-AF25-70DD0C3BCBC2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AD70D3A3-4DE3-4770-A43E-B74C8A66AD12}">
      <dgm:prSet phldrT="[Texto]" custT="1"/>
      <dgm:spPr/>
      <dgm:t>
        <a:bodyPr/>
        <a:lstStyle/>
        <a:p>
          <a:r>
            <a:rPr lang="es-ES" sz="1400" b="0" smtClean="0"/>
            <a:t>Policía Local</a:t>
          </a:r>
          <a:endParaRPr lang="es-ES" sz="1400" b="0" dirty="0"/>
        </a:p>
      </dgm:t>
    </dgm:pt>
    <dgm:pt modelId="{1957EBDE-D3C7-4A15-A5F4-4C1C101B669F}" type="parTrans" cxnId="{F2DA6DE5-FF45-4CE7-BF36-35C427BBF44C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63F3AA50-6460-42A6-A717-986F17D410CD}" type="sibTrans" cxnId="{F2DA6DE5-FF45-4CE7-BF36-35C427BBF44C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C8DD6A8E-FC57-4B0D-948D-0EB0C18E8BE7}">
      <dgm:prSet phldrT="[Texto]" custT="1"/>
      <dgm:spPr/>
      <dgm:t>
        <a:bodyPr/>
        <a:lstStyle/>
        <a:p>
          <a:r>
            <a:rPr lang="es-ES" sz="1400" b="0" smtClean="0"/>
            <a:t>Fund. Secr. Xitano</a:t>
          </a:r>
          <a:endParaRPr lang="es-ES" sz="1400" b="0" dirty="0"/>
        </a:p>
      </dgm:t>
    </dgm:pt>
    <dgm:pt modelId="{91501620-B7B0-411B-B44C-160C54682EB0}" type="parTrans" cxnId="{4F1A2F9B-0C29-4D19-8BE8-96A6DD79B9E0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CBDB31C0-7138-444D-BF3E-10FBB48DA2C5}" type="sibTrans" cxnId="{4F1A2F9B-0C29-4D19-8BE8-96A6DD79B9E0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DD50C284-B119-4F50-84E9-4C10550E817D}">
      <dgm:prSet phldrT="[Texto]" custT="1"/>
      <dgm:spPr/>
      <dgm:t>
        <a:bodyPr/>
        <a:lstStyle/>
        <a:p>
          <a:r>
            <a:rPr lang="es-ES" sz="1400" b="0" smtClean="0"/>
            <a:t>ACPP AGARESO</a:t>
          </a:r>
          <a:endParaRPr lang="es-ES" sz="1400" b="0" dirty="0"/>
        </a:p>
      </dgm:t>
    </dgm:pt>
    <dgm:pt modelId="{292D4384-50B2-4AD3-BB88-8433057CAD42}" type="parTrans" cxnId="{6264AE26-E939-4984-A229-562C957EB69A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4B4B2104-F092-488C-BC67-358C9DD2DA19}" type="sibTrans" cxnId="{6264AE26-E939-4984-A229-562C957EB69A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E2FDE94D-478B-48A5-BA40-3876D3B8886D}">
      <dgm:prSet phldrT="[Texto]" custT="1"/>
      <dgm:spPr/>
      <dgm:t>
        <a:bodyPr/>
        <a:lstStyle/>
        <a:p>
          <a:r>
            <a:rPr lang="es-ES" sz="1400" b="0" smtClean="0"/>
            <a:t>IGAXES3</a:t>
          </a:r>
          <a:endParaRPr lang="es-ES" sz="1400" b="0" dirty="0"/>
        </a:p>
      </dgm:t>
    </dgm:pt>
    <dgm:pt modelId="{9BD40A94-FDA7-4503-8649-F9B8D60D8B6F}" type="parTrans" cxnId="{E56B18B2-E74F-44E7-85E6-4EB6468E8037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E13F7F74-D939-44C3-96C1-61B69186C12B}" type="sibTrans" cxnId="{E56B18B2-E74F-44E7-85E6-4EB6468E8037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CE4BC87C-5AF9-418D-A8FF-EDD7500056CE}">
      <dgm:prSet phldrT="[Texto]" custT="1"/>
      <dgm:spPr/>
      <dgm:t>
        <a:bodyPr/>
        <a:lstStyle/>
        <a:p>
          <a:r>
            <a:rPr lang="es-ES" sz="1400" b="0" dirty="0" smtClean="0"/>
            <a:t>Inspección Educativa</a:t>
          </a:r>
          <a:endParaRPr lang="es-ES" sz="1400" b="0" dirty="0"/>
        </a:p>
      </dgm:t>
    </dgm:pt>
    <dgm:pt modelId="{F58B65F2-AA20-4DC4-98D4-9B04C0B1E19A}" type="parTrans" cxnId="{291D67E7-7203-4E69-881C-C4412F0C2DBC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3F0FCA0F-F703-474A-B8C1-84474418651F}" type="sibTrans" cxnId="{291D67E7-7203-4E69-881C-C4412F0C2DBC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F2A2347A-A430-46B5-B4A4-4F2D55E52A39}">
      <dgm:prSet phldrT="[Texto]" custT="1"/>
      <dgm:spPr/>
      <dgm:t>
        <a:bodyPr/>
        <a:lstStyle/>
        <a:p>
          <a:r>
            <a:rPr lang="es-ES" sz="1400" b="0" smtClean="0"/>
            <a:t>Concello</a:t>
          </a:r>
          <a:endParaRPr lang="es-ES" sz="1400" b="0" dirty="0"/>
        </a:p>
      </dgm:t>
    </dgm:pt>
    <dgm:pt modelId="{23415480-3EB5-4F0B-8156-891BD7BF72AE}" type="parTrans" cxnId="{1632C025-20A3-4EDC-8B5A-83BB0F5F739A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0F58EA0F-7BC8-43F2-BC54-F562280231D6}" type="sibTrans" cxnId="{1632C025-20A3-4EDC-8B5A-83BB0F5F739A}">
      <dgm:prSet/>
      <dgm:spPr/>
      <dgm:t>
        <a:bodyPr/>
        <a:lstStyle/>
        <a:p>
          <a:endParaRPr lang="es-ES" sz="1400" b="0">
            <a:solidFill>
              <a:schemeClr val="tx1"/>
            </a:solidFill>
          </a:endParaRPr>
        </a:p>
      </dgm:t>
    </dgm:pt>
    <dgm:pt modelId="{838273C3-209D-43DB-B4D2-40F47BB37423}">
      <dgm:prSet phldrT="[Texto]" custT="1"/>
      <dgm:spPr/>
      <dgm:t>
        <a:bodyPr/>
        <a:lstStyle/>
        <a:p>
          <a:r>
            <a:rPr lang="es-ES" sz="1400" b="0" dirty="0" smtClean="0"/>
            <a:t>Centros Infantil e Primaria</a:t>
          </a:r>
          <a:endParaRPr lang="es-ES" sz="1400" b="0" dirty="0"/>
        </a:p>
      </dgm:t>
    </dgm:pt>
    <dgm:pt modelId="{6E6733B7-6E1C-4798-9D45-545531562BD5}" type="parTrans" cxnId="{F8E3CAF1-68B5-4FAF-948E-6B8855F401E5}">
      <dgm:prSet/>
      <dgm:spPr/>
      <dgm:t>
        <a:bodyPr/>
        <a:lstStyle/>
        <a:p>
          <a:endParaRPr lang="es-ES"/>
        </a:p>
      </dgm:t>
    </dgm:pt>
    <dgm:pt modelId="{A075CF3F-DCEF-436C-8BE7-5663D8098167}" type="sibTrans" cxnId="{F8E3CAF1-68B5-4FAF-948E-6B8855F401E5}">
      <dgm:prSet/>
      <dgm:spPr/>
      <dgm:t>
        <a:bodyPr/>
        <a:lstStyle/>
        <a:p>
          <a:endParaRPr lang="es-ES"/>
        </a:p>
      </dgm:t>
    </dgm:pt>
    <dgm:pt modelId="{D98EB01E-A329-4234-9F3B-D22E34EF2021}">
      <dgm:prSet phldrT="[Texto]" custT="1"/>
      <dgm:spPr/>
      <dgm:t>
        <a:bodyPr/>
        <a:lstStyle/>
        <a:p>
          <a:r>
            <a:rPr lang="es-ES" sz="1400" b="0" smtClean="0"/>
            <a:t>Asociación Empresarios</a:t>
          </a:r>
          <a:endParaRPr lang="es-ES" sz="1400" b="0" dirty="0"/>
        </a:p>
      </dgm:t>
    </dgm:pt>
    <dgm:pt modelId="{993B42DC-B28A-4D74-B00A-B931832EA53D}" type="parTrans" cxnId="{36A01A9A-C2E8-4D74-AE39-7B38DD5D44C2}">
      <dgm:prSet/>
      <dgm:spPr/>
      <dgm:t>
        <a:bodyPr/>
        <a:lstStyle/>
        <a:p>
          <a:endParaRPr lang="es-ES"/>
        </a:p>
      </dgm:t>
    </dgm:pt>
    <dgm:pt modelId="{E75A8C89-DE86-4003-AD9D-387A61ED0CE4}" type="sibTrans" cxnId="{36A01A9A-C2E8-4D74-AE39-7B38DD5D44C2}">
      <dgm:prSet/>
      <dgm:spPr/>
      <dgm:t>
        <a:bodyPr/>
        <a:lstStyle/>
        <a:p>
          <a:endParaRPr lang="es-ES"/>
        </a:p>
      </dgm:t>
    </dgm:pt>
    <dgm:pt modelId="{9EFC6A10-3BFF-4D27-958E-0CB9310BF450}" type="pres">
      <dgm:prSet presAssocID="{E39B930F-03CB-4ABC-A631-A0A35790C5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556C5C-148D-4664-97B4-EA3FB66CDF7A}" type="pres">
      <dgm:prSet presAssocID="{26F7A476-F52C-4812-983F-B1F08AE6084E}" presName="node" presStyleLbl="node1" presStyleIdx="0" presStyleCnt="11" custScaleX="1356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20C9E1-AED6-4F3C-BA49-9C26F636A361}" type="pres">
      <dgm:prSet presAssocID="{26F7A476-F52C-4812-983F-B1F08AE6084E}" presName="spNode" presStyleCnt="0"/>
      <dgm:spPr/>
      <dgm:t>
        <a:bodyPr/>
        <a:lstStyle/>
        <a:p>
          <a:endParaRPr lang="es-ES"/>
        </a:p>
      </dgm:t>
    </dgm:pt>
    <dgm:pt modelId="{1A7B48A1-4179-4A96-A817-0320EF924B37}" type="pres">
      <dgm:prSet presAssocID="{301FCC9F-0DEA-4891-8752-B0B5AE1F75C1}" presName="sibTrans" presStyleLbl="sibTrans1D1" presStyleIdx="0" presStyleCnt="11"/>
      <dgm:spPr/>
      <dgm:t>
        <a:bodyPr/>
        <a:lstStyle/>
        <a:p>
          <a:endParaRPr lang="es-ES"/>
        </a:p>
      </dgm:t>
    </dgm:pt>
    <dgm:pt modelId="{C51C9769-26C0-42D7-AB56-C37313BAD56D}" type="pres">
      <dgm:prSet presAssocID="{F2A2347A-A430-46B5-B4A4-4F2D55E52A39}" presName="node" presStyleLbl="node1" presStyleIdx="1" presStyleCnt="11" custScaleX="1464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3A2CB1-BA68-47CE-86DC-AC109AF35F59}" type="pres">
      <dgm:prSet presAssocID="{F2A2347A-A430-46B5-B4A4-4F2D55E52A39}" presName="spNode" presStyleCnt="0"/>
      <dgm:spPr/>
      <dgm:t>
        <a:bodyPr/>
        <a:lstStyle/>
        <a:p>
          <a:endParaRPr lang="es-ES"/>
        </a:p>
      </dgm:t>
    </dgm:pt>
    <dgm:pt modelId="{230CF5E1-00FF-43A2-B08C-A91EC9A1C3BB}" type="pres">
      <dgm:prSet presAssocID="{0F58EA0F-7BC8-43F2-BC54-F562280231D6}" presName="sibTrans" presStyleLbl="sibTrans1D1" presStyleIdx="1" presStyleCnt="11"/>
      <dgm:spPr/>
      <dgm:t>
        <a:bodyPr/>
        <a:lstStyle/>
        <a:p>
          <a:endParaRPr lang="es-ES"/>
        </a:p>
      </dgm:t>
    </dgm:pt>
    <dgm:pt modelId="{84B650C5-1148-4931-B579-AF511199CD47}" type="pres">
      <dgm:prSet presAssocID="{D8843BE2-B212-4B11-8AD0-D85F9A258445}" presName="node" presStyleLbl="node1" presStyleIdx="2" presStyleCnt="11" custScaleX="1448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56B5D7-422A-44D3-BD51-E5428A35DFC0}" type="pres">
      <dgm:prSet presAssocID="{D8843BE2-B212-4B11-8AD0-D85F9A258445}" presName="spNode" presStyleCnt="0"/>
      <dgm:spPr/>
      <dgm:t>
        <a:bodyPr/>
        <a:lstStyle/>
        <a:p>
          <a:endParaRPr lang="es-ES"/>
        </a:p>
      </dgm:t>
    </dgm:pt>
    <dgm:pt modelId="{B2133E5D-8D7F-4A02-8BA9-5096EA959C04}" type="pres">
      <dgm:prSet presAssocID="{A6AD60BB-6D25-472B-BA78-1D311BA1C489}" presName="sibTrans" presStyleLbl="sibTrans1D1" presStyleIdx="2" presStyleCnt="11"/>
      <dgm:spPr/>
      <dgm:t>
        <a:bodyPr/>
        <a:lstStyle/>
        <a:p>
          <a:endParaRPr lang="es-ES"/>
        </a:p>
      </dgm:t>
    </dgm:pt>
    <dgm:pt modelId="{E377DC74-FCF8-4DE6-ACA6-94F50951175A}" type="pres">
      <dgm:prSet presAssocID="{8F1ADEBE-AF42-4DD6-812F-3BFE629E68A9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51721D-9A72-4409-AE28-C3D8F65D29C2}" type="pres">
      <dgm:prSet presAssocID="{8F1ADEBE-AF42-4DD6-812F-3BFE629E68A9}" presName="spNode" presStyleCnt="0"/>
      <dgm:spPr/>
      <dgm:t>
        <a:bodyPr/>
        <a:lstStyle/>
        <a:p>
          <a:endParaRPr lang="es-ES"/>
        </a:p>
      </dgm:t>
    </dgm:pt>
    <dgm:pt modelId="{FADF01D3-44AB-487A-B177-9E5995DB2768}" type="pres">
      <dgm:prSet presAssocID="{2747ABDB-6667-4BDD-989C-99DAA6C48126}" presName="sibTrans" presStyleLbl="sibTrans1D1" presStyleIdx="3" presStyleCnt="11"/>
      <dgm:spPr/>
      <dgm:t>
        <a:bodyPr/>
        <a:lstStyle/>
        <a:p>
          <a:endParaRPr lang="es-ES"/>
        </a:p>
      </dgm:t>
    </dgm:pt>
    <dgm:pt modelId="{30F6EA7C-3C89-4CA5-9242-FB22C4AF6AA0}" type="pres">
      <dgm:prSet presAssocID="{D98EB01E-A329-4234-9F3B-D22E34EF2021}" presName="node" presStyleLbl="node1" presStyleIdx="4" presStyleCnt="11" custScaleX="174624" custRadScaleRad="99704" custRadScaleInc="-79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F5B56A-C081-4115-84AB-3656F0304097}" type="pres">
      <dgm:prSet presAssocID="{D98EB01E-A329-4234-9F3B-D22E34EF2021}" presName="spNode" presStyleCnt="0"/>
      <dgm:spPr/>
      <dgm:t>
        <a:bodyPr/>
        <a:lstStyle/>
        <a:p>
          <a:endParaRPr lang="es-ES"/>
        </a:p>
      </dgm:t>
    </dgm:pt>
    <dgm:pt modelId="{896AD593-A83D-4710-9B77-67520D28D8E3}" type="pres">
      <dgm:prSet presAssocID="{E75A8C89-DE86-4003-AD9D-387A61ED0CE4}" presName="sibTrans" presStyleLbl="sibTrans1D1" presStyleIdx="4" presStyleCnt="11"/>
      <dgm:spPr/>
      <dgm:t>
        <a:bodyPr/>
        <a:lstStyle/>
        <a:p>
          <a:endParaRPr lang="es-ES"/>
        </a:p>
      </dgm:t>
    </dgm:pt>
    <dgm:pt modelId="{67CCDD54-5D6D-4EF4-932B-0002B60933EB}" type="pres">
      <dgm:prSet presAssocID="{AD70D3A3-4DE3-4770-A43E-B74C8A66AD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89030B-A499-4F60-867C-39A8C061EA3E}" type="pres">
      <dgm:prSet presAssocID="{AD70D3A3-4DE3-4770-A43E-B74C8A66AD12}" presName="spNode" presStyleCnt="0"/>
      <dgm:spPr/>
      <dgm:t>
        <a:bodyPr/>
        <a:lstStyle/>
        <a:p>
          <a:endParaRPr lang="es-ES"/>
        </a:p>
      </dgm:t>
    </dgm:pt>
    <dgm:pt modelId="{CF1AD406-6A3E-43DA-81E3-1895B8CE03A6}" type="pres">
      <dgm:prSet presAssocID="{63F3AA50-6460-42A6-A717-986F17D410CD}" presName="sibTrans" presStyleLbl="sibTrans1D1" presStyleIdx="5" presStyleCnt="11"/>
      <dgm:spPr/>
      <dgm:t>
        <a:bodyPr/>
        <a:lstStyle/>
        <a:p>
          <a:endParaRPr lang="es-ES"/>
        </a:p>
      </dgm:t>
    </dgm:pt>
    <dgm:pt modelId="{3F5A4641-193A-4293-857F-86936345827F}" type="pres">
      <dgm:prSet presAssocID="{C8DD6A8E-FC57-4B0D-948D-0EB0C18E8BE7}" presName="node" presStyleLbl="node1" presStyleIdx="6" presStyleCnt="11" custScaleX="1688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A77AE-FC7D-4DA0-AFC2-2F8EC5B4A877}" type="pres">
      <dgm:prSet presAssocID="{C8DD6A8E-FC57-4B0D-948D-0EB0C18E8BE7}" presName="spNode" presStyleCnt="0"/>
      <dgm:spPr/>
      <dgm:t>
        <a:bodyPr/>
        <a:lstStyle/>
        <a:p>
          <a:endParaRPr lang="es-ES"/>
        </a:p>
      </dgm:t>
    </dgm:pt>
    <dgm:pt modelId="{BBF0F8F9-E467-4C65-BB82-8710DEF94180}" type="pres">
      <dgm:prSet presAssocID="{CBDB31C0-7138-444D-BF3E-10FBB48DA2C5}" presName="sibTrans" presStyleLbl="sibTrans1D1" presStyleIdx="6" presStyleCnt="11"/>
      <dgm:spPr/>
      <dgm:t>
        <a:bodyPr/>
        <a:lstStyle/>
        <a:p>
          <a:endParaRPr lang="es-ES"/>
        </a:p>
      </dgm:t>
    </dgm:pt>
    <dgm:pt modelId="{113E2E09-7D49-43D3-BFE3-BD110DAD6150}" type="pres">
      <dgm:prSet presAssocID="{DD50C284-B119-4F50-84E9-4C10550E817D}" presName="node" presStyleLbl="node1" presStyleIdx="7" presStyleCnt="11" custScaleX="1478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AAFD1C-FE2F-4B14-B2F7-F4FBDD656B06}" type="pres">
      <dgm:prSet presAssocID="{DD50C284-B119-4F50-84E9-4C10550E817D}" presName="spNode" presStyleCnt="0"/>
      <dgm:spPr/>
      <dgm:t>
        <a:bodyPr/>
        <a:lstStyle/>
        <a:p>
          <a:endParaRPr lang="es-ES"/>
        </a:p>
      </dgm:t>
    </dgm:pt>
    <dgm:pt modelId="{3EEB7F21-BA60-4C21-BC2C-58764649CD2A}" type="pres">
      <dgm:prSet presAssocID="{4B4B2104-F092-488C-BC67-358C9DD2DA19}" presName="sibTrans" presStyleLbl="sibTrans1D1" presStyleIdx="7" presStyleCnt="11"/>
      <dgm:spPr/>
      <dgm:t>
        <a:bodyPr/>
        <a:lstStyle/>
        <a:p>
          <a:endParaRPr lang="es-ES"/>
        </a:p>
      </dgm:t>
    </dgm:pt>
    <dgm:pt modelId="{38351CE8-6FD3-4ABE-91DF-7D6DACD22EFE}" type="pres">
      <dgm:prSet presAssocID="{838273C3-209D-43DB-B4D2-40F47BB37423}" presName="node" presStyleLbl="node1" presStyleIdx="8" presStyleCnt="11" custScaleX="226557" custScaleY="96399" custRadScaleRad="101740" custRadScaleInc="-304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C4037C-76ED-49B1-AA14-F31F74FD9B7B}" type="pres">
      <dgm:prSet presAssocID="{838273C3-209D-43DB-B4D2-40F47BB37423}" presName="spNode" presStyleCnt="0"/>
      <dgm:spPr/>
      <dgm:t>
        <a:bodyPr/>
        <a:lstStyle/>
        <a:p>
          <a:endParaRPr lang="es-ES"/>
        </a:p>
      </dgm:t>
    </dgm:pt>
    <dgm:pt modelId="{0A870974-3C3B-41F5-9CFD-AA460A228590}" type="pres">
      <dgm:prSet presAssocID="{A075CF3F-DCEF-436C-8BE7-5663D8098167}" presName="sibTrans" presStyleLbl="sibTrans1D1" presStyleIdx="8" presStyleCnt="11"/>
      <dgm:spPr/>
      <dgm:t>
        <a:bodyPr/>
        <a:lstStyle/>
        <a:p>
          <a:endParaRPr lang="es-ES"/>
        </a:p>
      </dgm:t>
    </dgm:pt>
    <dgm:pt modelId="{0179B474-6F72-4A84-8C03-B24CF34E379D}" type="pres">
      <dgm:prSet presAssocID="{E2FDE94D-478B-48A5-BA40-3876D3B8886D}" presName="node" presStyleLbl="node1" presStyleIdx="9" presStyleCnt="11" custScaleX="1254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68A45D-6C58-4882-B58C-AFEE84497B13}" type="pres">
      <dgm:prSet presAssocID="{E2FDE94D-478B-48A5-BA40-3876D3B8886D}" presName="spNode" presStyleCnt="0"/>
      <dgm:spPr/>
      <dgm:t>
        <a:bodyPr/>
        <a:lstStyle/>
        <a:p>
          <a:endParaRPr lang="es-ES"/>
        </a:p>
      </dgm:t>
    </dgm:pt>
    <dgm:pt modelId="{199445DD-D09E-4A2B-87B3-BE6EB7DBB451}" type="pres">
      <dgm:prSet presAssocID="{E13F7F74-D939-44C3-96C1-61B69186C12B}" presName="sibTrans" presStyleLbl="sibTrans1D1" presStyleIdx="9" presStyleCnt="11"/>
      <dgm:spPr/>
      <dgm:t>
        <a:bodyPr/>
        <a:lstStyle/>
        <a:p>
          <a:endParaRPr lang="es-ES"/>
        </a:p>
      </dgm:t>
    </dgm:pt>
    <dgm:pt modelId="{36AC4893-85C3-42F8-B93F-91C287FE142A}" type="pres">
      <dgm:prSet presAssocID="{CE4BC87C-5AF9-418D-A8FF-EDD7500056CE}" presName="node" presStyleLbl="node1" presStyleIdx="10" presStyleCnt="11" custScaleX="157797" custScaleY="1123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609A54-3C88-4DC6-BB05-B187DECF03CF}" type="pres">
      <dgm:prSet presAssocID="{CE4BC87C-5AF9-418D-A8FF-EDD7500056CE}" presName="spNode" presStyleCnt="0"/>
      <dgm:spPr/>
      <dgm:t>
        <a:bodyPr/>
        <a:lstStyle/>
        <a:p>
          <a:endParaRPr lang="es-ES"/>
        </a:p>
      </dgm:t>
    </dgm:pt>
    <dgm:pt modelId="{F0F1D29B-0BEE-4B0B-8ACE-0A8CC9FEF560}" type="pres">
      <dgm:prSet presAssocID="{3F0FCA0F-F703-474A-B8C1-84474418651F}" presName="sibTrans" presStyleLbl="sibTrans1D1" presStyleIdx="10" presStyleCnt="11"/>
      <dgm:spPr/>
      <dgm:t>
        <a:bodyPr/>
        <a:lstStyle/>
        <a:p>
          <a:endParaRPr lang="es-ES"/>
        </a:p>
      </dgm:t>
    </dgm:pt>
  </dgm:ptLst>
  <dgm:cxnLst>
    <dgm:cxn modelId="{4F1A2F9B-0C29-4D19-8BE8-96A6DD79B9E0}" srcId="{E39B930F-03CB-4ABC-A631-A0A35790C584}" destId="{C8DD6A8E-FC57-4B0D-948D-0EB0C18E8BE7}" srcOrd="6" destOrd="0" parTransId="{91501620-B7B0-411B-B44C-160C54682EB0}" sibTransId="{CBDB31C0-7138-444D-BF3E-10FBB48DA2C5}"/>
    <dgm:cxn modelId="{C1A9C152-DE91-4FC9-AD27-D3AB23838EEF}" type="presOf" srcId="{2747ABDB-6667-4BDD-989C-99DAA6C48126}" destId="{FADF01D3-44AB-487A-B177-9E5995DB2768}" srcOrd="0" destOrd="0" presId="urn:microsoft.com/office/officeart/2005/8/layout/cycle6"/>
    <dgm:cxn modelId="{1197515B-B5F5-4BDF-95C9-5C337D5B630B}" type="presOf" srcId="{26F7A476-F52C-4812-983F-B1F08AE6084E}" destId="{BC556C5C-148D-4664-97B4-EA3FB66CDF7A}" srcOrd="0" destOrd="0" presId="urn:microsoft.com/office/officeart/2005/8/layout/cycle6"/>
    <dgm:cxn modelId="{1632C025-20A3-4EDC-8B5A-83BB0F5F739A}" srcId="{E39B930F-03CB-4ABC-A631-A0A35790C584}" destId="{F2A2347A-A430-46B5-B4A4-4F2D55E52A39}" srcOrd="1" destOrd="0" parTransId="{23415480-3EB5-4F0B-8156-891BD7BF72AE}" sibTransId="{0F58EA0F-7BC8-43F2-BC54-F562280231D6}"/>
    <dgm:cxn modelId="{57062C0C-8AE8-4A75-8544-C0FDE8945924}" type="presOf" srcId="{4B4B2104-F092-488C-BC67-358C9DD2DA19}" destId="{3EEB7F21-BA60-4C21-BC2C-58764649CD2A}" srcOrd="0" destOrd="0" presId="urn:microsoft.com/office/officeart/2005/8/layout/cycle6"/>
    <dgm:cxn modelId="{3BFF7568-F717-4FE0-B9C8-A4D7575F1028}" type="presOf" srcId="{A075CF3F-DCEF-436C-8BE7-5663D8098167}" destId="{0A870974-3C3B-41F5-9CFD-AA460A228590}" srcOrd="0" destOrd="0" presId="urn:microsoft.com/office/officeart/2005/8/layout/cycle6"/>
    <dgm:cxn modelId="{FA30A232-1B07-4642-AF25-70DD0C3BCBC2}" srcId="{E39B930F-03CB-4ABC-A631-A0A35790C584}" destId="{8F1ADEBE-AF42-4DD6-812F-3BFE629E68A9}" srcOrd="3" destOrd="0" parTransId="{414E1C36-5D42-4AC8-9A97-CEC7398EB69F}" sibTransId="{2747ABDB-6667-4BDD-989C-99DAA6C48126}"/>
    <dgm:cxn modelId="{9EB27557-AE52-486A-B829-92F3E1A5B35C}" type="presOf" srcId="{E2FDE94D-478B-48A5-BA40-3876D3B8886D}" destId="{0179B474-6F72-4A84-8C03-B24CF34E379D}" srcOrd="0" destOrd="0" presId="urn:microsoft.com/office/officeart/2005/8/layout/cycle6"/>
    <dgm:cxn modelId="{144C1194-66F9-464F-B476-02A33C373D87}" type="presOf" srcId="{DD50C284-B119-4F50-84E9-4C10550E817D}" destId="{113E2E09-7D49-43D3-BFE3-BD110DAD6150}" srcOrd="0" destOrd="0" presId="urn:microsoft.com/office/officeart/2005/8/layout/cycle6"/>
    <dgm:cxn modelId="{E56B18B2-E74F-44E7-85E6-4EB6468E8037}" srcId="{E39B930F-03CB-4ABC-A631-A0A35790C584}" destId="{E2FDE94D-478B-48A5-BA40-3876D3B8886D}" srcOrd="9" destOrd="0" parTransId="{9BD40A94-FDA7-4503-8649-F9B8D60D8B6F}" sibTransId="{E13F7F74-D939-44C3-96C1-61B69186C12B}"/>
    <dgm:cxn modelId="{4AB40D89-A338-48C0-8A85-8FC4C9BDEF7C}" type="presOf" srcId="{8F1ADEBE-AF42-4DD6-812F-3BFE629E68A9}" destId="{E377DC74-FCF8-4DE6-ACA6-94F50951175A}" srcOrd="0" destOrd="0" presId="urn:microsoft.com/office/officeart/2005/8/layout/cycle6"/>
    <dgm:cxn modelId="{8DEC2A7A-8C2F-4F2C-A3C6-1D99B24C3997}" type="presOf" srcId="{E39B930F-03CB-4ABC-A631-A0A35790C584}" destId="{9EFC6A10-3BFF-4D27-958E-0CB9310BF450}" srcOrd="0" destOrd="0" presId="urn:microsoft.com/office/officeart/2005/8/layout/cycle6"/>
    <dgm:cxn modelId="{F2DA6DE5-FF45-4CE7-BF36-35C427BBF44C}" srcId="{E39B930F-03CB-4ABC-A631-A0A35790C584}" destId="{AD70D3A3-4DE3-4770-A43E-B74C8A66AD12}" srcOrd="5" destOrd="0" parTransId="{1957EBDE-D3C7-4A15-A5F4-4C1C101B669F}" sibTransId="{63F3AA50-6460-42A6-A717-986F17D410CD}"/>
    <dgm:cxn modelId="{F6C5E17F-2519-44EC-9EAF-1708BA48570C}" type="presOf" srcId="{CE4BC87C-5AF9-418D-A8FF-EDD7500056CE}" destId="{36AC4893-85C3-42F8-B93F-91C287FE142A}" srcOrd="0" destOrd="0" presId="urn:microsoft.com/office/officeart/2005/8/layout/cycle6"/>
    <dgm:cxn modelId="{F6F7D6F0-D4D3-4DE2-8164-381BE9C7AF2F}" type="presOf" srcId="{D98EB01E-A329-4234-9F3B-D22E34EF2021}" destId="{30F6EA7C-3C89-4CA5-9242-FB22C4AF6AA0}" srcOrd="0" destOrd="0" presId="urn:microsoft.com/office/officeart/2005/8/layout/cycle6"/>
    <dgm:cxn modelId="{AECE2378-063E-424D-ACCA-D7EE0C70B564}" type="presOf" srcId="{E13F7F74-D939-44C3-96C1-61B69186C12B}" destId="{199445DD-D09E-4A2B-87B3-BE6EB7DBB451}" srcOrd="0" destOrd="0" presId="urn:microsoft.com/office/officeart/2005/8/layout/cycle6"/>
    <dgm:cxn modelId="{291D67E7-7203-4E69-881C-C4412F0C2DBC}" srcId="{E39B930F-03CB-4ABC-A631-A0A35790C584}" destId="{CE4BC87C-5AF9-418D-A8FF-EDD7500056CE}" srcOrd="10" destOrd="0" parTransId="{F58B65F2-AA20-4DC4-98D4-9B04C0B1E19A}" sibTransId="{3F0FCA0F-F703-474A-B8C1-84474418651F}"/>
    <dgm:cxn modelId="{6264AE26-E939-4984-A229-562C957EB69A}" srcId="{E39B930F-03CB-4ABC-A631-A0A35790C584}" destId="{DD50C284-B119-4F50-84E9-4C10550E817D}" srcOrd="7" destOrd="0" parTransId="{292D4384-50B2-4AD3-BB88-8433057CAD42}" sibTransId="{4B4B2104-F092-488C-BC67-358C9DD2DA19}"/>
    <dgm:cxn modelId="{4B813948-ACD6-4E88-8C36-CC4206345AFD}" type="presOf" srcId="{A6AD60BB-6D25-472B-BA78-1D311BA1C489}" destId="{B2133E5D-8D7F-4A02-8BA9-5096EA959C04}" srcOrd="0" destOrd="0" presId="urn:microsoft.com/office/officeart/2005/8/layout/cycle6"/>
    <dgm:cxn modelId="{36A01A9A-C2E8-4D74-AE39-7B38DD5D44C2}" srcId="{E39B930F-03CB-4ABC-A631-A0A35790C584}" destId="{D98EB01E-A329-4234-9F3B-D22E34EF2021}" srcOrd="4" destOrd="0" parTransId="{993B42DC-B28A-4D74-B00A-B931832EA53D}" sibTransId="{E75A8C89-DE86-4003-AD9D-387A61ED0CE4}"/>
    <dgm:cxn modelId="{D87BF05A-68F2-4B78-9A4C-58999031838C}" type="presOf" srcId="{E75A8C89-DE86-4003-AD9D-387A61ED0CE4}" destId="{896AD593-A83D-4710-9B77-67520D28D8E3}" srcOrd="0" destOrd="0" presId="urn:microsoft.com/office/officeart/2005/8/layout/cycle6"/>
    <dgm:cxn modelId="{373E5899-0292-4AB7-AE2E-42FB582F068B}" type="presOf" srcId="{C8DD6A8E-FC57-4B0D-948D-0EB0C18E8BE7}" destId="{3F5A4641-193A-4293-857F-86936345827F}" srcOrd="0" destOrd="0" presId="urn:microsoft.com/office/officeart/2005/8/layout/cycle6"/>
    <dgm:cxn modelId="{AA81F77D-D7CD-41E3-9F8A-045758EA4FDA}" type="presOf" srcId="{CBDB31C0-7138-444D-BF3E-10FBB48DA2C5}" destId="{BBF0F8F9-E467-4C65-BB82-8710DEF94180}" srcOrd="0" destOrd="0" presId="urn:microsoft.com/office/officeart/2005/8/layout/cycle6"/>
    <dgm:cxn modelId="{23F45EC8-9003-45CF-90E1-4F64BD407776}" type="presOf" srcId="{3F0FCA0F-F703-474A-B8C1-84474418651F}" destId="{F0F1D29B-0BEE-4B0B-8ACE-0A8CC9FEF560}" srcOrd="0" destOrd="0" presId="urn:microsoft.com/office/officeart/2005/8/layout/cycle6"/>
    <dgm:cxn modelId="{FD6CED18-941A-40D2-8F9F-3B3614534F2A}" type="presOf" srcId="{838273C3-209D-43DB-B4D2-40F47BB37423}" destId="{38351CE8-6FD3-4ABE-91DF-7D6DACD22EFE}" srcOrd="0" destOrd="0" presId="urn:microsoft.com/office/officeart/2005/8/layout/cycle6"/>
    <dgm:cxn modelId="{72860699-EFBD-4EDF-B299-DD49C69173E0}" srcId="{E39B930F-03CB-4ABC-A631-A0A35790C584}" destId="{D8843BE2-B212-4B11-8AD0-D85F9A258445}" srcOrd="2" destOrd="0" parTransId="{AFB6BA99-43B9-47C1-8E0E-D38220F8B5C9}" sibTransId="{A6AD60BB-6D25-472B-BA78-1D311BA1C489}"/>
    <dgm:cxn modelId="{D5C325CF-4B40-478B-8A53-25BC91351953}" type="presOf" srcId="{0F58EA0F-7BC8-43F2-BC54-F562280231D6}" destId="{230CF5E1-00FF-43A2-B08C-A91EC9A1C3BB}" srcOrd="0" destOrd="0" presId="urn:microsoft.com/office/officeart/2005/8/layout/cycle6"/>
    <dgm:cxn modelId="{2202A7F9-D0DD-42E2-A01D-E2389499495B}" type="presOf" srcId="{AD70D3A3-4DE3-4770-A43E-B74C8A66AD12}" destId="{67CCDD54-5D6D-4EF4-932B-0002B60933EB}" srcOrd="0" destOrd="0" presId="urn:microsoft.com/office/officeart/2005/8/layout/cycle6"/>
    <dgm:cxn modelId="{F8E3CAF1-68B5-4FAF-948E-6B8855F401E5}" srcId="{E39B930F-03CB-4ABC-A631-A0A35790C584}" destId="{838273C3-209D-43DB-B4D2-40F47BB37423}" srcOrd="8" destOrd="0" parTransId="{6E6733B7-6E1C-4798-9D45-545531562BD5}" sibTransId="{A075CF3F-DCEF-436C-8BE7-5663D8098167}"/>
    <dgm:cxn modelId="{30602FD6-E7F1-46FC-90CD-0AF439E55C80}" srcId="{E39B930F-03CB-4ABC-A631-A0A35790C584}" destId="{26F7A476-F52C-4812-983F-B1F08AE6084E}" srcOrd="0" destOrd="0" parTransId="{149A7C33-213C-4822-ADD7-21D37CA61B37}" sibTransId="{301FCC9F-0DEA-4891-8752-B0B5AE1F75C1}"/>
    <dgm:cxn modelId="{236BBFA5-C4CF-4CD9-B4F9-5305E70F1EF9}" type="presOf" srcId="{D8843BE2-B212-4B11-8AD0-D85F9A258445}" destId="{84B650C5-1148-4931-B579-AF511199CD47}" srcOrd="0" destOrd="0" presId="urn:microsoft.com/office/officeart/2005/8/layout/cycle6"/>
    <dgm:cxn modelId="{D0D32BD4-2F7E-4704-B8AC-638B2E67ED31}" type="presOf" srcId="{F2A2347A-A430-46B5-B4A4-4F2D55E52A39}" destId="{C51C9769-26C0-42D7-AB56-C37313BAD56D}" srcOrd="0" destOrd="0" presId="urn:microsoft.com/office/officeart/2005/8/layout/cycle6"/>
    <dgm:cxn modelId="{82FDBB7B-550A-4A74-9A20-BA486E882C4F}" type="presOf" srcId="{63F3AA50-6460-42A6-A717-986F17D410CD}" destId="{CF1AD406-6A3E-43DA-81E3-1895B8CE03A6}" srcOrd="0" destOrd="0" presId="urn:microsoft.com/office/officeart/2005/8/layout/cycle6"/>
    <dgm:cxn modelId="{6A2DBA37-7370-4695-973A-5A5326B863B8}" type="presOf" srcId="{301FCC9F-0DEA-4891-8752-B0B5AE1F75C1}" destId="{1A7B48A1-4179-4A96-A817-0320EF924B37}" srcOrd="0" destOrd="0" presId="urn:microsoft.com/office/officeart/2005/8/layout/cycle6"/>
    <dgm:cxn modelId="{17F9B3A9-9DDF-4B9E-B658-766DA253661C}" type="presParOf" srcId="{9EFC6A10-3BFF-4D27-958E-0CB9310BF450}" destId="{BC556C5C-148D-4664-97B4-EA3FB66CDF7A}" srcOrd="0" destOrd="0" presId="urn:microsoft.com/office/officeart/2005/8/layout/cycle6"/>
    <dgm:cxn modelId="{ABC0BD3B-41A2-4135-822C-9E76D838F6D5}" type="presParOf" srcId="{9EFC6A10-3BFF-4D27-958E-0CB9310BF450}" destId="{BC20C9E1-AED6-4F3C-BA49-9C26F636A361}" srcOrd="1" destOrd="0" presId="urn:microsoft.com/office/officeart/2005/8/layout/cycle6"/>
    <dgm:cxn modelId="{72EE9AEF-F55C-48C9-9686-8501B54FD669}" type="presParOf" srcId="{9EFC6A10-3BFF-4D27-958E-0CB9310BF450}" destId="{1A7B48A1-4179-4A96-A817-0320EF924B37}" srcOrd="2" destOrd="0" presId="urn:microsoft.com/office/officeart/2005/8/layout/cycle6"/>
    <dgm:cxn modelId="{2F879971-9507-4C75-868B-5F5CFF1C3890}" type="presParOf" srcId="{9EFC6A10-3BFF-4D27-958E-0CB9310BF450}" destId="{C51C9769-26C0-42D7-AB56-C37313BAD56D}" srcOrd="3" destOrd="0" presId="urn:microsoft.com/office/officeart/2005/8/layout/cycle6"/>
    <dgm:cxn modelId="{8FC48074-FF53-48D7-BB13-EACD1FEC991C}" type="presParOf" srcId="{9EFC6A10-3BFF-4D27-958E-0CB9310BF450}" destId="{163A2CB1-BA68-47CE-86DC-AC109AF35F59}" srcOrd="4" destOrd="0" presId="urn:microsoft.com/office/officeart/2005/8/layout/cycle6"/>
    <dgm:cxn modelId="{08165CCD-DA82-4475-93B0-70E5C56DCB4C}" type="presParOf" srcId="{9EFC6A10-3BFF-4D27-958E-0CB9310BF450}" destId="{230CF5E1-00FF-43A2-B08C-A91EC9A1C3BB}" srcOrd="5" destOrd="0" presId="urn:microsoft.com/office/officeart/2005/8/layout/cycle6"/>
    <dgm:cxn modelId="{618D20B9-5D9B-4C3C-8C8A-781CD2FBFBB4}" type="presParOf" srcId="{9EFC6A10-3BFF-4D27-958E-0CB9310BF450}" destId="{84B650C5-1148-4931-B579-AF511199CD47}" srcOrd="6" destOrd="0" presId="urn:microsoft.com/office/officeart/2005/8/layout/cycle6"/>
    <dgm:cxn modelId="{63FBE046-AAD4-4DA6-B520-70875B55C167}" type="presParOf" srcId="{9EFC6A10-3BFF-4D27-958E-0CB9310BF450}" destId="{5256B5D7-422A-44D3-BD51-E5428A35DFC0}" srcOrd="7" destOrd="0" presId="urn:microsoft.com/office/officeart/2005/8/layout/cycle6"/>
    <dgm:cxn modelId="{69135142-F339-4F34-9E12-11146F9A26CE}" type="presParOf" srcId="{9EFC6A10-3BFF-4D27-958E-0CB9310BF450}" destId="{B2133E5D-8D7F-4A02-8BA9-5096EA959C04}" srcOrd="8" destOrd="0" presId="urn:microsoft.com/office/officeart/2005/8/layout/cycle6"/>
    <dgm:cxn modelId="{B3FA8511-98BA-42FF-99E8-98E62373E0A5}" type="presParOf" srcId="{9EFC6A10-3BFF-4D27-958E-0CB9310BF450}" destId="{E377DC74-FCF8-4DE6-ACA6-94F50951175A}" srcOrd="9" destOrd="0" presId="urn:microsoft.com/office/officeart/2005/8/layout/cycle6"/>
    <dgm:cxn modelId="{26F3C647-A9AC-4CD0-9EF5-425D6ECA5248}" type="presParOf" srcId="{9EFC6A10-3BFF-4D27-958E-0CB9310BF450}" destId="{1751721D-9A72-4409-AE28-C3D8F65D29C2}" srcOrd="10" destOrd="0" presId="urn:microsoft.com/office/officeart/2005/8/layout/cycle6"/>
    <dgm:cxn modelId="{45A5AF87-AD17-42F5-8B0D-636D17676E6B}" type="presParOf" srcId="{9EFC6A10-3BFF-4D27-958E-0CB9310BF450}" destId="{FADF01D3-44AB-487A-B177-9E5995DB2768}" srcOrd="11" destOrd="0" presId="urn:microsoft.com/office/officeart/2005/8/layout/cycle6"/>
    <dgm:cxn modelId="{862C0AE4-1D98-41A6-9F1A-52312E694ED0}" type="presParOf" srcId="{9EFC6A10-3BFF-4D27-958E-0CB9310BF450}" destId="{30F6EA7C-3C89-4CA5-9242-FB22C4AF6AA0}" srcOrd="12" destOrd="0" presId="urn:microsoft.com/office/officeart/2005/8/layout/cycle6"/>
    <dgm:cxn modelId="{E3746134-ECDB-430C-A6DA-473DE82664E4}" type="presParOf" srcId="{9EFC6A10-3BFF-4D27-958E-0CB9310BF450}" destId="{63F5B56A-C081-4115-84AB-3656F0304097}" srcOrd="13" destOrd="0" presId="urn:microsoft.com/office/officeart/2005/8/layout/cycle6"/>
    <dgm:cxn modelId="{66E085B7-0F2F-41C4-8FDE-B7FCA1701E74}" type="presParOf" srcId="{9EFC6A10-3BFF-4D27-958E-0CB9310BF450}" destId="{896AD593-A83D-4710-9B77-67520D28D8E3}" srcOrd="14" destOrd="0" presId="urn:microsoft.com/office/officeart/2005/8/layout/cycle6"/>
    <dgm:cxn modelId="{4BC3B368-4699-4BF5-A948-907669F68B43}" type="presParOf" srcId="{9EFC6A10-3BFF-4D27-958E-0CB9310BF450}" destId="{67CCDD54-5D6D-4EF4-932B-0002B60933EB}" srcOrd="15" destOrd="0" presId="urn:microsoft.com/office/officeart/2005/8/layout/cycle6"/>
    <dgm:cxn modelId="{4FD0D9FC-6E1F-4289-BF7D-9727DB8DAAA7}" type="presParOf" srcId="{9EFC6A10-3BFF-4D27-958E-0CB9310BF450}" destId="{9F89030B-A499-4F60-867C-39A8C061EA3E}" srcOrd="16" destOrd="0" presId="urn:microsoft.com/office/officeart/2005/8/layout/cycle6"/>
    <dgm:cxn modelId="{F1884F43-F6EF-425D-B612-A4BDBD292E58}" type="presParOf" srcId="{9EFC6A10-3BFF-4D27-958E-0CB9310BF450}" destId="{CF1AD406-6A3E-43DA-81E3-1895B8CE03A6}" srcOrd="17" destOrd="0" presId="urn:microsoft.com/office/officeart/2005/8/layout/cycle6"/>
    <dgm:cxn modelId="{2C7C7D38-D34E-4292-9AFB-C1E591286C1D}" type="presParOf" srcId="{9EFC6A10-3BFF-4D27-958E-0CB9310BF450}" destId="{3F5A4641-193A-4293-857F-86936345827F}" srcOrd="18" destOrd="0" presId="urn:microsoft.com/office/officeart/2005/8/layout/cycle6"/>
    <dgm:cxn modelId="{5A5678AE-E57B-438A-8116-C5069847CECA}" type="presParOf" srcId="{9EFC6A10-3BFF-4D27-958E-0CB9310BF450}" destId="{92DA77AE-FC7D-4DA0-AFC2-2F8EC5B4A877}" srcOrd="19" destOrd="0" presId="urn:microsoft.com/office/officeart/2005/8/layout/cycle6"/>
    <dgm:cxn modelId="{1B2E4495-861A-4075-94A6-054224B4CFC2}" type="presParOf" srcId="{9EFC6A10-3BFF-4D27-958E-0CB9310BF450}" destId="{BBF0F8F9-E467-4C65-BB82-8710DEF94180}" srcOrd="20" destOrd="0" presId="urn:microsoft.com/office/officeart/2005/8/layout/cycle6"/>
    <dgm:cxn modelId="{470F7D33-9485-4772-AC7B-70572428CE03}" type="presParOf" srcId="{9EFC6A10-3BFF-4D27-958E-0CB9310BF450}" destId="{113E2E09-7D49-43D3-BFE3-BD110DAD6150}" srcOrd="21" destOrd="0" presId="urn:microsoft.com/office/officeart/2005/8/layout/cycle6"/>
    <dgm:cxn modelId="{49E53593-72D7-4367-A813-C2541DAD0D94}" type="presParOf" srcId="{9EFC6A10-3BFF-4D27-958E-0CB9310BF450}" destId="{AFAAFD1C-FE2F-4B14-B2F7-F4FBDD656B06}" srcOrd="22" destOrd="0" presId="urn:microsoft.com/office/officeart/2005/8/layout/cycle6"/>
    <dgm:cxn modelId="{7F219A5C-FCA1-446C-A7D0-B15AD26B5992}" type="presParOf" srcId="{9EFC6A10-3BFF-4D27-958E-0CB9310BF450}" destId="{3EEB7F21-BA60-4C21-BC2C-58764649CD2A}" srcOrd="23" destOrd="0" presId="urn:microsoft.com/office/officeart/2005/8/layout/cycle6"/>
    <dgm:cxn modelId="{CD3E3D15-F04F-4866-AC48-DF6620E800E9}" type="presParOf" srcId="{9EFC6A10-3BFF-4D27-958E-0CB9310BF450}" destId="{38351CE8-6FD3-4ABE-91DF-7D6DACD22EFE}" srcOrd="24" destOrd="0" presId="urn:microsoft.com/office/officeart/2005/8/layout/cycle6"/>
    <dgm:cxn modelId="{7A9B2165-C585-4831-8EE4-427EC7116339}" type="presParOf" srcId="{9EFC6A10-3BFF-4D27-958E-0CB9310BF450}" destId="{BFC4037C-76ED-49B1-AA14-F31F74FD9B7B}" srcOrd="25" destOrd="0" presId="urn:microsoft.com/office/officeart/2005/8/layout/cycle6"/>
    <dgm:cxn modelId="{566EEE6A-F75C-4462-BA6B-BAF032A8F0F0}" type="presParOf" srcId="{9EFC6A10-3BFF-4D27-958E-0CB9310BF450}" destId="{0A870974-3C3B-41F5-9CFD-AA460A228590}" srcOrd="26" destOrd="0" presId="urn:microsoft.com/office/officeart/2005/8/layout/cycle6"/>
    <dgm:cxn modelId="{3A42338C-8C6D-472D-9D23-FCF968964263}" type="presParOf" srcId="{9EFC6A10-3BFF-4D27-958E-0CB9310BF450}" destId="{0179B474-6F72-4A84-8C03-B24CF34E379D}" srcOrd="27" destOrd="0" presId="urn:microsoft.com/office/officeart/2005/8/layout/cycle6"/>
    <dgm:cxn modelId="{5BC783BC-7B08-4535-B539-848B38A38A11}" type="presParOf" srcId="{9EFC6A10-3BFF-4D27-958E-0CB9310BF450}" destId="{E568A45D-6C58-4882-B58C-AFEE84497B13}" srcOrd="28" destOrd="0" presId="urn:microsoft.com/office/officeart/2005/8/layout/cycle6"/>
    <dgm:cxn modelId="{3C703288-C67E-4112-9076-2F27D98700F0}" type="presParOf" srcId="{9EFC6A10-3BFF-4D27-958E-0CB9310BF450}" destId="{199445DD-D09E-4A2B-87B3-BE6EB7DBB451}" srcOrd="29" destOrd="0" presId="urn:microsoft.com/office/officeart/2005/8/layout/cycle6"/>
    <dgm:cxn modelId="{FB616AB5-5AF9-457E-AB4F-A7470FE06078}" type="presParOf" srcId="{9EFC6A10-3BFF-4D27-958E-0CB9310BF450}" destId="{36AC4893-85C3-42F8-B93F-91C287FE142A}" srcOrd="30" destOrd="0" presId="urn:microsoft.com/office/officeart/2005/8/layout/cycle6"/>
    <dgm:cxn modelId="{DD2957EA-D9C7-47B1-BCC4-DCE237710B2B}" type="presParOf" srcId="{9EFC6A10-3BFF-4D27-958E-0CB9310BF450}" destId="{32609A54-3C88-4DC6-BB05-B187DECF03CF}" srcOrd="31" destOrd="0" presId="urn:microsoft.com/office/officeart/2005/8/layout/cycle6"/>
    <dgm:cxn modelId="{B264B022-71F8-4351-A9D4-B9315B782AB3}" type="presParOf" srcId="{9EFC6A10-3BFF-4D27-958E-0CB9310BF450}" destId="{F0F1D29B-0BEE-4B0B-8ACE-0A8CC9FEF560}" srcOrd="32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B3585-6E39-4F44-94F0-5D2253CF261D}" type="doc">
      <dgm:prSet loTypeId="urn:microsoft.com/office/officeart/2005/8/layout/hList6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gl-ES"/>
        </a:p>
      </dgm:t>
    </dgm:pt>
    <dgm:pt modelId="{51F950FE-C27F-49BB-8D6B-03C29A2F0008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ts val="300"/>
            </a:spcAft>
          </a:pPr>
          <a:r>
            <a:rPr lang="gl-ES" sz="1800" b="1" dirty="0" smtClean="0"/>
            <a:t>CURSO 13-14</a:t>
          </a:r>
          <a:endParaRPr lang="gl-ES" sz="1800" b="1" dirty="0"/>
        </a:p>
      </dgm:t>
    </dgm:pt>
    <dgm:pt modelId="{0E997C78-631E-4A59-A457-4746C94BAB5F}" type="parTrans" cxnId="{59FBB3F6-04C4-4A6B-9952-66C8B4674C9B}">
      <dgm:prSet/>
      <dgm:spPr/>
      <dgm:t>
        <a:bodyPr/>
        <a:lstStyle/>
        <a:p>
          <a:endParaRPr lang="gl-ES" sz="1600"/>
        </a:p>
      </dgm:t>
    </dgm:pt>
    <dgm:pt modelId="{6778E1EB-88FE-4E00-B7A3-B8420EA8B6D1}" type="sibTrans" cxnId="{59FBB3F6-04C4-4A6B-9952-66C8B4674C9B}">
      <dgm:prSet/>
      <dgm:spPr/>
      <dgm:t>
        <a:bodyPr/>
        <a:lstStyle/>
        <a:p>
          <a:endParaRPr lang="gl-ES" sz="1600"/>
        </a:p>
      </dgm:t>
    </dgm:pt>
    <dgm:pt modelId="{0396C14E-268E-4F9B-860F-C14F013C6D15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gl-ES" sz="1800" b="1" dirty="0" smtClean="0"/>
            <a:t>CURSO 14-15</a:t>
          </a:r>
          <a:endParaRPr lang="gl-ES" sz="1800" b="1" dirty="0"/>
        </a:p>
      </dgm:t>
    </dgm:pt>
    <dgm:pt modelId="{8FBFBDF2-F1AC-431D-92A1-99A8ACB1F13F}" type="parTrans" cxnId="{8C5C2287-CBA3-4CDF-BD24-501D7C2CBA88}">
      <dgm:prSet/>
      <dgm:spPr/>
      <dgm:t>
        <a:bodyPr/>
        <a:lstStyle/>
        <a:p>
          <a:endParaRPr lang="gl-ES" sz="1600"/>
        </a:p>
      </dgm:t>
    </dgm:pt>
    <dgm:pt modelId="{C82F437D-C472-4E18-82F2-D4A84CEA4BF4}" type="sibTrans" cxnId="{8C5C2287-CBA3-4CDF-BD24-501D7C2CBA88}">
      <dgm:prSet/>
      <dgm:spPr/>
      <dgm:t>
        <a:bodyPr/>
        <a:lstStyle/>
        <a:p>
          <a:endParaRPr lang="gl-ES" sz="1600"/>
        </a:p>
      </dgm:t>
    </dgm:pt>
    <dgm:pt modelId="{47143A80-A4DF-4748-8AD7-7846BA12F99A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  <a:tabLst/>
          </a:pPr>
          <a:r>
            <a:rPr lang="gl-ES" sz="1400" dirty="0" smtClean="0"/>
            <a:t>Nova orientadora</a:t>
          </a:r>
          <a:endParaRPr lang="gl-ES" sz="1400" dirty="0"/>
        </a:p>
      </dgm:t>
    </dgm:pt>
    <dgm:pt modelId="{37FC2E49-6335-4E65-BCA7-6B17E3A69C17}" type="parTrans" cxnId="{4AD8AE47-E598-4CE6-9DC2-6D158B019FEC}">
      <dgm:prSet/>
      <dgm:spPr/>
      <dgm:t>
        <a:bodyPr/>
        <a:lstStyle/>
        <a:p>
          <a:endParaRPr lang="gl-ES" sz="1600"/>
        </a:p>
      </dgm:t>
    </dgm:pt>
    <dgm:pt modelId="{82717F5F-6C63-4329-B9FC-800EEC5BEC15}" type="sibTrans" cxnId="{4AD8AE47-E598-4CE6-9DC2-6D158B019FEC}">
      <dgm:prSet/>
      <dgm:spPr/>
      <dgm:t>
        <a:bodyPr/>
        <a:lstStyle/>
        <a:p>
          <a:endParaRPr lang="gl-ES" sz="1600"/>
        </a:p>
      </dgm:t>
    </dgm:pt>
    <dgm:pt modelId="{3E700623-1344-49FE-9CAB-84C4B6C1684D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gl-ES" sz="1800" b="1" dirty="0" smtClean="0"/>
            <a:t>CURSO 15-16</a:t>
          </a:r>
          <a:endParaRPr lang="gl-ES" sz="1800" b="1" dirty="0"/>
        </a:p>
      </dgm:t>
    </dgm:pt>
    <dgm:pt modelId="{E9244303-F47A-400D-8851-9DD16F2ADD2B}" type="parTrans" cxnId="{AFD2715F-9128-4682-BC63-32382F9A92FE}">
      <dgm:prSet/>
      <dgm:spPr/>
      <dgm:t>
        <a:bodyPr/>
        <a:lstStyle/>
        <a:p>
          <a:endParaRPr lang="gl-ES" sz="1600"/>
        </a:p>
      </dgm:t>
    </dgm:pt>
    <dgm:pt modelId="{D3FE1CD0-E4B3-4042-BAC5-16354C4757F0}" type="sibTrans" cxnId="{AFD2715F-9128-4682-BC63-32382F9A92FE}">
      <dgm:prSet/>
      <dgm:spPr/>
      <dgm:t>
        <a:bodyPr/>
        <a:lstStyle/>
        <a:p>
          <a:endParaRPr lang="gl-ES" sz="1600"/>
        </a:p>
      </dgm:t>
    </dgm:pt>
    <dgm:pt modelId="{891E37F0-4BB9-4470-9113-2479CEE8D846}">
      <dgm:prSet phldrT="[Texto]" custT="1"/>
      <dgm:spPr/>
      <dgm:t>
        <a:bodyPr/>
        <a:lstStyle/>
        <a:p>
          <a:pPr marL="171450" indent="0">
            <a:lnSpc>
              <a:spcPct val="90000"/>
            </a:lnSpc>
            <a:spcAft>
              <a:spcPct val="15000"/>
            </a:spcAft>
          </a:pPr>
          <a:endParaRPr lang="gl-ES" sz="1600" dirty="0"/>
        </a:p>
      </dgm:t>
    </dgm:pt>
    <dgm:pt modelId="{AC292F29-A49D-47BA-A51D-4DD1CF309EF0}" type="parTrans" cxnId="{9C32B1D5-F838-437E-A717-45175EDDA3EE}">
      <dgm:prSet/>
      <dgm:spPr/>
      <dgm:t>
        <a:bodyPr/>
        <a:lstStyle/>
        <a:p>
          <a:endParaRPr lang="es-ES"/>
        </a:p>
      </dgm:t>
    </dgm:pt>
    <dgm:pt modelId="{867B2CD4-B7C5-4DD2-98B3-030E7D05C9C2}" type="sibTrans" cxnId="{9C32B1D5-F838-437E-A717-45175EDDA3EE}">
      <dgm:prSet/>
      <dgm:spPr/>
      <dgm:t>
        <a:bodyPr/>
        <a:lstStyle/>
        <a:p>
          <a:endParaRPr lang="es-ES"/>
        </a:p>
      </dgm:t>
    </dgm:pt>
    <dgm:pt modelId="{27D38B6D-35D0-40AA-AD92-5D469CAA69C4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  <a:tabLst/>
          </a:pPr>
          <a:r>
            <a:rPr lang="gl-ES" sz="1400" dirty="0" smtClean="0"/>
            <a:t>TEI</a:t>
          </a:r>
          <a:endParaRPr lang="gl-ES" sz="1400" dirty="0"/>
        </a:p>
      </dgm:t>
    </dgm:pt>
    <dgm:pt modelId="{00E472D7-9CBE-4792-AFD6-596B4E6D110F}" type="parTrans" cxnId="{460FFAFC-BCDB-4983-92E5-F95DCD85963E}">
      <dgm:prSet/>
      <dgm:spPr/>
      <dgm:t>
        <a:bodyPr/>
        <a:lstStyle/>
        <a:p>
          <a:endParaRPr lang="es-ES"/>
        </a:p>
      </dgm:t>
    </dgm:pt>
    <dgm:pt modelId="{40D1BB56-7436-480B-B38D-E3DA90FCCFF5}" type="sibTrans" cxnId="{460FFAFC-BCDB-4983-92E5-F95DCD85963E}">
      <dgm:prSet/>
      <dgm:spPr/>
      <dgm:t>
        <a:bodyPr/>
        <a:lstStyle/>
        <a:p>
          <a:endParaRPr lang="es-ES"/>
        </a:p>
      </dgm:t>
    </dgm:pt>
    <dgm:pt modelId="{23A34FBD-4C3B-4546-995A-50C66C90BC56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</a:pPr>
          <a:r>
            <a:rPr lang="gl-ES" sz="1400" dirty="0" smtClean="0">
              <a:latin typeface="+mn-lt"/>
            </a:rPr>
            <a:t>Cambio de equipo directivo</a:t>
          </a:r>
          <a:endParaRPr lang="gl-ES" sz="1400" dirty="0">
            <a:latin typeface="+mn-lt"/>
          </a:endParaRPr>
        </a:p>
      </dgm:t>
    </dgm:pt>
    <dgm:pt modelId="{E6994D05-C72A-408C-A4BF-0A3AED73D8F2}" type="parTrans" cxnId="{1CAF896B-E6F9-4525-89BC-4FFB2A32008B}">
      <dgm:prSet/>
      <dgm:spPr/>
      <dgm:t>
        <a:bodyPr/>
        <a:lstStyle/>
        <a:p>
          <a:endParaRPr lang="es-ES"/>
        </a:p>
      </dgm:t>
    </dgm:pt>
    <dgm:pt modelId="{05B1A8B9-CB71-4D62-96B9-56BD88735165}" type="sibTrans" cxnId="{1CAF896B-E6F9-4525-89BC-4FFB2A32008B}">
      <dgm:prSet/>
      <dgm:spPr/>
      <dgm:t>
        <a:bodyPr/>
        <a:lstStyle/>
        <a:p>
          <a:endParaRPr lang="es-ES"/>
        </a:p>
      </dgm:t>
    </dgm:pt>
    <dgm:pt modelId="{43D28B95-D574-4D94-B6B4-6F0421D6AEA0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</a:pPr>
          <a:r>
            <a:rPr lang="gl-ES" sz="1400" dirty="0" smtClean="0">
              <a:latin typeface="+mn-lt"/>
            </a:rPr>
            <a:t>Solicitude “Selo de vida saudable” </a:t>
          </a:r>
          <a:r>
            <a:rPr lang="gl-ES" sz="1400" i="1" dirty="0" smtClean="0">
              <a:latin typeface="+mn-lt"/>
            </a:rPr>
            <a:t>(non concedido)</a:t>
          </a:r>
          <a:endParaRPr lang="gl-ES" sz="1400" i="1" dirty="0">
            <a:latin typeface="+mn-lt"/>
          </a:endParaRPr>
        </a:p>
      </dgm:t>
    </dgm:pt>
    <dgm:pt modelId="{59FA74E0-9216-410C-B0A9-6C0F861C6761}" type="parTrans" cxnId="{C1357688-DB86-49D9-9E9E-8F6297F0FB0A}">
      <dgm:prSet/>
      <dgm:spPr/>
      <dgm:t>
        <a:bodyPr/>
        <a:lstStyle/>
        <a:p>
          <a:endParaRPr lang="es-ES"/>
        </a:p>
      </dgm:t>
    </dgm:pt>
    <dgm:pt modelId="{B6DD0201-B6A4-4757-86E2-13FBAB2B6DF2}" type="sibTrans" cxnId="{C1357688-DB86-49D9-9E9E-8F6297F0FB0A}">
      <dgm:prSet/>
      <dgm:spPr/>
      <dgm:t>
        <a:bodyPr/>
        <a:lstStyle/>
        <a:p>
          <a:endParaRPr lang="es-ES"/>
        </a:p>
      </dgm:t>
    </dgm:pt>
    <dgm:pt modelId="{04D0194E-9744-486C-9418-2970933E7646}">
      <dgm:prSet phldrT="[Texto]" custT="1"/>
      <dgm:spPr/>
      <dgm:t>
        <a:bodyPr/>
        <a:lstStyle/>
        <a:p>
          <a:pPr marL="171450" indent="0">
            <a:lnSpc>
              <a:spcPct val="90000"/>
            </a:lnSpc>
            <a:spcAft>
              <a:spcPct val="15000"/>
            </a:spcAft>
          </a:pPr>
          <a:endParaRPr lang="gl-ES" sz="1600" dirty="0"/>
        </a:p>
      </dgm:t>
    </dgm:pt>
    <dgm:pt modelId="{D204125A-289B-4BE6-BA0B-F0A3BB0A449B}" type="parTrans" cxnId="{EC26546E-604A-41B1-B593-0ADE60993DEE}">
      <dgm:prSet/>
      <dgm:spPr/>
      <dgm:t>
        <a:bodyPr/>
        <a:lstStyle/>
        <a:p>
          <a:endParaRPr lang="es-ES"/>
        </a:p>
      </dgm:t>
    </dgm:pt>
    <dgm:pt modelId="{187B6415-D73C-4EA1-9ABC-00A5C0C3EA6D}" type="sibTrans" cxnId="{EC26546E-604A-41B1-B593-0ADE60993DEE}">
      <dgm:prSet/>
      <dgm:spPr/>
      <dgm:t>
        <a:bodyPr/>
        <a:lstStyle/>
        <a:p>
          <a:endParaRPr lang="es-ES"/>
        </a:p>
      </dgm:t>
    </dgm:pt>
    <dgm:pt modelId="{4275F9B6-45B7-48C5-B4A6-713F333C5A32}">
      <dgm:prSet phldrT="[Texto]" custT="1"/>
      <dgm:spPr/>
      <dgm:t>
        <a:bodyPr/>
        <a:lstStyle/>
        <a:p>
          <a:pPr marL="171450" indent="0">
            <a:lnSpc>
              <a:spcPct val="90000"/>
            </a:lnSpc>
            <a:spcAft>
              <a:spcPts val="300"/>
            </a:spcAft>
          </a:pPr>
          <a:endParaRPr lang="gl-ES" sz="1600" dirty="0"/>
        </a:p>
      </dgm:t>
    </dgm:pt>
    <dgm:pt modelId="{8494FF1E-D63B-4456-A398-406537E324A4}" type="parTrans" cxnId="{DEE8B7C8-5E41-4A38-937E-F28D5722E0C8}">
      <dgm:prSet/>
      <dgm:spPr/>
      <dgm:t>
        <a:bodyPr/>
        <a:lstStyle/>
        <a:p>
          <a:endParaRPr lang="es-ES"/>
        </a:p>
      </dgm:t>
    </dgm:pt>
    <dgm:pt modelId="{4C70F0BD-91AD-4550-AB8F-AC1B42EAFF29}" type="sibTrans" cxnId="{DEE8B7C8-5E41-4A38-937E-F28D5722E0C8}">
      <dgm:prSet/>
      <dgm:spPr/>
      <dgm:t>
        <a:bodyPr/>
        <a:lstStyle/>
        <a:p>
          <a:endParaRPr lang="es-ES"/>
        </a:p>
      </dgm:t>
    </dgm:pt>
    <dgm:pt modelId="{C1D1E7AC-BF92-4856-A7D1-48F90E65EFCE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</a:pPr>
          <a:r>
            <a:rPr lang="gl-ES" sz="1400" dirty="0" smtClean="0"/>
            <a:t>Grupos descompensados</a:t>
          </a:r>
          <a:endParaRPr lang="gl-ES" sz="1400" dirty="0"/>
        </a:p>
      </dgm:t>
    </dgm:pt>
    <dgm:pt modelId="{C1175B45-9174-4B88-A56A-B5397E304B87}" type="parTrans" cxnId="{1E42AF19-C130-453C-82C9-9521D1056129}">
      <dgm:prSet/>
      <dgm:spPr/>
      <dgm:t>
        <a:bodyPr/>
        <a:lstStyle/>
        <a:p>
          <a:endParaRPr lang="es-ES"/>
        </a:p>
      </dgm:t>
    </dgm:pt>
    <dgm:pt modelId="{49BAD3BE-90F8-4A96-A58D-4C20DE962180}" type="sibTrans" cxnId="{1E42AF19-C130-453C-82C9-9521D1056129}">
      <dgm:prSet/>
      <dgm:spPr/>
      <dgm:t>
        <a:bodyPr/>
        <a:lstStyle/>
        <a:p>
          <a:endParaRPr lang="es-ES"/>
        </a:p>
      </dgm:t>
    </dgm:pt>
    <dgm:pt modelId="{C3C22201-6AF0-43FF-8A1B-6E60CAF27A5A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</a:pPr>
          <a:r>
            <a:rPr lang="gl-ES" sz="1400" b="1" dirty="0" smtClean="0"/>
            <a:t>1º PAT provisional</a:t>
          </a:r>
          <a:endParaRPr lang="gl-ES" sz="1400" b="1" dirty="0"/>
        </a:p>
      </dgm:t>
    </dgm:pt>
    <dgm:pt modelId="{401C9C3C-015C-42E5-9489-F79A8618B35F}" type="parTrans" cxnId="{5F3A4BC8-1264-40D1-A4EE-DE9BBC4768BA}">
      <dgm:prSet/>
      <dgm:spPr/>
      <dgm:t>
        <a:bodyPr/>
        <a:lstStyle/>
        <a:p>
          <a:endParaRPr lang="es-ES"/>
        </a:p>
      </dgm:t>
    </dgm:pt>
    <dgm:pt modelId="{3F539B88-B27B-4CAF-94D2-90BB77A0A611}" type="sibTrans" cxnId="{5F3A4BC8-1264-40D1-A4EE-DE9BBC4768BA}">
      <dgm:prSet/>
      <dgm:spPr/>
      <dgm:t>
        <a:bodyPr/>
        <a:lstStyle/>
        <a:p>
          <a:endParaRPr lang="es-ES"/>
        </a:p>
      </dgm:t>
    </dgm:pt>
    <dgm:pt modelId="{66F7CFA1-0225-46B7-905B-4FC708BA5F09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  <a:tabLst/>
          </a:pPr>
          <a:r>
            <a:rPr lang="gl-ES" sz="1400" dirty="0" smtClean="0"/>
            <a:t>Reunións de coord. titores/as quincenais (recreo)</a:t>
          </a:r>
          <a:endParaRPr lang="gl-ES" sz="1400" dirty="0"/>
        </a:p>
      </dgm:t>
    </dgm:pt>
    <dgm:pt modelId="{93129C45-AAFB-4B02-9176-E390117E8D89}" type="parTrans" cxnId="{0A5AF4ED-A9F0-4502-9063-E01F8239F363}">
      <dgm:prSet/>
      <dgm:spPr/>
      <dgm:t>
        <a:bodyPr/>
        <a:lstStyle/>
        <a:p>
          <a:endParaRPr lang="es-ES"/>
        </a:p>
      </dgm:t>
    </dgm:pt>
    <dgm:pt modelId="{D5B430BF-DB39-4D85-AFCD-600BFDDBCC70}" type="sibTrans" cxnId="{0A5AF4ED-A9F0-4502-9063-E01F8239F363}">
      <dgm:prSet/>
      <dgm:spPr/>
      <dgm:t>
        <a:bodyPr/>
        <a:lstStyle/>
        <a:p>
          <a:endParaRPr lang="es-ES"/>
        </a:p>
      </dgm:t>
    </dgm:pt>
    <dgm:pt modelId="{63B8397F-D0BD-423C-B83E-DB1E4804111E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  <a:tabLst/>
          </a:pPr>
          <a:r>
            <a:rPr lang="gl-ES" sz="1400" dirty="0" smtClean="0"/>
            <a:t>Elaboración de grupos XE+Or</a:t>
          </a:r>
          <a:endParaRPr lang="gl-ES" sz="1400" dirty="0"/>
        </a:p>
      </dgm:t>
    </dgm:pt>
    <dgm:pt modelId="{131AFDBC-A978-46AE-940C-D7C9FEC771E2}" type="parTrans" cxnId="{938F3A93-A381-4D83-9BA5-603BF261C52D}">
      <dgm:prSet/>
      <dgm:spPr/>
      <dgm:t>
        <a:bodyPr/>
        <a:lstStyle/>
        <a:p>
          <a:endParaRPr lang="es-ES"/>
        </a:p>
      </dgm:t>
    </dgm:pt>
    <dgm:pt modelId="{9A3D0F69-8458-40C2-94BF-4D4C75BBD001}" type="sibTrans" cxnId="{938F3A93-A381-4D83-9BA5-603BF261C52D}">
      <dgm:prSet/>
      <dgm:spPr/>
      <dgm:t>
        <a:bodyPr/>
        <a:lstStyle/>
        <a:p>
          <a:endParaRPr lang="es-ES"/>
        </a:p>
      </dgm:t>
    </dgm:pt>
    <dgm:pt modelId="{EEFDD510-7E53-4225-AA3E-93D830639E43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  <a:tabLst/>
          </a:pPr>
          <a:r>
            <a:rPr lang="gl-ES" sz="1400" dirty="0" smtClean="0"/>
            <a:t>Selección de titores/as XE+Or</a:t>
          </a:r>
          <a:endParaRPr lang="gl-ES" sz="1400" dirty="0"/>
        </a:p>
      </dgm:t>
    </dgm:pt>
    <dgm:pt modelId="{6987CC95-7389-40B6-89F0-0EA9BA1128F9}" type="parTrans" cxnId="{E1A8E45F-0C91-45BF-A491-60212C2CE5DA}">
      <dgm:prSet/>
      <dgm:spPr/>
      <dgm:t>
        <a:bodyPr/>
        <a:lstStyle/>
        <a:p>
          <a:endParaRPr lang="es-ES"/>
        </a:p>
      </dgm:t>
    </dgm:pt>
    <dgm:pt modelId="{5F60BF0E-EA93-458F-9C7C-46FF3DB79E8B}" type="sibTrans" cxnId="{E1A8E45F-0C91-45BF-A491-60212C2CE5DA}">
      <dgm:prSet/>
      <dgm:spPr/>
      <dgm:t>
        <a:bodyPr/>
        <a:lstStyle/>
        <a:p>
          <a:endParaRPr lang="es-ES"/>
        </a:p>
      </dgm:t>
    </dgm:pt>
    <dgm:pt modelId="{E5A35738-E3F8-4AB1-ABF6-BC1EEA25A378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  <a:tabLst/>
          </a:pPr>
          <a:r>
            <a:rPr lang="gl-ES" sz="1400" dirty="0" smtClean="0"/>
            <a:t>Programa HHSS</a:t>
          </a:r>
          <a:endParaRPr lang="gl-ES" sz="1400" dirty="0"/>
        </a:p>
      </dgm:t>
    </dgm:pt>
    <dgm:pt modelId="{52FB9EAB-A46C-49CF-92C1-3C2833A2655E}" type="parTrans" cxnId="{7AF1E519-1268-4D7C-992B-ED819F11B44A}">
      <dgm:prSet/>
      <dgm:spPr/>
      <dgm:t>
        <a:bodyPr/>
        <a:lstStyle/>
        <a:p>
          <a:endParaRPr lang="es-ES"/>
        </a:p>
      </dgm:t>
    </dgm:pt>
    <dgm:pt modelId="{3A8ED008-696E-436F-815A-ACADC2EA9F76}" type="sibTrans" cxnId="{7AF1E519-1268-4D7C-992B-ED819F11B44A}">
      <dgm:prSet/>
      <dgm:spPr/>
      <dgm:t>
        <a:bodyPr/>
        <a:lstStyle/>
        <a:p>
          <a:endParaRPr lang="es-ES"/>
        </a:p>
      </dgm:t>
    </dgm:pt>
    <dgm:pt modelId="{D4A89D74-63C9-4B02-A9A8-F35892368BCB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  <a:tabLst/>
          </a:pPr>
          <a:r>
            <a:rPr lang="gl-ES" sz="1400" dirty="0" smtClean="0"/>
            <a:t>Xorden demandas e necesidades </a:t>
          </a:r>
          <a:endParaRPr lang="gl-ES" sz="1400" dirty="0"/>
        </a:p>
      </dgm:t>
    </dgm:pt>
    <dgm:pt modelId="{1B04DC2C-9786-4622-B575-ECC07F4BBD24}" type="parTrans" cxnId="{5784A705-6E61-44DB-A887-85E3969D06B0}">
      <dgm:prSet/>
      <dgm:spPr/>
      <dgm:t>
        <a:bodyPr/>
        <a:lstStyle/>
        <a:p>
          <a:endParaRPr lang="es-ES"/>
        </a:p>
      </dgm:t>
    </dgm:pt>
    <dgm:pt modelId="{B823C1A5-CCD5-4769-BABD-0F91510FDBBD}" type="sibTrans" cxnId="{5784A705-6E61-44DB-A887-85E3969D06B0}">
      <dgm:prSet/>
      <dgm:spPr/>
      <dgm:t>
        <a:bodyPr/>
        <a:lstStyle/>
        <a:p>
          <a:endParaRPr lang="es-ES"/>
        </a:p>
      </dgm:t>
    </dgm:pt>
    <dgm:pt modelId="{62367676-2FF3-4854-ADF3-EAB1BB39345B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</a:pPr>
          <a:r>
            <a:rPr lang="gl-ES" sz="1400" dirty="0" smtClean="0"/>
            <a:t>Sen reunións de coordinación titores/as</a:t>
          </a:r>
          <a:endParaRPr lang="gl-ES" sz="1400" dirty="0"/>
        </a:p>
      </dgm:t>
    </dgm:pt>
    <dgm:pt modelId="{EBF00AE8-C077-451B-8B2F-41B43282731A}" type="parTrans" cxnId="{37FE1326-D83D-4BA7-B5DA-7500727DB888}">
      <dgm:prSet/>
      <dgm:spPr/>
      <dgm:t>
        <a:bodyPr/>
        <a:lstStyle/>
        <a:p>
          <a:endParaRPr lang="es-ES"/>
        </a:p>
      </dgm:t>
    </dgm:pt>
    <dgm:pt modelId="{47B8F51C-B25A-47C8-89B0-31F9EFF3636E}" type="sibTrans" cxnId="{37FE1326-D83D-4BA7-B5DA-7500727DB888}">
      <dgm:prSet/>
      <dgm:spPr/>
      <dgm:t>
        <a:bodyPr/>
        <a:lstStyle/>
        <a:p>
          <a:endParaRPr lang="es-ES"/>
        </a:p>
      </dgm:t>
    </dgm:pt>
    <dgm:pt modelId="{6F03C706-BA21-4CD1-A308-B1C6E1B12437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</a:pPr>
          <a:r>
            <a:rPr lang="gl-ES" sz="1400" dirty="0" smtClean="0">
              <a:latin typeface="+mn-lt"/>
            </a:rPr>
            <a:t>Reunións de coord. titores/as semanais (50</a:t>
          </a:r>
          <a:r>
            <a:rPr lang="gl-ES" sz="1400" dirty="0" smtClean="0">
              <a:latin typeface="+mn-lt"/>
              <a:cs typeface="Calibri"/>
            </a:rPr>
            <a:t>'</a:t>
          </a:r>
          <a:r>
            <a:rPr lang="gl-ES" sz="1400" dirty="0" smtClean="0">
              <a:latin typeface="+mn-lt"/>
            </a:rPr>
            <a:t>)</a:t>
          </a:r>
          <a:endParaRPr lang="gl-ES" sz="1400" dirty="0">
            <a:latin typeface="+mn-lt"/>
          </a:endParaRPr>
        </a:p>
      </dgm:t>
    </dgm:pt>
    <dgm:pt modelId="{1561DB21-AADE-4D89-BE59-A326312B529F}" type="parTrans" cxnId="{C09F5EFE-0802-4429-9BC4-5B29CC0ED41D}">
      <dgm:prSet/>
      <dgm:spPr/>
      <dgm:t>
        <a:bodyPr/>
        <a:lstStyle/>
        <a:p>
          <a:endParaRPr lang="es-ES"/>
        </a:p>
      </dgm:t>
    </dgm:pt>
    <dgm:pt modelId="{3FA69AD3-FF37-4146-BBF9-75108C4F8A8B}" type="sibTrans" cxnId="{C09F5EFE-0802-4429-9BC4-5B29CC0ED41D}">
      <dgm:prSet/>
      <dgm:spPr/>
      <dgm:t>
        <a:bodyPr/>
        <a:lstStyle/>
        <a:p>
          <a:endParaRPr lang="es-ES"/>
        </a:p>
      </dgm:t>
    </dgm:pt>
    <dgm:pt modelId="{19228AC8-A575-447E-AA73-3B30A1BF7551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</a:pPr>
          <a:r>
            <a:rPr lang="gl-ES" sz="1400" dirty="0" smtClean="0">
              <a:latin typeface="+mn-lt"/>
            </a:rPr>
            <a:t>Elaboración documentos de centro</a:t>
          </a:r>
          <a:endParaRPr lang="gl-ES" sz="1400" dirty="0">
            <a:latin typeface="+mn-lt"/>
          </a:endParaRPr>
        </a:p>
      </dgm:t>
    </dgm:pt>
    <dgm:pt modelId="{6363497F-82D6-4E19-9046-7C84C07272F7}" type="parTrans" cxnId="{6B4495F8-5E0C-48DD-89BB-B22792F6E97F}">
      <dgm:prSet/>
      <dgm:spPr/>
      <dgm:t>
        <a:bodyPr/>
        <a:lstStyle/>
        <a:p>
          <a:endParaRPr lang="es-ES"/>
        </a:p>
      </dgm:t>
    </dgm:pt>
    <dgm:pt modelId="{4996DF1F-EE02-4144-9C88-C379FDF03DC0}" type="sibTrans" cxnId="{6B4495F8-5E0C-48DD-89BB-B22792F6E97F}">
      <dgm:prSet/>
      <dgm:spPr/>
      <dgm:t>
        <a:bodyPr/>
        <a:lstStyle/>
        <a:p>
          <a:endParaRPr lang="es-ES"/>
        </a:p>
      </dgm:t>
    </dgm:pt>
    <dgm:pt modelId="{7E0CF61D-169F-490F-80C2-9B217BC407A8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</a:pPr>
          <a:r>
            <a:rPr lang="gl-ES" sz="1400" i="0" dirty="0" smtClean="0">
              <a:latin typeface="+mn-lt"/>
            </a:rPr>
            <a:t>Formación profesorado en Aprendizaxe Cooperativa</a:t>
          </a:r>
          <a:endParaRPr lang="gl-ES" sz="1400" dirty="0">
            <a:latin typeface="+mn-lt"/>
          </a:endParaRPr>
        </a:p>
      </dgm:t>
    </dgm:pt>
    <dgm:pt modelId="{3CA2723C-8363-4591-829F-F8F078237600}" type="parTrans" cxnId="{940E92B5-9F83-42B7-ADBB-4B3676DE4E3A}">
      <dgm:prSet/>
      <dgm:spPr/>
      <dgm:t>
        <a:bodyPr/>
        <a:lstStyle/>
        <a:p>
          <a:endParaRPr lang="es-ES"/>
        </a:p>
      </dgm:t>
    </dgm:pt>
    <dgm:pt modelId="{B8419090-EBAE-429F-80EC-ADF982DAC620}" type="sibTrans" cxnId="{940E92B5-9F83-42B7-ADBB-4B3676DE4E3A}">
      <dgm:prSet/>
      <dgm:spPr/>
      <dgm:t>
        <a:bodyPr/>
        <a:lstStyle/>
        <a:p>
          <a:endParaRPr lang="es-ES"/>
        </a:p>
      </dgm:t>
    </dgm:pt>
    <dgm:pt modelId="{075CAA31-4644-40C4-B218-8451498D3F4E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</a:pPr>
          <a:r>
            <a:rPr lang="gl-ES" sz="1400" b="1" dirty="0" smtClean="0">
              <a:latin typeface="+mn-lt"/>
            </a:rPr>
            <a:t>Novo PAT</a:t>
          </a:r>
          <a:r>
            <a:rPr lang="gl-ES" sz="1400" dirty="0" smtClean="0">
              <a:latin typeface="+mn-lt"/>
            </a:rPr>
            <a:t> </a:t>
          </a:r>
          <a:endParaRPr lang="gl-ES" sz="1400" i="1" dirty="0">
            <a:latin typeface="+mn-lt"/>
          </a:endParaRPr>
        </a:p>
      </dgm:t>
    </dgm:pt>
    <dgm:pt modelId="{62A9B880-966E-44DC-B01D-0CD020AEA883}" type="parTrans" cxnId="{E26438ED-2BDC-49D6-B36C-58B98E44FE3F}">
      <dgm:prSet/>
      <dgm:spPr/>
      <dgm:t>
        <a:bodyPr/>
        <a:lstStyle/>
        <a:p>
          <a:endParaRPr lang="es-ES"/>
        </a:p>
      </dgm:t>
    </dgm:pt>
    <dgm:pt modelId="{26DC5D0F-9604-4291-8827-61ABC5088714}" type="sibTrans" cxnId="{E26438ED-2BDC-49D6-B36C-58B98E44FE3F}">
      <dgm:prSet/>
      <dgm:spPr/>
      <dgm:t>
        <a:bodyPr/>
        <a:lstStyle/>
        <a:p>
          <a:endParaRPr lang="es-ES"/>
        </a:p>
      </dgm:t>
    </dgm:pt>
    <dgm:pt modelId="{3D0C8B61-8FC2-4F1E-B6FA-95FFD08B96E4}">
      <dgm:prSet phldrT="[Texto]"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</a:pPr>
          <a:r>
            <a:rPr lang="gl-ES" sz="1400" dirty="0" smtClean="0">
              <a:latin typeface="+mn-lt"/>
            </a:rPr>
            <a:t>Rede do IES do </a:t>
          </a:r>
          <a:r>
            <a:rPr lang="gl-ES" sz="1400" dirty="0" err="1" smtClean="0">
              <a:latin typeface="+mn-lt"/>
            </a:rPr>
            <a:t>Milladoiro</a:t>
          </a:r>
          <a:endParaRPr lang="gl-ES" sz="1400" dirty="0">
            <a:latin typeface="+mn-lt"/>
          </a:endParaRPr>
        </a:p>
      </dgm:t>
    </dgm:pt>
    <dgm:pt modelId="{CF0DE11B-6004-404A-8902-1956286CBCF7}" type="parTrans" cxnId="{51565A9E-F490-475F-89C2-46ABD0804842}">
      <dgm:prSet/>
      <dgm:spPr/>
      <dgm:t>
        <a:bodyPr/>
        <a:lstStyle/>
        <a:p>
          <a:endParaRPr lang="es-ES"/>
        </a:p>
      </dgm:t>
    </dgm:pt>
    <dgm:pt modelId="{2F2921B4-0087-4DC8-8E34-F1EAF502BF3E}" type="sibTrans" cxnId="{51565A9E-F490-475F-89C2-46ABD0804842}">
      <dgm:prSet/>
      <dgm:spPr/>
      <dgm:t>
        <a:bodyPr/>
        <a:lstStyle/>
        <a:p>
          <a:endParaRPr lang="es-ES"/>
        </a:p>
      </dgm:t>
    </dgm:pt>
    <dgm:pt modelId="{C80049DD-50FA-4A78-BF16-5114DF8B573B}">
      <dgm:prSet custT="1"/>
      <dgm:spPr/>
      <dgm:t>
        <a:bodyPr/>
        <a:lstStyle/>
        <a:p>
          <a:pPr marL="177800" indent="-177800">
            <a:lnSpc>
              <a:spcPct val="100000"/>
            </a:lnSpc>
            <a:spcAft>
              <a:spcPts val="300"/>
            </a:spcAft>
          </a:pPr>
          <a:r>
            <a:rPr lang="gl-ES" sz="1400" dirty="0" smtClean="0">
              <a:latin typeface="+mn-lt"/>
            </a:rPr>
            <a:t>Auditoría </a:t>
          </a:r>
          <a:r>
            <a:rPr lang="gl-ES" sz="1400" dirty="0" err="1" smtClean="0">
              <a:latin typeface="+mn-lt"/>
            </a:rPr>
            <a:t>Insp</a:t>
          </a:r>
          <a:r>
            <a:rPr lang="gl-ES" sz="1400" dirty="0" smtClean="0">
              <a:latin typeface="+mn-lt"/>
            </a:rPr>
            <a:t>. </a:t>
          </a:r>
          <a:r>
            <a:rPr lang="gl-ES" sz="1400" dirty="0" err="1" smtClean="0">
              <a:latin typeface="+mn-lt"/>
            </a:rPr>
            <a:t>Educ</a:t>
          </a:r>
          <a:r>
            <a:rPr lang="gl-ES" sz="1400" dirty="0" smtClean="0">
              <a:latin typeface="+mn-lt"/>
            </a:rPr>
            <a:t>.</a:t>
          </a:r>
          <a:endParaRPr lang="gl-ES" sz="1400" i="1" dirty="0">
            <a:latin typeface="+mn-lt"/>
          </a:endParaRPr>
        </a:p>
      </dgm:t>
    </dgm:pt>
    <dgm:pt modelId="{035CF07A-F81B-45C6-8CB9-DA94A46AC5CF}" type="parTrans" cxnId="{2B481BBB-477C-4D36-970C-3061DAF577B0}">
      <dgm:prSet/>
      <dgm:spPr/>
      <dgm:t>
        <a:bodyPr/>
        <a:lstStyle/>
        <a:p>
          <a:endParaRPr lang="es-ES"/>
        </a:p>
      </dgm:t>
    </dgm:pt>
    <dgm:pt modelId="{0116EDFB-7312-46C4-9F12-0CA2EDC7A4CF}" type="sibTrans" cxnId="{2B481BBB-477C-4D36-970C-3061DAF577B0}">
      <dgm:prSet/>
      <dgm:spPr/>
      <dgm:t>
        <a:bodyPr/>
        <a:lstStyle/>
        <a:p>
          <a:endParaRPr lang="es-ES"/>
        </a:p>
      </dgm:t>
    </dgm:pt>
    <dgm:pt modelId="{2117D810-A047-43AF-8FA4-216A6AEF0D80}" type="pres">
      <dgm:prSet presAssocID="{EEAB3585-6E39-4F44-94F0-5D2253CF26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05B55A17-CE22-4D5B-A55F-A6CF03BA66EC}" type="pres">
      <dgm:prSet presAssocID="{51F950FE-C27F-49BB-8D6B-03C29A2F0008}" presName="node" presStyleLbl="node1" presStyleIdx="0" presStyleCnt="3" custScaleX="33986" custScaleY="59470" custLinFactNeighborX="24507" custLinFactNeighborY="-370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4E598201-BACA-4DA6-9711-F0DFA31E0E2D}" type="pres">
      <dgm:prSet presAssocID="{6778E1EB-88FE-4E00-B7A3-B8420EA8B6D1}" presName="sibTrans" presStyleCnt="0"/>
      <dgm:spPr/>
      <dgm:t>
        <a:bodyPr/>
        <a:lstStyle/>
        <a:p>
          <a:endParaRPr lang="es-ES"/>
        </a:p>
      </dgm:t>
    </dgm:pt>
    <dgm:pt modelId="{CF02DB73-C425-480B-A883-BCDFC0827775}" type="pres">
      <dgm:prSet presAssocID="{0396C14E-268E-4F9B-860F-C14F013C6D15}" presName="node" presStyleLbl="node1" presStyleIdx="1" presStyleCnt="3" custScaleX="35967" custScaleY="98065" custLinFactNeighborX="-32890" custLinFactNeighborY="2555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BD619B28-EB9A-4B08-A258-79B1739E66DF}" type="pres">
      <dgm:prSet presAssocID="{C82F437D-C472-4E18-82F2-D4A84CEA4BF4}" presName="sibTrans" presStyleCnt="0"/>
      <dgm:spPr/>
      <dgm:t>
        <a:bodyPr/>
        <a:lstStyle/>
        <a:p>
          <a:endParaRPr lang="es-ES"/>
        </a:p>
      </dgm:t>
    </dgm:pt>
    <dgm:pt modelId="{2A4363DA-71AB-45FA-B6CE-168A13334CE6}" type="pres">
      <dgm:prSet presAssocID="{3E700623-1344-49FE-9CAB-84C4B6C1684D}" presName="node" presStyleLbl="node1" presStyleIdx="2" presStyleCnt="3" custScaleX="48504" custScaleY="100000" custLinFactNeighborX="-88042" custLinFactNeighborY="0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5784A705-6E61-44DB-A887-85E3969D06B0}" srcId="{0396C14E-268E-4F9B-860F-C14F013C6D15}" destId="{D4A89D74-63C9-4B02-A9A8-F35892368BCB}" srcOrd="6" destOrd="0" parTransId="{1B04DC2C-9786-4622-B575-ECC07F4BBD24}" sibTransId="{B823C1A5-CCD5-4769-BABD-0F91510FDBBD}"/>
    <dgm:cxn modelId="{73C5C768-8EB7-44F2-B195-1ADF69743617}" type="presOf" srcId="{43D28B95-D574-4D94-B6B4-6F0421D6AEA0}" destId="{2A4363DA-71AB-45FA-B6CE-168A13334CE6}" srcOrd="0" destOrd="6" presId="urn:microsoft.com/office/officeart/2005/8/layout/hList6"/>
    <dgm:cxn modelId="{1CAF896B-E6F9-4525-89BC-4FFB2A32008B}" srcId="{3E700623-1344-49FE-9CAB-84C4B6C1684D}" destId="{23A34FBD-4C3B-4546-995A-50C66C90BC56}" srcOrd="0" destOrd="0" parTransId="{E6994D05-C72A-408C-A4BF-0A3AED73D8F2}" sibTransId="{05B1A8B9-CB71-4D62-96B9-56BD88735165}"/>
    <dgm:cxn modelId="{47316395-559A-4826-A6F3-4D050368442F}" type="presOf" srcId="{6F03C706-BA21-4CD1-A308-B1C6E1B12437}" destId="{2A4363DA-71AB-45FA-B6CE-168A13334CE6}" srcOrd="0" destOrd="2" presId="urn:microsoft.com/office/officeart/2005/8/layout/hList6"/>
    <dgm:cxn modelId="{5A290A62-22E9-4664-BE7B-2D800E6574AE}" type="presOf" srcId="{891E37F0-4BB9-4470-9113-2479CEE8D846}" destId="{CF02DB73-C425-480B-A883-BCDFC0827775}" srcOrd="0" destOrd="8" presId="urn:microsoft.com/office/officeart/2005/8/layout/hList6"/>
    <dgm:cxn modelId="{7AF1E519-1268-4D7C-992B-ED819F11B44A}" srcId="{0396C14E-268E-4F9B-860F-C14F013C6D15}" destId="{E5A35738-E3F8-4AB1-ABF6-BC1EEA25A378}" srcOrd="5" destOrd="0" parTransId="{52FB9EAB-A46C-49CF-92C1-3C2833A2655E}" sibTransId="{3A8ED008-696E-436F-815A-ACADC2EA9F76}"/>
    <dgm:cxn modelId="{2FB4BC34-96AA-46F4-8D3D-6CEE027C682A}" type="presOf" srcId="{EEAB3585-6E39-4F44-94F0-5D2253CF261D}" destId="{2117D810-A047-43AF-8FA4-216A6AEF0D80}" srcOrd="0" destOrd="0" presId="urn:microsoft.com/office/officeart/2005/8/layout/hList6"/>
    <dgm:cxn modelId="{C1357688-DB86-49D9-9E9E-8F6297F0FB0A}" srcId="{3E700623-1344-49FE-9CAB-84C4B6C1684D}" destId="{43D28B95-D574-4D94-B6B4-6F0421D6AEA0}" srcOrd="5" destOrd="0" parTransId="{59FA74E0-9216-410C-B0A9-6C0F861C6761}" sibTransId="{B6DD0201-B6A4-4757-86E2-13FBAB2B6DF2}"/>
    <dgm:cxn modelId="{9C32B1D5-F838-437E-A717-45175EDDA3EE}" srcId="{0396C14E-268E-4F9B-860F-C14F013C6D15}" destId="{891E37F0-4BB9-4470-9113-2479CEE8D846}" srcOrd="7" destOrd="0" parTransId="{AC292F29-A49D-47BA-A51D-4DD1CF309EF0}" sibTransId="{867B2CD4-B7C5-4DD2-98B3-030E7D05C9C2}"/>
    <dgm:cxn modelId="{85AF5C96-482F-4F8F-958D-8FF885F2A7F7}" type="presOf" srcId="{EEFDD510-7E53-4225-AA3E-93D830639E43}" destId="{CF02DB73-C425-480B-A883-BCDFC0827775}" srcOrd="0" destOrd="3" presId="urn:microsoft.com/office/officeart/2005/8/layout/hList6"/>
    <dgm:cxn modelId="{940E92B5-9F83-42B7-ADBB-4B3676DE4E3A}" srcId="{3E700623-1344-49FE-9CAB-84C4B6C1684D}" destId="{7E0CF61D-169F-490F-80C2-9B217BC407A8}" srcOrd="4" destOrd="0" parTransId="{3CA2723C-8363-4591-829F-F8F078237600}" sibTransId="{B8419090-EBAE-429F-80EC-ADF982DAC620}"/>
    <dgm:cxn modelId="{0A5AF4ED-A9F0-4502-9063-E01F8239F363}" srcId="{0396C14E-268E-4F9B-860F-C14F013C6D15}" destId="{66F7CFA1-0225-46B7-905B-4FC708BA5F09}" srcOrd="3" destOrd="0" parTransId="{93129C45-AAFB-4B02-9176-E390117E8D89}" sibTransId="{D5B430BF-DB39-4D85-AFCD-600BFDDBCC70}"/>
    <dgm:cxn modelId="{EA3DE944-CE28-45C3-BBB2-8C7B13D11A63}" type="presOf" srcId="{23A34FBD-4C3B-4546-995A-50C66C90BC56}" destId="{2A4363DA-71AB-45FA-B6CE-168A13334CE6}" srcOrd="0" destOrd="1" presId="urn:microsoft.com/office/officeart/2005/8/layout/hList6"/>
    <dgm:cxn modelId="{0FAFED0C-B0A6-44AE-838F-AB69AC6B8B19}" type="presOf" srcId="{27D38B6D-35D0-40AA-AD92-5D469CAA69C4}" destId="{CF02DB73-C425-480B-A883-BCDFC0827775}" srcOrd="0" destOrd="5" presId="urn:microsoft.com/office/officeart/2005/8/layout/hList6"/>
    <dgm:cxn modelId="{C559462D-5BC7-44E7-935F-1DAAA7C1475F}" type="presOf" srcId="{63B8397F-D0BD-423C-B83E-DB1E4804111E}" destId="{CF02DB73-C425-480B-A883-BCDFC0827775}" srcOrd="0" destOrd="2" presId="urn:microsoft.com/office/officeart/2005/8/layout/hList6"/>
    <dgm:cxn modelId="{938F3A93-A381-4D83-9BA5-603BF261C52D}" srcId="{0396C14E-268E-4F9B-860F-C14F013C6D15}" destId="{63B8397F-D0BD-423C-B83E-DB1E4804111E}" srcOrd="1" destOrd="0" parTransId="{131AFDBC-A978-46AE-940C-D7C9FEC771E2}" sibTransId="{9A3D0F69-8458-40C2-94BF-4D4C75BBD001}"/>
    <dgm:cxn modelId="{2B481BBB-477C-4D36-970C-3061DAF577B0}" srcId="{3E700623-1344-49FE-9CAB-84C4B6C1684D}" destId="{C80049DD-50FA-4A78-BF16-5114DF8B573B}" srcOrd="6" destOrd="0" parTransId="{035CF07A-F81B-45C6-8CB9-DA94A46AC5CF}" sibTransId="{0116EDFB-7312-46C4-9F12-0CA2EDC7A4CF}"/>
    <dgm:cxn modelId="{51565A9E-F490-475F-89C2-46ABD0804842}" srcId="{3E700623-1344-49FE-9CAB-84C4B6C1684D}" destId="{3D0C8B61-8FC2-4F1E-B6FA-95FFD08B96E4}" srcOrd="3" destOrd="0" parTransId="{CF0DE11B-6004-404A-8902-1956286CBCF7}" sibTransId="{2F2921B4-0087-4DC8-8E34-F1EAF502BF3E}"/>
    <dgm:cxn modelId="{EE542A77-EF66-45D3-A454-987AC75104DF}" type="presOf" srcId="{66F7CFA1-0225-46B7-905B-4FC708BA5F09}" destId="{CF02DB73-C425-480B-A883-BCDFC0827775}" srcOrd="0" destOrd="4" presId="urn:microsoft.com/office/officeart/2005/8/layout/hList6"/>
    <dgm:cxn modelId="{DEE8B7C8-5E41-4A38-937E-F28D5722E0C8}" srcId="{51F950FE-C27F-49BB-8D6B-03C29A2F0008}" destId="{4275F9B6-45B7-48C5-B4A6-713F333C5A32}" srcOrd="3" destOrd="0" parTransId="{8494FF1E-D63B-4456-A398-406537E324A4}" sibTransId="{4C70F0BD-91AD-4550-AB8F-AC1B42EAFF29}"/>
    <dgm:cxn modelId="{59FBB3F6-04C4-4A6B-9952-66C8B4674C9B}" srcId="{EEAB3585-6E39-4F44-94F0-5D2253CF261D}" destId="{51F950FE-C27F-49BB-8D6B-03C29A2F0008}" srcOrd="0" destOrd="0" parTransId="{0E997C78-631E-4A59-A457-4746C94BAB5F}" sibTransId="{6778E1EB-88FE-4E00-B7A3-B8420EA8B6D1}"/>
    <dgm:cxn modelId="{C09F5EFE-0802-4429-9BC4-5B29CC0ED41D}" srcId="{3E700623-1344-49FE-9CAB-84C4B6C1684D}" destId="{6F03C706-BA21-4CD1-A308-B1C6E1B12437}" srcOrd="1" destOrd="0" parTransId="{1561DB21-AADE-4D89-BE59-A326312B529F}" sibTransId="{3FA69AD3-FF37-4146-BBF9-75108C4F8A8B}"/>
    <dgm:cxn modelId="{E26438ED-2BDC-49D6-B36C-58B98E44FE3F}" srcId="{3E700623-1344-49FE-9CAB-84C4B6C1684D}" destId="{075CAA31-4644-40C4-B218-8451498D3F4E}" srcOrd="7" destOrd="0" parTransId="{62A9B880-966E-44DC-B01D-0CD020AEA883}" sibTransId="{26DC5D0F-9604-4291-8827-61ABC5088714}"/>
    <dgm:cxn modelId="{DA07604B-BBEA-4402-83F9-F9EC2FC0A1E5}" type="presOf" srcId="{51F950FE-C27F-49BB-8D6B-03C29A2F0008}" destId="{05B55A17-CE22-4D5B-A55F-A6CF03BA66EC}" srcOrd="0" destOrd="0" presId="urn:microsoft.com/office/officeart/2005/8/layout/hList6"/>
    <dgm:cxn modelId="{EC26546E-604A-41B1-B593-0ADE60993DEE}" srcId="{3E700623-1344-49FE-9CAB-84C4B6C1684D}" destId="{04D0194E-9744-486C-9418-2970933E7646}" srcOrd="8" destOrd="0" parTransId="{D204125A-289B-4BE6-BA0B-F0A3BB0A449B}" sibTransId="{187B6415-D73C-4EA1-9ABC-00A5C0C3EA6D}"/>
    <dgm:cxn modelId="{460FFAFC-BCDB-4983-92E5-F95DCD85963E}" srcId="{0396C14E-268E-4F9B-860F-C14F013C6D15}" destId="{27D38B6D-35D0-40AA-AD92-5D469CAA69C4}" srcOrd="4" destOrd="0" parTransId="{00E472D7-9CBE-4792-AFD6-596B4E6D110F}" sibTransId="{40D1BB56-7436-480B-B38D-E3DA90FCCFF5}"/>
    <dgm:cxn modelId="{8C5C2287-CBA3-4CDF-BD24-501D7C2CBA88}" srcId="{EEAB3585-6E39-4F44-94F0-5D2253CF261D}" destId="{0396C14E-268E-4F9B-860F-C14F013C6D15}" srcOrd="1" destOrd="0" parTransId="{8FBFBDF2-F1AC-431D-92A1-99A8ACB1F13F}" sibTransId="{C82F437D-C472-4E18-82F2-D4A84CEA4BF4}"/>
    <dgm:cxn modelId="{DC7FEE96-5219-4B64-9CC6-83BDBC0630CE}" type="presOf" srcId="{075CAA31-4644-40C4-B218-8451498D3F4E}" destId="{2A4363DA-71AB-45FA-B6CE-168A13334CE6}" srcOrd="0" destOrd="8" presId="urn:microsoft.com/office/officeart/2005/8/layout/hList6"/>
    <dgm:cxn modelId="{6854FEEF-8466-4BD3-A861-DF4AE8C116E8}" type="presOf" srcId="{4275F9B6-45B7-48C5-B4A6-713F333C5A32}" destId="{05B55A17-CE22-4D5B-A55F-A6CF03BA66EC}" srcOrd="0" destOrd="4" presId="urn:microsoft.com/office/officeart/2005/8/layout/hList6"/>
    <dgm:cxn modelId="{B425D7D3-48E9-404A-9E74-A00DAC750F92}" type="presOf" srcId="{62367676-2FF3-4854-ADF3-EAB1BB39345B}" destId="{05B55A17-CE22-4D5B-A55F-A6CF03BA66EC}" srcOrd="0" destOrd="2" presId="urn:microsoft.com/office/officeart/2005/8/layout/hList6"/>
    <dgm:cxn modelId="{D8F027DC-5DC1-432D-86C0-7A8EC9AACB3F}" type="presOf" srcId="{D4A89D74-63C9-4B02-A9A8-F35892368BCB}" destId="{CF02DB73-C425-480B-A883-BCDFC0827775}" srcOrd="0" destOrd="7" presId="urn:microsoft.com/office/officeart/2005/8/layout/hList6"/>
    <dgm:cxn modelId="{35F89596-CE43-4854-8DFF-5D94449A8E06}" type="presOf" srcId="{3E700623-1344-49FE-9CAB-84C4B6C1684D}" destId="{2A4363DA-71AB-45FA-B6CE-168A13334CE6}" srcOrd="0" destOrd="0" presId="urn:microsoft.com/office/officeart/2005/8/layout/hList6"/>
    <dgm:cxn modelId="{EBFD68F9-298E-4169-BB2F-836BBCE5B025}" type="presOf" srcId="{7E0CF61D-169F-490F-80C2-9B217BC407A8}" destId="{2A4363DA-71AB-45FA-B6CE-168A13334CE6}" srcOrd="0" destOrd="5" presId="urn:microsoft.com/office/officeart/2005/8/layout/hList6"/>
    <dgm:cxn modelId="{315F0DF3-4E2E-415C-A516-99284FDEAE44}" type="presOf" srcId="{C80049DD-50FA-4A78-BF16-5114DF8B573B}" destId="{2A4363DA-71AB-45FA-B6CE-168A13334CE6}" srcOrd="0" destOrd="7" presId="urn:microsoft.com/office/officeart/2005/8/layout/hList6"/>
    <dgm:cxn modelId="{F3D533F6-B889-4260-B5B1-D1AE275A5AE8}" type="presOf" srcId="{C3C22201-6AF0-43FF-8A1B-6E60CAF27A5A}" destId="{05B55A17-CE22-4D5B-A55F-A6CF03BA66EC}" srcOrd="0" destOrd="3" presId="urn:microsoft.com/office/officeart/2005/8/layout/hList6"/>
    <dgm:cxn modelId="{4AD8AE47-E598-4CE6-9DC2-6D158B019FEC}" srcId="{0396C14E-268E-4F9B-860F-C14F013C6D15}" destId="{47143A80-A4DF-4748-8AD7-7846BA12F99A}" srcOrd="0" destOrd="0" parTransId="{37FC2E49-6335-4E65-BCA7-6B17E3A69C17}" sibTransId="{82717F5F-6C63-4329-B9FC-800EEC5BEC15}"/>
    <dgm:cxn modelId="{1E42AF19-C130-453C-82C9-9521D1056129}" srcId="{51F950FE-C27F-49BB-8D6B-03C29A2F0008}" destId="{C1D1E7AC-BF92-4856-A7D1-48F90E65EFCE}" srcOrd="0" destOrd="0" parTransId="{C1175B45-9174-4B88-A56A-B5397E304B87}" sibTransId="{49BAD3BE-90F8-4A96-A58D-4C20DE962180}"/>
    <dgm:cxn modelId="{6136C802-A810-4E58-9211-1BA6C66C031A}" type="presOf" srcId="{3D0C8B61-8FC2-4F1E-B6FA-95FFD08B96E4}" destId="{2A4363DA-71AB-45FA-B6CE-168A13334CE6}" srcOrd="0" destOrd="4" presId="urn:microsoft.com/office/officeart/2005/8/layout/hList6"/>
    <dgm:cxn modelId="{8487D5EA-D648-43E7-8562-DAA34EA26E4C}" type="presOf" srcId="{0396C14E-268E-4F9B-860F-C14F013C6D15}" destId="{CF02DB73-C425-480B-A883-BCDFC0827775}" srcOrd="0" destOrd="0" presId="urn:microsoft.com/office/officeart/2005/8/layout/hList6"/>
    <dgm:cxn modelId="{ED77E809-FA5A-4EA0-8DF8-002ECE923935}" type="presOf" srcId="{19228AC8-A575-447E-AA73-3B30A1BF7551}" destId="{2A4363DA-71AB-45FA-B6CE-168A13334CE6}" srcOrd="0" destOrd="3" presId="urn:microsoft.com/office/officeart/2005/8/layout/hList6"/>
    <dgm:cxn modelId="{010BBDAD-2173-4D32-85BC-48AB194994B6}" type="presOf" srcId="{04D0194E-9744-486C-9418-2970933E7646}" destId="{2A4363DA-71AB-45FA-B6CE-168A13334CE6}" srcOrd="0" destOrd="9" presId="urn:microsoft.com/office/officeart/2005/8/layout/hList6"/>
    <dgm:cxn modelId="{5004016E-1D67-4B1E-BC91-AC0C818B2D4A}" type="presOf" srcId="{E5A35738-E3F8-4AB1-ABF6-BC1EEA25A378}" destId="{CF02DB73-C425-480B-A883-BCDFC0827775}" srcOrd="0" destOrd="6" presId="urn:microsoft.com/office/officeart/2005/8/layout/hList6"/>
    <dgm:cxn modelId="{6B4495F8-5E0C-48DD-89BB-B22792F6E97F}" srcId="{3E700623-1344-49FE-9CAB-84C4B6C1684D}" destId="{19228AC8-A575-447E-AA73-3B30A1BF7551}" srcOrd="2" destOrd="0" parTransId="{6363497F-82D6-4E19-9046-7C84C07272F7}" sibTransId="{4996DF1F-EE02-4144-9C88-C379FDF03DC0}"/>
    <dgm:cxn modelId="{5F3A4BC8-1264-40D1-A4EE-DE9BBC4768BA}" srcId="{51F950FE-C27F-49BB-8D6B-03C29A2F0008}" destId="{C3C22201-6AF0-43FF-8A1B-6E60CAF27A5A}" srcOrd="2" destOrd="0" parTransId="{401C9C3C-015C-42E5-9489-F79A8618B35F}" sibTransId="{3F539B88-B27B-4CAF-94D2-90BB77A0A611}"/>
    <dgm:cxn modelId="{815C527D-46BD-40A0-9A44-636D780CC6E9}" type="presOf" srcId="{C1D1E7AC-BF92-4856-A7D1-48F90E65EFCE}" destId="{05B55A17-CE22-4D5B-A55F-A6CF03BA66EC}" srcOrd="0" destOrd="1" presId="urn:microsoft.com/office/officeart/2005/8/layout/hList6"/>
    <dgm:cxn modelId="{E1A8E45F-0C91-45BF-A491-60212C2CE5DA}" srcId="{0396C14E-268E-4F9B-860F-C14F013C6D15}" destId="{EEFDD510-7E53-4225-AA3E-93D830639E43}" srcOrd="2" destOrd="0" parTransId="{6987CC95-7389-40B6-89F0-0EA9BA1128F9}" sibTransId="{5F60BF0E-EA93-458F-9C7C-46FF3DB79E8B}"/>
    <dgm:cxn modelId="{FEF288BF-A646-4422-A062-2DB5AEBEAA39}" type="presOf" srcId="{47143A80-A4DF-4748-8AD7-7846BA12F99A}" destId="{CF02DB73-C425-480B-A883-BCDFC0827775}" srcOrd="0" destOrd="1" presId="urn:microsoft.com/office/officeart/2005/8/layout/hList6"/>
    <dgm:cxn modelId="{37FE1326-D83D-4BA7-B5DA-7500727DB888}" srcId="{51F950FE-C27F-49BB-8D6B-03C29A2F0008}" destId="{62367676-2FF3-4854-ADF3-EAB1BB39345B}" srcOrd="1" destOrd="0" parTransId="{EBF00AE8-C077-451B-8B2F-41B43282731A}" sibTransId="{47B8F51C-B25A-47C8-89B0-31F9EFF3636E}"/>
    <dgm:cxn modelId="{AFD2715F-9128-4682-BC63-32382F9A92FE}" srcId="{EEAB3585-6E39-4F44-94F0-5D2253CF261D}" destId="{3E700623-1344-49FE-9CAB-84C4B6C1684D}" srcOrd="2" destOrd="0" parTransId="{E9244303-F47A-400D-8851-9DD16F2ADD2B}" sibTransId="{D3FE1CD0-E4B3-4042-BAC5-16354C4757F0}"/>
    <dgm:cxn modelId="{8534C627-6BB8-422A-B7B8-B1A618B72C43}" type="presParOf" srcId="{2117D810-A047-43AF-8FA4-216A6AEF0D80}" destId="{05B55A17-CE22-4D5B-A55F-A6CF03BA66EC}" srcOrd="0" destOrd="0" presId="urn:microsoft.com/office/officeart/2005/8/layout/hList6"/>
    <dgm:cxn modelId="{0FC37C56-F46D-4BC2-8194-2BEE5BDC2FD2}" type="presParOf" srcId="{2117D810-A047-43AF-8FA4-216A6AEF0D80}" destId="{4E598201-BACA-4DA6-9711-F0DFA31E0E2D}" srcOrd="1" destOrd="0" presId="urn:microsoft.com/office/officeart/2005/8/layout/hList6"/>
    <dgm:cxn modelId="{BD6E76D7-6C75-4185-8DA5-77CA3B45F730}" type="presParOf" srcId="{2117D810-A047-43AF-8FA4-216A6AEF0D80}" destId="{CF02DB73-C425-480B-A883-BCDFC0827775}" srcOrd="2" destOrd="0" presId="urn:microsoft.com/office/officeart/2005/8/layout/hList6"/>
    <dgm:cxn modelId="{CF60A8BC-5179-4309-8F68-7587C8FDE14D}" type="presParOf" srcId="{2117D810-A047-43AF-8FA4-216A6AEF0D80}" destId="{BD619B28-EB9A-4B08-A258-79B1739E66DF}" srcOrd="3" destOrd="0" presId="urn:microsoft.com/office/officeart/2005/8/layout/hList6"/>
    <dgm:cxn modelId="{1365D1DA-7985-453E-9D17-4D6410764083}" type="presParOf" srcId="{2117D810-A047-43AF-8FA4-216A6AEF0D80}" destId="{2A4363DA-71AB-45FA-B6CE-168A13334CE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7C95BC-D330-4261-9847-4B40C347543A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0138B185-CB28-4D1F-AEFF-FFECC8D21159}">
      <dgm:prSet phldrT="[Texto]" custT="1"/>
      <dgm:spPr/>
      <dgm:t>
        <a:bodyPr/>
        <a:lstStyle/>
        <a:p>
          <a:r>
            <a:rPr lang="gl-ES" sz="1800" b="1" dirty="0" err="1" smtClean="0"/>
            <a:t>PEC</a:t>
          </a:r>
          <a:endParaRPr lang="gl-ES" sz="1800" b="1" dirty="0"/>
        </a:p>
      </dgm:t>
    </dgm:pt>
    <dgm:pt modelId="{2FE00B67-1192-400C-81C6-CAD69DB8E01E}" type="parTrans" cxnId="{5D7FA7A7-6517-4EC1-A6F4-7B2C162B4610}">
      <dgm:prSet/>
      <dgm:spPr/>
      <dgm:t>
        <a:bodyPr/>
        <a:lstStyle/>
        <a:p>
          <a:endParaRPr lang="gl-ES" sz="1800" b="1"/>
        </a:p>
      </dgm:t>
    </dgm:pt>
    <dgm:pt modelId="{719D8CB3-815E-4A95-8907-9022C0428731}" type="sibTrans" cxnId="{5D7FA7A7-6517-4EC1-A6F4-7B2C162B4610}">
      <dgm:prSet/>
      <dgm:spPr/>
      <dgm:t>
        <a:bodyPr/>
        <a:lstStyle/>
        <a:p>
          <a:endParaRPr lang="gl-ES" sz="1800" b="1"/>
        </a:p>
      </dgm:t>
    </dgm:pt>
    <dgm:pt modelId="{8BBE35C7-8919-4100-83E0-618EDC20B00E}">
      <dgm:prSet phldrT="[Texto]" custT="1"/>
      <dgm:spPr/>
      <dgm:t>
        <a:bodyPr/>
        <a:lstStyle/>
        <a:p>
          <a:r>
            <a:rPr lang="gl-ES" sz="1800" b="1" dirty="0" smtClean="0"/>
            <a:t>Plan de Convivencia</a:t>
          </a:r>
          <a:endParaRPr lang="gl-ES" sz="1800" b="1" dirty="0"/>
        </a:p>
      </dgm:t>
    </dgm:pt>
    <dgm:pt modelId="{F94BB2BA-CC3D-45CE-AA4E-9D0C0659C66A}" type="parTrans" cxnId="{DCBF6CFB-49FA-46A0-9E73-4AF87EDEA36B}">
      <dgm:prSet/>
      <dgm:spPr/>
      <dgm:t>
        <a:bodyPr/>
        <a:lstStyle/>
        <a:p>
          <a:endParaRPr lang="gl-ES" sz="1800" b="1"/>
        </a:p>
      </dgm:t>
    </dgm:pt>
    <dgm:pt modelId="{5B8D7B6F-A373-4432-BA70-BE89344BA559}" type="sibTrans" cxnId="{DCBF6CFB-49FA-46A0-9E73-4AF87EDEA36B}">
      <dgm:prSet/>
      <dgm:spPr/>
      <dgm:t>
        <a:bodyPr/>
        <a:lstStyle/>
        <a:p>
          <a:endParaRPr lang="gl-ES" sz="1800" b="1"/>
        </a:p>
      </dgm:t>
    </dgm:pt>
    <dgm:pt modelId="{3A286D32-D3A4-4B77-868A-B4FEFAAF5014}">
      <dgm:prSet phldrT="[Texto]" custT="1"/>
      <dgm:spPr/>
      <dgm:t>
        <a:bodyPr/>
        <a:lstStyle/>
        <a:p>
          <a:r>
            <a:rPr lang="gl-ES" sz="1800" b="1" dirty="0" err="1" smtClean="0"/>
            <a:t>PAT</a:t>
          </a:r>
          <a:endParaRPr lang="gl-ES" sz="1800" b="1" dirty="0"/>
        </a:p>
      </dgm:t>
    </dgm:pt>
    <dgm:pt modelId="{B70114CD-1F1E-4A43-A5ED-B43BBEC0D317}" type="parTrans" cxnId="{A6E007F6-40C5-4BCB-AE5A-54A354A55AA0}">
      <dgm:prSet/>
      <dgm:spPr/>
      <dgm:t>
        <a:bodyPr/>
        <a:lstStyle/>
        <a:p>
          <a:endParaRPr lang="gl-ES" sz="1800" b="1"/>
        </a:p>
      </dgm:t>
    </dgm:pt>
    <dgm:pt modelId="{05E53975-3728-416C-ABAE-A5F42B7E1DA8}" type="sibTrans" cxnId="{A6E007F6-40C5-4BCB-AE5A-54A354A55AA0}">
      <dgm:prSet/>
      <dgm:spPr/>
      <dgm:t>
        <a:bodyPr/>
        <a:lstStyle/>
        <a:p>
          <a:endParaRPr lang="gl-ES" sz="1800" b="1"/>
        </a:p>
      </dgm:t>
    </dgm:pt>
    <dgm:pt modelId="{A961900E-903D-493F-AA41-CA57771A1167}" type="pres">
      <dgm:prSet presAssocID="{457C95BC-D330-4261-9847-4B40C347543A}" presName="compositeShape" presStyleCnt="0">
        <dgm:presLayoutVars>
          <dgm:chMax val="7"/>
          <dgm:dir/>
          <dgm:resizeHandles val="exact"/>
        </dgm:presLayoutVars>
      </dgm:prSet>
      <dgm:spPr/>
    </dgm:pt>
    <dgm:pt modelId="{DE14184B-589D-491B-9455-770D7CC49B4D}" type="pres">
      <dgm:prSet presAssocID="{0138B185-CB28-4D1F-AEFF-FFECC8D21159}" presName="circ1" presStyleLbl="vennNode1" presStyleIdx="0" presStyleCnt="3"/>
      <dgm:spPr/>
      <dgm:t>
        <a:bodyPr/>
        <a:lstStyle/>
        <a:p>
          <a:endParaRPr lang="gl-ES"/>
        </a:p>
      </dgm:t>
    </dgm:pt>
    <dgm:pt modelId="{E2CF6A6D-F306-45A8-A957-B1E3BBFF1AD8}" type="pres">
      <dgm:prSet presAssocID="{0138B185-CB28-4D1F-AEFF-FFECC8D211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CF909C25-85FB-42DE-82B7-FBB0F1CE178E}" type="pres">
      <dgm:prSet presAssocID="{8BBE35C7-8919-4100-83E0-618EDC20B00E}" presName="circ2" presStyleLbl="vennNode1" presStyleIdx="1" presStyleCnt="3"/>
      <dgm:spPr/>
      <dgm:t>
        <a:bodyPr/>
        <a:lstStyle/>
        <a:p>
          <a:endParaRPr lang="es-ES"/>
        </a:p>
      </dgm:t>
    </dgm:pt>
    <dgm:pt modelId="{02FA3BBC-BE3F-45B0-840B-540D3843A353}" type="pres">
      <dgm:prSet presAssocID="{8BBE35C7-8919-4100-83E0-618EDC20B0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63393-281C-4ABB-A977-6B34955AB2BF}" type="pres">
      <dgm:prSet presAssocID="{3A286D32-D3A4-4B77-868A-B4FEFAAF5014}" presName="circ3" presStyleLbl="vennNode1" presStyleIdx="2" presStyleCnt="3"/>
      <dgm:spPr/>
      <dgm:t>
        <a:bodyPr/>
        <a:lstStyle/>
        <a:p>
          <a:endParaRPr lang="es-ES"/>
        </a:p>
      </dgm:t>
    </dgm:pt>
    <dgm:pt modelId="{13599DB8-517E-43D2-923B-6BFF85683982}" type="pres">
      <dgm:prSet presAssocID="{3A286D32-D3A4-4B77-868A-B4FEFAAF501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B301A6-7BE8-46E1-940C-0D05095DBC63}" type="presOf" srcId="{0138B185-CB28-4D1F-AEFF-FFECC8D21159}" destId="{DE14184B-589D-491B-9455-770D7CC49B4D}" srcOrd="0" destOrd="0" presId="urn:microsoft.com/office/officeart/2005/8/layout/venn1"/>
    <dgm:cxn modelId="{A6E007F6-40C5-4BCB-AE5A-54A354A55AA0}" srcId="{457C95BC-D330-4261-9847-4B40C347543A}" destId="{3A286D32-D3A4-4B77-868A-B4FEFAAF5014}" srcOrd="2" destOrd="0" parTransId="{B70114CD-1F1E-4A43-A5ED-B43BBEC0D317}" sibTransId="{05E53975-3728-416C-ABAE-A5F42B7E1DA8}"/>
    <dgm:cxn modelId="{A06D4D9D-C6E4-4E79-9107-E868965421E5}" type="presOf" srcId="{8BBE35C7-8919-4100-83E0-618EDC20B00E}" destId="{02FA3BBC-BE3F-45B0-840B-540D3843A353}" srcOrd="1" destOrd="0" presId="urn:microsoft.com/office/officeart/2005/8/layout/venn1"/>
    <dgm:cxn modelId="{C19D2ED5-3852-418E-9239-AA88F2316393}" type="presOf" srcId="{8BBE35C7-8919-4100-83E0-618EDC20B00E}" destId="{CF909C25-85FB-42DE-82B7-FBB0F1CE178E}" srcOrd="0" destOrd="0" presId="urn:microsoft.com/office/officeart/2005/8/layout/venn1"/>
    <dgm:cxn modelId="{5D7FA7A7-6517-4EC1-A6F4-7B2C162B4610}" srcId="{457C95BC-D330-4261-9847-4B40C347543A}" destId="{0138B185-CB28-4D1F-AEFF-FFECC8D21159}" srcOrd="0" destOrd="0" parTransId="{2FE00B67-1192-400C-81C6-CAD69DB8E01E}" sibTransId="{719D8CB3-815E-4A95-8907-9022C0428731}"/>
    <dgm:cxn modelId="{DCBF6CFB-49FA-46A0-9E73-4AF87EDEA36B}" srcId="{457C95BC-D330-4261-9847-4B40C347543A}" destId="{8BBE35C7-8919-4100-83E0-618EDC20B00E}" srcOrd="1" destOrd="0" parTransId="{F94BB2BA-CC3D-45CE-AA4E-9D0C0659C66A}" sibTransId="{5B8D7B6F-A373-4432-BA70-BE89344BA559}"/>
    <dgm:cxn modelId="{DDDCBC0B-5D19-4E9F-9A5F-D62CC1EB2492}" type="presOf" srcId="{3A286D32-D3A4-4B77-868A-B4FEFAAF5014}" destId="{13599DB8-517E-43D2-923B-6BFF85683982}" srcOrd="1" destOrd="0" presId="urn:microsoft.com/office/officeart/2005/8/layout/venn1"/>
    <dgm:cxn modelId="{A44BD25E-DE3C-4E3D-AA31-A3DB771047B1}" type="presOf" srcId="{457C95BC-D330-4261-9847-4B40C347543A}" destId="{A961900E-903D-493F-AA41-CA57771A1167}" srcOrd="0" destOrd="0" presId="urn:microsoft.com/office/officeart/2005/8/layout/venn1"/>
    <dgm:cxn modelId="{E43C8A88-1F55-4B33-B49B-ECF07C039A96}" type="presOf" srcId="{3A286D32-D3A4-4B77-868A-B4FEFAAF5014}" destId="{34F63393-281C-4ABB-A977-6B34955AB2BF}" srcOrd="0" destOrd="0" presId="urn:microsoft.com/office/officeart/2005/8/layout/venn1"/>
    <dgm:cxn modelId="{2C421E10-B08F-48F1-9A9D-1D3F490A069C}" type="presOf" srcId="{0138B185-CB28-4D1F-AEFF-FFECC8D21159}" destId="{E2CF6A6D-F306-45A8-A957-B1E3BBFF1AD8}" srcOrd="1" destOrd="0" presId="urn:microsoft.com/office/officeart/2005/8/layout/venn1"/>
    <dgm:cxn modelId="{B7D076CA-417D-4A11-9BF2-F2977BED4646}" type="presParOf" srcId="{A961900E-903D-493F-AA41-CA57771A1167}" destId="{DE14184B-589D-491B-9455-770D7CC49B4D}" srcOrd="0" destOrd="0" presId="urn:microsoft.com/office/officeart/2005/8/layout/venn1"/>
    <dgm:cxn modelId="{4B6B747B-059E-4404-8CF9-DCC59928FE14}" type="presParOf" srcId="{A961900E-903D-493F-AA41-CA57771A1167}" destId="{E2CF6A6D-F306-45A8-A957-B1E3BBFF1AD8}" srcOrd="1" destOrd="0" presId="urn:microsoft.com/office/officeart/2005/8/layout/venn1"/>
    <dgm:cxn modelId="{ABDE27B8-6734-441E-B628-0571298C11E2}" type="presParOf" srcId="{A961900E-903D-493F-AA41-CA57771A1167}" destId="{CF909C25-85FB-42DE-82B7-FBB0F1CE178E}" srcOrd="2" destOrd="0" presId="urn:microsoft.com/office/officeart/2005/8/layout/venn1"/>
    <dgm:cxn modelId="{6452C0E5-7C7B-4D10-AF8B-96B30A01BA57}" type="presParOf" srcId="{A961900E-903D-493F-AA41-CA57771A1167}" destId="{02FA3BBC-BE3F-45B0-840B-540D3843A353}" srcOrd="3" destOrd="0" presId="urn:microsoft.com/office/officeart/2005/8/layout/venn1"/>
    <dgm:cxn modelId="{FC022388-3693-41BA-AA15-E8CEC32F582E}" type="presParOf" srcId="{A961900E-903D-493F-AA41-CA57771A1167}" destId="{34F63393-281C-4ABB-A977-6B34955AB2BF}" srcOrd="4" destOrd="0" presId="urn:microsoft.com/office/officeart/2005/8/layout/venn1"/>
    <dgm:cxn modelId="{CF78C203-9E62-41B0-9C63-DB1A0C0E6122}" type="presParOf" srcId="{A961900E-903D-493F-AA41-CA57771A1167}" destId="{13599DB8-517E-43D2-923B-6BFF8568398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148283-AD99-4B6A-AFF2-8DBB0D7F18F9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gl-ES"/>
        </a:p>
      </dgm:t>
    </dgm:pt>
    <dgm:pt modelId="{E03FFCB0-9555-4C98-BF13-BBA4FC70CDAD}">
      <dgm:prSet phldrT="[Texto]" custT="1"/>
      <dgm:spPr/>
      <dgm:t>
        <a:bodyPr/>
        <a:lstStyle/>
        <a:p>
          <a:r>
            <a:rPr lang="gl-ES" sz="1800" b="1" dirty="0" smtClean="0"/>
            <a:t>SAÚDE</a:t>
          </a:r>
          <a:endParaRPr lang="gl-ES" sz="1800" b="1" dirty="0"/>
        </a:p>
      </dgm:t>
    </dgm:pt>
    <dgm:pt modelId="{E305E8B6-EB16-40D7-A45E-0C1D5DA5CF8F}" type="parTrans" cxnId="{40399B5A-4AF9-4F31-9A48-8CC614F19C49}">
      <dgm:prSet/>
      <dgm:spPr/>
      <dgm:t>
        <a:bodyPr/>
        <a:lstStyle/>
        <a:p>
          <a:endParaRPr lang="gl-ES" sz="1800"/>
        </a:p>
      </dgm:t>
    </dgm:pt>
    <dgm:pt modelId="{5DFD943D-27F0-408C-925B-F139E881D58D}" type="sibTrans" cxnId="{40399B5A-4AF9-4F31-9A48-8CC614F19C49}">
      <dgm:prSet/>
      <dgm:spPr/>
      <dgm:t>
        <a:bodyPr/>
        <a:lstStyle/>
        <a:p>
          <a:endParaRPr lang="gl-ES" sz="1800"/>
        </a:p>
      </dgm:t>
    </dgm:pt>
    <dgm:pt modelId="{42F078A1-2DC2-47BF-A5B4-A68127B66499}">
      <dgm:prSet phldrT="[Texto]" custT="1"/>
      <dgm:spPr/>
      <dgm:t>
        <a:bodyPr/>
        <a:lstStyle/>
        <a:p>
          <a:r>
            <a:rPr lang="gl-ES" sz="1800" b="1" dirty="0" smtClean="0"/>
            <a:t>FÍSICA</a:t>
          </a:r>
        </a:p>
        <a:p>
          <a:r>
            <a:rPr lang="gl-ES" sz="1800" b="1" dirty="0" smtClean="0"/>
            <a:t>(Biolóxica)</a:t>
          </a:r>
          <a:endParaRPr lang="gl-ES" sz="1800" b="1" dirty="0"/>
        </a:p>
      </dgm:t>
    </dgm:pt>
    <dgm:pt modelId="{CD279569-F7DB-4EA6-9C38-4E394AC9B083}" type="parTrans" cxnId="{773AC769-0B9B-454B-9A9E-39A13C4A1617}">
      <dgm:prSet/>
      <dgm:spPr/>
      <dgm:t>
        <a:bodyPr/>
        <a:lstStyle/>
        <a:p>
          <a:endParaRPr lang="gl-ES" sz="1800"/>
        </a:p>
      </dgm:t>
    </dgm:pt>
    <dgm:pt modelId="{CDFE7FD5-DC1E-477D-9169-4AC6BB2397A6}" type="sibTrans" cxnId="{773AC769-0B9B-454B-9A9E-39A13C4A1617}">
      <dgm:prSet/>
      <dgm:spPr/>
      <dgm:t>
        <a:bodyPr/>
        <a:lstStyle/>
        <a:p>
          <a:endParaRPr lang="gl-ES" sz="1800"/>
        </a:p>
      </dgm:t>
    </dgm:pt>
    <dgm:pt modelId="{7E5034D2-DBAE-404B-9348-2C04CDFA8149}">
      <dgm:prSet phldrT="[Texto]" custT="1"/>
      <dgm:spPr/>
      <dgm:t>
        <a:bodyPr/>
        <a:lstStyle/>
        <a:p>
          <a:r>
            <a:rPr lang="gl-ES" sz="1800" b="1" dirty="0" smtClean="0"/>
            <a:t>MENTAL</a:t>
          </a:r>
        </a:p>
        <a:p>
          <a:r>
            <a:rPr lang="gl-ES" sz="1800" b="1" dirty="0" smtClean="0"/>
            <a:t>(Psicolóxica)</a:t>
          </a:r>
          <a:endParaRPr lang="gl-ES" sz="1800" b="1" dirty="0"/>
        </a:p>
      </dgm:t>
    </dgm:pt>
    <dgm:pt modelId="{3A3304CC-CA35-475A-8B05-B558ECC5DEC3}" type="parTrans" cxnId="{C25F3D1C-8657-45C8-AA87-F713CBFD6474}">
      <dgm:prSet/>
      <dgm:spPr/>
      <dgm:t>
        <a:bodyPr/>
        <a:lstStyle/>
        <a:p>
          <a:endParaRPr lang="gl-ES" sz="1800"/>
        </a:p>
      </dgm:t>
    </dgm:pt>
    <dgm:pt modelId="{E91A5861-779D-412B-ACF8-29711A4564F3}" type="sibTrans" cxnId="{C25F3D1C-8657-45C8-AA87-F713CBFD6474}">
      <dgm:prSet/>
      <dgm:spPr/>
      <dgm:t>
        <a:bodyPr/>
        <a:lstStyle/>
        <a:p>
          <a:endParaRPr lang="gl-ES" sz="1800"/>
        </a:p>
      </dgm:t>
    </dgm:pt>
    <dgm:pt modelId="{D71591D7-D900-4C57-8F52-75894B5BD4B6}">
      <dgm:prSet phldrT="[Texto]" custT="1"/>
      <dgm:spPr/>
      <dgm:t>
        <a:bodyPr/>
        <a:lstStyle/>
        <a:p>
          <a:r>
            <a:rPr lang="gl-ES" sz="1800" b="1" dirty="0" smtClean="0"/>
            <a:t>SOCIAL</a:t>
          </a:r>
        </a:p>
        <a:p>
          <a:r>
            <a:rPr lang="gl-ES" sz="1800" b="1" dirty="0" smtClean="0"/>
            <a:t>(Convivencia)</a:t>
          </a:r>
          <a:endParaRPr lang="gl-ES" sz="1800" b="1" dirty="0"/>
        </a:p>
      </dgm:t>
    </dgm:pt>
    <dgm:pt modelId="{9E2D5412-8712-4F63-B85D-55E0C1F3C850}" type="parTrans" cxnId="{B6E08EB1-F1EB-4414-8EC4-309841A61C62}">
      <dgm:prSet/>
      <dgm:spPr/>
      <dgm:t>
        <a:bodyPr/>
        <a:lstStyle/>
        <a:p>
          <a:endParaRPr lang="gl-ES" sz="1800"/>
        </a:p>
      </dgm:t>
    </dgm:pt>
    <dgm:pt modelId="{7FBF5B3D-DA90-473E-A07A-C451A2C84FE2}" type="sibTrans" cxnId="{B6E08EB1-F1EB-4414-8EC4-309841A61C62}">
      <dgm:prSet/>
      <dgm:spPr/>
      <dgm:t>
        <a:bodyPr/>
        <a:lstStyle/>
        <a:p>
          <a:endParaRPr lang="gl-ES" sz="1800"/>
        </a:p>
      </dgm:t>
    </dgm:pt>
    <dgm:pt modelId="{D229B937-1397-4CE6-882A-982F291AB505}" type="pres">
      <dgm:prSet presAssocID="{AD148283-AD99-4B6A-AFF2-8DBB0D7F18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15262E-5188-4709-AED9-3946B4278AAA}" type="pres">
      <dgm:prSet presAssocID="{E03FFCB0-9555-4C98-BF13-BBA4FC70CDA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B95AE63-0F9C-4076-BF79-2AA968A98047}" type="pres">
      <dgm:prSet presAssocID="{E03FFCB0-9555-4C98-BF13-BBA4FC70CDAD}" presName="rootComposite1" presStyleCnt="0"/>
      <dgm:spPr/>
      <dgm:t>
        <a:bodyPr/>
        <a:lstStyle/>
        <a:p>
          <a:endParaRPr lang="es-ES"/>
        </a:p>
      </dgm:t>
    </dgm:pt>
    <dgm:pt modelId="{C21DB22A-38F5-47BE-8077-6AC2A5489CE7}" type="pres">
      <dgm:prSet presAssocID="{E03FFCB0-9555-4C98-BF13-BBA4FC70CDAD}" presName="rootText1" presStyleLbl="node0" presStyleIdx="0" presStyleCnt="1" custScaleX="60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BF50E8-27B7-4F4A-828F-AAEA90F64856}" type="pres">
      <dgm:prSet presAssocID="{E03FFCB0-9555-4C98-BF13-BBA4FC70CDA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54ED0-6B29-4336-A786-28AE9B981A73}" type="pres">
      <dgm:prSet presAssocID="{E03FFCB0-9555-4C98-BF13-BBA4FC70CDAD}" presName="hierChild2" presStyleCnt="0"/>
      <dgm:spPr/>
      <dgm:t>
        <a:bodyPr/>
        <a:lstStyle/>
        <a:p>
          <a:endParaRPr lang="es-ES"/>
        </a:p>
      </dgm:t>
    </dgm:pt>
    <dgm:pt modelId="{08F08694-4404-425F-ADE4-41240879156C}" type="pres">
      <dgm:prSet presAssocID="{CD279569-F7DB-4EA6-9C38-4E394AC9B083}" presName="Name64" presStyleLbl="parChTrans1D2" presStyleIdx="0" presStyleCnt="3"/>
      <dgm:spPr/>
      <dgm:t>
        <a:bodyPr/>
        <a:lstStyle/>
        <a:p>
          <a:endParaRPr lang="es-ES"/>
        </a:p>
      </dgm:t>
    </dgm:pt>
    <dgm:pt modelId="{658D6D37-6101-4C5E-B1ED-30C7CFFD5189}" type="pres">
      <dgm:prSet presAssocID="{42F078A1-2DC2-47BF-A5B4-A68127B664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B57B4EF-C690-41D1-BB10-8AD0B96C5936}" type="pres">
      <dgm:prSet presAssocID="{42F078A1-2DC2-47BF-A5B4-A68127B66499}" presName="rootComposite" presStyleCnt="0"/>
      <dgm:spPr/>
      <dgm:t>
        <a:bodyPr/>
        <a:lstStyle/>
        <a:p>
          <a:endParaRPr lang="es-ES"/>
        </a:p>
      </dgm:t>
    </dgm:pt>
    <dgm:pt modelId="{79EFE133-8C0F-4008-B4EE-F8C6F25BCB53}" type="pres">
      <dgm:prSet presAssocID="{42F078A1-2DC2-47BF-A5B4-A68127B66499}" presName="rootText" presStyleLbl="node2" presStyleIdx="0" presStyleCnt="3" custScaleX="7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479EE1-B0FD-4C41-85E4-811C8E2F39C5}" type="pres">
      <dgm:prSet presAssocID="{42F078A1-2DC2-47BF-A5B4-A68127B66499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26E15F-9165-4913-A4FC-618DAEA5A26E}" type="pres">
      <dgm:prSet presAssocID="{42F078A1-2DC2-47BF-A5B4-A68127B66499}" presName="hierChild4" presStyleCnt="0"/>
      <dgm:spPr/>
      <dgm:t>
        <a:bodyPr/>
        <a:lstStyle/>
        <a:p>
          <a:endParaRPr lang="es-ES"/>
        </a:p>
      </dgm:t>
    </dgm:pt>
    <dgm:pt modelId="{AA49B7F0-16DB-4027-960D-2769951857D5}" type="pres">
      <dgm:prSet presAssocID="{42F078A1-2DC2-47BF-A5B4-A68127B66499}" presName="hierChild5" presStyleCnt="0"/>
      <dgm:spPr/>
      <dgm:t>
        <a:bodyPr/>
        <a:lstStyle/>
        <a:p>
          <a:endParaRPr lang="es-ES"/>
        </a:p>
      </dgm:t>
    </dgm:pt>
    <dgm:pt modelId="{5464C19C-080E-4714-9B17-719EE24FD7D7}" type="pres">
      <dgm:prSet presAssocID="{3A3304CC-CA35-475A-8B05-B558ECC5DEC3}" presName="Name64" presStyleLbl="parChTrans1D2" presStyleIdx="1" presStyleCnt="3"/>
      <dgm:spPr/>
      <dgm:t>
        <a:bodyPr/>
        <a:lstStyle/>
        <a:p>
          <a:endParaRPr lang="es-ES"/>
        </a:p>
      </dgm:t>
    </dgm:pt>
    <dgm:pt modelId="{0B750459-32E4-4B83-ACE9-13C9D2B6509B}" type="pres">
      <dgm:prSet presAssocID="{7E5034D2-DBAE-404B-9348-2C04CDFA814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D1A76D6-5BFB-42BB-A56C-A32FD6E6CFF7}" type="pres">
      <dgm:prSet presAssocID="{7E5034D2-DBAE-404B-9348-2C04CDFA8149}" presName="rootComposite" presStyleCnt="0"/>
      <dgm:spPr/>
      <dgm:t>
        <a:bodyPr/>
        <a:lstStyle/>
        <a:p>
          <a:endParaRPr lang="es-ES"/>
        </a:p>
      </dgm:t>
    </dgm:pt>
    <dgm:pt modelId="{6A7EB16E-0C25-4392-926F-946222ED426A}" type="pres">
      <dgm:prSet presAssocID="{7E5034D2-DBAE-404B-9348-2C04CDFA8149}" presName="rootText" presStyleLbl="node2" presStyleIdx="1" presStyleCnt="3" custScaleX="76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2E8C53-EB0C-4394-9127-BC53EE9445AC}" type="pres">
      <dgm:prSet presAssocID="{7E5034D2-DBAE-404B-9348-2C04CDFA8149}" presName="rootConnector" presStyleLbl="node2" presStyleIdx="1" presStyleCnt="3"/>
      <dgm:spPr/>
      <dgm:t>
        <a:bodyPr/>
        <a:lstStyle/>
        <a:p>
          <a:endParaRPr lang="es-ES"/>
        </a:p>
      </dgm:t>
    </dgm:pt>
    <dgm:pt modelId="{05EDFE98-CE3E-4240-BC20-0340414849EE}" type="pres">
      <dgm:prSet presAssocID="{7E5034D2-DBAE-404B-9348-2C04CDFA8149}" presName="hierChild4" presStyleCnt="0"/>
      <dgm:spPr/>
      <dgm:t>
        <a:bodyPr/>
        <a:lstStyle/>
        <a:p>
          <a:endParaRPr lang="es-ES"/>
        </a:p>
      </dgm:t>
    </dgm:pt>
    <dgm:pt modelId="{00174110-0A12-4F9F-BEC2-7E637D4CBAA2}" type="pres">
      <dgm:prSet presAssocID="{7E5034D2-DBAE-404B-9348-2C04CDFA8149}" presName="hierChild5" presStyleCnt="0"/>
      <dgm:spPr/>
      <dgm:t>
        <a:bodyPr/>
        <a:lstStyle/>
        <a:p>
          <a:endParaRPr lang="es-ES"/>
        </a:p>
      </dgm:t>
    </dgm:pt>
    <dgm:pt modelId="{7E4E8304-FFD6-470F-984B-424567D6CDE7}" type="pres">
      <dgm:prSet presAssocID="{9E2D5412-8712-4F63-B85D-55E0C1F3C850}" presName="Name64" presStyleLbl="parChTrans1D2" presStyleIdx="2" presStyleCnt="3"/>
      <dgm:spPr/>
      <dgm:t>
        <a:bodyPr/>
        <a:lstStyle/>
        <a:p>
          <a:endParaRPr lang="es-ES"/>
        </a:p>
      </dgm:t>
    </dgm:pt>
    <dgm:pt modelId="{F38413DB-B6A5-4A5D-A1D2-FFB84A83BD10}" type="pres">
      <dgm:prSet presAssocID="{D71591D7-D900-4C57-8F52-75894B5BD4B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EE657C7-D7E9-48F5-8DEB-7E510CC2E711}" type="pres">
      <dgm:prSet presAssocID="{D71591D7-D900-4C57-8F52-75894B5BD4B6}" presName="rootComposite" presStyleCnt="0"/>
      <dgm:spPr/>
      <dgm:t>
        <a:bodyPr/>
        <a:lstStyle/>
        <a:p>
          <a:endParaRPr lang="es-ES"/>
        </a:p>
      </dgm:t>
    </dgm:pt>
    <dgm:pt modelId="{7141C2A5-6112-443A-94B0-1A64A7717BCB}" type="pres">
      <dgm:prSet presAssocID="{D71591D7-D900-4C57-8F52-75894B5BD4B6}" presName="rootText" presStyleLbl="node2" presStyleIdx="2" presStyleCnt="3" custScaleX="7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C4EC6-18E6-4C8C-A764-5BDE27BA41C4}" type="pres">
      <dgm:prSet presAssocID="{D71591D7-D900-4C57-8F52-75894B5BD4B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6B57396-B5A2-4F0A-A496-2C59F9A25444}" type="pres">
      <dgm:prSet presAssocID="{D71591D7-D900-4C57-8F52-75894B5BD4B6}" presName="hierChild4" presStyleCnt="0"/>
      <dgm:spPr/>
      <dgm:t>
        <a:bodyPr/>
        <a:lstStyle/>
        <a:p>
          <a:endParaRPr lang="es-ES"/>
        </a:p>
      </dgm:t>
    </dgm:pt>
    <dgm:pt modelId="{0FD5F56E-5056-4C5B-AA5E-D8BCBF3D0238}" type="pres">
      <dgm:prSet presAssocID="{D71591D7-D900-4C57-8F52-75894B5BD4B6}" presName="hierChild5" presStyleCnt="0"/>
      <dgm:spPr/>
      <dgm:t>
        <a:bodyPr/>
        <a:lstStyle/>
        <a:p>
          <a:endParaRPr lang="es-ES"/>
        </a:p>
      </dgm:t>
    </dgm:pt>
    <dgm:pt modelId="{5EA10885-AF02-480F-B55C-F07EF5AB04F0}" type="pres">
      <dgm:prSet presAssocID="{E03FFCB0-9555-4C98-BF13-BBA4FC70CDAD}" presName="hierChild3" presStyleCnt="0"/>
      <dgm:spPr/>
      <dgm:t>
        <a:bodyPr/>
        <a:lstStyle/>
        <a:p>
          <a:endParaRPr lang="es-ES"/>
        </a:p>
      </dgm:t>
    </dgm:pt>
  </dgm:ptLst>
  <dgm:cxnLst>
    <dgm:cxn modelId="{CCA340A4-E6B1-4980-895A-75C30D82EA3F}" type="presOf" srcId="{3A3304CC-CA35-475A-8B05-B558ECC5DEC3}" destId="{5464C19C-080E-4714-9B17-719EE24FD7D7}" srcOrd="0" destOrd="0" presId="urn:microsoft.com/office/officeart/2009/3/layout/HorizontalOrganizationChart"/>
    <dgm:cxn modelId="{14DF9682-C6E0-4EA6-8976-D49E57C29DDF}" type="presOf" srcId="{D71591D7-D900-4C57-8F52-75894B5BD4B6}" destId="{48EC4EC6-18E6-4C8C-A764-5BDE27BA41C4}" srcOrd="1" destOrd="0" presId="urn:microsoft.com/office/officeart/2009/3/layout/HorizontalOrganizationChart"/>
    <dgm:cxn modelId="{007157C8-DA64-4F4C-A429-1ADA275E7CC4}" type="presOf" srcId="{D71591D7-D900-4C57-8F52-75894B5BD4B6}" destId="{7141C2A5-6112-443A-94B0-1A64A7717BCB}" srcOrd="0" destOrd="0" presId="urn:microsoft.com/office/officeart/2009/3/layout/HorizontalOrganizationChart"/>
    <dgm:cxn modelId="{3244D6B2-6C6A-48CD-AC94-261AD67EE0D6}" type="presOf" srcId="{E03FFCB0-9555-4C98-BF13-BBA4FC70CDAD}" destId="{74BF50E8-27B7-4F4A-828F-AAEA90F64856}" srcOrd="1" destOrd="0" presId="urn:microsoft.com/office/officeart/2009/3/layout/HorizontalOrganizationChart"/>
    <dgm:cxn modelId="{66F0A1BC-BA9B-4E96-93CD-B3624D92BC93}" type="presOf" srcId="{CD279569-F7DB-4EA6-9C38-4E394AC9B083}" destId="{08F08694-4404-425F-ADE4-41240879156C}" srcOrd="0" destOrd="0" presId="urn:microsoft.com/office/officeart/2009/3/layout/HorizontalOrganizationChart"/>
    <dgm:cxn modelId="{40399B5A-4AF9-4F31-9A48-8CC614F19C49}" srcId="{AD148283-AD99-4B6A-AFF2-8DBB0D7F18F9}" destId="{E03FFCB0-9555-4C98-BF13-BBA4FC70CDAD}" srcOrd="0" destOrd="0" parTransId="{E305E8B6-EB16-40D7-A45E-0C1D5DA5CF8F}" sibTransId="{5DFD943D-27F0-408C-925B-F139E881D58D}"/>
    <dgm:cxn modelId="{DAEA7E03-7439-4275-9D8A-C71E5704297B}" type="presOf" srcId="{42F078A1-2DC2-47BF-A5B4-A68127B66499}" destId="{79EFE133-8C0F-4008-B4EE-F8C6F25BCB53}" srcOrd="0" destOrd="0" presId="urn:microsoft.com/office/officeart/2009/3/layout/HorizontalOrganizationChart"/>
    <dgm:cxn modelId="{773AC769-0B9B-454B-9A9E-39A13C4A1617}" srcId="{E03FFCB0-9555-4C98-BF13-BBA4FC70CDAD}" destId="{42F078A1-2DC2-47BF-A5B4-A68127B66499}" srcOrd="0" destOrd="0" parTransId="{CD279569-F7DB-4EA6-9C38-4E394AC9B083}" sibTransId="{CDFE7FD5-DC1E-477D-9169-4AC6BB2397A6}"/>
    <dgm:cxn modelId="{0232E070-D994-4EB8-8399-E0D64B37C719}" type="presOf" srcId="{9E2D5412-8712-4F63-B85D-55E0C1F3C850}" destId="{7E4E8304-FFD6-470F-984B-424567D6CDE7}" srcOrd="0" destOrd="0" presId="urn:microsoft.com/office/officeart/2009/3/layout/HorizontalOrganizationChart"/>
    <dgm:cxn modelId="{B6E08EB1-F1EB-4414-8EC4-309841A61C62}" srcId="{E03FFCB0-9555-4C98-BF13-BBA4FC70CDAD}" destId="{D71591D7-D900-4C57-8F52-75894B5BD4B6}" srcOrd="2" destOrd="0" parTransId="{9E2D5412-8712-4F63-B85D-55E0C1F3C850}" sibTransId="{7FBF5B3D-DA90-473E-A07A-C451A2C84FE2}"/>
    <dgm:cxn modelId="{0DF42F3E-738C-4A47-A87F-5DB16EAECD9F}" type="presOf" srcId="{42F078A1-2DC2-47BF-A5B4-A68127B66499}" destId="{DA479EE1-B0FD-4C41-85E4-811C8E2F39C5}" srcOrd="1" destOrd="0" presId="urn:microsoft.com/office/officeart/2009/3/layout/HorizontalOrganizationChart"/>
    <dgm:cxn modelId="{C25F3D1C-8657-45C8-AA87-F713CBFD6474}" srcId="{E03FFCB0-9555-4C98-BF13-BBA4FC70CDAD}" destId="{7E5034D2-DBAE-404B-9348-2C04CDFA8149}" srcOrd="1" destOrd="0" parTransId="{3A3304CC-CA35-475A-8B05-B558ECC5DEC3}" sibTransId="{E91A5861-779D-412B-ACF8-29711A4564F3}"/>
    <dgm:cxn modelId="{48B5A98A-18E0-4159-9099-3D79ED9CC3D7}" type="presOf" srcId="{7E5034D2-DBAE-404B-9348-2C04CDFA8149}" destId="{6A7EB16E-0C25-4392-926F-946222ED426A}" srcOrd="0" destOrd="0" presId="urn:microsoft.com/office/officeart/2009/3/layout/HorizontalOrganizationChart"/>
    <dgm:cxn modelId="{8E6C6E68-6A6E-44EE-99EF-5E1556EDC44F}" type="presOf" srcId="{E03FFCB0-9555-4C98-BF13-BBA4FC70CDAD}" destId="{C21DB22A-38F5-47BE-8077-6AC2A5489CE7}" srcOrd="0" destOrd="0" presId="urn:microsoft.com/office/officeart/2009/3/layout/HorizontalOrganizationChart"/>
    <dgm:cxn modelId="{3DE6055B-D49E-4430-8208-B42BA9CF851F}" type="presOf" srcId="{7E5034D2-DBAE-404B-9348-2C04CDFA8149}" destId="{AE2E8C53-EB0C-4394-9127-BC53EE9445AC}" srcOrd="1" destOrd="0" presId="urn:microsoft.com/office/officeart/2009/3/layout/HorizontalOrganizationChart"/>
    <dgm:cxn modelId="{EA902CB2-BBF4-429E-A1FE-2B949981D27E}" type="presOf" srcId="{AD148283-AD99-4B6A-AFF2-8DBB0D7F18F9}" destId="{D229B937-1397-4CE6-882A-982F291AB505}" srcOrd="0" destOrd="0" presId="urn:microsoft.com/office/officeart/2009/3/layout/HorizontalOrganizationChart"/>
    <dgm:cxn modelId="{523A0AF2-E6D5-4927-8E60-9612E8243042}" type="presParOf" srcId="{D229B937-1397-4CE6-882A-982F291AB505}" destId="{FC15262E-5188-4709-AED9-3946B4278AAA}" srcOrd="0" destOrd="0" presId="urn:microsoft.com/office/officeart/2009/3/layout/HorizontalOrganizationChart"/>
    <dgm:cxn modelId="{BA749D9D-1254-470D-BE7D-F63297AE5CAB}" type="presParOf" srcId="{FC15262E-5188-4709-AED9-3946B4278AAA}" destId="{FB95AE63-0F9C-4076-BF79-2AA968A98047}" srcOrd="0" destOrd="0" presId="urn:microsoft.com/office/officeart/2009/3/layout/HorizontalOrganizationChart"/>
    <dgm:cxn modelId="{83349C4B-169C-40FB-95AE-27DAB1017D91}" type="presParOf" srcId="{FB95AE63-0F9C-4076-BF79-2AA968A98047}" destId="{C21DB22A-38F5-47BE-8077-6AC2A5489CE7}" srcOrd="0" destOrd="0" presId="urn:microsoft.com/office/officeart/2009/3/layout/HorizontalOrganizationChart"/>
    <dgm:cxn modelId="{ACABA38C-54A9-4C48-BA4F-EB22738C243C}" type="presParOf" srcId="{FB95AE63-0F9C-4076-BF79-2AA968A98047}" destId="{74BF50E8-27B7-4F4A-828F-AAEA90F64856}" srcOrd="1" destOrd="0" presId="urn:microsoft.com/office/officeart/2009/3/layout/HorizontalOrganizationChart"/>
    <dgm:cxn modelId="{5BED220C-D4D8-4461-A032-EFCC9F79B0D8}" type="presParOf" srcId="{FC15262E-5188-4709-AED9-3946B4278AAA}" destId="{FEA54ED0-6B29-4336-A786-28AE9B981A73}" srcOrd="1" destOrd="0" presId="urn:microsoft.com/office/officeart/2009/3/layout/HorizontalOrganizationChart"/>
    <dgm:cxn modelId="{AFDE1271-B8FC-4BE4-8266-43EC34F8EB70}" type="presParOf" srcId="{FEA54ED0-6B29-4336-A786-28AE9B981A73}" destId="{08F08694-4404-425F-ADE4-41240879156C}" srcOrd="0" destOrd="0" presId="urn:microsoft.com/office/officeart/2009/3/layout/HorizontalOrganizationChart"/>
    <dgm:cxn modelId="{082B529A-DC7E-4392-A1F1-5454BB9B455B}" type="presParOf" srcId="{FEA54ED0-6B29-4336-A786-28AE9B981A73}" destId="{658D6D37-6101-4C5E-B1ED-30C7CFFD5189}" srcOrd="1" destOrd="0" presId="urn:microsoft.com/office/officeart/2009/3/layout/HorizontalOrganizationChart"/>
    <dgm:cxn modelId="{12C0CD43-E92D-44E7-8699-91D80CFBE6B1}" type="presParOf" srcId="{658D6D37-6101-4C5E-B1ED-30C7CFFD5189}" destId="{4B57B4EF-C690-41D1-BB10-8AD0B96C5936}" srcOrd="0" destOrd="0" presId="urn:microsoft.com/office/officeart/2009/3/layout/HorizontalOrganizationChart"/>
    <dgm:cxn modelId="{B3A46F84-FBF3-4F1C-A752-3792ADA3F2C2}" type="presParOf" srcId="{4B57B4EF-C690-41D1-BB10-8AD0B96C5936}" destId="{79EFE133-8C0F-4008-B4EE-F8C6F25BCB53}" srcOrd="0" destOrd="0" presId="urn:microsoft.com/office/officeart/2009/3/layout/HorizontalOrganizationChart"/>
    <dgm:cxn modelId="{424094AD-2049-468A-949A-A6795A5636B8}" type="presParOf" srcId="{4B57B4EF-C690-41D1-BB10-8AD0B96C5936}" destId="{DA479EE1-B0FD-4C41-85E4-811C8E2F39C5}" srcOrd="1" destOrd="0" presId="urn:microsoft.com/office/officeart/2009/3/layout/HorizontalOrganizationChart"/>
    <dgm:cxn modelId="{35E86B05-853A-4D67-9AC3-77FDDE6B789A}" type="presParOf" srcId="{658D6D37-6101-4C5E-B1ED-30C7CFFD5189}" destId="{ED26E15F-9165-4913-A4FC-618DAEA5A26E}" srcOrd="1" destOrd="0" presId="urn:microsoft.com/office/officeart/2009/3/layout/HorizontalOrganizationChart"/>
    <dgm:cxn modelId="{3B80FA35-1CF0-4618-85FA-29B9370AA275}" type="presParOf" srcId="{658D6D37-6101-4C5E-B1ED-30C7CFFD5189}" destId="{AA49B7F0-16DB-4027-960D-2769951857D5}" srcOrd="2" destOrd="0" presId="urn:microsoft.com/office/officeart/2009/3/layout/HorizontalOrganizationChart"/>
    <dgm:cxn modelId="{3E43C4A4-0034-4F39-9C9E-D89701AD668C}" type="presParOf" srcId="{FEA54ED0-6B29-4336-A786-28AE9B981A73}" destId="{5464C19C-080E-4714-9B17-719EE24FD7D7}" srcOrd="2" destOrd="0" presId="urn:microsoft.com/office/officeart/2009/3/layout/HorizontalOrganizationChart"/>
    <dgm:cxn modelId="{B4F20D7A-2788-4ECA-A6AB-4981C8661D1A}" type="presParOf" srcId="{FEA54ED0-6B29-4336-A786-28AE9B981A73}" destId="{0B750459-32E4-4B83-ACE9-13C9D2B6509B}" srcOrd="3" destOrd="0" presId="urn:microsoft.com/office/officeart/2009/3/layout/HorizontalOrganizationChart"/>
    <dgm:cxn modelId="{10FC23BD-37D3-422C-8451-846AFAFBB935}" type="presParOf" srcId="{0B750459-32E4-4B83-ACE9-13C9D2B6509B}" destId="{7D1A76D6-5BFB-42BB-A56C-A32FD6E6CFF7}" srcOrd="0" destOrd="0" presId="urn:microsoft.com/office/officeart/2009/3/layout/HorizontalOrganizationChart"/>
    <dgm:cxn modelId="{48E5D6D9-3C69-4022-B870-3FB3E0007868}" type="presParOf" srcId="{7D1A76D6-5BFB-42BB-A56C-A32FD6E6CFF7}" destId="{6A7EB16E-0C25-4392-926F-946222ED426A}" srcOrd="0" destOrd="0" presId="urn:microsoft.com/office/officeart/2009/3/layout/HorizontalOrganizationChart"/>
    <dgm:cxn modelId="{5053C843-647A-4C17-BAC6-D84A726C5C52}" type="presParOf" srcId="{7D1A76D6-5BFB-42BB-A56C-A32FD6E6CFF7}" destId="{AE2E8C53-EB0C-4394-9127-BC53EE9445AC}" srcOrd="1" destOrd="0" presId="urn:microsoft.com/office/officeart/2009/3/layout/HorizontalOrganizationChart"/>
    <dgm:cxn modelId="{F0AD12AA-4CC8-4D9D-8333-FB49C27B7FBA}" type="presParOf" srcId="{0B750459-32E4-4B83-ACE9-13C9D2B6509B}" destId="{05EDFE98-CE3E-4240-BC20-0340414849EE}" srcOrd="1" destOrd="0" presId="urn:microsoft.com/office/officeart/2009/3/layout/HorizontalOrganizationChart"/>
    <dgm:cxn modelId="{53E108A5-46AE-4541-934A-A0ED88F0EC78}" type="presParOf" srcId="{0B750459-32E4-4B83-ACE9-13C9D2B6509B}" destId="{00174110-0A12-4F9F-BEC2-7E637D4CBAA2}" srcOrd="2" destOrd="0" presId="urn:microsoft.com/office/officeart/2009/3/layout/HorizontalOrganizationChart"/>
    <dgm:cxn modelId="{59F2BBC4-994E-4A73-BE5F-43CB964C72EC}" type="presParOf" srcId="{FEA54ED0-6B29-4336-A786-28AE9B981A73}" destId="{7E4E8304-FFD6-470F-984B-424567D6CDE7}" srcOrd="4" destOrd="0" presId="urn:microsoft.com/office/officeart/2009/3/layout/HorizontalOrganizationChart"/>
    <dgm:cxn modelId="{A827236F-AFEC-450A-8837-1E9FD9240B46}" type="presParOf" srcId="{FEA54ED0-6B29-4336-A786-28AE9B981A73}" destId="{F38413DB-B6A5-4A5D-A1D2-FFB84A83BD10}" srcOrd="5" destOrd="0" presId="urn:microsoft.com/office/officeart/2009/3/layout/HorizontalOrganizationChart"/>
    <dgm:cxn modelId="{947E410D-9B90-40D7-8D1D-F8953EDB52C7}" type="presParOf" srcId="{F38413DB-B6A5-4A5D-A1D2-FFB84A83BD10}" destId="{5EE657C7-D7E9-48F5-8DEB-7E510CC2E711}" srcOrd="0" destOrd="0" presId="urn:microsoft.com/office/officeart/2009/3/layout/HorizontalOrganizationChart"/>
    <dgm:cxn modelId="{5FFAC06A-5B20-461D-A42D-041DC48B58FE}" type="presParOf" srcId="{5EE657C7-D7E9-48F5-8DEB-7E510CC2E711}" destId="{7141C2A5-6112-443A-94B0-1A64A7717BCB}" srcOrd="0" destOrd="0" presId="urn:microsoft.com/office/officeart/2009/3/layout/HorizontalOrganizationChart"/>
    <dgm:cxn modelId="{302AF511-FF77-4D9A-908B-BDD0DCD57A11}" type="presParOf" srcId="{5EE657C7-D7E9-48F5-8DEB-7E510CC2E711}" destId="{48EC4EC6-18E6-4C8C-A764-5BDE27BA41C4}" srcOrd="1" destOrd="0" presId="urn:microsoft.com/office/officeart/2009/3/layout/HorizontalOrganizationChart"/>
    <dgm:cxn modelId="{FEBB53E8-8EDB-4BF6-9A15-07689649714D}" type="presParOf" srcId="{F38413DB-B6A5-4A5D-A1D2-FFB84A83BD10}" destId="{E6B57396-B5A2-4F0A-A496-2C59F9A25444}" srcOrd="1" destOrd="0" presId="urn:microsoft.com/office/officeart/2009/3/layout/HorizontalOrganizationChart"/>
    <dgm:cxn modelId="{4F4A4359-0D41-447A-AA0C-AAD6A9E1B65B}" type="presParOf" srcId="{F38413DB-B6A5-4A5D-A1D2-FFB84A83BD10}" destId="{0FD5F56E-5056-4C5B-AA5E-D8BCBF3D0238}" srcOrd="2" destOrd="0" presId="urn:microsoft.com/office/officeart/2009/3/layout/HorizontalOrganizationChart"/>
    <dgm:cxn modelId="{3024A71C-5E91-4818-8340-1EB71B31F5E1}" type="presParOf" srcId="{FC15262E-5188-4709-AED9-3946B4278AAA}" destId="{5EA10885-AF02-480F-B55C-F07EF5AB04F0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148283-AD99-4B6A-AFF2-8DBB0D7F18F9}" type="doc">
      <dgm:prSet loTypeId="urn:microsoft.com/office/officeart/2008/layout/LinedList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gl-ES"/>
        </a:p>
      </dgm:t>
    </dgm:pt>
    <dgm:pt modelId="{E03FFCB0-9555-4C98-BF13-BBA4FC70CDAD}">
      <dgm:prSet phldrT="[Texto]" custT="1"/>
      <dgm:spPr/>
      <dgm:t>
        <a:bodyPr vert="wordArtVert"/>
        <a:lstStyle/>
        <a:p>
          <a:pPr algn="ctr">
            <a:spcAft>
              <a:spcPts val="0"/>
            </a:spcAft>
          </a:pPr>
          <a:r>
            <a:rPr lang="gl-ES" sz="1800" b="1" dirty="0" smtClean="0">
              <a:solidFill>
                <a:srgbClr val="000099"/>
              </a:solidFill>
              <a:latin typeface="Comic Sans MS" panose="030F0702030302020204" pitchFamily="66" charset="0"/>
              <a:cs typeface="Calibri" panose="020F0502020204030204" pitchFamily="34" charset="0"/>
            </a:rPr>
            <a:t>SAÚDE</a:t>
          </a:r>
          <a:endParaRPr lang="gl-ES" sz="1800" b="1" dirty="0">
            <a:solidFill>
              <a:srgbClr val="000099"/>
            </a:solidFill>
            <a:latin typeface="Comic Sans MS" panose="030F0702030302020204" pitchFamily="66" charset="0"/>
            <a:cs typeface="Calibri" panose="020F0502020204030204" pitchFamily="34" charset="0"/>
          </a:endParaRPr>
        </a:p>
      </dgm:t>
    </dgm:pt>
    <dgm:pt modelId="{E305E8B6-EB16-40D7-A45E-0C1D5DA5CF8F}" type="parTrans" cxnId="{40399B5A-4AF9-4F31-9A48-8CC614F19C49}">
      <dgm:prSet/>
      <dgm:spPr/>
      <dgm:t>
        <a:bodyPr/>
        <a:lstStyle/>
        <a:p>
          <a:endParaRPr lang="gl-ES"/>
        </a:p>
      </dgm:t>
    </dgm:pt>
    <dgm:pt modelId="{5DFD943D-27F0-408C-925B-F139E881D58D}" type="sibTrans" cxnId="{40399B5A-4AF9-4F31-9A48-8CC614F19C49}">
      <dgm:prSet/>
      <dgm:spPr/>
      <dgm:t>
        <a:bodyPr/>
        <a:lstStyle/>
        <a:p>
          <a:endParaRPr lang="gl-ES"/>
        </a:p>
      </dgm:t>
    </dgm:pt>
    <dgm:pt modelId="{42F078A1-2DC2-47BF-A5B4-A68127B66499}">
      <dgm:prSet phldrT="[Texto]" custT="1"/>
      <dgm:spPr/>
      <dgm:t>
        <a:bodyPr/>
        <a:lstStyle/>
        <a:p>
          <a:pPr marL="0" indent="0"/>
          <a:r>
            <a:rPr lang="gl-ES" sz="1600" b="1" dirty="0" smtClean="0"/>
            <a:t>FÍSICA</a:t>
          </a:r>
        </a:p>
        <a:p>
          <a:r>
            <a:rPr lang="gl-ES" sz="1600" b="1" dirty="0" smtClean="0"/>
            <a:t>(Biolóxica)</a:t>
          </a:r>
          <a:endParaRPr lang="gl-ES" sz="1600" b="1" dirty="0"/>
        </a:p>
      </dgm:t>
    </dgm:pt>
    <dgm:pt modelId="{CD279569-F7DB-4EA6-9C38-4E394AC9B083}" type="parTrans" cxnId="{773AC769-0B9B-454B-9A9E-39A13C4A1617}">
      <dgm:prSet/>
      <dgm:spPr/>
      <dgm:t>
        <a:bodyPr/>
        <a:lstStyle/>
        <a:p>
          <a:endParaRPr lang="gl-ES"/>
        </a:p>
      </dgm:t>
    </dgm:pt>
    <dgm:pt modelId="{CDFE7FD5-DC1E-477D-9169-4AC6BB2397A6}" type="sibTrans" cxnId="{773AC769-0B9B-454B-9A9E-39A13C4A1617}">
      <dgm:prSet/>
      <dgm:spPr/>
      <dgm:t>
        <a:bodyPr/>
        <a:lstStyle/>
        <a:p>
          <a:endParaRPr lang="gl-ES"/>
        </a:p>
      </dgm:t>
    </dgm:pt>
    <dgm:pt modelId="{FAFD7AFB-0695-4163-A3DF-E6BDD4381C7C}">
      <dgm:prSet phldrT="[Texto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Promoción de hábitos saudables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Educación </a:t>
          </a:r>
          <a:r>
            <a:rPr lang="gl-ES" sz="1400" dirty="0" err="1" smtClean="0"/>
            <a:t>afectiva-sexual</a:t>
          </a:r>
          <a:endParaRPr lang="gl-ES" sz="14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Programa de prevención de drogas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Prevención de TCA (</a:t>
          </a:r>
          <a:r>
            <a:rPr lang="gl-ES" sz="1400" dirty="0" err="1" smtClean="0"/>
            <a:t>Transtornos</a:t>
          </a:r>
          <a:r>
            <a:rPr lang="gl-ES" sz="1400" dirty="0" smtClean="0"/>
            <a:t> de Conduta Alimentaria) e promoción de alimentación saudable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...</a:t>
          </a:r>
        </a:p>
      </dgm:t>
    </dgm:pt>
    <dgm:pt modelId="{61CA9041-2DB5-4019-A8B5-45C4FE2ED374}" type="parTrans" cxnId="{60061EE8-2595-4AA0-9922-8AACF1C0C222}">
      <dgm:prSet/>
      <dgm:spPr/>
      <dgm:t>
        <a:bodyPr/>
        <a:lstStyle/>
        <a:p>
          <a:endParaRPr lang="gl-ES"/>
        </a:p>
      </dgm:t>
    </dgm:pt>
    <dgm:pt modelId="{6775BFBB-A099-4CE8-B085-CD75635485A1}" type="sibTrans" cxnId="{60061EE8-2595-4AA0-9922-8AACF1C0C222}">
      <dgm:prSet/>
      <dgm:spPr/>
      <dgm:t>
        <a:bodyPr/>
        <a:lstStyle/>
        <a:p>
          <a:endParaRPr lang="gl-ES"/>
        </a:p>
      </dgm:t>
    </dgm:pt>
    <dgm:pt modelId="{7E5034D2-DBAE-404B-9348-2C04CDFA8149}">
      <dgm:prSet phldrT="[Texto]" custT="1"/>
      <dgm:spPr/>
      <dgm:t>
        <a:bodyPr/>
        <a:lstStyle/>
        <a:p>
          <a:pPr marL="0" indent="0"/>
          <a:r>
            <a:rPr lang="gl-ES" sz="1600" b="1" dirty="0" smtClean="0"/>
            <a:t>MENTAL</a:t>
          </a:r>
        </a:p>
        <a:p>
          <a:r>
            <a:rPr lang="gl-ES" sz="1600" b="1" dirty="0" smtClean="0"/>
            <a:t>(Psicolóxica)</a:t>
          </a:r>
          <a:endParaRPr lang="gl-ES" sz="1600" b="1" dirty="0"/>
        </a:p>
      </dgm:t>
    </dgm:pt>
    <dgm:pt modelId="{3A3304CC-CA35-475A-8B05-B558ECC5DEC3}" type="parTrans" cxnId="{C25F3D1C-8657-45C8-AA87-F713CBFD6474}">
      <dgm:prSet/>
      <dgm:spPr/>
      <dgm:t>
        <a:bodyPr/>
        <a:lstStyle/>
        <a:p>
          <a:endParaRPr lang="gl-ES"/>
        </a:p>
      </dgm:t>
    </dgm:pt>
    <dgm:pt modelId="{E91A5861-779D-412B-ACF8-29711A4564F3}" type="sibTrans" cxnId="{C25F3D1C-8657-45C8-AA87-F713CBFD6474}">
      <dgm:prSet/>
      <dgm:spPr/>
      <dgm:t>
        <a:bodyPr/>
        <a:lstStyle/>
        <a:p>
          <a:endParaRPr lang="gl-ES"/>
        </a:p>
      </dgm:t>
    </dgm:pt>
    <dgm:pt modelId="{5F25ABE2-4803-4692-B10A-FF7F82A7971F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Actividades de presentación,coñecemento e cohesión de grupo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Programa </a:t>
          </a:r>
          <a:r>
            <a:rPr lang="gl-ES" sz="1400" dirty="0" err="1" smtClean="0"/>
            <a:t>TEI</a:t>
          </a:r>
          <a:endParaRPr lang="gl-ES" sz="14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Programa de Habilidades Sociais</a:t>
          </a:r>
          <a:endParaRPr lang="gl-ES" sz="14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Olimpíada da Convivencia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Obradoiros de redes sociais, novas TIC e </a:t>
          </a:r>
          <a:r>
            <a:rPr lang="gl-ES" sz="1400" dirty="0" err="1" smtClean="0"/>
            <a:t>ciberacoso</a:t>
          </a:r>
          <a:endParaRPr lang="gl-ES" sz="14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Obradoiro de resolución de conflitos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Obradoiros de igualdade e prevención da violencia de xénero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PIKAS (Proxecto de Preocupación Compartida)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 ... </a:t>
          </a:r>
        </a:p>
      </dgm:t>
    </dgm:pt>
    <dgm:pt modelId="{7BB485BD-3AA5-46A8-BCF2-887771632942}" type="parTrans" cxnId="{EFC6A354-F207-430A-BCB3-0BC84D5F73B9}">
      <dgm:prSet/>
      <dgm:spPr/>
      <dgm:t>
        <a:bodyPr/>
        <a:lstStyle/>
        <a:p>
          <a:endParaRPr lang="gl-ES"/>
        </a:p>
      </dgm:t>
    </dgm:pt>
    <dgm:pt modelId="{9458DF05-E0DB-4616-83A6-4BD4426E326F}" type="sibTrans" cxnId="{EFC6A354-F207-430A-BCB3-0BC84D5F73B9}">
      <dgm:prSet/>
      <dgm:spPr/>
      <dgm:t>
        <a:bodyPr/>
        <a:lstStyle/>
        <a:p>
          <a:endParaRPr lang="gl-ES"/>
        </a:p>
      </dgm:t>
    </dgm:pt>
    <dgm:pt modelId="{D71591D7-D900-4C57-8F52-75894B5BD4B6}">
      <dgm:prSet phldrT="[Texto]" custT="1"/>
      <dgm:spPr/>
      <dgm:t>
        <a:bodyPr/>
        <a:lstStyle/>
        <a:p>
          <a:r>
            <a:rPr lang="gl-ES" sz="1600" b="1" dirty="0" smtClean="0"/>
            <a:t>SOCIAL</a:t>
          </a:r>
        </a:p>
        <a:p>
          <a:r>
            <a:rPr lang="gl-ES" sz="1600" b="1" dirty="0" smtClean="0"/>
            <a:t>(Convivencia)</a:t>
          </a:r>
          <a:endParaRPr lang="gl-ES" sz="1600" b="1" dirty="0"/>
        </a:p>
      </dgm:t>
    </dgm:pt>
    <dgm:pt modelId="{9E2D5412-8712-4F63-B85D-55E0C1F3C850}" type="parTrans" cxnId="{B6E08EB1-F1EB-4414-8EC4-309841A61C62}">
      <dgm:prSet/>
      <dgm:spPr/>
      <dgm:t>
        <a:bodyPr/>
        <a:lstStyle/>
        <a:p>
          <a:endParaRPr lang="gl-ES"/>
        </a:p>
      </dgm:t>
    </dgm:pt>
    <dgm:pt modelId="{7FBF5B3D-DA90-473E-A07A-C451A2C84FE2}" type="sibTrans" cxnId="{B6E08EB1-F1EB-4414-8EC4-309841A61C62}">
      <dgm:prSet/>
      <dgm:spPr/>
      <dgm:t>
        <a:bodyPr/>
        <a:lstStyle/>
        <a:p>
          <a:endParaRPr lang="gl-ES"/>
        </a:p>
      </dgm:t>
    </dgm:pt>
    <dgm:pt modelId="{2D8EFEBE-B011-4BF8-826B-CBECF7A24DC1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Acollida alumnado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Orientación </a:t>
          </a:r>
          <a:r>
            <a:rPr lang="gl-ES" sz="1400" dirty="0" err="1" smtClean="0"/>
            <a:t>académica-profesional</a:t>
          </a:r>
          <a:endParaRPr lang="gl-ES" sz="14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Seguimento </a:t>
          </a:r>
          <a:r>
            <a:rPr lang="gl-ES" sz="1400" dirty="0" err="1" smtClean="0"/>
            <a:t>titorial</a:t>
          </a:r>
          <a:endParaRPr lang="gl-ES" sz="14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Axenda Escolar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Programa de </a:t>
          </a:r>
          <a:r>
            <a:rPr lang="gl-ES" sz="1400" dirty="0" err="1" smtClean="0"/>
            <a:t>pubertade</a:t>
          </a:r>
          <a:r>
            <a:rPr lang="gl-ES" sz="1400" dirty="0" smtClean="0"/>
            <a:t>: “Todo cámbiame”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gl-ES" sz="1400" dirty="0" smtClean="0"/>
            <a:t>- ...</a:t>
          </a:r>
          <a:endParaRPr lang="gl-ES" sz="1400" dirty="0"/>
        </a:p>
      </dgm:t>
    </dgm:pt>
    <dgm:pt modelId="{ED811486-533F-4448-AA34-5754B160AACF}" type="parTrans" cxnId="{38F722C1-A2FC-42B7-A927-5C19C1CEDA23}">
      <dgm:prSet/>
      <dgm:spPr/>
      <dgm:t>
        <a:bodyPr/>
        <a:lstStyle/>
        <a:p>
          <a:endParaRPr lang="gl-ES"/>
        </a:p>
      </dgm:t>
    </dgm:pt>
    <dgm:pt modelId="{30C7F247-0DA2-40A9-8F8F-2777932340F7}" type="sibTrans" cxnId="{38F722C1-A2FC-42B7-A927-5C19C1CEDA23}">
      <dgm:prSet/>
      <dgm:spPr/>
      <dgm:t>
        <a:bodyPr/>
        <a:lstStyle/>
        <a:p>
          <a:endParaRPr lang="gl-ES"/>
        </a:p>
      </dgm:t>
    </dgm:pt>
    <dgm:pt modelId="{3667EE9D-A34A-41FA-A98C-4FCC65945CF4}" type="pres">
      <dgm:prSet presAssocID="{AD148283-AD99-4B6A-AFF2-8DBB0D7F18F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915E9B2-1450-4FDD-B58A-20D93FAA8E47}" type="pres">
      <dgm:prSet presAssocID="{E03FFCB0-9555-4C98-BF13-BBA4FC70CDAD}" presName="thickLine" presStyleLbl="alignNode1" presStyleIdx="0" presStyleCnt="1"/>
      <dgm:spPr/>
    </dgm:pt>
    <dgm:pt modelId="{1EE01607-FE4F-4F86-8315-1CC25C788A86}" type="pres">
      <dgm:prSet presAssocID="{E03FFCB0-9555-4C98-BF13-BBA4FC70CDAD}" presName="horz1" presStyleCnt="0"/>
      <dgm:spPr/>
    </dgm:pt>
    <dgm:pt modelId="{CBF476EA-F076-4478-A585-BB1E25711BDE}" type="pres">
      <dgm:prSet presAssocID="{E03FFCB0-9555-4C98-BF13-BBA4FC70CDAD}" presName="tx1" presStyleLbl="revTx" presStyleIdx="0" presStyleCnt="7" custScaleX="68702" custLinFactNeighborX="-1075" custLinFactNeighborY="49"/>
      <dgm:spPr/>
      <dgm:t>
        <a:bodyPr/>
        <a:lstStyle/>
        <a:p>
          <a:endParaRPr lang="es-ES"/>
        </a:p>
      </dgm:t>
    </dgm:pt>
    <dgm:pt modelId="{3AF0FC16-9332-4B94-BC04-F35C4804FBE6}" type="pres">
      <dgm:prSet presAssocID="{E03FFCB0-9555-4C98-BF13-BBA4FC70CDAD}" presName="vert1" presStyleCnt="0"/>
      <dgm:spPr/>
    </dgm:pt>
    <dgm:pt modelId="{88F21D69-7C63-43FE-AEE2-50C2523DCF9D}" type="pres">
      <dgm:prSet presAssocID="{42F078A1-2DC2-47BF-A5B4-A68127B66499}" presName="vertSpace2a" presStyleCnt="0"/>
      <dgm:spPr/>
    </dgm:pt>
    <dgm:pt modelId="{D77A2172-EDF1-414A-AED9-5D77A383DDB0}" type="pres">
      <dgm:prSet presAssocID="{42F078A1-2DC2-47BF-A5B4-A68127B66499}" presName="horz2" presStyleCnt="0"/>
      <dgm:spPr/>
    </dgm:pt>
    <dgm:pt modelId="{FA9E94B0-6866-456C-BE1E-BD3D975A73EE}" type="pres">
      <dgm:prSet presAssocID="{42F078A1-2DC2-47BF-A5B4-A68127B66499}" presName="horzSpace2" presStyleCnt="0"/>
      <dgm:spPr/>
    </dgm:pt>
    <dgm:pt modelId="{F38EAE86-29CC-420F-9144-3ACC7C84B761}" type="pres">
      <dgm:prSet presAssocID="{42F078A1-2DC2-47BF-A5B4-A68127B66499}" presName="tx2" presStyleLbl="revTx" presStyleIdx="1" presStyleCnt="7" custScaleX="74802" custLinFactNeighborX="-3868" custLinFactNeighborY="211"/>
      <dgm:spPr/>
      <dgm:t>
        <a:bodyPr/>
        <a:lstStyle/>
        <a:p>
          <a:endParaRPr lang="es-ES"/>
        </a:p>
      </dgm:t>
    </dgm:pt>
    <dgm:pt modelId="{81651E52-3414-4A43-A0E5-C22D15A42A75}" type="pres">
      <dgm:prSet presAssocID="{42F078A1-2DC2-47BF-A5B4-A68127B66499}" presName="vert2" presStyleCnt="0"/>
      <dgm:spPr/>
    </dgm:pt>
    <dgm:pt modelId="{BBAC7B86-7351-4013-B167-658ADF99B27B}" type="pres">
      <dgm:prSet presAssocID="{FAFD7AFB-0695-4163-A3DF-E6BDD4381C7C}" presName="horz3" presStyleCnt="0"/>
      <dgm:spPr/>
    </dgm:pt>
    <dgm:pt modelId="{E5AE639A-5412-443F-9A5D-2C44C96BFD8A}" type="pres">
      <dgm:prSet presAssocID="{FAFD7AFB-0695-4163-A3DF-E6BDD4381C7C}" presName="horzSpace3" presStyleCnt="0"/>
      <dgm:spPr/>
    </dgm:pt>
    <dgm:pt modelId="{3438C362-C426-49F1-B902-FAC1617999C8}" type="pres">
      <dgm:prSet presAssocID="{FAFD7AFB-0695-4163-A3DF-E6BDD4381C7C}" presName="tx3" presStyleLbl="revTx" presStyleIdx="2" presStyleCnt="7" custScaleX="284952" custScaleY="91225" custLinFactNeighborX="-13613" custLinFactNeighborY="-5156"/>
      <dgm:spPr/>
      <dgm:t>
        <a:bodyPr/>
        <a:lstStyle/>
        <a:p>
          <a:endParaRPr lang="es-ES"/>
        </a:p>
      </dgm:t>
    </dgm:pt>
    <dgm:pt modelId="{F76583A6-0463-4DCE-A048-559271E5133A}" type="pres">
      <dgm:prSet presAssocID="{FAFD7AFB-0695-4163-A3DF-E6BDD4381C7C}" presName="vert3" presStyleCnt="0"/>
      <dgm:spPr/>
    </dgm:pt>
    <dgm:pt modelId="{1A0DBCA0-A95A-4377-BFEC-AA628438D54D}" type="pres">
      <dgm:prSet presAssocID="{42F078A1-2DC2-47BF-A5B4-A68127B66499}" presName="thinLine2b" presStyleLbl="callout" presStyleIdx="0" presStyleCnt="3" custLinFactY="-200000" custLinFactNeighborX="-2026" custLinFactNeighborY="-258912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34B1B81E-429D-4E48-8DAD-86DCCEDA0917}" type="pres">
      <dgm:prSet presAssocID="{42F078A1-2DC2-47BF-A5B4-A68127B66499}" presName="vertSpace2b" presStyleCnt="0"/>
      <dgm:spPr/>
    </dgm:pt>
    <dgm:pt modelId="{BAE773CC-4C37-406D-89D9-9B5E4A8FDD91}" type="pres">
      <dgm:prSet presAssocID="{7E5034D2-DBAE-404B-9348-2C04CDFA8149}" presName="horz2" presStyleCnt="0"/>
      <dgm:spPr/>
    </dgm:pt>
    <dgm:pt modelId="{5437A34E-858A-4012-A344-7035F310F900}" type="pres">
      <dgm:prSet presAssocID="{7E5034D2-DBAE-404B-9348-2C04CDFA8149}" presName="horzSpace2" presStyleCnt="0"/>
      <dgm:spPr/>
    </dgm:pt>
    <dgm:pt modelId="{21C231C1-1650-49C8-BC0B-7FCF848573C4}" type="pres">
      <dgm:prSet presAssocID="{7E5034D2-DBAE-404B-9348-2C04CDFA8149}" presName="tx2" presStyleLbl="revTx" presStyleIdx="3" presStyleCnt="7" custScaleX="80049" custLinFactNeighborX="-5253" custLinFactNeighborY="-17945"/>
      <dgm:spPr/>
      <dgm:t>
        <a:bodyPr/>
        <a:lstStyle/>
        <a:p>
          <a:endParaRPr lang="es-ES"/>
        </a:p>
      </dgm:t>
    </dgm:pt>
    <dgm:pt modelId="{C1E91A1E-15B5-4D75-B19E-9DE4BA7F82CD}" type="pres">
      <dgm:prSet presAssocID="{7E5034D2-DBAE-404B-9348-2C04CDFA8149}" presName="vert2" presStyleCnt="0"/>
      <dgm:spPr/>
    </dgm:pt>
    <dgm:pt modelId="{3DA03E0F-3C77-4816-834B-0845F51B4E76}" type="pres">
      <dgm:prSet presAssocID="{2D8EFEBE-B011-4BF8-826B-CBECF7A24DC1}" presName="horz3" presStyleCnt="0"/>
      <dgm:spPr/>
    </dgm:pt>
    <dgm:pt modelId="{70302C28-36CA-45D0-9CF8-E0386B456FEE}" type="pres">
      <dgm:prSet presAssocID="{2D8EFEBE-B011-4BF8-826B-CBECF7A24DC1}" presName="horzSpace3" presStyleCnt="0"/>
      <dgm:spPr/>
    </dgm:pt>
    <dgm:pt modelId="{05385D59-882D-489A-AC1D-BA4199A00E76}" type="pres">
      <dgm:prSet presAssocID="{2D8EFEBE-B011-4BF8-826B-CBECF7A24DC1}" presName="tx3" presStyleLbl="revTx" presStyleIdx="4" presStyleCnt="7" custScaleX="228731" custScaleY="82449" custLinFactNeighborX="-18860" custLinFactNeighborY="-22798"/>
      <dgm:spPr/>
      <dgm:t>
        <a:bodyPr/>
        <a:lstStyle/>
        <a:p>
          <a:endParaRPr lang="es-ES"/>
        </a:p>
      </dgm:t>
    </dgm:pt>
    <dgm:pt modelId="{DEAF1C87-1794-4568-AE78-79C10BF1C215}" type="pres">
      <dgm:prSet presAssocID="{2D8EFEBE-B011-4BF8-826B-CBECF7A24DC1}" presName="vert3" presStyleCnt="0"/>
      <dgm:spPr/>
    </dgm:pt>
    <dgm:pt modelId="{E26B583E-67E0-46D7-9701-264D399F27A2}" type="pres">
      <dgm:prSet presAssocID="{7E5034D2-DBAE-404B-9348-2C04CDFA8149}" presName="thinLine2b" presStyleLbl="callout" presStyleIdx="1" presStyleCnt="3" custLinFactY="-400000" custLinFactNeighborX="-1518" custLinFactNeighborY="-417634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BD755FA5-F8FF-44A7-9BB4-272A67D11BD2}" type="pres">
      <dgm:prSet presAssocID="{7E5034D2-DBAE-404B-9348-2C04CDFA8149}" presName="vertSpace2b" presStyleCnt="0"/>
      <dgm:spPr/>
    </dgm:pt>
    <dgm:pt modelId="{503BC7CD-F262-4773-B59E-0320408898B2}" type="pres">
      <dgm:prSet presAssocID="{D71591D7-D900-4C57-8F52-75894B5BD4B6}" presName="horz2" presStyleCnt="0"/>
      <dgm:spPr/>
    </dgm:pt>
    <dgm:pt modelId="{B32FF619-C1A7-4E29-9792-D1741FB34D6A}" type="pres">
      <dgm:prSet presAssocID="{D71591D7-D900-4C57-8F52-75894B5BD4B6}" presName="horzSpace2" presStyleCnt="0"/>
      <dgm:spPr/>
    </dgm:pt>
    <dgm:pt modelId="{8F3B029A-F93F-49CB-AAE8-4D28BD84172B}" type="pres">
      <dgm:prSet presAssocID="{D71591D7-D900-4C57-8F52-75894B5BD4B6}" presName="tx2" presStyleLbl="revTx" presStyleIdx="5" presStyleCnt="7" custScaleX="83595" custLinFactNeighborX="-3978" custLinFactNeighborY="-30734"/>
      <dgm:spPr/>
      <dgm:t>
        <a:bodyPr/>
        <a:lstStyle/>
        <a:p>
          <a:endParaRPr lang="es-ES"/>
        </a:p>
      </dgm:t>
    </dgm:pt>
    <dgm:pt modelId="{A97ED1BD-BD4F-4A84-8674-F2FC7A72E42C}" type="pres">
      <dgm:prSet presAssocID="{D71591D7-D900-4C57-8F52-75894B5BD4B6}" presName="vert2" presStyleCnt="0"/>
      <dgm:spPr/>
    </dgm:pt>
    <dgm:pt modelId="{36AB8A57-CC7E-441D-9AE1-86AAEEAEC2E4}" type="pres">
      <dgm:prSet presAssocID="{5F25ABE2-4803-4692-B10A-FF7F82A7971F}" presName="horz3" presStyleCnt="0"/>
      <dgm:spPr/>
    </dgm:pt>
    <dgm:pt modelId="{7B3344D4-D261-440D-A4C6-9BAEB0309CC4}" type="pres">
      <dgm:prSet presAssocID="{5F25ABE2-4803-4692-B10A-FF7F82A7971F}" presName="horzSpace3" presStyleCnt="0"/>
      <dgm:spPr/>
    </dgm:pt>
    <dgm:pt modelId="{80916A74-8FA9-4AA7-A1E4-4D4D633B8E47}" type="pres">
      <dgm:prSet presAssocID="{5F25ABE2-4803-4692-B10A-FF7F82A7971F}" presName="tx3" presStyleLbl="revTx" presStyleIdx="6" presStyleCnt="7" custScaleX="284045" custScaleY="385787" custLinFactY="-37648" custLinFactNeighborX="-22406" custLinFactNeighborY="-100000"/>
      <dgm:spPr/>
      <dgm:t>
        <a:bodyPr/>
        <a:lstStyle/>
        <a:p>
          <a:endParaRPr lang="es-ES"/>
        </a:p>
      </dgm:t>
    </dgm:pt>
    <dgm:pt modelId="{D7C861C5-CA17-4065-BDDD-6AA1A7D89DE5}" type="pres">
      <dgm:prSet presAssocID="{5F25ABE2-4803-4692-B10A-FF7F82A7971F}" presName="vert3" presStyleCnt="0"/>
      <dgm:spPr/>
    </dgm:pt>
    <dgm:pt modelId="{76A995F2-971E-4AC1-AD01-31513D41E833}" type="pres">
      <dgm:prSet presAssocID="{D71591D7-D900-4C57-8F52-75894B5BD4B6}" presName="thinLine2b" presStyleLbl="callout" presStyleIdx="2" presStyleCnt="3" custLinFactNeighborX="-1889" custLinFactNeighborY="-91000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30BBA6CB-6790-4DE8-B219-11C11E7DC592}" type="pres">
      <dgm:prSet presAssocID="{D71591D7-D900-4C57-8F52-75894B5BD4B6}" presName="vertSpace2b" presStyleCnt="0"/>
      <dgm:spPr/>
    </dgm:pt>
  </dgm:ptLst>
  <dgm:cxnLst>
    <dgm:cxn modelId="{60061EE8-2595-4AA0-9922-8AACF1C0C222}" srcId="{42F078A1-2DC2-47BF-A5B4-A68127B66499}" destId="{FAFD7AFB-0695-4163-A3DF-E6BDD4381C7C}" srcOrd="0" destOrd="0" parTransId="{61CA9041-2DB5-4019-A8B5-45C4FE2ED374}" sibTransId="{6775BFBB-A099-4CE8-B085-CD75635485A1}"/>
    <dgm:cxn modelId="{F98D439B-A2CB-4F03-B5EB-4A8872D903E6}" type="presOf" srcId="{AD148283-AD99-4B6A-AFF2-8DBB0D7F18F9}" destId="{3667EE9D-A34A-41FA-A98C-4FCC65945CF4}" srcOrd="0" destOrd="0" presId="urn:microsoft.com/office/officeart/2008/layout/LinedList"/>
    <dgm:cxn modelId="{10EB016D-3C9A-45D1-98DC-321F2C21EBB7}" type="presOf" srcId="{FAFD7AFB-0695-4163-A3DF-E6BDD4381C7C}" destId="{3438C362-C426-49F1-B902-FAC1617999C8}" srcOrd="0" destOrd="0" presId="urn:microsoft.com/office/officeart/2008/layout/LinedList"/>
    <dgm:cxn modelId="{B5D48617-1254-450C-A9D7-B14F2DC3AEAD}" type="presOf" srcId="{42F078A1-2DC2-47BF-A5B4-A68127B66499}" destId="{F38EAE86-29CC-420F-9144-3ACC7C84B761}" srcOrd="0" destOrd="0" presId="urn:microsoft.com/office/officeart/2008/layout/LinedList"/>
    <dgm:cxn modelId="{38F722C1-A2FC-42B7-A927-5C19C1CEDA23}" srcId="{7E5034D2-DBAE-404B-9348-2C04CDFA8149}" destId="{2D8EFEBE-B011-4BF8-826B-CBECF7A24DC1}" srcOrd="0" destOrd="0" parTransId="{ED811486-533F-4448-AA34-5754B160AACF}" sibTransId="{30C7F247-0DA2-40A9-8F8F-2777932340F7}"/>
    <dgm:cxn modelId="{EFC6A354-F207-430A-BCB3-0BC84D5F73B9}" srcId="{D71591D7-D900-4C57-8F52-75894B5BD4B6}" destId="{5F25ABE2-4803-4692-B10A-FF7F82A7971F}" srcOrd="0" destOrd="0" parTransId="{7BB485BD-3AA5-46A8-BCF2-887771632942}" sibTransId="{9458DF05-E0DB-4616-83A6-4BD4426E326F}"/>
    <dgm:cxn modelId="{1EDD6E06-A9F9-41E5-AB61-FBC2FE53BF27}" type="presOf" srcId="{7E5034D2-DBAE-404B-9348-2C04CDFA8149}" destId="{21C231C1-1650-49C8-BC0B-7FCF848573C4}" srcOrd="0" destOrd="0" presId="urn:microsoft.com/office/officeart/2008/layout/LinedList"/>
    <dgm:cxn modelId="{B6E08EB1-F1EB-4414-8EC4-309841A61C62}" srcId="{E03FFCB0-9555-4C98-BF13-BBA4FC70CDAD}" destId="{D71591D7-D900-4C57-8F52-75894B5BD4B6}" srcOrd="2" destOrd="0" parTransId="{9E2D5412-8712-4F63-B85D-55E0C1F3C850}" sibTransId="{7FBF5B3D-DA90-473E-A07A-C451A2C84FE2}"/>
    <dgm:cxn modelId="{773AC769-0B9B-454B-9A9E-39A13C4A1617}" srcId="{E03FFCB0-9555-4C98-BF13-BBA4FC70CDAD}" destId="{42F078A1-2DC2-47BF-A5B4-A68127B66499}" srcOrd="0" destOrd="0" parTransId="{CD279569-F7DB-4EA6-9C38-4E394AC9B083}" sibTransId="{CDFE7FD5-DC1E-477D-9169-4AC6BB2397A6}"/>
    <dgm:cxn modelId="{24CDE475-53EA-4556-9B2A-D60A637E2C3D}" type="presOf" srcId="{5F25ABE2-4803-4692-B10A-FF7F82A7971F}" destId="{80916A74-8FA9-4AA7-A1E4-4D4D633B8E47}" srcOrd="0" destOrd="0" presId="urn:microsoft.com/office/officeart/2008/layout/LinedList"/>
    <dgm:cxn modelId="{40399B5A-4AF9-4F31-9A48-8CC614F19C49}" srcId="{AD148283-AD99-4B6A-AFF2-8DBB0D7F18F9}" destId="{E03FFCB0-9555-4C98-BF13-BBA4FC70CDAD}" srcOrd="0" destOrd="0" parTransId="{E305E8B6-EB16-40D7-A45E-0C1D5DA5CF8F}" sibTransId="{5DFD943D-27F0-408C-925B-F139E881D58D}"/>
    <dgm:cxn modelId="{C25F3D1C-8657-45C8-AA87-F713CBFD6474}" srcId="{E03FFCB0-9555-4C98-BF13-BBA4FC70CDAD}" destId="{7E5034D2-DBAE-404B-9348-2C04CDFA8149}" srcOrd="1" destOrd="0" parTransId="{3A3304CC-CA35-475A-8B05-B558ECC5DEC3}" sibTransId="{E91A5861-779D-412B-ACF8-29711A4564F3}"/>
    <dgm:cxn modelId="{C2FF9826-077E-4CAC-AA44-87EB48A708C4}" type="presOf" srcId="{E03FFCB0-9555-4C98-BF13-BBA4FC70CDAD}" destId="{CBF476EA-F076-4478-A585-BB1E25711BDE}" srcOrd="0" destOrd="0" presId="urn:microsoft.com/office/officeart/2008/layout/LinedList"/>
    <dgm:cxn modelId="{E876305E-FE37-4C2C-A301-8F3673469DEF}" type="presOf" srcId="{2D8EFEBE-B011-4BF8-826B-CBECF7A24DC1}" destId="{05385D59-882D-489A-AC1D-BA4199A00E76}" srcOrd="0" destOrd="0" presId="urn:microsoft.com/office/officeart/2008/layout/LinedList"/>
    <dgm:cxn modelId="{27713EC7-6BA1-4D15-BBE8-9E2FA4CC5747}" type="presOf" srcId="{D71591D7-D900-4C57-8F52-75894B5BD4B6}" destId="{8F3B029A-F93F-49CB-AAE8-4D28BD84172B}" srcOrd="0" destOrd="0" presId="urn:microsoft.com/office/officeart/2008/layout/LinedList"/>
    <dgm:cxn modelId="{4E68F92D-6BC8-43B4-B895-5D65B489BB03}" type="presParOf" srcId="{3667EE9D-A34A-41FA-A98C-4FCC65945CF4}" destId="{E915E9B2-1450-4FDD-B58A-20D93FAA8E47}" srcOrd="0" destOrd="0" presId="urn:microsoft.com/office/officeart/2008/layout/LinedList"/>
    <dgm:cxn modelId="{E986ABFE-E04D-46A2-9824-D6762BAE0A15}" type="presParOf" srcId="{3667EE9D-A34A-41FA-A98C-4FCC65945CF4}" destId="{1EE01607-FE4F-4F86-8315-1CC25C788A86}" srcOrd="1" destOrd="0" presId="urn:microsoft.com/office/officeart/2008/layout/LinedList"/>
    <dgm:cxn modelId="{63910893-3C91-4BDB-BAA7-0509D550CA8F}" type="presParOf" srcId="{1EE01607-FE4F-4F86-8315-1CC25C788A86}" destId="{CBF476EA-F076-4478-A585-BB1E25711BDE}" srcOrd="0" destOrd="0" presId="urn:microsoft.com/office/officeart/2008/layout/LinedList"/>
    <dgm:cxn modelId="{C1FF9FA5-819D-486B-8B4A-A4E7287BF390}" type="presParOf" srcId="{1EE01607-FE4F-4F86-8315-1CC25C788A86}" destId="{3AF0FC16-9332-4B94-BC04-F35C4804FBE6}" srcOrd="1" destOrd="0" presId="urn:microsoft.com/office/officeart/2008/layout/LinedList"/>
    <dgm:cxn modelId="{873711BC-0778-45CD-A4FD-133592D137DD}" type="presParOf" srcId="{3AF0FC16-9332-4B94-BC04-F35C4804FBE6}" destId="{88F21D69-7C63-43FE-AEE2-50C2523DCF9D}" srcOrd="0" destOrd="0" presId="urn:microsoft.com/office/officeart/2008/layout/LinedList"/>
    <dgm:cxn modelId="{08889CD2-0415-498B-847B-270E0E75AE64}" type="presParOf" srcId="{3AF0FC16-9332-4B94-BC04-F35C4804FBE6}" destId="{D77A2172-EDF1-414A-AED9-5D77A383DDB0}" srcOrd="1" destOrd="0" presId="urn:microsoft.com/office/officeart/2008/layout/LinedList"/>
    <dgm:cxn modelId="{E94F58D4-2BD8-4B74-BEF5-17479DBB6119}" type="presParOf" srcId="{D77A2172-EDF1-414A-AED9-5D77A383DDB0}" destId="{FA9E94B0-6866-456C-BE1E-BD3D975A73EE}" srcOrd="0" destOrd="0" presId="urn:microsoft.com/office/officeart/2008/layout/LinedList"/>
    <dgm:cxn modelId="{D3630B1A-8201-4EFB-B8C0-A1DEB6EA24B9}" type="presParOf" srcId="{D77A2172-EDF1-414A-AED9-5D77A383DDB0}" destId="{F38EAE86-29CC-420F-9144-3ACC7C84B761}" srcOrd="1" destOrd="0" presId="urn:microsoft.com/office/officeart/2008/layout/LinedList"/>
    <dgm:cxn modelId="{4791F289-458C-4D55-88E1-5CD7A613625E}" type="presParOf" srcId="{D77A2172-EDF1-414A-AED9-5D77A383DDB0}" destId="{81651E52-3414-4A43-A0E5-C22D15A42A75}" srcOrd="2" destOrd="0" presId="urn:microsoft.com/office/officeart/2008/layout/LinedList"/>
    <dgm:cxn modelId="{FFB4F03F-CCDE-4A09-8A7C-075557BC346C}" type="presParOf" srcId="{81651E52-3414-4A43-A0E5-C22D15A42A75}" destId="{BBAC7B86-7351-4013-B167-658ADF99B27B}" srcOrd="0" destOrd="0" presId="urn:microsoft.com/office/officeart/2008/layout/LinedList"/>
    <dgm:cxn modelId="{79C6F133-AC43-443E-A21D-345F98D830A0}" type="presParOf" srcId="{BBAC7B86-7351-4013-B167-658ADF99B27B}" destId="{E5AE639A-5412-443F-9A5D-2C44C96BFD8A}" srcOrd="0" destOrd="0" presId="urn:microsoft.com/office/officeart/2008/layout/LinedList"/>
    <dgm:cxn modelId="{06731EC6-93C9-47AE-B7F1-8F5AFE733D75}" type="presParOf" srcId="{BBAC7B86-7351-4013-B167-658ADF99B27B}" destId="{3438C362-C426-49F1-B902-FAC1617999C8}" srcOrd="1" destOrd="0" presId="urn:microsoft.com/office/officeart/2008/layout/LinedList"/>
    <dgm:cxn modelId="{AC2882B6-A656-4D17-9480-7BFF8514D441}" type="presParOf" srcId="{BBAC7B86-7351-4013-B167-658ADF99B27B}" destId="{F76583A6-0463-4DCE-A048-559271E5133A}" srcOrd="2" destOrd="0" presId="urn:microsoft.com/office/officeart/2008/layout/LinedList"/>
    <dgm:cxn modelId="{4C8867EE-B3B5-4FA7-A786-8551E68E74DE}" type="presParOf" srcId="{3AF0FC16-9332-4B94-BC04-F35C4804FBE6}" destId="{1A0DBCA0-A95A-4377-BFEC-AA628438D54D}" srcOrd="2" destOrd="0" presId="urn:microsoft.com/office/officeart/2008/layout/LinedList"/>
    <dgm:cxn modelId="{5ACD4916-729C-4112-8D93-3B574AB4AE25}" type="presParOf" srcId="{3AF0FC16-9332-4B94-BC04-F35C4804FBE6}" destId="{34B1B81E-429D-4E48-8DAD-86DCCEDA0917}" srcOrd="3" destOrd="0" presId="urn:microsoft.com/office/officeart/2008/layout/LinedList"/>
    <dgm:cxn modelId="{048D46CA-A73A-4C08-ABCE-2A17C597D45D}" type="presParOf" srcId="{3AF0FC16-9332-4B94-BC04-F35C4804FBE6}" destId="{BAE773CC-4C37-406D-89D9-9B5E4A8FDD91}" srcOrd="4" destOrd="0" presId="urn:microsoft.com/office/officeart/2008/layout/LinedList"/>
    <dgm:cxn modelId="{F61DB71A-9A54-4461-94DC-A80B6A7A8D07}" type="presParOf" srcId="{BAE773CC-4C37-406D-89D9-9B5E4A8FDD91}" destId="{5437A34E-858A-4012-A344-7035F310F900}" srcOrd="0" destOrd="0" presId="urn:microsoft.com/office/officeart/2008/layout/LinedList"/>
    <dgm:cxn modelId="{C29EF951-E4AE-446F-9476-7F361340B768}" type="presParOf" srcId="{BAE773CC-4C37-406D-89D9-9B5E4A8FDD91}" destId="{21C231C1-1650-49C8-BC0B-7FCF848573C4}" srcOrd="1" destOrd="0" presId="urn:microsoft.com/office/officeart/2008/layout/LinedList"/>
    <dgm:cxn modelId="{121B0989-E734-4F5C-9645-7870B2364D54}" type="presParOf" srcId="{BAE773CC-4C37-406D-89D9-9B5E4A8FDD91}" destId="{C1E91A1E-15B5-4D75-B19E-9DE4BA7F82CD}" srcOrd="2" destOrd="0" presId="urn:microsoft.com/office/officeart/2008/layout/LinedList"/>
    <dgm:cxn modelId="{7BD9FFA3-F4EF-469D-B0A7-69078E828403}" type="presParOf" srcId="{C1E91A1E-15B5-4D75-B19E-9DE4BA7F82CD}" destId="{3DA03E0F-3C77-4816-834B-0845F51B4E76}" srcOrd="0" destOrd="0" presId="urn:microsoft.com/office/officeart/2008/layout/LinedList"/>
    <dgm:cxn modelId="{960B3F5E-7803-436F-9AA6-E8EBA1406730}" type="presParOf" srcId="{3DA03E0F-3C77-4816-834B-0845F51B4E76}" destId="{70302C28-36CA-45D0-9CF8-E0386B456FEE}" srcOrd="0" destOrd="0" presId="urn:microsoft.com/office/officeart/2008/layout/LinedList"/>
    <dgm:cxn modelId="{BD375F58-51BE-4FBE-9CF0-89CF2ECEA551}" type="presParOf" srcId="{3DA03E0F-3C77-4816-834B-0845F51B4E76}" destId="{05385D59-882D-489A-AC1D-BA4199A00E76}" srcOrd="1" destOrd="0" presId="urn:microsoft.com/office/officeart/2008/layout/LinedList"/>
    <dgm:cxn modelId="{37D3FD29-08E1-4605-9EF1-3C3A33FFD6C7}" type="presParOf" srcId="{3DA03E0F-3C77-4816-834B-0845F51B4E76}" destId="{DEAF1C87-1794-4568-AE78-79C10BF1C215}" srcOrd="2" destOrd="0" presId="urn:microsoft.com/office/officeart/2008/layout/LinedList"/>
    <dgm:cxn modelId="{5FD954A1-484F-420E-94F4-11CD22B0CAF5}" type="presParOf" srcId="{3AF0FC16-9332-4B94-BC04-F35C4804FBE6}" destId="{E26B583E-67E0-46D7-9701-264D399F27A2}" srcOrd="5" destOrd="0" presId="urn:microsoft.com/office/officeart/2008/layout/LinedList"/>
    <dgm:cxn modelId="{B8F7EBBB-1EC1-4BF9-B251-07EE5D060118}" type="presParOf" srcId="{3AF0FC16-9332-4B94-BC04-F35C4804FBE6}" destId="{BD755FA5-F8FF-44A7-9BB4-272A67D11BD2}" srcOrd="6" destOrd="0" presId="urn:microsoft.com/office/officeart/2008/layout/LinedList"/>
    <dgm:cxn modelId="{82BC8B45-CA1A-440D-9C61-9953F2AAAFCC}" type="presParOf" srcId="{3AF0FC16-9332-4B94-BC04-F35C4804FBE6}" destId="{503BC7CD-F262-4773-B59E-0320408898B2}" srcOrd="7" destOrd="0" presId="urn:microsoft.com/office/officeart/2008/layout/LinedList"/>
    <dgm:cxn modelId="{825671EE-5FD1-4B60-BEF1-17438906A8AE}" type="presParOf" srcId="{503BC7CD-F262-4773-B59E-0320408898B2}" destId="{B32FF619-C1A7-4E29-9792-D1741FB34D6A}" srcOrd="0" destOrd="0" presId="urn:microsoft.com/office/officeart/2008/layout/LinedList"/>
    <dgm:cxn modelId="{5A7E3D0B-2582-4D7D-8924-A99EAF897A38}" type="presParOf" srcId="{503BC7CD-F262-4773-B59E-0320408898B2}" destId="{8F3B029A-F93F-49CB-AAE8-4D28BD84172B}" srcOrd="1" destOrd="0" presId="urn:microsoft.com/office/officeart/2008/layout/LinedList"/>
    <dgm:cxn modelId="{AA9EC4C2-3DE2-41C3-8820-C8144F02072D}" type="presParOf" srcId="{503BC7CD-F262-4773-B59E-0320408898B2}" destId="{A97ED1BD-BD4F-4A84-8674-F2FC7A72E42C}" srcOrd="2" destOrd="0" presId="urn:microsoft.com/office/officeart/2008/layout/LinedList"/>
    <dgm:cxn modelId="{DC835F27-FF80-456A-8778-B3F68CC64734}" type="presParOf" srcId="{A97ED1BD-BD4F-4A84-8674-F2FC7A72E42C}" destId="{36AB8A57-CC7E-441D-9AE1-86AAEEAEC2E4}" srcOrd="0" destOrd="0" presId="urn:microsoft.com/office/officeart/2008/layout/LinedList"/>
    <dgm:cxn modelId="{286FF81A-5FBE-440A-B076-8A429B0DDEC3}" type="presParOf" srcId="{36AB8A57-CC7E-441D-9AE1-86AAEEAEC2E4}" destId="{7B3344D4-D261-440D-A4C6-9BAEB0309CC4}" srcOrd="0" destOrd="0" presId="urn:microsoft.com/office/officeart/2008/layout/LinedList"/>
    <dgm:cxn modelId="{3F1E4946-700B-4DE3-898B-FCC72C6B4067}" type="presParOf" srcId="{36AB8A57-CC7E-441D-9AE1-86AAEEAEC2E4}" destId="{80916A74-8FA9-4AA7-A1E4-4D4D633B8E47}" srcOrd="1" destOrd="0" presId="urn:microsoft.com/office/officeart/2008/layout/LinedList"/>
    <dgm:cxn modelId="{AB1492B6-5665-4B77-A169-FBA25F5CD385}" type="presParOf" srcId="{36AB8A57-CC7E-441D-9AE1-86AAEEAEC2E4}" destId="{D7C861C5-CA17-4065-BDDD-6AA1A7D89DE5}" srcOrd="2" destOrd="0" presId="urn:microsoft.com/office/officeart/2008/layout/LinedList"/>
    <dgm:cxn modelId="{6F3185E4-6336-44EE-9FF3-9412EF348C7F}" type="presParOf" srcId="{3AF0FC16-9332-4B94-BC04-F35C4804FBE6}" destId="{76A995F2-971E-4AC1-AD01-31513D41E833}" srcOrd="8" destOrd="0" presId="urn:microsoft.com/office/officeart/2008/layout/LinedList"/>
    <dgm:cxn modelId="{2B66BF27-D285-4ABB-8B50-390F5D3DB446}" type="presParOf" srcId="{3AF0FC16-9332-4B94-BC04-F35C4804FBE6}" destId="{30BBA6CB-6790-4DE8-B219-11C11E7DC592}" srcOrd="9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AB3585-6E39-4F44-94F0-5D2253CF261D}" type="doc">
      <dgm:prSet loTypeId="urn:microsoft.com/office/officeart/2005/8/layout/hList6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gl-ES"/>
        </a:p>
      </dgm:t>
    </dgm:pt>
    <dgm:pt modelId="{51F950FE-C27F-49BB-8D6B-03C29A2F0008}">
      <dgm:prSet phldrT="[Texto]" custT="1"/>
      <dgm:spPr/>
      <dgm:t>
        <a:bodyPr/>
        <a:lstStyle/>
        <a:p>
          <a:r>
            <a:rPr lang="gl-ES" sz="1800" b="1" smtClean="0"/>
            <a:t>CURSO 13-14</a:t>
          </a:r>
          <a:endParaRPr lang="gl-ES" sz="1800" b="1" dirty="0"/>
        </a:p>
      </dgm:t>
    </dgm:pt>
    <dgm:pt modelId="{0E997C78-631E-4A59-A457-4746C94BAB5F}" type="parTrans" cxnId="{59FBB3F6-04C4-4A6B-9952-66C8B4674C9B}">
      <dgm:prSet/>
      <dgm:spPr/>
      <dgm:t>
        <a:bodyPr/>
        <a:lstStyle/>
        <a:p>
          <a:endParaRPr lang="gl-ES" sz="1600"/>
        </a:p>
      </dgm:t>
    </dgm:pt>
    <dgm:pt modelId="{6778E1EB-88FE-4E00-B7A3-B8420EA8B6D1}" type="sibTrans" cxnId="{59FBB3F6-04C4-4A6B-9952-66C8B4674C9B}">
      <dgm:prSet/>
      <dgm:spPr/>
      <dgm:t>
        <a:bodyPr/>
        <a:lstStyle/>
        <a:p>
          <a:endParaRPr lang="gl-ES" sz="1600"/>
        </a:p>
      </dgm:t>
    </dgm:pt>
    <dgm:pt modelId="{102F1226-8777-42E9-AF84-71A24B149C61}">
      <dgm:prSet phldrT="[Texto]" custT="1"/>
      <dgm:spPr/>
      <dgm:t>
        <a:bodyPr/>
        <a:lstStyle/>
        <a:p>
          <a:r>
            <a:rPr lang="gl-ES" sz="1600" dirty="0" smtClean="0"/>
            <a:t>Titorías individualizadas</a:t>
          </a:r>
          <a:endParaRPr lang="gl-ES" sz="1600" dirty="0"/>
        </a:p>
      </dgm:t>
    </dgm:pt>
    <dgm:pt modelId="{A077DA66-DA85-4805-BE69-CF2C37F91B07}" type="parTrans" cxnId="{01E9A7BE-BFED-4DF7-876D-E54C8137D851}">
      <dgm:prSet/>
      <dgm:spPr/>
      <dgm:t>
        <a:bodyPr/>
        <a:lstStyle/>
        <a:p>
          <a:endParaRPr lang="gl-ES" sz="1600"/>
        </a:p>
      </dgm:t>
    </dgm:pt>
    <dgm:pt modelId="{C47D3489-17ED-43ED-BBDB-716BCF1B625E}" type="sibTrans" cxnId="{01E9A7BE-BFED-4DF7-876D-E54C8137D851}">
      <dgm:prSet/>
      <dgm:spPr/>
      <dgm:t>
        <a:bodyPr/>
        <a:lstStyle/>
        <a:p>
          <a:endParaRPr lang="gl-ES" sz="1600"/>
        </a:p>
      </dgm:t>
    </dgm:pt>
    <dgm:pt modelId="{0396C14E-268E-4F9B-860F-C14F013C6D15}">
      <dgm:prSet phldrT="[Texto]" custT="1"/>
      <dgm:spPr/>
      <dgm:t>
        <a:bodyPr/>
        <a:lstStyle/>
        <a:p>
          <a:r>
            <a:rPr lang="gl-ES" sz="1800" b="1" dirty="0" smtClean="0"/>
            <a:t>CURSO 14-15</a:t>
          </a:r>
          <a:endParaRPr lang="gl-ES" sz="1800" b="1" dirty="0"/>
        </a:p>
      </dgm:t>
    </dgm:pt>
    <dgm:pt modelId="{8FBFBDF2-F1AC-431D-92A1-99A8ACB1F13F}" type="parTrans" cxnId="{8C5C2287-CBA3-4CDF-BD24-501D7C2CBA88}">
      <dgm:prSet/>
      <dgm:spPr/>
      <dgm:t>
        <a:bodyPr/>
        <a:lstStyle/>
        <a:p>
          <a:endParaRPr lang="gl-ES" sz="1600"/>
        </a:p>
      </dgm:t>
    </dgm:pt>
    <dgm:pt modelId="{C82F437D-C472-4E18-82F2-D4A84CEA4BF4}" type="sibTrans" cxnId="{8C5C2287-CBA3-4CDF-BD24-501D7C2CBA88}">
      <dgm:prSet/>
      <dgm:spPr/>
      <dgm:t>
        <a:bodyPr/>
        <a:lstStyle/>
        <a:p>
          <a:endParaRPr lang="gl-ES" sz="1600"/>
        </a:p>
      </dgm:t>
    </dgm:pt>
    <dgm:pt modelId="{47143A80-A4DF-4748-8AD7-7846BA12F99A}">
      <dgm:prSet phldrT="[Texto]" custT="1"/>
      <dgm:spPr/>
      <dgm:t>
        <a:bodyPr/>
        <a:lstStyle/>
        <a:p>
          <a:r>
            <a:rPr lang="gl-ES" sz="1600" dirty="0" smtClean="0"/>
            <a:t>Titorías individualizadas</a:t>
          </a:r>
          <a:endParaRPr lang="gl-ES" sz="1600" dirty="0"/>
        </a:p>
      </dgm:t>
    </dgm:pt>
    <dgm:pt modelId="{37FC2E49-6335-4E65-BCA7-6B17E3A69C17}" type="parTrans" cxnId="{4AD8AE47-E598-4CE6-9DC2-6D158B019FEC}">
      <dgm:prSet/>
      <dgm:spPr/>
      <dgm:t>
        <a:bodyPr/>
        <a:lstStyle/>
        <a:p>
          <a:endParaRPr lang="gl-ES" sz="1600"/>
        </a:p>
      </dgm:t>
    </dgm:pt>
    <dgm:pt modelId="{82717F5F-6C63-4329-B9FC-800EEC5BEC15}" type="sibTrans" cxnId="{4AD8AE47-E598-4CE6-9DC2-6D158B019FEC}">
      <dgm:prSet/>
      <dgm:spPr/>
      <dgm:t>
        <a:bodyPr/>
        <a:lstStyle/>
        <a:p>
          <a:endParaRPr lang="gl-ES" sz="1600"/>
        </a:p>
      </dgm:t>
    </dgm:pt>
    <dgm:pt modelId="{3E700623-1344-49FE-9CAB-84C4B6C1684D}">
      <dgm:prSet phldrT="[Texto]" custT="1"/>
      <dgm:spPr/>
      <dgm:t>
        <a:bodyPr/>
        <a:lstStyle/>
        <a:p>
          <a:r>
            <a:rPr lang="gl-ES" sz="1800" b="1" smtClean="0"/>
            <a:t>CURSO 15-16</a:t>
          </a:r>
          <a:endParaRPr lang="gl-ES" sz="1800" b="1" dirty="0"/>
        </a:p>
      </dgm:t>
    </dgm:pt>
    <dgm:pt modelId="{E9244303-F47A-400D-8851-9DD16F2ADD2B}" type="parTrans" cxnId="{AFD2715F-9128-4682-BC63-32382F9A92FE}">
      <dgm:prSet/>
      <dgm:spPr/>
      <dgm:t>
        <a:bodyPr/>
        <a:lstStyle/>
        <a:p>
          <a:endParaRPr lang="gl-ES" sz="1600"/>
        </a:p>
      </dgm:t>
    </dgm:pt>
    <dgm:pt modelId="{D3FE1CD0-E4B3-4042-BAC5-16354C4757F0}" type="sibTrans" cxnId="{AFD2715F-9128-4682-BC63-32382F9A92FE}">
      <dgm:prSet/>
      <dgm:spPr/>
      <dgm:t>
        <a:bodyPr/>
        <a:lstStyle/>
        <a:p>
          <a:endParaRPr lang="gl-ES" sz="1600"/>
        </a:p>
      </dgm:t>
    </dgm:pt>
    <dgm:pt modelId="{74E07EBE-C71A-4A37-8A9C-FCBA8A4F8488}">
      <dgm:prSet phldrT="[Texto]" custT="1"/>
      <dgm:spPr/>
      <dgm:t>
        <a:bodyPr/>
        <a:lstStyle/>
        <a:p>
          <a:r>
            <a:rPr lang="gl-ES" sz="1600" dirty="0" smtClean="0"/>
            <a:t>Rede do IES de </a:t>
          </a:r>
          <a:r>
            <a:rPr lang="gl-ES" sz="1600" dirty="0" err="1" smtClean="0"/>
            <a:t>Milladoiro</a:t>
          </a:r>
          <a:endParaRPr lang="gl-ES" sz="1600" dirty="0"/>
        </a:p>
      </dgm:t>
    </dgm:pt>
    <dgm:pt modelId="{6043E75F-AA21-40C1-9CC8-8663396A01D0}" type="parTrans" cxnId="{9CEB22DB-0087-407D-BCE7-94B6BA4130BD}">
      <dgm:prSet/>
      <dgm:spPr/>
      <dgm:t>
        <a:bodyPr/>
        <a:lstStyle/>
        <a:p>
          <a:endParaRPr lang="gl-ES" sz="1600"/>
        </a:p>
      </dgm:t>
    </dgm:pt>
    <dgm:pt modelId="{F26FE62A-D170-4DE4-A81A-9DC59450BD04}" type="sibTrans" cxnId="{9CEB22DB-0087-407D-BCE7-94B6BA4130BD}">
      <dgm:prSet/>
      <dgm:spPr/>
      <dgm:t>
        <a:bodyPr/>
        <a:lstStyle/>
        <a:p>
          <a:endParaRPr lang="gl-ES" sz="1600"/>
        </a:p>
      </dgm:t>
    </dgm:pt>
    <dgm:pt modelId="{891E37F0-4BB9-4470-9113-2479CEE8D846}">
      <dgm:prSet phldrT="[Texto]" custT="1"/>
      <dgm:spPr/>
      <dgm:t>
        <a:bodyPr/>
        <a:lstStyle/>
        <a:p>
          <a:endParaRPr lang="gl-ES" sz="1600" dirty="0"/>
        </a:p>
      </dgm:t>
    </dgm:pt>
    <dgm:pt modelId="{AC292F29-A49D-47BA-A51D-4DD1CF309EF0}" type="parTrans" cxnId="{9C32B1D5-F838-437E-A717-45175EDDA3EE}">
      <dgm:prSet/>
      <dgm:spPr/>
      <dgm:t>
        <a:bodyPr/>
        <a:lstStyle/>
        <a:p>
          <a:endParaRPr lang="es-ES"/>
        </a:p>
      </dgm:t>
    </dgm:pt>
    <dgm:pt modelId="{867B2CD4-B7C5-4DD2-98B3-030E7D05C9C2}" type="sibTrans" cxnId="{9C32B1D5-F838-437E-A717-45175EDDA3EE}">
      <dgm:prSet/>
      <dgm:spPr/>
      <dgm:t>
        <a:bodyPr/>
        <a:lstStyle/>
        <a:p>
          <a:endParaRPr lang="es-ES"/>
        </a:p>
      </dgm:t>
    </dgm:pt>
    <dgm:pt modelId="{27D38B6D-35D0-40AA-AD92-5D469CAA69C4}">
      <dgm:prSet phldrT="[Texto]" custT="1"/>
      <dgm:spPr/>
      <dgm:t>
        <a:bodyPr/>
        <a:lstStyle/>
        <a:p>
          <a:r>
            <a:rPr lang="gl-ES" sz="1600" dirty="0" smtClean="0"/>
            <a:t>TEI</a:t>
          </a:r>
          <a:endParaRPr lang="gl-ES" sz="1600" dirty="0"/>
        </a:p>
      </dgm:t>
    </dgm:pt>
    <dgm:pt modelId="{00E472D7-9CBE-4792-AFD6-596B4E6D110F}" type="parTrans" cxnId="{460FFAFC-BCDB-4983-92E5-F95DCD85963E}">
      <dgm:prSet/>
      <dgm:spPr/>
      <dgm:t>
        <a:bodyPr/>
        <a:lstStyle/>
        <a:p>
          <a:endParaRPr lang="es-ES"/>
        </a:p>
      </dgm:t>
    </dgm:pt>
    <dgm:pt modelId="{40D1BB56-7436-480B-B38D-E3DA90FCCFF5}" type="sibTrans" cxnId="{460FFAFC-BCDB-4983-92E5-F95DCD85963E}">
      <dgm:prSet/>
      <dgm:spPr/>
      <dgm:t>
        <a:bodyPr/>
        <a:lstStyle/>
        <a:p>
          <a:endParaRPr lang="es-ES"/>
        </a:p>
      </dgm:t>
    </dgm:pt>
    <dgm:pt modelId="{1F7B27C8-C3E5-4DF5-97BB-7FC00A3A52E3}">
      <dgm:prSet phldrT="[Texto]" custT="1"/>
      <dgm:spPr/>
      <dgm:t>
        <a:bodyPr/>
        <a:lstStyle/>
        <a:p>
          <a:r>
            <a:rPr lang="gl-ES" sz="1600" dirty="0" smtClean="0"/>
            <a:t>Programa HHSS</a:t>
          </a:r>
          <a:endParaRPr lang="gl-ES" sz="1600" dirty="0"/>
        </a:p>
      </dgm:t>
    </dgm:pt>
    <dgm:pt modelId="{2E7FC869-C146-4E0C-8527-D99C43C956DF}" type="parTrans" cxnId="{30F84597-6CD6-4DE7-B6CB-BD16AF392D87}">
      <dgm:prSet/>
      <dgm:spPr/>
      <dgm:t>
        <a:bodyPr/>
        <a:lstStyle/>
        <a:p>
          <a:endParaRPr lang="es-ES"/>
        </a:p>
      </dgm:t>
    </dgm:pt>
    <dgm:pt modelId="{B4502FB4-60DE-4FA8-BD55-4B8B7AFE9580}" type="sibTrans" cxnId="{30F84597-6CD6-4DE7-B6CB-BD16AF392D87}">
      <dgm:prSet/>
      <dgm:spPr/>
      <dgm:t>
        <a:bodyPr/>
        <a:lstStyle/>
        <a:p>
          <a:endParaRPr lang="es-ES"/>
        </a:p>
      </dgm:t>
    </dgm:pt>
    <dgm:pt modelId="{81497066-E7DC-49A4-8699-5EF7F8326087}">
      <dgm:prSet phldrT="[Texto]" custT="1"/>
      <dgm:spPr/>
      <dgm:t>
        <a:bodyPr/>
        <a:lstStyle/>
        <a:p>
          <a:r>
            <a:rPr lang="gl-ES" sz="1600" dirty="0" smtClean="0"/>
            <a:t>Escola da Vida</a:t>
          </a:r>
          <a:endParaRPr lang="gl-ES" sz="1600" dirty="0"/>
        </a:p>
      </dgm:t>
    </dgm:pt>
    <dgm:pt modelId="{4D3B45E8-1757-4378-9AEA-554098A06177}" type="parTrans" cxnId="{1DF2125B-9F15-455F-B05B-7E8F6A72575D}">
      <dgm:prSet/>
      <dgm:spPr/>
      <dgm:t>
        <a:bodyPr/>
        <a:lstStyle/>
        <a:p>
          <a:endParaRPr lang="es-ES"/>
        </a:p>
      </dgm:t>
    </dgm:pt>
    <dgm:pt modelId="{5A7FA839-EFA4-42A0-95CE-D42974BF8B9B}" type="sibTrans" cxnId="{1DF2125B-9F15-455F-B05B-7E8F6A72575D}">
      <dgm:prSet/>
      <dgm:spPr/>
      <dgm:t>
        <a:bodyPr/>
        <a:lstStyle/>
        <a:p>
          <a:endParaRPr lang="es-ES"/>
        </a:p>
      </dgm:t>
    </dgm:pt>
    <dgm:pt modelId="{23A34FBD-4C3B-4546-995A-50C66C90BC56}">
      <dgm:prSet phldrT="[Texto]" custT="1"/>
      <dgm:spPr/>
      <dgm:t>
        <a:bodyPr/>
        <a:lstStyle/>
        <a:p>
          <a:r>
            <a:rPr lang="gl-ES" sz="1600" dirty="0" smtClean="0"/>
            <a:t>Titorías individualizadas</a:t>
          </a:r>
          <a:endParaRPr lang="gl-ES" sz="1600" dirty="0"/>
        </a:p>
      </dgm:t>
    </dgm:pt>
    <dgm:pt modelId="{E6994D05-C72A-408C-A4BF-0A3AED73D8F2}" type="parTrans" cxnId="{1CAF896B-E6F9-4525-89BC-4FFB2A32008B}">
      <dgm:prSet/>
      <dgm:spPr/>
      <dgm:t>
        <a:bodyPr/>
        <a:lstStyle/>
        <a:p>
          <a:endParaRPr lang="es-ES"/>
        </a:p>
      </dgm:t>
    </dgm:pt>
    <dgm:pt modelId="{05B1A8B9-CB71-4D62-96B9-56BD88735165}" type="sibTrans" cxnId="{1CAF896B-E6F9-4525-89BC-4FFB2A32008B}">
      <dgm:prSet/>
      <dgm:spPr/>
      <dgm:t>
        <a:bodyPr/>
        <a:lstStyle/>
        <a:p>
          <a:endParaRPr lang="es-ES"/>
        </a:p>
      </dgm:t>
    </dgm:pt>
    <dgm:pt modelId="{FB012F28-6F2F-42BA-9510-6F0AA324F1E8}">
      <dgm:prSet custT="1"/>
      <dgm:spPr/>
      <dgm:t>
        <a:bodyPr/>
        <a:lstStyle/>
        <a:p>
          <a:r>
            <a:rPr lang="gl-ES" sz="1600" dirty="0" smtClean="0"/>
            <a:t>Escola da Vida</a:t>
          </a:r>
          <a:endParaRPr lang="gl-ES" sz="1600" dirty="0"/>
        </a:p>
      </dgm:t>
    </dgm:pt>
    <dgm:pt modelId="{E41B3B16-4792-4E59-B6AE-ACBCF59C9345}" type="parTrans" cxnId="{A07BA683-E50D-419F-9234-26901D9A03A1}">
      <dgm:prSet/>
      <dgm:spPr/>
      <dgm:t>
        <a:bodyPr/>
        <a:lstStyle/>
        <a:p>
          <a:endParaRPr lang="es-ES"/>
        </a:p>
      </dgm:t>
    </dgm:pt>
    <dgm:pt modelId="{B8F53939-260F-41A7-B02A-8A674C6EDAE1}" type="sibTrans" cxnId="{A07BA683-E50D-419F-9234-26901D9A03A1}">
      <dgm:prSet/>
      <dgm:spPr/>
      <dgm:t>
        <a:bodyPr/>
        <a:lstStyle/>
        <a:p>
          <a:endParaRPr lang="es-ES"/>
        </a:p>
      </dgm:t>
    </dgm:pt>
    <dgm:pt modelId="{1D97A82D-9742-42BA-AD0C-650B52519170}">
      <dgm:prSet custT="1"/>
      <dgm:spPr/>
      <dgm:t>
        <a:bodyPr/>
        <a:lstStyle/>
        <a:p>
          <a:r>
            <a:rPr lang="gl-ES" sz="1600" dirty="0" smtClean="0"/>
            <a:t>TEI</a:t>
          </a:r>
          <a:endParaRPr lang="gl-ES" sz="1600" dirty="0"/>
        </a:p>
      </dgm:t>
    </dgm:pt>
    <dgm:pt modelId="{2E9064A6-3703-4C5B-BFE3-11ECD93728C4}" type="parTrans" cxnId="{9999A431-E826-4ADA-8577-7D7168FD9F0A}">
      <dgm:prSet/>
      <dgm:spPr/>
      <dgm:t>
        <a:bodyPr/>
        <a:lstStyle/>
        <a:p>
          <a:endParaRPr lang="es-ES"/>
        </a:p>
      </dgm:t>
    </dgm:pt>
    <dgm:pt modelId="{BE6730EC-392D-4697-92AB-77F74EF01C38}" type="sibTrans" cxnId="{9999A431-E826-4ADA-8577-7D7168FD9F0A}">
      <dgm:prSet/>
      <dgm:spPr/>
      <dgm:t>
        <a:bodyPr/>
        <a:lstStyle/>
        <a:p>
          <a:endParaRPr lang="es-ES"/>
        </a:p>
      </dgm:t>
    </dgm:pt>
    <dgm:pt modelId="{3D540F3C-C798-4C86-B158-9A0270BF28C7}">
      <dgm:prSet custT="1"/>
      <dgm:spPr/>
      <dgm:t>
        <a:bodyPr/>
        <a:lstStyle/>
        <a:p>
          <a:r>
            <a:rPr lang="gl-ES" sz="1600" dirty="0" smtClean="0"/>
            <a:t>Programa HHSS</a:t>
          </a:r>
          <a:endParaRPr lang="gl-ES" sz="1600" dirty="0"/>
        </a:p>
      </dgm:t>
    </dgm:pt>
    <dgm:pt modelId="{05B89787-D49C-4FB6-B764-7D1FB5CF0B5E}" type="parTrans" cxnId="{1286FCFF-C9B9-46C5-ADDF-0D7B26376AEB}">
      <dgm:prSet/>
      <dgm:spPr/>
      <dgm:t>
        <a:bodyPr/>
        <a:lstStyle/>
        <a:p>
          <a:endParaRPr lang="es-ES"/>
        </a:p>
      </dgm:t>
    </dgm:pt>
    <dgm:pt modelId="{724F2FE3-2AF8-4C9A-9160-0ADEACB3096C}" type="sibTrans" cxnId="{1286FCFF-C9B9-46C5-ADDF-0D7B26376AEB}">
      <dgm:prSet/>
      <dgm:spPr/>
      <dgm:t>
        <a:bodyPr/>
        <a:lstStyle/>
        <a:p>
          <a:endParaRPr lang="es-ES"/>
        </a:p>
      </dgm:t>
    </dgm:pt>
    <dgm:pt modelId="{D9DBFFD1-2AF1-4183-89AD-921326EF5A3A}">
      <dgm:prSet phldrT="[Texto]" custT="1"/>
      <dgm:spPr/>
      <dgm:t>
        <a:bodyPr/>
        <a:lstStyle/>
        <a:p>
          <a:r>
            <a:rPr lang="gl-ES" sz="1600" dirty="0" smtClean="0"/>
            <a:t>Olimpíada da Convivencia</a:t>
          </a:r>
          <a:endParaRPr lang="gl-ES" sz="1600" dirty="0"/>
        </a:p>
      </dgm:t>
    </dgm:pt>
    <dgm:pt modelId="{813FFF7A-B595-4FB5-92F8-DD50B01C44E8}" type="parTrans" cxnId="{C50B997A-9FD8-41F1-8F36-D4D9DA1D77EB}">
      <dgm:prSet/>
      <dgm:spPr/>
      <dgm:t>
        <a:bodyPr/>
        <a:lstStyle/>
        <a:p>
          <a:endParaRPr lang="es-ES"/>
        </a:p>
      </dgm:t>
    </dgm:pt>
    <dgm:pt modelId="{028D5BFF-D76B-4D70-AE75-69A1B0DBC608}" type="sibTrans" cxnId="{C50B997A-9FD8-41F1-8F36-D4D9DA1D77EB}">
      <dgm:prSet/>
      <dgm:spPr/>
      <dgm:t>
        <a:bodyPr/>
        <a:lstStyle/>
        <a:p>
          <a:endParaRPr lang="es-ES"/>
        </a:p>
      </dgm:t>
    </dgm:pt>
    <dgm:pt modelId="{2A9905D7-4843-4AD4-8769-868BE072071B}">
      <dgm:prSet custT="1"/>
      <dgm:spPr/>
      <dgm:t>
        <a:bodyPr/>
        <a:lstStyle/>
        <a:p>
          <a:r>
            <a:rPr lang="gl-ES" sz="1600" dirty="0" smtClean="0"/>
            <a:t>PAT, Plan de Acollida, </a:t>
          </a:r>
          <a:r>
            <a:rPr lang="gl-ES" sz="1600" dirty="0" err="1" smtClean="0"/>
            <a:t>NOFs</a:t>
          </a:r>
          <a:r>
            <a:rPr lang="gl-ES" sz="1600" dirty="0" smtClean="0"/>
            <a:t>,..</a:t>
          </a:r>
          <a:endParaRPr lang="gl-ES" sz="1600" dirty="0"/>
        </a:p>
      </dgm:t>
    </dgm:pt>
    <dgm:pt modelId="{3932B06D-2080-4DEE-8295-D1787CE9BD25}" type="parTrans" cxnId="{37E3C131-754B-4F39-B084-38FA1C2F67CD}">
      <dgm:prSet/>
      <dgm:spPr/>
      <dgm:t>
        <a:bodyPr/>
        <a:lstStyle/>
        <a:p>
          <a:endParaRPr lang="es-ES"/>
        </a:p>
      </dgm:t>
    </dgm:pt>
    <dgm:pt modelId="{40E3BAF4-4F5B-494A-B2B7-E6F475A2430F}" type="sibTrans" cxnId="{37E3C131-754B-4F39-B084-38FA1C2F67CD}">
      <dgm:prSet/>
      <dgm:spPr/>
      <dgm:t>
        <a:bodyPr/>
        <a:lstStyle/>
        <a:p>
          <a:endParaRPr lang="es-ES"/>
        </a:p>
      </dgm:t>
    </dgm:pt>
    <dgm:pt modelId="{43D28B95-D574-4D94-B6B4-6F0421D6AEA0}">
      <dgm:prSet custT="1"/>
      <dgm:spPr/>
      <dgm:t>
        <a:bodyPr/>
        <a:lstStyle/>
        <a:p>
          <a:r>
            <a:rPr lang="gl-ES" sz="1600" dirty="0" smtClean="0"/>
            <a:t>Selo vida saudable </a:t>
          </a:r>
          <a:r>
            <a:rPr lang="gl-ES" sz="1600" i="1" dirty="0" smtClean="0"/>
            <a:t>(non concedido)</a:t>
          </a:r>
          <a:endParaRPr lang="gl-ES" sz="1600" i="1" dirty="0"/>
        </a:p>
      </dgm:t>
    </dgm:pt>
    <dgm:pt modelId="{59FA74E0-9216-410C-B0A9-6C0F861C6761}" type="parTrans" cxnId="{C1357688-DB86-49D9-9E9E-8F6297F0FB0A}">
      <dgm:prSet/>
      <dgm:spPr/>
      <dgm:t>
        <a:bodyPr/>
        <a:lstStyle/>
        <a:p>
          <a:endParaRPr lang="es-ES"/>
        </a:p>
      </dgm:t>
    </dgm:pt>
    <dgm:pt modelId="{B6DD0201-B6A4-4757-86E2-13FBAB2B6DF2}" type="sibTrans" cxnId="{C1357688-DB86-49D9-9E9E-8F6297F0FB0A}">
      <dgm:prSet/>
      <dgm:spPr/>
      <dgm:t>
        <a:bodyPr/>
        <a:lstStyle/>
        <a:p>
          <a:endParaRPr lang="es-ES"/>
        </a:p>
      </dgm:t>
    </dgm:pt>
    <dgm:pt modelId="{454D55C2-0D28-4247-9FA8-8D21227A38B2}">
      <dgm:prSet phldrT="[Texto]" custT="1"/>
      <dgm:spPr/>
      <dgm:t>
        <a:bodyPr/>
        <a:lstStyle/>
        <a:p>
          <a:r>
            <a:rPr lang="gl-ES" sz="1600" dirty="0" smtClean="0"/>
            <a:t>Terapia familiar</a:t>
          </a:r>
          <a:endParaRPr lang="gl-ES" sz="1600" dirty="0"/>
        </a:p>
      </dgm:t>
    </dgm:pt>
    <dgm:pt modelId="{EB980F64-0403-4284-9519-664C0D40DD78}" type="parTrans" cxnId="{B15CE7D3-4E85-4762-8E9E-588A08E5A014}">
      <dgm:prSet/>
      <dgm:spPr/>
      <dgm:t>
        <a:bodyPr/>
        <a:lstStyle/>
        <a:p>
          <a:endParaRPr lang="es-ES"/>
        </a:p>
      </dgm:t>
    </dgm:pt>
    <dgm:pt modelId="{4F833272-A2FC-41CC-886D-C569A3AA8D66}" type="sibTrans" cxnId="{B15CE7D3-4E85-4762-8E9E-588A08E5A014}">
      <dgm:prSet/>
      <dgm:spPr/>
      <dgm:t>
        <a:bodyPr/>
        <a:lstStyle/>
        <a:p>
          <a:endParaRPr lang="es-ES"/>
        </a:p>
      </dgm:t>
    </dgm:pt>
    <dgm:pt modelId="{AF42D20E-991A-4B79-B7D5-50A545C2C502}">
      <dgm:prSet phldrT="[Texto]" custT="1"/>
      <dgm:spPr/>
      <dgm:t>
        <a:bodyPr/>
        <a:lstStyle/>
        <a:p>
          <a:endParaRPr lang="gl-ES" sz="1600" dirty="0"/>
        </a:p>
      </dgm:t>
    </dgm:pt>
    <dgm:pt modelId="{CFE0C28D-0162-4441-8716-E5331C59F665}" type="parTrans" cxnId="{CDCCF9A7-EAFC-49F5-BD95-12EFAF049D3B}">
      <dgm:prSet/>
      <dgm:spPr/>
      <dgm:t>
        <a:bodyPr/>
        <a:lstStyle/>
        <a:p>
          <a:endParaRPr lang="es-ES"/>
        </a:p>
      </dgm:t>
    </dgm:pt>
    <dgm:pt modelId="{7A10EB89-34D7-4C9A-9954-67B599550CDE}" type="sibTrans" cxnId="{CDCCF9A7-EAFC-49F5-BD95-12EFAF049D3B}">
      <dgm:prSet/>
      <dgm:spPr/>
      <dgm:t>
        <a:bodyPr/>
        <a:lstStyle/>
        <a:p>
          <a:endParaRPr lang="es-ES"/>
        </a:p>
      </dgm:t>
    </dgm:pt>
    <dgm:pt modelId="{04D0194E-9744-486C-9418-2970933E7646}">
      <dgm:prSet phldrT="[Texto]" custT="1"/>
      <dgm:spPr/>
      <dgm:t>
        <a:bodyPr/>
        <a:lstStyle/>
        <a:p>
          <a:endParaRPr lang="gl-ES" sz="1600" dirty="0"/>
        </a:p>
      </dgm:t>
    </dgm:pt>
    <dgm:pt modelId="{D204125A-289B-4BE6-BA0B-F0A3BB0A449B}" type="parTrans" cxnId="{EC26546E-604A-41B1-B593-0ADE60993DEE}">
      <dgm:prSet/>
      <dgm:spPr/>
      <dgm:t>
        <a:bodyPr/>
        <a:lstStyle/>
        <a:p>
          <a:endParaRPr lang="es-ES"/>
        </a:p>
      </dgm:t>
    </dgm:pt>
    <dgm:pt modelId="{187B6415-D73C-4EA1-9ABC-00A5C0C3EA6D}" type="sibTrans" cxnId="{EC26546E-604A-41B1-B593-0ADE60993DEE}">
      <dgm:prSet/>
      <dgm:spPr/>
      <dgm:t>
        <a:bodyPr/>
        <a:lstStyle/>
        <a:p>
          <a:endParaRPr lang="es-ES"/>
        </a:p>
      </dgm:t>
    </dgm:pt>
    <dgm:pt modelId="{2117D810-A047-43AF-8FA4-216A6AEF0D80}" type="pres">
      <dgm:prSet presAssocID="{EEAB3585-6E39-4F44-94F0-5D2253CF26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05B55A17-CE22-4D5B-A55F-A6CF03BA66EC}" type="pres">
      <dgm:prSet presAssocID="{51F950FE-C27F-49BB-8D6B-03C29A2F0008}" presName="node" presStyleLbl="node1" presStyleIdx="0" presStyleCnt="3" custScaleX="34336" custScaleY="45292" custLinFactNeighborX="19706" custLinFactNeighborY="-370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4E598201-BACA-4DA6-9711-F0DFA31E0E2D}" type="pres">
      <dgm:prSet presAssocID="{6778E1EB-88FE-4E00-B7A3-B8420EA8B6D1}" presName="sibTrans" presStyleCnt="0"/>
      <dgm:spPr/>
      <dgm:t>
        <a:bodyPr/>
        <a:lstStyle/>
        <a:p>
          <a:endParaRPr lang="es-ES"/>
        </a:p>
      </dgm:t>
    </dgm:pt>
    <dgm:pt modelId="{CF02DB73-C425-480B-A883-BCDFC0827775}" type="pres">
      <dgm:prSet presAssocID="{0396C14E-268E-4F9B-860F-C14F013C6D15}" presName="node" presStyleLbl="node1" presStyleIdx="1" presStyleCnt="3" custScaleX="35967" custScaleY="63841" custLinFactNeighborX="-32890" custLinFactNeighborY="2555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BD619B28-EB9A-4B08-A258-79B1739E66DF}" type="pres">
      <dgm:prSet presAssocID="{C82F437D-C472-4E18-82F2-D4A84CEA4BF4}" presName="sibTrans" presStyleCnt="0"/>
      <dgm:spPr/>
      <dgm:t>
        <a:bodyPr/>
        <a:lstStyle/>
        <a:p>
          <a:endParaRPr lang="es-ES"/>
        </a:p>
      </dgm:t>
    </dgm:pt>
    <dgm:pt modelId="{2A4363DA-71AB-45FA-B6CE-168A13334CE6}" type="pres">
      <dgm:prSet presAssocID="{3E700623-1344-49FE-9CAB-84C4B6C1684D}" presName="node" presStyleLbl="node1" presStyleIdx="2" presStyleCnt="3" custScaleX="59081" custScaleY="100000" custLinFactNeighborX="-88042" custLinFactNeighborY="0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3B114986-FE8F-4ECB-8F83-B9224202CD12}" type="presOf" srcId="{1D97A82D-9742-42BA-AD0C-650B52519170}" destId="{2A4363DA-71AB-45FA-B6CE-168A13334CE6}" srcOrd="0" destOrd="3" presId="urn:microsoft.com/office/officeart/2005/8/layout/hList6"/>
    <dgm:cxn modelId="{9CEB22DB-0087-407D-BCE7-94B6BA4130BD}" srcId="{3E700623-1344-49FE-9CAB-84C4B6C1684D}" destId="{74E07EBE-C71A-4A37-8A9C-FCBA8A4F8488}" srcOrd="4" destOrd="0" parTransId="{6043E75F-AA21-40C1-9CC8-8663396A01D0}" sibTransId="{F26FE62A-D170-4DE4-A81A-9DC59450BD04}"/>
    <dgm:cxn modelId="{37E3C131-754B-4F39-B084-38FA1C2F67CD}" srcId="{3E700623-1344-49FE-9CAB-84C4B6C1684D}" destId="{2A9905D7-4843-4AD4-8769-868BE072071B}" srcOrd="6" destOrd="0" parTransId="{3932B06D-2080-4DEE-8295-D1787CE9BD25}" sibTransId="{40E3BAF4-4F5B-494A-B2B7-E6F475A2430F}"/>
    <dgm:cxn modelId="{450B1718-0732-4417-B844-FEEA950DF1F4}" type="presOf" srcId="{2A9905D7-4843-4AD4-8769-868BE072071B}" destId="{2A4363DA-71AB-45FA-B6CE-168A13334CE6}" srcOrd="0" destOrd="7" presId="urn:microsoft.com/office/officeart/2005/8/layout/hList6"/>
    <dgm:cxn modelId="{1DF2125B-9F15-455F-B05B-7E8F6A72575D}" srcId="{0396C14E-268E-4F9B-860F-C14F013C6D15}" destId="{81497066-E7DC-49A4-8699-5EF7F8326087}" srcOrd="1" destOrd="0" parTransId="{4D3B45E8-1757-4378-9AEA-554098A06177}" sibTransId="{5A7FA839-EFA4-42A0-95CE-D42974BF8B9B}"/>
    <dgm:cxn modelId="{2E01E846-F9A8-4F18-A6A6-1BC7025734FD}" type="presOf" srcId="{454D55C2-0D28-4247-9FA8-8D21227A38B2}" destId="{2A4363DA-71AB-45FA-B6CE-168A13334CE6}" srcOrd="0" destOrd="9" presId="urn:microsoft.com/office/officeart/2005/8/layout/hList6"/>
    <dgm:cxn modelId="{4463E840-2ABA-47F0-9F2D-A796C101B242}" type="presOf" srcId="{0396C14E-268E-4F9B-860F-C14F013C6D15}" destId="{CF02DB73-C425-480B-A883-BCDFC0827775}" srcOrd="0" destOrd="0" presId="urn:microsoft.com/office/officeart/2005/8/layout/hList6"/>
    <dgm:cxn modelId="{59FBB3F6-04C4-4A6B-9952-66C8B4674C9B}" srcId="{EEAB3585-6E39-4F44-94F0-5D2253CF261D}" destId="{51F950FE-C27F-49BB-8D6B-03C29A2F0008}" srcOrd="0" destOrd="0" parTransId="{0E997C78-631E-4A59-A457-4746C94BAB5F}" sibTransId="{6778E1EB-88FE-4E00-B7A3-B8420EA8B6D1}"/>
    <dgm:cxn modelId="{3E6BA2CE-DEA7-4E8B-B9B2-CFB22A0F8B3C}" type="presOf" srcId="{04D0194E-9744-486C-9418-2970933E7646}" destId="{2A4363DA-71AB-45FA-B6CE-168A13334CE6}" srcOrd="0" destOrd="11" presId="urn:microsoft.com/office/officeart/2005/8/layout/hList6"/>
    <dgm:cxn modelId="{CDCCF9A7-EAFC-49F5-BD95-12EFAF049D3B}" srcId="{3E700623-1344-49FE-9CAB-84C4B6C1684D}" destId="{AF42D20E-991A-4B79-B7D5-50A545C2C502}" srcOrd="9" destOrd="0" parTransId="{CFE0C28D-0162-4441-8716-E5331C59F665}" sibTransId="{7A10EB89-34D7-4C9A-9954-67B599550CDE}"/>
    <dgm:cxn modelId="{A07BA683-E50D-419F-9234-26901D9A03A1}" srcId="{3E700623-1344-49FE-9CAB-84C4B6C1684D}" destId="{FB012F28-6F2F-42BA-9510-6F0AA324F1E8}" srcOrd="1" destOrd="0" parTransId="{E41B3B16-4792-4E59-B6AE-ACBCF59C9345}" sibTransId="{B8F53939-260F-41A7-B02A-8A674C6EDAE1}"/>
    <dgm:cxn modelId="{0CD602E5-EA40-4FDE-85C1-E7652D9DE287}" type="presOf" srcId="{D9DBFFD1-2AF1-4183-89AD-921326EF5A3A}" destId="{2A4363DA-71AB-45FA-B6CE-168A13334CE6}" srcOrd="0" destOrd="6" presId="urn:microsoft.com/office/officeart/2005/8/layout/hList6"/>
    <dgm:cxn modelId="{C1357688-DB86-49D9-9E9E-8F6297F0FB0A}" srcId="{3E700623-1344-49FE-9CAB-84C4B6C1684D}" destId="{43D28B95-D574-4D94-B6B4-6F0421D6AEA0}" srcOrd="7" destOrd="0" parTransId="{59FA74E0-9216-410C-B0A9-6C0F861C6761}" sibTransId="{B6DD0201-B6A4-4757-86E2-13FBAB2B6DF2}"/>
    <dgm:cxn modelId="{9AE30D4A-0A1D-483C-B6AE-169D3D729F04}" type="presOf" srcId="{47143A80-A4DF-4748-8AD7-7846BA12F99A}" destId="{CF02DB73-C425-480B-A883-BCDFC0827775}" srcOrd="0" destOrd="1" presId="urn:microsoft.com/office/officeart/2005/8/layout/hList6"/>
    <dgm:cxn modelId="{B15CE7D3-4E85-4762-8E9E-588A08E5A014}" srcId="{3E700623-1344-49FE-9CAB-84C4B6C1684D}" destId="{454D55C2-0D28-4247-9FA8-8D21227A38B2}" srcOrd="8" destOrd="0" parTransId="{EB980F64-0403-4284-9519-664C0D40DD78}" sibTransId="{4F833272-A2FC-41CC-886D-C569A3AA8D66}"/>
    <dgm:cxn modelId="{9999A431-E826-4ADA-8577-7D7168FD9F0A}" srcId="{3E700623-1344-49FE-9CAB-84C4B6C1684D}" destId="{1D97A82D-9742-42BA-AD0C-650B52519170}" srcOrd="2" destOrd="0" parTransId="{2E9064A6-3703-4C5B-BFE3-11ECD93728C4}" sibTransId="{BE6730EC-392D-4697-92AB-77F74EF01C38}"/>
    <dgm:cxn modelId="{01E9A7BE-BFED-4DF7-876D-E54C8137D851}" srcId="{51F950FE-C27F-49BB-8D6B-03C29A2F0008}" destId="{102F1226-8777-42E9-AF84-71A24B149C61}" srcOrd="0" destOrd="0" parTransId="{A077DA66-DA85-4805-BE69-CF2C37F91B07}" sibTransId="{C47D3489-17ED-43ED-BBDB-716BCF1B625E}"/>
    <dgm:cxn modelId="{8E753D2D-92B5-470B-ACF9-1A6CC82CA92A}" type="presOf" srcId="{51F950FE-C27F-49BB-8D6B-03C29A2F0008}" destId="{05B55A17-CE22-4D5B-A55F-A6CF03BA66EC}" srcOrd="0" destOrd="0" presId="urn:microsoft.com/office/officeart/2005/8/layout/hList6"/>
    <dgm:cxn modelId="{BDEE5CA9-CB88-4AAC-BC01-F9D13650B10E}" type="presOf" srcId="{74E07EBE-C71A-4A37-8A9C-FCBA8A4F8488}" destId="{2A4363DA-71AB-45FA-B6CE-168A13334CE6}" srcOrd="0" destOrd="5" presId="urn:microsoft.com/office/officeart/2005/8/layout/hList6"/>
    <dgm:cxn modelId="{1286FCFF-C9B9-46C5-ADDF-0D7B26376AEB}" srcId="{3E700623-1344-49FE-9CAB-84C4B6C1684D}" destId="{3D540F3C-C798-4C86-B158-9A0270BF28C7}" srcOrd="3" destOrd="0" parTransId="{05B89787-D49C-4FB6-B764-7D1FB5CF0B5E}" sibTransId="{724F2FE3-2AF8-4C9A-9160-0ADEACB3096C}"/>
    <dgm:cxn modelId="{E3EB1830-75FC-4E33-80F8-24B441191E66}" type="presOf" srcId="{43D28B95-D574-4D94-B6B4-6F0421D6AEA0}" destId="{2A4363DA-71AB-45FA-B6CE-168A13334CE6}" srcOrd="0" destOrd="8" presId="urn:microsoft.com/office/officeart/2005/8/layout/hList6"/>
    <dgm:cxn modelId="{30F84597-6CD6-4DE7-B6CB-BD16AF392D87}" srcId="{0396C14E-268E-4F9B-860F-C14F013C6D15}" destId="{1F7B27C8-C3E5-4DF5-97BB-7FC00A3A52E3}" srcOrd="3" destOrd="0" parTransId="{2E7FC869-C146-4E0C-8527-D99C43C956DF}" sibTransId="{B4502FB4-60DE-4FA8-BD55-4B8B7AFE9580}"/>
    <dgm:cxn modelId="{AFD2715F-9128-4682-BC63-32382F9A92FE}" srcId="{EEAB3585-6E39-4F44-94F0-5D2253CF261D}" destId="{3E700623-1344-49FE-9CAB-84C4B6C1684D}" srcOrd="2" destOrd="0" parTransId="{E9244303-F47A-400D-8851-9DD16F2ADD2B}" sibTransId="{D3FE1CD0-E4B3-4042-BAC5-16354C4757F0}"/>
    <dgm:cxn modelId="{AD392AAE-F3C0-4A20-8B9E-4B0F0547E507}" type="presOf" srcId="{27D38B6D-35D0-40AA-AD92-5D469CAA69C4}" destId="{CF02DB73-C425-480B-A883-BCDFC0827775}" srcOrd="0" destOrd="3" presId="urn:microsoft.com/office/officeart/2005/8/layout/hList6"/>
    <dgm:cxn modelId="{907EDDCA-46FF-4361-BDAC-90552BD1B66F}" type="presOf" srcId="{102F1226-8777-42E9-AF84-71A24B149C61}" destId="{05B55A17-CE22-4D5B-A55F-A6CF03BA66EC}" srcOrd="0" destOrd="1" presId="urn:microsoft.com/office/officeart/2005/8/layout/hList6"/>
    <dgm:cxn modelId="{486CA8B4-A140-4A1E-B973-BCEE08B240AA}" type="presOf" srcId="{891E37F0-4BB9-4470-9113-2479CEE8D846}" destId="{CF02DB73-C425-480B-A883-BCDFC0827775}" srcOrd="0" destOrd="5" presId="urn:microsoft.com/office/officeart/2005/8/layout/hList6"/>
    <dgm:cxn modelId="{C3B4F4D7-F9B5-4110-8B06-5587BD35C18D}" type="presOf" srcId="{EEAB3585-6E39-4F44-94F0-5D2253CF261D}" destId="{2117D810-A047-43AF-8FA4-216A6AEF0D80}" srcOrd="0" destOrd="0" presId="urn:microsoft.com/office/officeart/2005/8/layout/hList6"/>
    <dgm:cxn modelId="{427C2245-141A-419D-B297-0747F9DD1D08}" type="presOf" srcId="{3E700623-1344-49FE-9CAB-84C4B6C1684D}" destId="{2A4363DA-71AB-45FA-B6CE-168A13334CE6}" srcOrd="0" destOrd="0" presId="urn:microsoft.com/office/officeart/2005/8/layout/hList6"/>
    <dgm:cxn modelId="{7297F084-2D23-48E2-BC40-6EF7C4C80469}" type="presOf" srcId="{AF42D20E-991A-4B79-B7D5-50A545C2C502}" destId="{2A4363DA-71AB-45FA-B6CE-168A13334CE6}" srcOrd="0" destOrd="10" presId="urn:microsoft.com/office/officeart/2005/8/layout/hList6"/>
    <dgm:cxn modelId="{B92B7398-6AF4-478A-BE30-E40AB877287E}" type="presOf" srcId="{FB012F28-6F2F-42BA-9510-6F0AA324F1E8}" destId="{2A4363DA-71AB-45FA-B6CE-168A13334CE6}" srcOrd="0" destOrd="2" presId="urn:microsoft.com/office/officeart/2005/8/layout/hList6"/>
    <dgm:cxn modelId="{8C5C2287-CBA3-4CDF-BD24-501D7C2CBA88}" srcId="{EEAB3585-6E39-4F44-94F0-5D2253CF261D}" destId="{0396C14E-268E-4F9B-860F-C14F013C6D15}" srcOrd="1" destOrd="0" parTransId="{8FBFBDF2-F1AC-431D-92A1-99A8ACB1F13F}" sibTransId="{C82F437D-C472-4E18-82F2-D4A84CEA4BF4}"/>
    <dgm:cxn modelId="{9C32B1D5-F838-437E-A717-45175EDDA3EE}" srcId="{0396C14E-268E-4F9B-860F-C14F013C6D15}" destId="{891E37F0-4BB9-4470-9113-2479CEE8D846}" srcOrd="4" destOrd="0" parTransId="{AC292F29-A49D-47BA-A51D-4DD1CF309EF0}" sibTransId="{867B2CD4-B7C5-4DD2-98B3-030E7D05C9C2}"/>
    <dgm:cxn modelId="{1CAF896B-E6F9-4525-89BC-4FFB2A32008B}" srcId="{3E700623-1344-49FE-9CAB-84C4B6C1684D}" destId="{23A34FBD-4C3B-4546-995A-50C66C90BC56}" srcOrd="0" destOrd="0" parTransId="{E6994D05-C72A-408C-A4BF-0A3AED73D8F2}" sibTransId="{05B1A8B9-CB71-4D62-96B9-56BD88735165}"/>
    <dgm:cxn modelId="{C50B997A-9FD8-41F1-8F36-D4D9DA1D77EB}" srcId="{3E700623-1344-49FE-9CAB-84C4B6C1684D}" destId="{D9DBFFD1-2AF1-4183-89AD-921326EF5A3A}" srcOrd="5" destOrd="0" parTransId="{813FFF7A-B595-4FB5-92F8-DD50B01C44E8}" sibTransId="{028D5BFF-D76B-4D70-AE75-69A1B0DBC608}"/>
    <dgm:cxn modelId="{9AFE1D30-0633-4297-8F59-236FE6A986E3}" type="presOf" srcId="{81497066-E7DC-49A4-8699-5EF7F8326087}" destId="{CF02DB73-C425-480B-A883-BCDFC0827775}" srcOrd="0" destOrd="2" presId="urn:microsoft.com/office/officeart/2005/8/layout/hList6"/>
    <dgm:cxn modelId="{460FFAFC-BCDB-4983-92E5-F95DCD85963E}" srcId="{0396C14E-268E-4F9B-860F-C14F013C6D15}" destId="{27D38B6D-35D0-40AA-AD92-5D469CAA69C4}" srcOrd="2" destOrd="0" parTransId="{00E472D7-9CBE-4792-AFD6-596B4E6D110F}" sibTransId="{40D1BB56-7436-480B-B38D-E3DA90FCCFF5}"/>
    <dgm:cxn modelId="{EC26546E-604A-41B1-B593-0ADE60993DEE}" srcId="{3E700623-1344-49FE-9CAB-84C4B6C1684D}" destId="{04D0194E-9744-486C-9418-2970933E7646}" srcOrd="10" destOrd="0" parTransId="{D204125A-289B-4BE6-BA0B-F0A3BB0A449B}" sibTransId="{187B6415-D73C-4EA1-9ABC-00A5C0C3EA6D}"/>
    <dgm:cxn modelId="{257F5304-B9EC-42BD-980C-2419C10A780E}" type="presOf" srcId="{23A34FBD-4C3B-4546-995A-50C66C90BC56}" destId="{2A4363DA-71AB-45FA-B6CE-168A13334CE6}" srcOrd="0" destOrd="1" presId="urn:microsoft.com/office/officeart/2005/8/layout/hList6"/>
    <dgm:cxn modelId="{8D3B4E47-22D9-4730-A156-BF8037D79978}" type="presOf" srcId="{1F7B27C8-C3E5-4DF5-97BB-7FC00A3A52E3}" destId="{CF02DB73-C425-480B-A883-BCDFC0827775}" srcOrd="0" destOrd="4" presId="urn:microsoft.com/office/officeart/2005/8/layout/hList6"/>
    <dgm:cxn modelId="{4AD8AE47-E598-4CE6-9DC2-6D158B019FEC}" srcId="{0396C14E-268E-4F9B-860F-C14F013C6D15}" destId="{47143A80-A4DF-4748-8AD7-7846BA12F99A}" srcOrd="0" destOrd="0" parTransId="{37FC2E49-6335-4E65-BCA7-6B17E3A69C17}" sibTransId="{82717F5F-6C63-4329-B9FC-800EEC5BEC15}"/>
    <dgm:cxn modelId="{4DF16CB1-FDC8-452E-B4B0-47E6EF725E05}" type="presOf" srcId="{3D540F3C-C798-4C86-B158-9A0270BF28C7}" destId="{2A4363DA-71AB-45FA-B6CE-168A13334CE6}" srcOrd="0" destOrd="4" presId="urn:microsoft.com/office/officeart/2005/8/layout/hList6"/>
    <dgm:cxn modelId="{284E2AA0-B300-4033-ABEF-51E423E03EF8}" type="presParOf" srcId="{2117D810-A047-43AF-8FA4-216A6AEF0D80}" destId="{05B55A17-CE22-4D5B-A55F-A6CF03BA66EC}" srcOrd="0" destOrd="0" presId="urn:microsoft.com/office/officeart/2005/8/layout/hList6"/>
    <dgm:cxn modelId="{604E6527-22B9-4A0F-B3C6-9D9B9A8CD2BE}" type="presParOf" srcId="{2117D810-A047-43AF-8FA4-216A6AEF0D80}" destId="{4E598201-BACA-4DA6-9711-F0DFA31E0E2D}" srcOrd="1" destOrd="0" presId="urn:microsoft.com/office/officeart/2005/8/layout/hList6"/>
    <dgm:cxn modelId="{760638F7-E278-44EB-AA11-A72EAECCA0F5}" type="presParOf" srcId="{2117D810-A047-43AF-8FA4-216A6AEF0D80}" destId="{CF02DB73-C425-480B-A883-BCDFC0827775}" srcOrd="2" destOrd="0" presId="urn:microsoft.com/office/officeart/2005/8/layout/hList6"/>
    <dgm:cxn modelId="{BA404B75-D921-46D7-9643-3ACA2C1C7DBF}" type="presParOf" srcId="{2117D810-A047-43AF-8FA4-216A6AEF0D80}" destId="{BD619B28-EB9A-4B08-A258-79B1739E66DF}" srcOrd="3" destOrd="0" presId="urn:microsoft.com/office/officeart/2005/8/layout/hList6"/>
    <dgm:cxn modelId="{823AD474-2199-445D-A827-B3D94322BB35}" type="presParOf" srcId="{2117D810-A047-43AF-8FA4-216A6AEF0D80}" destId="{2A4363DA-71AB-45FA-B6CE-168A13334CE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99D28-0801-4337-BA35-31B9320B078A}">
      <dsp:nvSpPr>
        <dsp:cNvPr id="0" name=""/>
        <dsp:cNvSpPr/>
      </dsp:nvSpPr>
      <dsp:spPr>
        <a:xfrm>
          <a:off x="657336" y="765406"/>
          <a:ext cx="1270333" cy="485410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err="1" smtClean="0">
              <a:solidFill>
                <a:srgbClr val="002060"/>
              </a:solidFill>
            </a:rPr>
            <a:t>Axenda</a:t>
          </a:r>
          <a:r>
            <a:rPr lang="es-ES_tradnl" sz="1600" b="1" kern="1200" dirty="0" smtClean="0">
              <a:solidFill>
                <a:srgbClr val="002060"/>
              </a:solidFill>
            </a:rPr>
            <a:t> XE</a:t>
          </a:r>
          <a:endParaRPr lang="gl-ES" sz="1600" b="1" kern="1200" dirty="0">
            <a:solidFill>
              <a:srgbClr val="002060"/>
            </a:solidFill>
          </a:endParaRPr>
        </a:p>
      </dsp:txBody>
      <dsp:txXfrm>
        <a:off x="671553" y="779623"/>
        <a:ext cx="1241899" cy="456976"/>
      </dsp:txXfrm>
    </dsp:sp>
    <dsp:sp modelId="{CE417B72-E574-4C18-9128-8DE66BE06CF8}">
      <dsp:nvSpPr>
        <dsp:cNvPr id="0" name=""/>
        <dsp:cNvSpPr/>
      </dsp:nvSpPr>
      <dsp:spPr>
        <a:xfrm rot="18477420">
          <a:off x="1769356" y="622393"/>
          <a:ext cx="822558" cy="122871"/>
        </a:xfrm>
        <a:custGeom>
          <a:avLst/>
          <a:gdLst/>
          <a:ahLst/>
          <a:cxnLst/>
          <a:rect l="0" t="0" r="0" b="0"/>
          <a:pathLst>
            <a:path>
              <a:moveTo>
                <a:pt x="0" y="61435"/>
              </a:moveTo>
              <a:lnTo>
                <a:pt x="822558" y="61435"/>
              </a:lnTo>
            </a:path>
          </a:pathLst>
        </a:custGeom>
        <a:noFill/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gl-ES" sz="1600" kern="1200"/>
        </a:p>
      </dsp:txBody>
      <dsp:txXfrm>
        <a:off x="2160071" y="663265"/>
        <a:ext cx="41127" cy="41127"/>
      </dsp:txXfrm>
    </dsp:sp>
    <dsp:sp modelId="{50871758-C8D6-4C9D-8337-21E2A8F82CD3}">
      <dsp:nvSpPr>
        <dsp:cNvPr id="0" name=""/>
        <dsp:cNvSpPr/>
      </dsp:nvSpPr>
      <dsp:spPr>
        <a:xfrm>
          <a:off x="2433601" y="164104"/>
          <a:ext cx="1492221" cy="390885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002060"/>
              </a:solidFill>
            </a:rPr>
            <a:t>Temporalización</a:t>
          </a:r>
          <a:endParaRPr lang="gl-ES" sz="1600" kern="1200" dirty="0">
            <a:solidFill>
              <a:srgbClr val="002060"/>
            </a:solidFill>
          </a:endParaRPr>
        </a:p>
      </dsp:txBody>
      <dsp:txXfrm>
        <a:off x="2445050" y="175553"/>
        <a:ext cx="1469323" cy="367987"/>
      </dsp:txXfrm>
    </dsp:sp>
    <dsp:sp modelId="{5121E7E1-28E0-4D5D-AC0C-0FD79C18FA10}">
      <dsp:nvSpPr>
        <dsp:cNvPr id="0" name=""/>
        <dsp:cNvSpPr/>
      </dsp:nvSpPr>
      <dsp:spPr>
        <a:xfrm rot="21169211">
          <a:off x="1926032" y="920578"/>
          <a:ext cx="417626" cy="122871"/>
        </a:xfrm>
        <a:custGeom>
          <a:avLst/>
          <a:gdLst/>
          <a:ahLst/>
          <a:cxnLst/>
          <a:rect l="0" t="0" r="0" b="0"/>
          <a:pathLst>
            <a:path>
              <a:moveTo>
                <a:pt x="0" y="61435"/>
              </a:moveTo>
              <a:lnTo>
                <a:pt x="417626" y="61435"/>
              </a:lnTo>
            </a:path>
          </a:pathLst>
        </a:custGeom>
        <a:noFill/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gl-ES" sz="1600" kern="1200"/>
        </a:p>
      </dsp:txBody>
      <dsp:txXfrm>
        <a:off x="2124405" y="971573"/>
        <a:ext cx="20881" cy="20881"/>
      </dsp:txXfrm>
    </dsp:sp>
    <dsp:sp modelId="{B9959CE9-369C-4F88-A96A-4E916A7FDFE4}">
      <dsp:nvSpPr>
        <dsp:cNvPr id="0" name=""/>
        <dsp:cNvSpPr/>
      </dsp:nvSpPr>
      <dsp:spPr>
        <a:xfrm>
          <a:off x="2342021" y="761656"/>
          <a:ext cx="1817443" cy="388518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002060"/>
              </a:solidFill>
            </a:rPr>
            <a:t>Ámbitos de </a:t>
          </a:r>
          <a:r>
            <a:rPr lang="es-ES_tradnl" sz="1600" kern="1200" dirty="0" err="1" smtClean="0">
              <a:solidFill>
                <a:srgbClr val="002060"/>
              </a:solidFill>
            </a:rPr>
            <a:t>traballo</a:t>
          </a:r>
          <a:endParaRPr lang="gl-ES" sz="1600" kern="1200" dirty="0">
            <a:solidFill>
              <a:srgbClr val="002060"/>
            </a:solidFill>
          </a:endParaRPr>
        </a:p>
      </dsp:txBody>
      <dsp:txXfrm>
        <a:off x="2353400" y="773035"/>
        <a:ext cx="1794685" cy="365760"/>
      </dsp:txXfrm>
    </dsp:sp>
    <dsp:sp modelId="{8E016243-A898-4812-9191-E81E7478FCEA}">
      <dsp:nvSpPr>
        <dsp:cNvPr id="0" name=""/>
        <dsp:cNvSpPr/>
      </dsp:nvSpPr>
      <dsp:spPr>
        <a:xfrm rot="2518798">
          <a:off x="1830138" y="1200887"/>
          <a:ext cx="760120" cy="122871"/>
        </a:xfrm>
        <a:custGeom>
          <a:avLst/>
          <a:gdLst/>
          <a:ahLst/>
          <a:cxnLst/>
          <a:rect l="0" t="0" r="0" b="0"/>
          <a:pathLst>
            <a:path>
              <a:moveTo>
                <a:pt x="0" y="61435"/>
              </a:moveTo>
              <a:lnTo>
                <a:pt x="760120" y="61435"/>
              </a:lnTo>
            </a:path>
          </a:pathLst>
        </a:custGeom>
        <a:noFill/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gl-ES" sz="1600" kern="1200"/>
        </a:p>
      </dsp:txBody>
      <dsp:txXfrm>
        <a:off x="2191195" y="1243320"/>
        <a:ext cx="38006" cy="38006"/>
      </dsp:txXfrm>
    </dsp:sp>
    <dsp:sp modelId="{F31CB338-7414-4664-9259-FB3A5A9FF43C}">
      <dsp:nvSpPr>
        <dsp:cNvPr id="0" name=""/>
        <dsp:cNvSpPr/>
      </dsp:nvSpPr>
      <dsp:spPr>
        <a:xfrm>
          <a:off x="2492727" y="1349037"/>
          <a:ext cx="1445620" cy="334993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002060"/>
              </a:solidFill>
            </a:rPr>
            <a:t>Destinatarios</a:t>
          </a:r>
          <a:endParaRPr lang="gl-ES" sz="1600" kern="1200" dirty="0">
            <a:solidFill>
              <a:srgbClr val="002060"/>
            </a:solidFill>
          </a:endParaRPr>
        </a:p>
      </dsp:txBody>
      <dsp:txXfrm>
        <a:off x="2502539" y="1358849"/>
        <a:ext cx="1425996" cy="3153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7F28F-D45C-4829-8D1B-B2D2E398E340}">
      <dsp:nvSpPr>
        <dsp:cNvPr id="0" name=""/>
        <dsp:cNvSpPr/>
      </dsp:nvSpPr>
      <dsp:spPr>
        <a:xfrm>
          <a:off x="1898088" y="1382637"/>
          <a:ext cx="2304263" cy="1219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/>
            <a:t>Proxecto</a:t>
          </a:r>
          <a:r>
            <a:rPr lang="es-ES" sz="2400" b="1" kern="1200" dirty="0" smtClean="0"/>
            <a:t> Conecta-Aleida</a:t>
          </a:r>
          <a:endParaRPr lang="es-ES" sz="2400" b="1" kern="1200" dirty="0"/>
        </a:p>
      </dsp:txBody>
      <dsp:txXfrm>
        <a:off x="1957604" y="1442153"/>
        <a:ext cx="2185231" cy="1100168"/>
      </dsp:txXfrm>
    </dsp:sp>
    <dsp:sp modelId="{EF015B66-4A8A-416F-8FF6-D3CE919BC5D0}">
      <dsp:nvSpPr>
        <dsp:cNvPr id="0" name=""/>
        <dsp:cNvSpPr/>
      </dsp:nvSpPr>
      <dsp:spPr>
        <a:xfrm rot="16200000">
          <a:off x="2700052" y="1032469"/>
          <a:ext cx="7003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335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F724A-11ED-40BF-814C-AD7A16CC0FD6}">
      <dsp:nvSpPr>
        <dsp:cNvPr id="0" name=""/>
        <dsp:cNvSpPr/>
      </dsp:nvSpPr>
      <dsp:spPr>
        <a:xfrm>
          <a:off x="2539965" y="55734"/>
          <a:ext cx="1020508" cy="6265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Escola</a:t>
          </a:r>
          <a:r>
            <a:rPr lang="es-ES" sz="1600" kern="1200" dirty="0" smtClean="0"/>
            <a:t> da vida</a:t>
          </a:r>
          <a:endParaRPr lang="es-ES" sz="1600" kern="1200" dirty="0"/>
        </a:p>
      </dsp:txBody>
      <dsp:txXfrm>
        <a:off x="2570551" y="86320"/>
        <a:ext cx="959336" cy="565395"/>
      </dsp:txXfrm>
    </dsp:sp>
    <dsp:sp modelId="{5CE645F5-1DF0-4C1F-8182-6F25C8AE4B18}">
      <dsp:nvSpPr>
        <dsp:cNvPr id="0" name=""/>
        <dsp:cNvSpPr/>
      </dsp:nvSpPr>
      <dsp:spPr>
        <a:xfrm rot="19899000">
          <a:off x="4154083" y="1280001"/>
          <a:ext cx="4322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2278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136C0-96FA-4912-9CA9-5502B0573829}">
      <dsp:nvSpPr>
        <dsp:cNvPr id="0" name=""/>
        <dsp:cNvSpPr/>
      </dsp:nvSpPr>
      <dsp:spPr>
        <a:xfrm>
          <a:off x="4272134" y="599656"/>
          <a:ext cx="1647296" cy="5777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Fortalecemento</a:t>
          </a:r>
          <a:r>
            <a:rPr lang="es-ES" sz="1600" kern="1200" dirty="0" smtClean="0"/>
            <a:t> familiar</a:t>
          </a:r>
          <a:endParaRPr lang="es-ES" sz="1600" kern="1200" dirty="0"/>
        </a:p>
      </dsp:txBody>
      <dsp:txXfrm>
        <a:off x="4300335" y="627857"/>
        <a:ext cx="1590894" cy="521308"/>
      </dsp:txXfrm>
    </dsp:sp>
    <dsp:sp modelId="{10CBDA36-34B6-4F1F-AC1B-B10EE55AC1D4}">
      <dsp:nvSpPr>
        <dsp:cNvPr id="0" name=""/>
        <dsp:cNvSpPr/>
      </dsp:nvSpPr>
      <dsp:spPr>
        <a:xfrm rot="1275822">
          <a:off x="4194542" y="2482193"/>
          <a:ext cx="2294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412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D8BAA-E9AD-4377-AA23-8D128943B5B4}">
      <dsp:nvSpPr>
        <dsp:cNvPr id="0" name=""/>
        <dsp:cNvSpPr/>
      </dsp:nvSpPr>
      <dsp:spPr>
        <a:xfrm>
          <a:off x="4416145" y="2471858"/>
          <a:ext cx="1338946" cy="6249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Terapia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familiar</a:t>
          </a:r>
          <a:endParaRPr lang="es-ES" sz="1600" kern="1200" dirty="0"/>
        </a:p>
      </dsp:txBody>
      <dsp:txXfrm>
        <a:off x="4446651" y="2502364"/>
        <a:ext cx="1277934" cy="563913"/>
      </dsp:txXfrm>
    </dsp:sp>
    <dsp:sp modelId="{EB14CE5E-FA39-4312-A389-66CC44484AE8}">
      <dsp:nvSpPr>
        <dsp:cNvPr id="0" name=""/>
        <dsp:cNvSpPr/>
      </dsp:nvSpPr>
      <dsp:spPr>
        <a:xfrm rot="5240250">
          <a:off x="2863500" y="2827138"/>
          <a:ext cx="4510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089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C5F0B-742A-41DD-8E69-64C4163775A8}">
      <dsp:nvSpPr>
        <dsp:cNvPr id="0" name=""/>
        <dsp:cNvSpPr/>
      </dsp:nvSpPr>
      <dsp:spPr>
        <a:xfrm>
          <a:off x="2035448" y="3052439"/>
          <a:ext cx="2164681" cy="7856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1600" kern="1200" dirty="0" err="1" smtClean="0"/>
            <a:t>Outras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colaboracións</a:t>
          </a:r>
          <a:r>
            <a:rPr lang="es-ES" sz="1600" kern="1200" dirty="0" smtClean="0"/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“</a:t>
          </a:r>
          <a:r>
            <a:rPr lang="es-ES" sz="1200" kern="1200" dirty="0" err="1" smtClean="0"/>
            <a:t>Anaquiños</a:t>
          </a:r>
          <a:r>
            <a:rPr lang="es-ES" sz="1200" kern="1200" dirty="0" smtClean="0"/>
            <a:t> matemáticos”</a:t>
          </a:r>
        </a:p>
      </dsp:txBody>
      <dsp:txXfrm>
        <a:off x="2073799" y="3090790"/>
        <a:ext cx="2087979" cy="708916"/>
      </dsp:txXfrm>
    </dsp:sp>
    <dsp:sp modelId="{13D70362-5194-49CC-A947-69BFA6246708}">
      <dsp:nvSpPr>
        <dsp:cNvPr id="0" name=""/>
        <dsp:cNvSpPr/>
      </dsp:nvSpPr>
      <dsp:spPr>
        <a:xfrm rot="9254196">
          <a:off x="1546659" y="2628661"/>
          <a:ext cx="3698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808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A8115-4386-4A1E-8F42-3871FA2AB21C}">
      <dsp:nvSpPr>
        <dsp:cNvPr id="0" name=""/>
        <dsp:cNvSpPr/>
      </dsp:nvSpPr>
      <dsp:spPr>
        <a:xfrm>
          <a:off x="455713" y="2565425"/>
          <a:ext cx="1109325" cy="8226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Obradoiros</a:t>
          </a: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do PAT</a:t>
          </a:r>
          <a:endParaRPr lang="es-ES" sz="1600" kern="1200" dirty="0"/>
        </a:p>
      </dsp:txBody>
      <dsp:txXfrm>
        <a:off x="495869" y="2605581"/>
        <a:ext cx="1029013" cy="742294"/>
      </dsp:txXfrm>
    </dsp:sp>
    <dsp:sp modelId="{56DB840D-DD05-4D04-B74A-DBA6CE28878F}">
      <dsp:nvSpPr>
        <dsp:cNvPr id="0" name=""/>
        <dsp:cNvSpPr/>
      </dsp:nvSpPr>
      <dsp:spPr>
        <a:xfrm rot="12660552">
          <a:off x="1447560" y="1219385"/>
          <a:ext cx="6337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3771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1FDDC-B12E-43C6-B73C-605AE73A6748}">
      <dsp:nvSpPr>
        <dsp:cNvPr id="0" name=""/>
        <dsp:cNvSpPr/>
      </dsp:nvSpPr>
      <dsp:spPr>
        <a:xfrm>
          <a:off x="146283" y="432841"/>
          <a:ext cx="1656175" cy="6232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Titorías</a:t>
          </a:r>
          <a:r>
            <a:rPr lang="es-ES" sz="1600" kern="1200" dirty="0" smtClean="0"/>
            <a:t> individualizadas</a:t>
          </a:r>
          <a:endParaRPr lang="es-ES" sz="1600" kern="1200" dirty="0"/>
        </a:p>
      </dsp:txBody>
      <dsp:txXfrm>
        <a:off x="176710" y="463268"/>
        <a:ext cx="1595321" cy="562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91AEF-AD3B-4FAA-A37F-3EA5107D2548}">
      <dsp:nvSpPr>
        <dsp:cNvPr id="0" name=""/>
        <dsp:cNvSpPr/>
      </dsp:nvSpPr>
      <dsp:spPr>
        <a:xfrm>
          <a:off x="1624811" y="42304"/>
          <a:ext cx="2030625" cy="203062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Organización académica</a:t>
          </a:r>
          <a:endParaRPr lang="es-ES" sz="1600" kern="1200" dirty="0"/>
        </a:p>
      </dsp:txBody>
      <dsp:txXfrm>
        <a:off x="1895561" y="397664"/>
        <a:ext cx="1489125" cy="913781"/>
      </dsp:txXfrm>
    </dsp:sp>
    <dsp:sp modelId="{CC90EBF7-7C08-412F-9FE7-A19339FAD633}">
      <dsp:nvSpPr>
        <dsp:cNvPr id="0" name=""/>
        <dsp:cNvSpPr/>
      </dsp:nvSpPr>
      <dsp:spPr>
        <a:xfrm>
          <a:off x="2357528" y="1311445"/>
          <a:ext cx="2030625" cy="203062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Convivencia escolar</a:t>
          </a:r>
          <a:endParaRPr lang="es-ES" sz="1600" kern="1200" dirty="0"/>
        </a:p>
      </dsp:txBody>
      <dsp:txXfrm>
        <a:off x="2978561" y="1836023"/>
        <a:ext cx="1218375" cy="1116844"/>
      </dsp:txXfrm>
    </dsp:sp>
    <dsp:sp modelId="{40B597ED-D1B3-46C1-9880-D9C24B74504B}">
      <dsp:nvSpPr>
        <dsp:cNvPr id="0" name=""/>
        <dsp:cNvSpPr/>
      </dsp:nvSpPr>
      <dsp:spPr>
        <a:xfrm>
          <a:off x="892093" y="1311445"/>
          <a:ext cx="2030625" cy="203062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Acción </a:t>
          </a:r>
          <a:r>
            <a:rPr lang="es-ES" sz="1600" b="1" kern="1200" dirty="0" err="1" smtClean="0"/>
            <a:t>titorial</a:t>
          </a:r>
          <a:endParaRPr lang="es-ES" sz="1600" kern="1200" dirty="0"/>
        </a:p>
      </dsp:txBody>
      <dsp:txXfrm>
        <a:off x="1083311" y="1836023"/>
        <a:ext cx="1218375" cy="1116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7DED6-15AD-4C3B-BBAD-9D8DC0ECF234}">
      <dsp:nvSpPr>
        <dsp:cNvPr id="0" name=""/>
        <dsp:cNvSpPr/>
      </dsp:nvSpPr>
      <dsp:spPr>
        <a:xfrm>
          <a:off x="1829830" y="564629"/>
          <a:ext cx="4813524" cy="4813524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D7369-B08C-4F97-836E-7B039651DDCB}">
      <dsp:nvSpPr>
        <dsp:cNvPr id="0" name=""/>
        <dsp:cNvSpPr/>
      </dsp:nvSpPr>
      <dsp:spPr>
        <a:xfrm>
          <a:off x="1829830" y="564629"/>
          <a:ext cx="4813524" cy="4813524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BAD82-9EDB-4589-822C-D4642554FCBA}">
      <dsp:nvSpPr>
        <dsp:cNvPr id="0" name=""/>
        <dsp:cNvSpPr/>
      </dsp:nvSpPr>
      <dsp:spPr>
        <a:xfrm>
          <a:off x="1829830" y="564629"/>
          <a:ext cx="4813524" cy="4813524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44BAD-EED3-4660-96D2-3EC4CAC191F1}">
      <dsp:nvSpPr>
        <dsp:cNvPr id="0" name=""/>
        <dsp:cNvSpPr/>
      </dsp:nvSpPr>
      <dsp:spPr>
        <a:xfrm>
          <a:off x="3129997" y="1864796"/>
          <a:ext cx="2213191" cy="2213191"/>
        </a:xfrm>
        <a:prstGeom prst="ellips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smtClean="0"/>
            <a:t>j</a:t>
          </a:r>
          <a:endParaRPr lang="es-ES" sz="800" kern="1200" dirty="0"/>
        </a:p>
      </dsp:txBody>
      <dsp:txXfrm>
        <a:off x="3454111" y="2188910"/>
        <a:ext cx="1564963" cy="1564963"/>
      </dsp:txXfrm>
    </dsp:sp>
    <dsp:sp modelId="{D825BAD0-143A-46F0-B34A-7F6A4918F545}">
      <dsp:nvSpPr>
        <dsp:cNvPr id="0" name=""/>
        <dsp:cNvSpPr/>
      </dsp:nvSpPr>
      <dsp:spPr>
        <a:xfrm>
          <a:off x="3216508" y="158954"/>
          <a:ext cx="2040170" cy="9228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Alumnado</a:t>
          </a:r>
          <a:endParaRPr lang="es-ES" sz="1800" b="1" kern="1200" dirty="0"/>
        </a:p>
      </dsp:txBody>
      <dsp:txXfrm>
        <a:off x="3515284" y="294109"/>
        <a:ext cx="1442618" cy="652584"/>
      </dsp:txXfrm>
    </dsp:sp>
    <dsp:sp modelId="{FD544B5A-9A7A-4DE6-8165-38A446DA1E2D}">
      <dsp:nvSpPr>
        <dsp:cNvPr id="0" name=""/>
        <dsp:cNvSpPr/>
      </dsp:nvSpPr>
      <dsp:spPr>
        <a:xfrm>
          <a:off x="5314765" y="3566179"/>
          <a:ext cx="1915689" cy="11614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Famililas</a:t>
          </a:r>
          <a:endParaRPr lang="es-ES" sz="1800" b="1" kern="1200" dirty="0"/>
        </a:p>
      </dsp:txBody>
      <dsp:txXfrm>
        <a:off x="5595311" y="3736264"/>
        <a:ext cx="1354597" cy="821244"/>
      </dsp:txXfrm>
    </dsp:sp>
    <dsp:sp modelId="{A78ACB78-E23D-4BCD-A1DD-15FFE462AD2D}">
      <dsp:nvSpPr>
        <dsp:cNvPr id="0" name=""/>
        <dsp:cNvSpPr/>
      </dsp:nvSpPr>
      <dsp:spPr>
        <a:xfrm>
          <a:off x="1194480" y="3639032"/>
          <a:ext cx="2012191" cy="10157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Profesorado</a:t>
          </a:r>
          <a:endParaRPr lang="es-ES" sz="1800" b="1" kern="1200" dirty="0"/>
        </a:p>
      </dsp:txBody>
      <dsp:txXfrm>
        <a:off x="1489159" y="3787779"/>
        <a:ext cx="1422833" cy="718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56C5C-148D-4664-97B4-EA3FB66CDF7A}">
      <dsp:nvSpPr>
        <dsp:cNvPr id="0" name=""/>
        <dsp:cNvSpPr/>
      </dsp:nvSpPr>
      <dsp:spPr>
        <a:xfrm>
          <a:off x="2817486" y="778"/>
          <a:ext cx="864101" cy="414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ANPAS</a:t>
          </a:r>
          <a:endParaRPr lang="es-ES" sz="1400" b="0" kern="1200" dirty="0"/>
        </a:p>
      </dsp:txBody>
      <dsp:txXfrm>
        <a:off x="2837698" y="20990"/>
        <a:ext cx="823677" cy="373615"/>
      </dsp:txXfrm>
    </dsp:sp>
    <dsp:sp modelId="{1A7B48A1-4179-4A96-A817-0320EF924B37}">
      <dsp:nvSpPr>
        <dsp:cNvPr id="0" name=""/>
        <dsp:cNvSpPr/>
      </dsp:nvSpPr>
      <dsp:spPr>
        <a:xfrm>
          <a:off x="1387625" y="207798"/>
          <a:ext cx="3723824" cy="3723824"/>
        </a:xfrm>
        <a:custGeom>
          <a:avLst/>
          <a:gdLst/>
          <a:ahLst/>
          <a:cxnLst/>
          <a:rect l="0" t="0" r="0" b="0"/>
          <a:pathLst>
            <a:path>
              <a:moveTo>
                <a:pt x="2295328" y="51148"/>
              </a:moveTo>
              <a:arcTo wR="1861912" hR="1861912" stAng="17007650" swAng="25425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C9769-26C0-42D7-AB56-C37313BAD56D}">
      <dsp:nvSpPr>
        <dsp:cNvPr id="0" name=""/>
        <dsp:cNvSpPr/>
      </dsp:nvSpPr>
      <dsp:spPr>
        <a:xfrm>
          <a:off x="3789578" y="296350"/>
          <a:ext cx="933169" cy="414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Concello</a:t>
          </a:r>
          <a:endParaRPr lang="es-ES" sz="1400" b="0" kern="1200" dirty="0"/>
        </a:p>
      </dsp:txBody>
      <dsp:txXfrm>
        <a:off x="3809790" y="316562"/>
        <a:ext cx="892745" cy="373615"/>
      </dsp:txXfrm>
    </dsp:sp>
    <dsp:sp modelId="{230CF5E1-00FF-43A2-B08C-A91EC9A1C3BB}">
      <dsp:nvSpPr>
        <dsp:cNvPr id="0" name=""/>
        <dsp:cNvSpPr/>
      </dsp:nvSpPr>
      <dsp:spPr>
        <a:xfrm>
          <a:off x="1387625" y="207798"/>
          <a:ext cx="3723824" cy="3723824"/>
        </a:xfrm>
        <a:custGeom>
          <a:avLst/>
          <a:gdLst/>
          <a:ahLst/>
          <a:cxnLst/>
          <a:rect l="0" t="0" r="0" b="0"/>
          <a:pathLst>
            <a:path>
              <a:moveTo>
                <a:pt x="3137868" y="505943"/>
              </a:moveTo>
              <a:arcTo wR="1861912" hR="1861912" stAng="18795524" swAng="88886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650C5-1148-4931-B579-AF511199CD47}">
      <dsp:nvSpPr>
        <dsp:cNvPr id="0" name=""/>
        <dsp:cNvSpPr/>
      </dsp:nvSpPr>
      <dsp:spPr>
        <a:xfrm>
          <a:off x="4481897" y="1089224"/>
          <a:ext cx="922589" cy="414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Centro de Saúde</a:t>
          </a:r>
          <a:endParaRPr lang="es-ES" sz="1400" b="0" kern="1200" dirty="0"/>
        </a:p>
      </dsp:txBody>
      <dsp:txXfrm>
        <a:off x="4502109" y="1109436"/>
        <a:ext cx="882165" cy="373615"/>
      </dsp:txXfrm>
    </dsp:sp>
    <dsp:sp modelId="{B2133E5D-8D7F-4A02-8BA9-5096EA959C04}">
      <dsp:nvSpPr>
        <dsp:cNvPr id="0" name=""/>
        <dsp:cNvSpPr/>
      </dsp:nvSpPr>
      <dsp:spPr>
        <a:xfrm>
          <a:off x="1387625" y="207798"/>
          <a:ext cx="3723824" cy="3723824"/>
        </a:xfrm>
        <a:custGeom>
          <a:avLst/>
          <a:gdLst/>
          <a:ahLst/>
          <a:cxnLst/>
          <a:rect l="0" t="0" r="0" b="0"/>
          <a:pathLst>
            <a:path>
              <a:moveTo>
                <a:pt x="3637475" y="1301474"/>
              </a:moveTo>
              <a:arcTo wR="1861912" hR="1861912" stAng="20548937" swAng="114645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7DC74-FCF8-4DE6-ACA6-94F50951175A}">
      <dsp:nvSpPr>
        <dsp:cNvPr id="0" name=""/>
        <dsp:cNvSpPr/>
      </dsp:nvSpPr>
      <dsp:spPr>
        <a:xfrm>
          <a:off x="4774005" y="2127668"/>
          <a:ext cx="636984" cy="414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Garda Ciivil</a:t>
          </a:r>
          <a:endParaRPr lang="es-ES" sz="1400" b="0" kern="1200" dirty="0"/>
        </a:p>
      </dsp:txBody>
      <dsp:txXfrm>
        <a:off x="4794217" y="2147880"/>
        <a:ext cx="596560" cy="373615"/>
      </dsp:txXfrm>
    </dsp:sp>
    <dsp:sp modelId="{FADF01D3-44AB-487A-B177-9E5995DB2768}">
      <dsp:nvSpPr>
        <dsp:cNvPr id="0" name=""/>
        <dsp:cNvSpPr/>
      </dsp:nvSpPr>
      <dsp:spPr>
        <a:xfrm>
          <a:off x="1395742" y="177844"/>
          <a:ext cx="3723824" cy="3723824"/>
        </a:xfrm>
        <a:custGeom>
          <a:avLst/>
          <a:gdLst/>
          <a:ahLst/>
          <a:cxnLst/>
          <a:rect l="0" t="0" r="0" b="0"/>
          <a:pathLst>
            <a:path>
              <a:moveTo>
                <a:pt x="3653990" y="2367056"/>
              </a:moveTo>
              <a:arcTo wR="1861912" hR="1861912" stAng="944514" swAng="60107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6EA7C-3C89-4CA5-9242-FB22C4AF6AA0}">
      <dsp:nvSpPr>
        <dsp:cNvPr id="0" name=""/>
        <dsp:cNvSpPr/>
      </dsp:nvSpPr>
      <dsp:spPr>
        <a:xfrm>
          <a:off x="4264242" y="2851929"/>
          <a:ext cx="1112327" cy="414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Asociación Empresarios</a:t>
          </a:r>
          <a:endParaRPr lang="es-ES" sz="1400" b="0" kern="1200" dirty="0"/>
        </a:p>
      </dsp:txBody>
      <dsp:txXfrm>
        <a:off x="4284454" y="2872141"/>
        <a:ext cx="1071903" cy="373615"/>
      </dsp:txXfrm>
    </dsp:sp>
    <dsp:sp modelId="{896AD593-A83D-4710-9B77-67520D28D8E3}">
      <dsp:nvSpPr>
        <dsp:cNvPr id="0" name=""/>
        <dsp:cNvSpPr/>
      </dsp:nvSpPr>
      <dsp:spPr>
        <a:xfrm>
          <a:off x="1375042" y="214248"/>
          <a:ext cx="3723824" cy="3723824"/>
        </a:xfrm>
        <a:custGeom>
          <a:avLst/>
          <a:gdLst/>
          <a:ahLst/>
          <a:cxnLst/>
          <a:rect l="0" t="0" r="0" b="0"/>
          <a:pathLst>
            <a:path>
              <a:moveTo>
                <a:pt x="3289328" y="3057402"/>
              </a:moveTo>
              <a:arcTo wR="1861912" hR="1861912" stAng="2396812" swAng="1348052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CDD54-5D6D-4EF4-932B-0002B60933EB}">
      <dsp:nvSpPr>
        <dsp:cNvPr id="0" name=""/>
        <dsp:cNvSpPr/>
      </dsp:nvSpPr>
      <dsp:spPr>
        <a:xfrm>
          <a:off x="3455606" y="3649181"/>
          <a:ext cx="636984" cy="414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Policía Local</a:t>
          </a:r>
          <a:endParaRPr lang="es-ES" sz="1400" b="0" kern="1200" dirty="0"/>
        </a:p>
      </dsp:txBody>
      <dsp:txXfrm>
        <a:off x="3475818" y="3669393"/>
        <a:ext cx="596560" cy="373615"/>
      </dsp:txXfrm>
    </dsp:sp>
    <dsp:sp modelId="{CF1AD406-6A3E-43DA-81E3-1895B8CE03A6}">
      <dsp:nvSpPr>
        <dsp:cNvPr id="0" name=""/>
        <dsp:cNvSpPr/>
      </dsp:nvSpPr>
      <dsp:spPr>
        <a:xfrm>
          <a:off x="1387625" y="207798"/>
          <a:ext cx="3723824" cy="3723824"/>
        </a:xfrm>
        <a:custGeom>
          <a:avLst/>
          <a:gdLst/>
          <a:ahLst/>
          <a:cxnLst/>
          <a:rect l="0" t="0" r="0" b="0"/>
          <a:pathLst>
            <a:path>
              <a:moveTo>
                <a:pt x="2066059" y="3712598"/>
              </a:moveTo>
              <a:arcTo wR="1861912" hR="1861912" stAng="5022311" swAng="34989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A4641-193A-4293-857F-86936345827F}">
      <dsp:nvSpPr>
        <dsp:cNvPr id="0" name=""/>
        <dsp:cNvSpPr/>
      </dsp:nvSpPr>
      <dsp:spPr>
        <a:xfrm>
          <a:off x="2187294" y="3649181"/>
          <a:ext cx="1075363" cy="414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Fund. Secr. Xitano</a:t>
          </a:r>
          <a:endParaRPr lang="es-ES" sz="1400" b="0" kern="1200" dirty="0"/>
        </a:p>
      </dsp:txBody>
      <dsp:txXfrm>
        <a:off x="2207506" y="3669393"/>
        <a:ext cx="1034939" cy="373615"/>
      </dsp:txXfrm>
    </dsp:sp>
    <dsp:sp modelId="{BBF0F8F9-E467-4C65-BB82-8710DEF94180}">
      <dsp:nvSpPr>
        <dsp:cNvPr id="0" name=""/>
        <dsp:cNvSpPr/>
      </dsp:nvSpPr>
      <dsp:spPr>
        <a:xfrm>
          <a:off x="1387625" y="207798"/>
          <a:ext cx="3723824" cy="3723824"/>
        </a:xfrm>
        <a:custGeom>
          <a:avLst/>
          <a:gdLst/>
          <a:ahLst/>
          <a:cxnLst/>
          <a:rect l="0" t="0" r="0" b="0"/>
          <a:pathLst>
            <a:path>
              <a:moveTo>
                <a:pt x="873808" y="3440001"/>
              </a:moveTo>
              <a:arcTo wR="1861912" hR="1861912" stAng="7323137" swAng="47203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E2E09-7D49-43D3-BFE3-BD110DAD6150}">
      <dsp:nvSpPr>
        <dsp:cNvPr id="0" name=""/>
        <dsp:cNvSpPr/>
      </dsp:nvSpPr>
      <dsp:spPr>
        <a:xfrm>
          <a:off x="1371379" y="3081983"/>
          <a:ext cx="942036" cy="414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ACPP AGARESO</a:t>
          </a:r>
          <a:endParaRPr lang="es-ES" sz="1400" b="0" kern="1200" dirty="0"/>
        </a:p>
      </dsp:txBody>
      <dsp:txXfrm>
        <a:off x="1391591" y="3102195"/>
        <a:ext cx="901612" cy="373615"/>
      </dsp:txXfrm>
    </dsp:sp>
    <dsp:sp modelId="{3EEB7F21-BA60-4C21-BC2C-58764649CD2A}">
      <dsp:nvSpPr>
        <dsp:cNvPr id="0" name=""/>
        <dsp:cNvSpPr/>
      </dsp:nvSpPr>
      <dsp:spPr>
        <a:xfrm>
          <a:off x="1317403" y="106861"/>
          <a:ext cx="3723824" cy="3723824"/>
        </a:xfrm>
        <a:custGeom>
          <a:avLst/>
          <a:gdLst/>
          <a:ahLst/>
          <a:cxnLst/>
          <a:rect l="0" t="0" r="0" b="0"/>
          <a:pathLst>
            <a:path>
              <a:moveTo>
                <a:pt x="366469" y="2971131"/>
              </a:moveTo>
              <a:arcTo wR="1861912" hR="1861912" stAng="8606067" swAng="902703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51CE8-6FD3-4ABE-91DF-7D6DACD22EFE}">
      <dsp:nvSpPr>
        <dsp:cNvPr id="0" name=""/>
        <dsp:cNvSpPr/>
      </dsp:nvSpPr>
      <dsp:spPr>
        <a:xfrm>
          <a:off x="671734" y="2248026"/>
          <a:ext cx="1443132" cy="3991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Centros Infantil e Primaria</a:t>
          </a:r>
          <a:endParaRPr lang="es-ES" sz="1400" b="0" kern="1200" dirty="0"/>
        </a:p>
      </dsp:txBody>
      <dsp:txXfrm>
        <a:off x="691218" y="2267510"/>
        <a:ext cx="1404164" cy="360162"/>
      </dsp:txXfrm>
    </dsp:sp>
    <dsp:sp modelId="{0A870974-3C3B-41F5-9CFD-AA460A228590}">
      <dsp:nvSpPr>
        <dsp:cNvPr id="0" name=""/>
        <dsp:cNvSpPr/>
      </dsp:nvSpPr>
      <dsp:spPr>
        <a:xfrm>
          <a:off x="1360917" y="285471"/>
          <a:ext cx="3723824" cy="3723824"/>
        </a:xfrm>
        <a:custGeom>
          <a:avLst/>
          <a:gdLst/>
          <a:ahLst/>
          <a:cxnLst/>
          <a:rect l="0" t="0" r="0" b="0"/>
          <a:pathLst>
            <a:path>
              <a:moveTo>
                <a:pt x="2330" y="1955033"/>
              </a:moveTo>
              <a:arcTo wR="1861912" hR="1861912" stAng="10627993" swAng="137247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9B474-6F72-4A84-8C03-B24CF34E379D}">
      <dsp:nvSpPr>
        <dsp:cNvPr id="0" name=""/>
        <dsp:cNvSpPr/>
      </dsp:nvSpPr>
      <dsp:spPr>
        <a:xfrm>
          <a:off x="1156445" y="1089224"/>
          <a:ext cx="798873" cy="4140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IGAXES3</a:t>
          </a:r>
          <a:endParaRPr lang="es-ES" sz="1400" b="0" kern="1200" dirty="0"/>
        </a:p>
      </dsp:txBody>
      <dsp:txXfrm>
        <a:off x="1176657" y="1109436"/>
        <a:ext cx="758449" cy="373615"/>
      </dsp:txXfrm>
    </dsp:sp>
    <dsp:sp modelId="{199445DD-D09E-4A2B-87B3-BE6EB7DBB451}">
      <dsp:nvSpPr>
        <dsp:cNvPr id="0" name=""/>
        <dsp:cNvSpPr/>
      </dsp:nvSpPr>
      <dsp:spPr>
        <a:xfrm>
          <a:off x="1387625" y="207798"/>
          <a:ext cx="3723824" cy="3723824"/>
        </a:xfrm>
        <a:custGeom>
          <a:avLst/>
          <a:gdLst/>
          <a:ahLst/>
          <a:cxnLst/>
          <a:rect l="0" t="0" r="0" b="0"/>
          <a:pathLst>
            <a:path>
              <a:moveTo>
                <a:pt x="281469" y="877576"/>
              </a:moveTo>
              <a:arcTo wR="1861912" hR="1861912" stAng="12714936" swAng="822123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C4893-85C3-42F8-B93F-91C287FE142A}">
      <dsp:nvSpPr>
        <dsp:cNvPr id="0" name=""/>
        <dsp:cNvSpPr/>
      </dsp:nvSpPr>
      <dsp:spPr>
        <a:xfrm>
          <a:off x="1740340" y="270882"/>
          <a:ext cx="1005142" cy="4649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Inspección Educativa</a:t>
          </a:r>
          <a:endParaRPr lang="es-ES" sz="1400" b="0" kern="1200" dirty="0"/>
        </a:p>
      </dsp:txBody>
      <dsp:txXfrm>
        <a:off x="1763038" y="293580"/>
        <a:ext cx="959746" cy="419579"/>
      </dsp:txXfrm>
    </dsp:sp>
    <dsp:sp modelId="{F0F1D29B-0BEE-4B0B-8ACE-0A8CC9FEF560}">
      <dsp:nvSpPr>
        <dsp:cNvPr id="0" name=""/>
        <dsp:cNvSpPr/>
      </dsp:nvSpPr>
      <dsp:spPr>
        <a:xfrm>
          <a:off x="1387625" y="207798"/>
          <a:ext cx="3723824" cy="3723824"/>
        </a:xfrm>
        <a:custGeom>
          <a:avLst/>
          <a:gdLst/>
          <a:ahLst/>
          <a:cxnLst/>
          <a:rect l="0" t="0" r="0" b="0"/>
          <a:pathLst>
            <a:path>
              <a:moveTo>
                <a:pt x="1358573" y="69325"/>
              </a:moveTo>
              <a:arcTo wR="1861912" hR="1861912" stAng="15258951" swAng="13461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55A17-CE22-4D5B-A55F-A6CF03BA66EC}">
      <dsp:nvSpPr>
        <dsp:cNvPr id="0" name=""/>
        <dsp:cNvSpPr/>
      </dsp:nvSpPr>
      <dsp:spPr>
        <a:xfrm rot="16200000">
          <a:off x="-250550" y="1261615"/>
          <a:ext cx="2697858" cy="1979702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gl-ES" sz="1800" b="1" kern="1200" dirty="0" smtClean="0"/>
            <a:t>CURSO 13-14</a:t>
          </a:r>
          <a:endParaRPr lang="gl-ES" sz="1800" b="1" kern="1200" dirty="0"/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gl-ES" sz="1400" kern="1200" dirty="0" smtClean="0"/>
            <a:t>Grupos descompensados</a:t>
          </a:r>
          <a:endParaRPr lang="gl-ES" sz="1400" kern="1200" dirty="0"/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gl-ES" sz="1400" kern="1200" dirty="0" smtClean="0"/>
            <a:t>Sen reunións de coordinación titores/as</a:t>
          </a:r>
          <a:endParaRPr lang="gl-ES" sz="1400" kern="1200" dirty="0"/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gl-ES" sz="1400" b="1" kern="1200" dirty="0" smtClean="0"/>
            <a:t>1º PAT provisional</a:t>
          </a:r>
          <a:endParaRPr lang="gl-ES" sz="1400" b="1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endParaRPr lang="gl-ES" sz="1600" kern="1200" dirty="0"/>
        </a:p>
      </dsp:txBody>
      <dsp:txXfrm rot="5400000">
        <a:off x="108528" y="1442109"/>
        <a:ext cx="1979702" cy="1618714"/>
      </dsp:txXfrm>
    </dsp:sp>
    <dsp:sp modelId="{CF02DB73-C425-480B-A883-BCDFC0827775}">
      <dsp:nvSpPr>
        <dsp:cNvPr id="0" name=""/>
        <dsp:cNvSpPr/>
      </dsp:nvSpPr>
      <dsp:spPr>
        <a:xfrm rot="16200000">
          <a:off x="1097540" y="1264594"/>
          <a:ext cx="4448722" cy="2095096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smtClean="0"/>
            <a:t>CURSO 14-15</a:t>
          </a:r>
          <a:endParaRPr lang="gl-ES" sz="1800" b="1" kern="1200" dirty="0"/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  <a:tabLst/>
          </a:pPr>
          <a:r>
            <a:rPr lang="gl-ES" sz="1400" kern="1200" dirty="0" smtClean="0"/>
            <a:t>Nova orientadora</a:t>
          </a:r>
          <a:endParaRPr lang="gl-ES" sz="1400" kern="1200" dirty="0"/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  <a:tabLst/>
          </a:pPr>
          <a:r>
            <a:rPr lang="gl-ES" sz="1400" kern="1200" dirty="0" smtClean="0"/>
            <a:t>Elaboración de grupos XE+Or</a:t>
          </a:r>
          <a:endParaRPr lang="gl-ES" sz="1400" kern="1200" dirty="0"/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  <a:tabLst/>
          </a:pPr>
          <a:r>
            <a:rPr lang="gl-ES" sz="1400" kern="1200" dirty="0" smtClean="0"/>
            <a:t>Selección de titores/as XE+Or</a:t>
          </a:r>
          <a:endParaRPr lang="gl-ES" sz="1400" kern="1200" dirty="0"/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  <a:tabLst/>
          </a:pPr>
          <a:r>
            <a:rPr lang="gl-ES" sz="1400" kern="1200" dirty="0" smtClean="0"/>
            <a:t>Reunións de coord. titores/as quincenais (recreo)</a:t>
          </a:r>
          <a:endParaRPr lang="gl-ES" sz="1400" kern="1200" dirty="0"/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  <a:tabLst/>
          </a:pPr>
          <a:r>
            <a:rPr lang="gl-ES" sz="1400" kern="1200" dirty="0" smtClean="0"/>
            <a:t>TEI</a:t>
          </a:r>
          <a:endParaRPr lang="gl-ES" sz="1400" kern="1200" dirty="0"/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  <a:tabLst/>
          </a:pPr>
          <a:r>
            <a:rPr lang="gl-ES" sz="1400" kern="1200" dirty="0" smtClean="0"/>
            <a:t>Programa HHSS</a:t>
          </a:r>
          <a:endParaRPr lang="gl-ES" sz="1400" kern="1200" dirty="0"/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  <a:tabLst/>
          </a:pPr>
          <a:r>
            <a:rPr lang="gl-ES" sz="1400" kern="1200" dirty="0" smtClean="0"/>
            <a:t>Xorden demandas e necesidades </a:t>
          </a:r>
          <a:endParaRPr lang="gl-ES" sz="14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gl-ES" sz="1600" kern="1200" dirty="0"/>
        </a:p>
      </dsp:txBody>
      <dsp:txXfrm rot="5400000">
        <a:off x="2274353" y="977525"/>
        <a:ext cx="2095096" cy="2669234"/>
      </dsp:txXfrm>
    </dsp:sp>
    <dsp:sp modelId="{2A4363DA-71AB-45FA-B6CE-168A13334CE6}">
      <dsp:nvSpPr>
        <dsp:cNvPr id="0" name=""/>
        <dsp:cNvSpPr/>
      </dsp:nvSpPr>
      <dsp:spPr>
        <a:xfrm rot="16200000">
          <a:off x="3709821" y="855560"/>
          <a:ext cx="4536504" cy="2825383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smtClean="0"/>
            <a:t>CURSO 15-16</a:t>
          </a:r>
          <a:endParaRPr lang="gl-ES" sz="1800" b="1" kern="1200" dirty="0"/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gl-ES" sz="1400" kern="1200" dirty="0" smtClean="0">
              <a:latin typeface="+mn-lt"/>
            </a:rPr>
            <a:t>Cambio de equipo directivo</a:t>
          </a:r>
          <a:endParaRPr lang="gl-ES" sz="1400" kern="1200" dirty="0">
            <a:latin typeface="+mn-lt"/>
          </a:endParaRPr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gl-ES" sz="1400" kern="1200" dirty="0" smtClean="0">
              <a:latin typeface="+mn-lt"/>
            </a:rPr>
            <a:t>Reunións de coord. titores/as semanais (50</a:t>
          </a:r>
          <a:r>
            <a:rPr lang="gl-ES" sz="1400" kern="1200" dirty="0" smtClean="0">
              <a:latin typeface="+mn-lt"/>
              <a:cs typeface="Calibri"/>
            </a:rPr>
            <a:t>'</a:t>
          </a:r>
          <a:r>
            <a:rPr lang="gl-ES" sz="1400" kern="1200" dirty="0" smtClean="0">
              <a:latin typeface="+mn-lt"/>
            </a:rPr>
            <a:t>)</a:t>
          </a:r>
          <a:endParaRPr lang="gl-ES" sz="1400" kern="1200" dirty="0">
            <a:latin typeface="+mn-lt"/>
          </a:endParaRPr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gl-ES" sz="1400" kern="1200" dirty="0" smtClean="0">
              <a:latin typeface="+mn-lt"/>
            </a:rPr>
            <a:t>Elaboración documentos de centro</a:t>
          </a:r>
          <a:endParaRPr lang="gl-ES" sz="1400" kern="1200" dirty="0">
            <a:latin typeface="+mn-lt"/>
          </a:endParaRPr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gl-ES" sz="1400" kern="1200" dirty="0" smtClean="0">
              <a:latin typeface="+mn-lt"/>
            </a:rPr>
            <a:t>Rede do IES do </a:t>
          </a:r>
          <a:r>
            <a:rPr lang="gl-ES" sz="1400" kern="1200" dirty="0" err="1" smtClean="0">
              <a:latin typeface="+mn-lt"/>
            </a:rPr>
            <a:t>Milladoiro</a:t>
          </a:r>
          <a:endParaRPr lang="gl-ES" sz="1400" kern="1200" dirty="0">
            <a:latin typeface="+mn-lt"/>
          </a:endParaRPr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gl-ES" sz="1400" i="0" kern="1200" dirty="0" smtClean="0">
              <a:latin typeface="+mn-lt"/>
            </a:rPr>
            <a:t>Formación profesorado en Aprendizaxe Cooperativa</a:t>
          </a:r>
          <a:endParaRPr lang="gl-ES" sz="1400" kern="1200" dirty="0">
            <a:latin typeface="+mn-lt"/>
          </a:endParaRPr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gl-ES" sz="1400" kern="1200" dirty="0" smtClean="0">
              <a:latin typeface="+mn-lt"/>
            </a:rPr>
            <a:t>Solicitude “Selo de vida saudable” </a:t>
          </a:r>
          <a:r>
            <a:rPr lang="gl-ES" sz="1400" i="1" kern="1200" dirty="0" smtClean="0">
              <a:latin typeface="+mn-lt"/>
            </a:rPr>
            <a:t>(non concedido)</a:t>
          </a:r>
          <a:endParaRPr lang="gl-ES" sz="1400" i="1" kern="1200" dirty="0">
            <a:latin typeface="+mn-lt"/>
          </a:endParaRPr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gl-ES" sz="1400" kern="1200" dirty="0" smtClean="0">
              <a:latin typeface="+mn-lt"/>
            </a:rPr>
            <a:t>Auditoría </a:t>
          </a:r>
          <a:r>
            <a:rPr lang="gl-ES" sz="1400" kern="1200" dirty="0" err="1" smtClean="0">
              <a:latin typeface="+mn-lt"/>
            </a:rPr>
            <a:t>Insp</a:t>
          </a:r>
          <a:r>
            <a:rPr lang="gl-ES" sz="1400" kern="1200" dirty="0" smtClean="0">
              <a:latin typeface="+mn-lt"/>
            </a:rPr>
            <a:t>. </a:t>
          </a:r>
          <a:r>
            <a:rPr lang="gl-ES" sz="1400" kern="1200" dirty="0" err="1" smtClean="0">
              <a:latin typeface="+mn-lt"/>
            </a:rPr>
            <a:t>Educ</a:t>
          </a:r>
          <a:r>
            <a:rPr lang="gl-ES" sz="1400" kern="1200" dirty="0" smtClean="0">
              <a:latin typeface="+mn-lt"/>
            </a:rPr>
            <a:t>.</a:t>
          </a:r>
          <a:endParaRPr lang="gl-ES" sz="1400" i="1" kern="1200" dirty="0">
            <a:latin typeface="+mn-lt"/>
          </a:endParaRPr>
        </a:p>
        <a:p>
          <a:pPr marL="177800" lvl="1" indent="-177800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gl-ES" sz="1400" b="1" kern="1200" dirty="0" smtClean="0">
              <a:latin typeface="+mn-lt"/>
            </a:rPr>
            <a:t>Novo PAT</a:t>
          </a:r>
          <a:r>
            <a:rPr lang="gl-ES" sz="1400" kern="1200" dirty="0" smtClean="0">
              <a:latin typeface="+mn-lt"/>
            </a:rPr>
            <a:t> </a:t>
          </a:r>
          <a:endParaRPr lang="gl-ES" sz="1400" i="1" kern="1200" dirty="0">
            <a:latin typeface="+mn-lt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gl-ES" sz="1600" kern="1200" dirty="0"/>
        </a:p>
      </dsp:txBody>
      <dsp:txXfrm rot="5400000">
        <a:off x="4565382" y="907300"/>
        <a:ext cx="2825383" cy="2721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4184B-589D-491B-9455-770D7CC49B4D}">
      <dsp:nvSpPr>
        <dsp:cNvPr id="0" name=""/>
        <dsp:cNvSpPr/>
      </dsp:nvSpPr>
      <dsp:spPr>
        <a:xfrm>
          <a:off x="709310" y="252455"/>
          <a:ext cx="1965755" cy="19657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err="1" smtClean="0"/>
            <a:t>PEC</a:t>
          </a:r>
          <a:endParaRPr lang="gl-ES" sz="1800" b="1" kern="1200" dirty="0"/>
        </a:p>
      </dsp:txBody>
      <dsp:txXfrm>
        <a:off x="971410" y="596462"/>
        <a:ext cx="1441554" cy="884590"/>
      </dsp:txXfrm>
    </dsp:sp>
    <dsp:sp modelId="{CF909C25-85FB-42DE-82B7-FBB0F1CE178E}">
      <dsp:nvSpPr>
        <dsp:cNvPr id="0" name=""/>
        <dsp:cNvSpPr/>
      </dsp:nvSpPr>
      <dsp:spPr>
        <a:xfrm>
          <a:off x="1418620" y="1481052"/>
          <a:ext cx="1965755" cy="1965755"/>
        </a:xfrm>
        <a:prstGeom prst="ellipse">
          <a:avLst/>
        </a:prstGeom>
        <a:solidFill>
          <a:schemeClr val="accent3">
            <a:alpha val="50000"/>
            <a:hueOff val="1888084"/>
            <a:satOff val="18770"/>
            <a:lumOff val="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smtClean="0"/>
            <a:t>Plan de Convivencia</a:t>
          </a:r>
          <a:endParaRPr lang="gl-ES" sz="1800" b="1" kern="1200" dirty="0"/>
        </a:p>
      </dsp:txBody>
      <dsp:txXfrm>
        <a:off x="2019813" y="1988872"/>
        <a:ext cx="1179453" cy="1081165"/>
      </dsp:txXfrm>
    </dsp:sp>
    <dsp:sp modelId="{34F63393-281C-4ABB-A977-6B34955AB2BF}">
      <dsp:nvSpPr>
        <dsp:cNvPr id="0" name=""/>
        <dsp:cNvSpPr/>
      </dsp:nvSpPr>
      <dsp:spPr>
        <a:xfrm>
          <a:off x="0" y="1481052"/>
          <a:ext cx="1965755" cy="1965755"/>
        </a:xfrm>
        <a:prstGeom prst="ellipse">
          <a:avLst/>
        </a:prstGeom>
        <a:solidFill>
          <a:schemeClr val="accent3">
            <a:alpha val="50000"/>
            <a:hueOff val="3776168"/>
            <a:satOff val="37541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err="1" smtClean="0"/>
            <a:t>PAT</a:t>
          </a:r>
          <a:endParaRPr lang="gl-ES" sz="1800" b="1" kern="1200" dirty="0"/>
        </a:p>
      </dsp:txBody>
      <dsp:txXfrm>
        <a:off x="185108" y="1988872"/>
        <a:ext cx="1179453" cy="10811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E8304-FFD6-470F-984B-424567D6CDE7}">
      <dsp:nvSpPr>
        <dsp:cNvPr id="0" name=""/>
        <dsp:cNvSpPr/>
      </dsp:nvSpPr>
      <dsp:spPr>
        <a:xfrm>
          <a:off x="1738670" y="1440160"/>
          <a:ext cx="494039" cy="1062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019" y="0"/>
              </a:lnTo>
              <a:lnTo>
                <a:pt x="247019" y="1062185"/>
              </a:lnTo>
              <a:lnTo>
                <a:pt x="494039" y="106218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4C19C-080E-4714-9B17-719EE24FD7D7}">
      <dsp:nvSpPr>
        <dsp:cNvPr id="0" name=""/>
        <dsp:cNvSpPr/>
      </dsp:nvSpPr>
      <dsp:spPr>
        <a:xfrm>
          <a:off x="1738670" y="1394440"/>
          <a:ext cx="494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039" y="4572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08694-4404-425F-ADE4-41240879156C}">
      <dsp:nvSpPr>
        <dsp:cNvPr id="0" name=""/>
        <dsp:cNvSpPr/>
      </dsp:nvSpPr>
      <dsp:spPr>
        <a:xfrm>
          <a:off x="1738670" y="377974"/>
          <a:ext cx="494039" cy="1062185"/>
        </a:xfrm>
        <a:custGeom>
          <a:avLst/>
          <a:gdLst/>
          <a:ahLst/>
          <a:cxnLst/>
          <a:rect l="0" t="0" r="0" b="0"/>
          <a:pathLst>
            <a:path>
              <a:moveTo>
                <a:pt x="0" y="1062185"/>
              </a:moveTo>
              <a:lnTo>
                <a:pt x="247019" y="1062185"/>
              </a:lnTo>
              <a:lnTo>
                <a:pt x="247019" y="0"/>
              </a:lnTo>
              <a:lnTo>
                <a:pt x="494039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DB22A-38F5-47BE-8077-6AC2A5489CE7}">
      <dsp:nvSpPr>
        <dsp:cNvPr id="0" name=""/>
        <dsp:cNvSpPr/>
      </dsp:nvSpPr>
      <dsp:spPr>
        <a:xfrm>
          <a:off x="240049" y="1063454"/>
          <a:ext cx="1498620" cy="7534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smtClean="0"/>
            <a:t>SAÚDE</a:t>
          </a:r>
          <a:endParaRPr lang="gl-ES" sz="1800" b="1" kern="1200" dirty="0"/>
        </a:p>
      </dsp:txBody>
      <dsp:txXfrm>
        <a:off x="240049" y="1063454"/>
        <a:ext cx="1498620" cy="753410"/>
      </dsp:txXfrm>
    </dsp:sp>
    <dsp:sp modelId="{79EFE133-8C0F-4008-B4EE-F8C6F25BCB53}">
      <dsp:nvSpPr>
        <dsp:cNvPr id="0" name=""/>
        <dsp:cNvSpPr/>
      </dsp:nvSpPr>
      <dsp:spPr>
        <a:xfrm>
          <a:off x="2232709" y="1269"/>
          <a:ext cx="1883724" cy="7534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smtClean="0"/>
            <a:t>FÍSICA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smtClean="0"/>
            <a:t>(Biolóxica)</a:t>
          </a:r>
          <a:endParaRPr lang="gl-ES" sz="1800" b="1" kern="1200" dirty="0"/>
        </a:p>
      </dsp:txBody>
      <dsp:txXfrm>
        <a:off x="2232709" y="1269"/>
        <a:ext cx="1883724" cy="753410"/>
      </dsp:txXfrm>
    </dsp:sp>
    <dsp:sp modelId="{6A7EB16E-0C25-4392-926F-946222ED426A}">
      <dsp:nvSpPr>
        <dsp:cNvPr id="0" name=""/>
        <dsp:cNvSpPr/>
      </dsp:nvSpPr>
      <dsp:spPr>
        <a:xfrm>
          <a:off x="2232709" y="1063454"/>
          <a:ext cx="1879524" cy="7534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smtClean="0"/>
            <a:t>MENTAL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smtClean="0"/>
            <a:t>(Psicolóxica)</a:t>
          </a:r>
          <a:endParaRPr lang="gl-ES" sz="1800" b="1" kern="1200" dirty="0"/>
        </a:p>
      </dsp:txBody>
      <dsp:txXfrm>
        <a:off x="2232709" y="1063454"/>
        <a:ext cx="1879524" cy="753410"/>
      </dsp:txXfrm>
    </dsp:sp>
    <dsp:sp modelId="{7141C2A5-6112-443A-94B0-1A64A7717BCB}">
      <dsp:nvSpPr>
        <dsp:cNvPr id="0" name=""/>
        <dsp:cNvSpPr/>
      </dsp:nvSpPr>
      <dsp:spPr>
        <a:xfrm>
          <a:off x="2232709" y="2125640"/>
          <a:ext cx="1883724" cy="7534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smtClean="0"/>
            <a:t>SOCIAL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smtClean="0"/>
            <a:t>(Convivencia)</a:t>
          </a:r>
          <a:endParaRPr lang="gl-ES" sz="1800" b="1" kern="1200" dirty="0"/>
        </a:p>
      </dsp:txBody>
      <dsp:txXfrm>
        <a:off x="2232709" y="2125640"/>
        <a:ext cx="1883724" cy="7534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5E9B2-1450-4FDD-B58A-20D93FAA8E47}">
      <dsp:nvSpPr>
        <dsp:cNvPr id="0" name=""/>
        <dsp:cNvSpPr/>
      </dsp:nvSpPr>
      <dsp:spPr>
        <a:xfrm>
          <a:off x="0" y="2320"/>
          <a:ext cx="734481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F476EA-F076-4478-A585-BB1E25711BDE}">
      <dsp:nvSpPr>
        <dsp:cNvPr id="0" name=""/>
        <dsp:cNvSpPr/>
      </dsp:nvSpPr>
      <dsp:spPr>
        <a:xfrm>
          <a:off x="0" y="4641"/>
          <a:ext cx="636667" cy="47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wordArtVert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gl-ES" sz="1800" b="1" kern="1200" dirty="0" smtClean="0">
              <a:solidFill>
                <a:srgbClr val="000099"/>
              </a:solidFill>
              <a:latin typeface="Comic Sans MS" panose="030F0702030302020204" pitchFamily="66" charset="0"/>
              <a:cs typeface="Calibri" panose="020F0502020204030204" pitchFamily="34" charset="0"/>
            </a:rPr>
            <a:t>SAÚDE</a:t>
          </a:r>
          <a:endParaRPr lang="gl-ES" sz="1800" b="1" kern="1200" dirty="0">
            <a:solidFill>
              <a:srgbClr val="000099"/>
            </a:solidFill>
            <a:latin typeface="Comic Sans MS" panose="030F0702030302020204" pitchFamily="66" charset="0"/>
            <a:cs typeface="Calibri" panose="020F0502020204030204" pitchFamily="34" charset="0"/>
          </a:endParaRPr>
        </a:p>
      </dsp:txBody>
      <dsp:txXfrm>
        <a:off x="0" y="4641"/>
        <a:ext cx="636667" cy="4747886"/>
      </dsp:txXfrm>
    </dsp:sp>
    <dsp:sp modelId="{F38EAE86-29CC-420F-9144-3ACC7C84B761}">
      <dsp:nvSpPr>
        <dsp:cNvPr id="0" name=""/>
        <dsp:cNvSpPr/>
      </dsp:nvSpPr>
      <dsp:spPr>
        <a:xfrm>
          <a:off x="506860" y="79636"/>
          <a:ext cx="1334404" cy="148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b="1" kern="1200" dirty="0" smtClean="0"/>
            <a:t>FÍSICA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b="1" kern="1200" dirty="0" smtClean="0"/>
            <a:t>(Biolóxica)</a:t>
          </a:r>
          <a:endParaRPr lang="gl-ES" sz="1600" b="1" kern="1200" dirty="0"/>
        </a:p>
      </dsp:txBody>
      <dsp:txXfrm>
        <a:off x="506860" y="79636"/>
        <a:ext cx="1334404" cy="1483714"/>
      </dsp:txXfrm>
    </dsp:sp>
    <dsp:sp modelId="{3438C362-C426-49F1-B902-FAC1617999C8}">
      <dsp:nvSpPr>
        <dsp:cNvPr id="0" name=""/>
        <dsp:cNvSpPr/>
      </dsp:nvSpPr>
      <dsp:spPr>
        <a:xfrm>
          <a:off x="1867234" y="155"/>
          <a:ext cx="5083302" cy="135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Promoción de hábitos saudables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Educación </a:t>
          </a:r>
          <a:r>
            <a:rPr lang="gl-ES" sz="1400" kern="1200" dirty="0" err="1" smtClean="0"/>
            <a:t>afectiva-sexual</a:t>
          </a:r>
          <a:endParaRPr lang="gl-ES" sz="1400" kern="1200" dirty="0" smtClean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Programa de prevención de drogas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Prevención de TCA (</a:t>
          </a:r>
          <a:r>
            <a:rPr lang="gl-ES" sz="1400" kern="1200" dirty="0" err="1" smtClean="0"/>
            <a:t>Transtornos</a:t>
          </a:r>
          <a:r>
            <a:rPr lang="gl-ES" sz="1400" kern="1200" dirty="0" smtClean="0"/>
            <a:t> de Conduta Alimentaria) e promoción de alimentación saudable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...</a:t>
          </a:r>
        </a:p>
      </dsp:txBody>
      <dsp:txXfrm>
        <a:off x="1867234" y="155"/>
        <a:ext cx="5083302" cy="1350876"/>
      </dsp:txXfrm>
    </dsp:sp>
    <dsp:sp modelId="{1A0DBCA0-A95A-4377-BFEC-AA628438D54D}">
      <dsp:nvSpPr>
        <dsp:cNvPr id="0" name=""/>
        <dsp:cNvSpPr/>
      </dsp:nvSpPr>
      <dsp:spPr>
        <a:xfrm>
          <a:off x="561567" y="1296145"/>
          <a:ext cx="370683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1C231C1-1650-49C8-BC0B-7FCF848573C4}">
      <dsp:nvSpPr>
        <dsp:cNvPr id="0" name=""/>
        <dsp:cNvSpPr/>
      </dsp:nvSpPr>
      <dsp:spPr>
        <a:xfrm>
          <a:off x="488178" y="1368154"/>
          <a:ext cx="1428006" cy="148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b="1" kern="1200" dirty="0" smtClean="0"/>
            <a:t>MENTAL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b="1" kern="1200" dirty="0" smtClean="0"/>
            <a:t>(Psicolóxica)</a:t>
          </a:r>
          <a:endParaRPr lang="gl-ES" sz="1600" b="1" kern="1200" dirty="0"/>
        </a:p>
      </dsp:txBody>
      <dsp:txXfrm>
        <a:off x="488178" y="1368154"/>
        <a:ext cx="1428006" cy="1483714"/>
      </dsp:txXfrm>
    </dsp:sp>
    <dsp:sp modelId="{05385D59-882D-489A-AC1D-BA4199A00E76}">
      <dsp:nvSpPr>
        <dsp:cNvPr id="0" name=""/>
        <dsp:cNvSpPr/>
      </dsp:nvSpPr>
      <dsp:spPr>
        <a:xfrm>
          <a:off x="1867234" y="1296149"/>
          <a:ext cx="4080367" cy="122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Acollida alumnado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Orientación </a:t>
          </a:r>
          <a:r>
            <a:rPr lang="gl-ES" sz="1400" kern="1200" dirty="0" err="1" smtClean="0"/>
            <a:t>académica-profesional</a:t>
          </a:r>
          <a:endParaRPr lang="gl-ES" sz="1400" kern="1200" dirty="0" smtClean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Seguimento </a:t>
          </a:r>
          <a:r>
            <a:rPr lang="gl-ES" sz="1400" kern="1200" dirty="0" err="1" smtClean="0"/>
            <a:t>titorial</a:t>
          </a:r>
          <a:endParaRPr lang="gl-ES" sz="1400" kern="1200" dirty="0" smtClean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Axenda Escolar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Programa de </a:t>
          </a:r>
          <a:r>
            <a:rPr lang="gl-ES" sz="1400" kern="1200" dirty="0" err="1" smtClean="0"/>
            <a:t>pubertade</a:t>
          </a:r>
          <a:r>
            <a:rPr lang="gl-ES" sz="1400" kern="1200" dirty="0" smtClean="0"/>
            <a:t>: “Todo cámbiame”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...</a:t>
          </a:r>
          <a:endParaRPr lang="gl-ES" sz="1400" kern="1200" dirty="0"/>
        </a:p>
      </dsp:txBody>
      <dsp:txXfrm>
        <a:off x="1867234" y="1296149"/>
        <a:ext cx="4080367" cy="1223307"/>
      </dsp:txXfrm>
    </dsp:sp>
    <dsp:sp modelId="{E26B583E-67E0-46D7-9701-264D399F27A2}">
      <dsp:nvSpPr>
        <dsp:cNvPr id="0" name=""/>
        <dsp:cNvSpPr/>
      </dsp:nvSpPr>
      <dsp:spPr>
        <a:xfrm>
          <a:off x="580397" y="2664296"/>
          <a:ext cx="370683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F3B029A-F93F-49CB-AAE8-4D28BD84172B}">
      <dsp:nvSpPr>
        <dsp:cNvPr id="0" name=""/>
        <dsp:cNvSpPr/>
      </dsp:nvSpPr>
      <dsp:spPr>
        <a:xfrm>
          <a:off x="501835" y="2736302"/>
          <a:ext cx="1491263" cy="148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b="1" kern="1200" dirty="0" smtClean="0"/>
            <a:t>SOCIAL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b="1" kern="1200" dirty="0" smtClean="0"/>
            <a:t>(Convivencia)</a:t>
          </a:r>
          <a:endParaRPr lang="gl-ES" sz="1600" b="1" kern="1200" dirty="0"/>
        </a:p>
      </dsp:txBody>
      <dsp:txXfrm>
        <a:off x="501835" y="2736302"/>
        <a:ext cx="1491263" cy="1483714"/>
      </dsp:txXfrm>
    </dsp:sp>
    <dsp:sp modelId="{80916A74-8FA9-4AA7-A1E4-4D4D633B8E47}">
      <dsp:nvSpPr>
        <dsp:cNvPr id="0" name=""/>
        <dsp:cNvSpPr/>
      </dsp:nvSpPr>
      <dsp:spPr>
        <a:xfrm>
          <a:off x="1867234" y="2664297"/>
          <a:ext cx="5067121" cy="1479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Actividades de presentación,coñecemento e cohesión de grupo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Programa </a:t>
          </a:r>
          <a:r>
            <a:rPr lang="gl-ES" sz="1400" kern="1200" dirty="0" err="1" smtClean="0"/>
            <a:t>TEI</a:t>
          </a:r>
          <a:endParaRPr lang="gl-ES" sz="1400" kern="1200" dirty="0" smtClean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Programa de Habilidades Sociais</a:t>
          </a:r>
          <a:endParaRPr lang="gl-ES" sz="1400" b="1" kern="1200" dirty="0" smtClean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Olimpíada da Convivencia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Obradoiros de redes sociais, novas TIC e </a:t>
          </a:r>
          <a:r>
            <a:rPr lang="gl-ES" sz="1400" kern="1200" dirty="0" err="1" smtClean="0"/>
            <a:t>ciberacoso</a:t>
          </a:r>
          <a:endParaRPr lang="gl-ES" sz="1400" kern="1200" dirty="0" smtClean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Obradoiro de resolución de conflitos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Obradoiros de igualdade e prevención da violencia de xénero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PIKAS (Proxecto de Preocupación Compartida)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gl-ES" sz="1400" kern="1200" dirty="0" smtClean="0"/>
            <a:t>-  ... </a:t>
          </a:r>
        </a:p>
      </dsp:txBody>
      <dsp:txXfrm>
        <a:off x="1867234" y="2664297"/>
        <a:ext cx="5067121" cy="1479856"/>
      </dsp:txXfrm>
    </dsp:sp>
    <dsp:sp modelId="{76A995F2-971E-4AC1-AD01-31513D41E833}">
      <dsp:nvSpPr>
        <dsp:cNvPr id="0" name=""/>
        <dsp:cNvSpPr/>
      </dsp:nvSpPr>
      <dsp:spPr>
        <a:xfrm>
          <a:off x="566645" y="4608512"/>
          <a:ext cx="370683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55A17-CE22-4D5B-A55F-A6CF03BA66EC}">
      <dsp:nvSpPr>
        <dsp:cNvPr id="0" name=""/>
        <dsp:cNvSpPr/>
      </dsp:nvSpPr>
      <dsp:spPr>
        <a:xfrm rot="16200000">
          <a:off x="-22127" y="1327044"/>
          <a:ext cx="2054673" cy="1848844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smtClean="0"/>
            <a:t>CURSO 13-14</a:t>
          </a:r>
          <a:endParaRPr lang="gl-ES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Titorías individualizadas</a:t>
          </a:r>
          <a:endParaRPr lang="gl-ES" sz="1600" kern="1200" dirty="0"/>
        </a:p>
      </dsp:txBody>
      <dsp:txXfrm rot="5400000">
        <a:off x="80788" y="1635064"/>
        <a:ext cx="1848844" cy="1232803"/>
      </dsp:txXfrm>
    </dsp:sp>
    <dsp:sp modelId="{CF02DB73-C425-480B-A883-BCDFC0827775}">
      <dsp:nvSpPr>
        <dsp:cNvPr id="0" name=""/>
        <dsp:cNvSpPr/>
      </dsp:nvSpPr>
      <dsp:spPr>
        <a:xfrm rot="16200000">
          <a:off x="1641327" y="1415826"/>
          <a:ext cx="2896149" cy="1936667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dirty="0" smtClean="0"/>
            <a:t>CURSO 14-15</a:t>
          </a:r>
          <a:endParaRPr lang="gl-ES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Titorías individualizadas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Escola da Vida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TEI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Programa HHSS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gl-ES" sz="1600" kern="1200" dirty="0"/>
        </a:p>
      </dsp:txBody>
      <dsp:txXfrm rot="5400000">
        <a:off x="2121068" y="1515315"/>
        <a:ext cx="1936667" cy="1737689"/>
      </dsp:txXfrm>
    </dsp:sp>
    <dsp:sp modelId="{2A4363DA-71AB-45FA-B6CE-168A13334CE6}">
      <dsp:nvSpPr>
        <dsp:cNvPr id="0" name=""/>
        <dsp:cNvSpPr/>
      </dsp:nvSpPr>
      <dsp:spPr>
        <a:xfrm rot="16200000">
          <a:off x="3561227" y="677623"/>
          <a:ext cx="4536504" cy="3181256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b="1" kern="1200" smtClean="0"/>
            <a:t>CURSO 15-16</a:t>
          </a:r>
          <a:endParaRPr lang="gl-ES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Titorías individualizadas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Escola da Vida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TEI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Programa HHSS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Rede do IES de </a:t>
          </a:r>
          <a:r>
            <a:rPr lang="gl-ES" sz="1600" kern="1200" dirty="0" err="1" smtClean="0"/>
            <a:t>Milladoiro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Olimpíada da Convivencia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PAT, Plan de Acollida, </a:t>
          </a:r>
          <a:r>
            <a:rPr lang="gl-ES" sz="1600" kern="1200" dirty="0" err="1" smtClean="0"/>
            <a:t>NOFs</a:t>
          </a:r>
          <a:r>
            <a:rPr lang="gl-ES" sz="1600" kern="1200" dirty="0" smtClean="0"/>
            <a:t>,..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Selo vida saudable </a:t>
          </a:r>
          <a:r>
            <a:rPr lang="gl-ES" sz="1600" i="1" kern="1200" dirty="0" smtClean="0"/>
            <a:t>(non concedido)</a:t>
          </a:r>
          <a:endParaRPr lang="gl-ES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gl-ES" sz="1600" kern="1200" dirty="0" smtClean="0"/>
            <a:t>Terapia familiar</a:t>
          </a: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gl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gl-ES" sz="1600" kern="1200" dirty="0"/>
        </a:p>
      </dsp:txBody>
      <dsp:txXfrm rot="5400000">
        <a:off x="4238851" y="907300"/>
        <a:ext cx="3181256" cy="272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los estilos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40245650-4B34-4B95-B862-1324D3F56C02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2996673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fld id="{82DE70D9-B0C0-4178-BDF7-EF75941C5E5B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21744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C60B-F980-4EC7-9F71-A4CAAB6BB682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4182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D263B-65D3-4B0D-9F52-1B4ACEF37C6E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21477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295F0-0EAE-4439-9B05-4AD5A8ABDA94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160321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A19E-B2B2-4D49-BA71-0092137D1049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38309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0831F54-1305-4739-AD96-A4B822A98D50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27478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261F024-E593-495C-9659-C1785ED81ABF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37923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90DE7-9D7A-47CF-A7FE-48449DA9CAFA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39136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74FA1-7540-4627-91D6-D6D2F816BBBA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35436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F0240E4A-B157-48DD-B5AC-B0B0006096EA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64788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CE8D94A1-080E-451C-A637-F313974F37DB}" type="slidenum">
              <a:rPr lang="es-ES" altLang="gl-ES"/>
              <a:pPr/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13183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gl-ES" smtClean="0"/>
              <a:t>Haga clic para modificar el estilo de título del patrón</a:t>
            </a:r>
            <a:endParaRPr lang="en-US" altLang="gl-E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gl-ES" smtClean="0"/>
              <a:t>Haga clic para modificar el estilo de texto del patrón</a:t>
            </a:r>
          </a:p>
          <a:p>
            <a:pPr lvl="1"/>
            <a:r>
              <a:rPr lang="es-ES" altLang="gl-ES" smtClean="0"/>
              <a:t>Segundo nivel</a:t>
            </a:r>
          </a:p>
          <a:p>
            <a:pPr lvl="2"/>
            <a:r>
              <a:rPr lang="es-ES" altLang="gl-ES" smtClean="0"/>
              <a:t>Tercer nivel</a:t>
            </a:r>
          </a:p>
          <a:p>
            <a:pPr lvl="3"/>
            <a:r>
              <a:rPr lang="es-ES" altLang="gl-ES" smtClean="0"/>
              <a:t>Cuarto nivel</a:t>
            </a:r>
          </a:p>
          <a:p>
            <a:pPr lvl="4"/>
            <a:r>
              <a:rPr lang="es-ES" altLang="gl-ES" smtClean="0"/>
              <a:t>Quinto nivel</a:t>
            </a:r>
            <a:endParaRPr lang="en-US" altLang="gl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CB3B130-4344-47F7-A324-52CD93305D0C}" type="slidenum">
              <a:rPr lang="es-ES" altLang="gl-ES"/>
              <a:pPr/>
              <a:t>‹Nº›</a:t>
            </a:fld>
            <a:endParaRPr lang="es-ES" alt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3" r:id="rId8"/>
    <p:sldLayoutId id="2147483874" r:id="rId9"/>
    <p:sldLayoutId id="2147483870" r:id="rId10"/>
    <p:sldLayoutId id="21474838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edu.xunta.es/centros/iesmilladoi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Protocolo%20de%20promoci&#243;n%20na%20ESO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olla%20reparto%20Dtos%2017-18.xls" TargetMode="External"/><Relationship Id="rId2" Type="http://schemas.openxmlformats.org/officeDocument/2006/relationships/hyperlink" Target="Instruci&#243;ns%20elecci&#243;n%20materias%20e%20grupo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Preferencias%20horarias%2016-17.pdf" TargetMode="External"/><Relationship Id="rId4" Type="http://schemas.openxmlformats.org/officeDocument/2006/relationships/hyperlink" Target="Acta%20reuni&#243;n%20dptos%20elecci&#243;n%20de%20horarios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Plan%20de%20acollida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T&#225;boa%20Rede%20do%20IES%20do%20Milladoiro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centros/iesmilladoiro/" TargetMode="External"/><Relationship Id="rId2" Type="http://schemas.openxmlformats.org/officeDocument/2006/relationships/hyperlink" Target="&#205;ndice%20NOF.pdf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Plan%20de%20acci&#243;n%20titorial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Protocolo%20de%20xesti&#243;n%20da%20convivencia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hyperlink" Target="http://www.igaxes.org/?lang=es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ies.milladoiro@edu.xunta.es" TargetMode="External"/><Relationship Id="rId2" Type="http://schemas.openxmlformats.org/officeDocument/2006/relationships/hyperlink" Target="mailto:paulals@edu.xunta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Imag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5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16" y="5628889"/>
            <a:ext cx="2008196" cy="12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6093296"/>
            <a:ext cx="3594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Santiago, 11 de </a:t>
            </a:r>
            <a:r>
              <a:rPr lang="es-E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xullo</a:t>
            </a:r>
            <a:r>
              <a:rPr lang="es-E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2017</a:t>
            </a:r>
            <a:endParaRPr lang="es-ES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54868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Xestión</a:t>
            </a:r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das </a:t>
            </a:r>
            <a:r>
              <a:rPr lang="es-ES" b="1" dirty="0" err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funcións</a:t>
            </a:r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específicas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da </a:t>
            </a:r>
            <a:r>
              <a:rPr lang="es-ES" b="1" dirty="0" err="1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xefatura</a:t>
            </a:r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de </a:t>
            </a:r>
            <a:r>
              <a:rPr lang="es-E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estudos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403244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ABRIL / MAIO / XUÑO	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r>
              <a:rPr lang="gl-ES" sz="2000" b="1" dirty="0" err="1" smtClean="0">
                <a:solidFill>
                  <a:srgbClr val="00B050"/>
                </a:solidFill>
              </a:rPr>
              <a:t>Prematrícula</a:t>
            </a:r>
            <a:endParaRPr lang="gl-ES" sz="2000" b="1" dirty="0">
              <a:solidFill>
                <a:srgbClr val="00B050"/>
              </a:solidFill>
            </a:endParaRPr>
          </a:p>
          <a:p>
            <a:pPr marL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Recollida dos impresos de matrícula.</a:t>
            </a:r>
          </a:p>
          <a:p>
            <a:pPr marL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Estudo </a:t>
            </a:r>
            <a:r>
              <a:rPr lang="gl-ES" sz="1600" b="1" dirty="0" smtClean="0"/>
              <a:t>exhaustivo</a:t>
            </a:r>
            <a:r>
              <a:rPr lang="gl-ES" sz="1600" dirty="0" smtClean="0"/>
              <a:t> destas </a:t>
            </a:r>
            <a:r>
              <a:rPr lang="gl-ES" sz="1600" dirty="0" err="1" smtClean="0"/>
              <a:t>prematrículas</a:t>
            </a:r>
            <a:r>
              <a:rPr lang="gl-ES" sz="1600" dirty="0" smtClean="0"/>
              <a:t>.</a:t>
            </a:r>
          </a:p>
          <a:p>
            <a:pPr marL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Estimación da previsión de nº de optativas e estrutura dos horarios de cada nivel do curso seguinte.</a:t>
            </a:r>
          </a:p>
          <a:p>
            <a:pPr marL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Falar co alumnado que non poda cursar a opción elixida (optativas ou itinerario).</a:t>
            </a:r>
            <a:endParaRPr lang="gl-ES" sz="16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endParaRPr lang="gl-ES" sz="1600" dirty="0"/>
          </a:p>
        </p:txBody>
      </p:sp>
    </p:spTree>
    <p:extLst>
      <p:ext uri="{BB962C8B-B14F-4D97-AF65-F5344CB8AC3E}">
        <p14:creationId xmlns:p14="http://schemas.microsoft.com/office/powerpoint/2010/main" val="960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ABRIL / </a:t>
            </a:r>
            <a:r>
              <a:rPr lang="gl-ES" sz="2800" b="1" dirty="0" smtClean="0">
                <a:solidFill>
                  <a:srgbClr val="0000CC"/>
                </a:solidFill>
              </a:rPr>
              <a:t>MAIO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gl-ES" sz="2000" b="1" dirty="0" smtClean="0">
                <a:solidFill>
                  <a:srgbClr val="00B050"/>
                </a:solidFill>
              </a:rPr>
              <a:t>Xestión organizativa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</a:pPr>
            <a:r>
              <a:rPr lang="gl-ES" sz="1600" dirty="0" smtClean="0"/>
              <a:t>Elaboración </a:t>
            </a:r>
            <a:r>
              <a:rPr lang="gl-ES" sz="1600" dirty="0"/>
              <a:t>do calendario final de </a:t>
            </a:r>
            <a:r>
              <a:rPr lang="gl-ES" sz="1600" b="1" dirty="0"/>
              <a:t>2º de </a:t>
            </a:r>
            <a:r>
              <a:rPr lang="gl-ES" sz="1600" b="1" dirty="0" err="1"/>
              <a:t>bach</a:t>
            </a:r>
            <a:r>
              <a:rPr lang="gl-ES" sz="1600" b="1" dirty="0"/>
              <a:t>.:</a:t>
            </a:r>
          </a:p>
          <a:p>
            <a:pPr marL="446088" indent="-174625"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gl-ES" sz="1600" dirty="0"/>
              <a:t>Avaliación de pendentes de </a:t>
            </a:r>
            <a:r>
              <a:rPr lang="gl-ES" sz="1600" dirty="0" smtClean="0"/>
              <a:t>bacharelato e avaliación </a:t>
            </a:r>
            <a:r>
              <a:rPr lang="gl-ES" sz="1600" dirty="0"/>
              <a:t>final.</a:t>
            </a:r>
          </a:p>
          <a:p>
            <a:pPr marL="446088" indent="-174625"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gl-ES" sz="1600" dirty="0"/>
              <a:t>Entrega de notas e reunión informativa da proba ABAU (</a:t>
            </a:r>
            <a:r>
              <a:rPr lang="gl-ES" sz="1600" b="1" dirty="0"/>
              <a:t>secretario e orientadora</a:t>
            </a:r>
            <a:r>
              <a:rPr lang="gl-ES" sz="1600" dirty="0"/>
              <a:t>).</a:t>
            </a:r>
          </a:p>
          <a:p>
            <a:pPr marL="446088" indent="-174625">
              <a:spcBef>
                <a:spcPts val="0"/>
              </a:spcBef>
              <a:spcAft>
                <a:spcPts val="18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gl-ES" sz="1600" dirty="0"/>
              <a:t>Reclamacións.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</a:pPr>
            <a:r>
              <a:rPr lang="gl-ES" sz="1600" dirty="0"/>
              <a:t>Elaboración </a:t>
            </a:r>
            <a:r>
              <a:rPr lang="gl-ES" sz="1600" dirty="0" smtClean="0"/>
              <a:t>do calendario final </a:t>
            </a:r>
            <a:r>
              <a:rPr lang="gl-ES" sz="1600" dirty="0"/>
              <a:t>da</a:t>
            </a:r>
            <a:r>
              <a:rPr lang="gl-ES" sz="1600" b="1" dirty="0"/>
              <a:t> ESO </a:t>
            </a:r>
            <a:r>
              <a:rPr lang="gl-ES" sz="1600" dirty="0"/>
              <a:t>e </a:t>
            </a:r>
            <a:r>
              <a:rPr lang="gl-ES" sz="1600" b="1" dirty="0"/>
              <a:t>1º de </a:t>
            </a:r>
            <a:r>
              <a:rPr lang="gl-ES" sz="1600" b="1" dirty="0" err="1"/>
              <a:t>bach</a:t>
            </a:r>
            <a:r>
              <a:rPr lang="gl-ES" sz="1600" b="1" dirty="0"/>
              <a:t>.:</a:t>
            </a:r>
          </a:p>
          <a:p>
            <a:pPr marL="446088" indent="-174625"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gl-ES" sz="1600" dirty="0"/>
              <a:t>Avaliación de pendentes da </a:t>
            </a:r>
            <a:r>
              <a:rPr lang="gl-ES" sz="1600" dirty="0" smtClean="0"/>
              <a:t>ESO e avaliacións </a:t>
            </a:r>
            <a:r>
              <a:rPr lang="gl-ES" sz="1600" dirty="0"/>
              <a:t>finais.</a:t>
            </a:r>
          </a:p>
          <a:p>
            <a:pPr marL="446088" indent="-174625"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gl-ES" sz="1600" dirty="0"/>
              <a:t>Entrega de notas e reclamacións.</a:t>
            </a:r>
          </a:p>
          <a:p>
            <a:pPr marL="446088" indent="-174625">
              <a:spcBef>
                <a:spcPts val="0"/>
              </a:spcBef>
              <a:spcAft>
                <a:spcPts val="18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s-ES_tradnl" sz="1600" dirty="0"/>
              <a:t>Matrículas</a:t>
            </a:r>
            <a:endParaRPr lang="gl-ES" sz="16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</a:pPr>
            <a:r>
              <a:rPr lang="gl-ES" sz="1600" dirty="0"/>
              <a:t>Elaboración do calendario de setembro: exames, avaliacións, entrega de notas, reclamacións, matrícula, reunións do Claustro e outras.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endParaRPr lang="gl-ES" sz="28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2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XUÑO	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r>
              <a:rPr lang="gl-ES" sz="2000" b="1" dirty="0" smtClean="0">
                <a:solidFill>
                  <a:srgbClr val="00B050"/>
                </a:solidFill>
              </a:rPr>
              <a:t>Xestión organizativa </a:t>
            </a:r>
            <a:endParaRPr lang="gl-ES" sz="20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CC"/>
              </a:buClr>
            </a:pPr>
            <a:r>
              <a:rPr lang="gl-ES" sz="1600" dirty="0" smtClean="0"/>
              <a:t>Asistencia ás avaliacións finais (levar fotocopias das actas de cualificacións e follas de sinaturas de asistencia do profesorado).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CC"/>
              </a:buClr>
            </a:pPr>
            <a:r>
              <a:rPr lang="gl-ES" sz="1600" dirty="0" smtClean="0"/>
              <a:t>Análise </a:t>
            </a:r>
            <a:r>
              <a:rPr lang="gl-ES" sz="1600" dirty="0" smtClean="0"/>
              <a:t>estatístico dos resultados académicos finais (gráficas por nivel, por grupos e por materias).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CC"/>
              </a:buClr>
            </a:pPr>
            <a:r>
              <a:rPr lang="gl-ES" sz="1600" dirty="0" smtClean="0"/>
              <a:t>Presentación dos resultados académicos e análise da convivencia escolar no Claustro de final de curso.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CC"/>
              </a:buClr>
            </a:pPr>
            <a:r>
              <a:rPr lang="gl-ES" sz="1600" dirty="0" smtClean="0"/>
              <a:t>Reunión </a:t>
            </a:r>
            <a:r>
              <a:rPr lang="gl-ES" sz="1600" dirty="0" smtClean="0"/>
              <a:t>co asesor/a do CAFI para planificar PFPP, co </a:t>
            </a:r>
            <a:r>
              <a:rPr lang="gl-ES" sz="1600" b="1" dirty="0" smtClean="0"/>
              <a:t>director/a </a:t>
            </a:r>
            <a:r>
              <a:rPr lang="gl-ES" sz="1600" dirty="0" smtClean="0"/>
              <a:t>e o </a:t>
            </a:r>
            <a:r>
              <a:rPr lang="gl-ES" sz="1600" b="1" dirty="0" smtClean="0"/>
              <a:t>coordinador/a</a:t>
            </a:r>
            <a:r>
              <a:rPr lang="gl-ES" sz="1600" dirty="0" smtClean="0"/>
              <a:t>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gl-ES" sz="1600" dirty="0"/>
          </a:p>
        </p:txBody>
      </p:sp>
    </p:spTree>
    <p:extLst>
      <p:ext uri="{BB962C8B-B14F-4D97-AF65-F5344CB8AC3E}">
        <p14:creationId xmlns:p14="http://schemas.microsoft.com/office/powerpoint/2010/main" val="5729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XUÑO	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r>
              <a:rPr lang="gl-ES" sz="2000" b="1" dirty="0" smtClean="0">
                <a:solidFill>
                  <a:srgbClr val="00B050"/>
                </a:solidFill>
              </a:rPr>
              <a:t>Coordinación co centro de primaria adscrito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Asistencia á xornada </a:t>
            </a:r>
            <a:r>
              <a:rPr lang="gl-ES" sz="1600" dirty="0"/>
              <a:t>de acollida do alumnado de 6º </a:t>
            </a:r>
            <a:r>
              <a:rPr lang="gl-ES" sz="1600" dirty="0" smtClean="0"/>
              <a:t>primaria (organizada polo alumnado de 2º da ESO, os seus titores/as e orientadora).</a:t>
            </a:r>
            <a:endParaRPr lang="gl-ES" sz="1600" dirty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Visita </a:t>
            </a:r>
            <a:r>
              <a:rPr lang="gl-ES" sz="1600" dirty="0"/>
              <a:t>ao centro adscrito: recollida información do alumnado de </a:t>
            </a:r>
            <a:r>
              <a:rPr lang="gl-ES" sz="1600" dirty="0" smtClean="0"/>
              <a:t>6º (acompañada polo </a:t>
            </a:r>
            <a:r>
              <a:rPr lang="gl-ES" sz="1600" b="1" dirty="0" smtClean="0"/>
              <a:t>director, orientadora </a:t>
            </a:r>
            <a:r>
              <a:rPr lang="gl-ES" sz="1600" dirty="0" smtClean="0"/>
              <a:t>e</a:t>
            </a:r>
            <a:r>
              <a:rPr lang="gl-ES" sz="1600" b="1" dirty="0" smtClean="0"/>
              <a:t> PT</a:t>
            </a:r>
            <a:r>
              <a:rPr lang="gl-ES" sz="1600" dirty="0" smtClean="0"/>
              <a:t>).</a:t>
            </a: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15414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15616" y="836712"/>
            <a:ext cx="6876764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XULLO	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gl-ES" sz="2000" b="1" dirty="0" smtClean="0">
                <a:solidFill>
                  <a:srgbClr val="00B050"/>
                </a:solidFill>
              </a:rPr>
              <a:t>Xestión </a:t>
            </a:r>
            <a:r>
              <a:rPr lang="gl-ES" sz="2000" b="1" dirty="0" smtClean="0">
                <a:solidFill>
                  <a:srgbClr val="00B050"/>
                </a:solidFill>
              </a:rPr>
              <a:t>organizativa</a:t>
            </a:r>
            <a:endParaRPr lang="gl-ES" sz="20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gl-ES" sz="1600" dirty="0"/>
              <a:t>Revisión das </a:t>
            </a:r>
            <a:r>
              <a:rPr lang="gl-ES" sz="1600" dirty="0" smtClean="0"/>
              <a:t>matrículas de xuño.</a:t>
            </a:r>
            <a:endParaRPr lang="gl-ES" sz="1600" dirty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gl-ES" sz="1600" dirty="0" smtClean="0"/>
              <a:t>Previsión </a:t>
            </a:r>
            <a:r>
              <a:rPr lang="gl-ES" sz="1600" dirty="0"/>
              <a:t>de nº de </a:t>
            </a:r>
            <a:r>
              <a:rPr lang="gl-ES" sz="1600" dirty="0" smtClean="0"/>
              <a:t>alumnado e nº de grupos.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gl-ES" sz="1600" dirty="0"/>
              <a:t>Previsión de solicitudes para autorizar materias optativas que non chegan ao nº mínimo de alumnado requirido.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gl-ES" sz="1600" dirty="0" smtClean="0"/>
              <a:t>Planificación </a:t>
            </a:r>
            <a:r>
              <a:rPr lang="gl-ES" sz="1600" dirty="0"/>
              <a:t>das MAD do curso seguinte en base aos resultados académicos e as necesidades </a:t>
            </a:r>
            <a:r>
              <a:rPr lang="gl-ES" sz="1600" dirty="0" smtClean="0"/>
              <a:t>detectadas: co </a:t>
            </a:r>
            <a:r>
              <a:rPr lang="gl-ES" sz="1600" b="1" dirty="0" smtClean="0"/>
              <a:t>orientador/a</a:t>
            </a:r>
            <a:r>
              <a:rPr lang="gl-ES" sz="1600" dirty="0" smtClean="0"/>
              <a:t> e </a:t>
            </a:r>
            <a:r>
              <a:rPr lang="gl-ES" sz="1600" b="1" dirty="0"/>
              <a:t>director/a</a:t>
            </a:r>
            <a:r>
              <a:rPr lang="gl-ES" sz="16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gl-ES" sz="1600" dirty="0" smtClean="0"/>
              <a:t>Contabilizar a carga </a:t>
            </a:r>
            <a:r>
              <a:rPr lang="gl-ES" sz="1600" dirty="0" smtClean="0"/>
              <a:t>lectiva dos departamentos e </a:t>
            </a:r>
            <a:r>
              <a:rPr lang="gl-ES" sz="1600" dirty="0" smtClean="0"/>
              <a:t>as </a:t>
            </a:r>
            <a:r>
              <a:rPr lang="gl-ES" sz="1600" dirty="0" smtClean="0"/>
              <a:t>reducións </a:t>
            </a:r>
            <a:r>
              <a:rPr lang="gl-ES" sz="1600" dirty="0" smtClean="0"/>
              <a:t>horarias para estimar as necesidades docentes do vindeiro curso.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gl-ES" sz="1600" dirty="0" smtClean="0"/>
              <a:t>Petición de profesorado con destino provisional no centro, co </a:t>
            </a:r>
            <a:r>
              <a:rPr lang="gl-ES" sz="1600" b="1" dirty="0" smtClean="0"/>
              <a:t>director/a</a:t>
            </a:r>
            <a:r>
              <a:rPr lang="gl-ES" sz="16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gl-ES" sz="1600" dirty="0"/>
              <a:t>Deseño dos horarios do curso seguinte:</a:t>
            </a:r>
            <a:r>
              <a:rPr lang="gl-ES" sz="1600" b="1" dirty="0"/>
              <a:t> </a:t>
            </a:r>
            <a:r>
              <a:rPr lang="gl-ES" sz="1600" dirty="0"/>
              <a:t>conexións.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gl-ES" sz="1600" dirty="0" smtClean="0"/>
              <a:t>Distribución </a:t>
            </a:r>
            <a:r>
              <a:rPr lang="gl-ES" sz="1600" dirty="0"/>
              <a:t>das aulas do </a:t>
            </a:r>
            <a:r>
              <a:rPr lang="gl-ES" sz="1600" dirty="0" smtClean="0"/>
              <a:t>centro, co </a:t>
            </a:r>
            <a:r>
              <a:rPr lang="gl-ES" sz="1600" b="1" dirty="0" smtClean="0"/>
              <a:t>equipo directivo</a:t>
            </a:r>
            <a:r>
              <a:rPr lang="gl-ES" sz="1600" dirty="0" smtClean="0"/>
              <a:t>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endParaRPr lang="gl-ES" sz="1600" dirty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28300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XULLO	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gl-ES" sz="2000" b="1" dirty="0" smtClean="0">
                <a:solidFill>
                  <a:srgbClr val="00B050"/>
                </a:solidFill>
              </a:rPr>
              <a:t>Traballo co orientador/a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r>
              <a:rPr lang="gl-ES" sz="1600" dirty="0" smtClean="0"/>
              <a:t>Elaboración de grupos do curso seguinte tratando conseguir grupos pouco numerosos e o máis homoxéneos posible. Criterios: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FontTx/>
              <a:buChar char="-"/>
            </a:pPr>
            <a:r>
              <a:rPr lang="gl-ES" sz="1600" dirty="0" smtClean="0"/>
              <a:t>MAD </a:t>
            </a:r>
            <a:r>
              <a:rPr lang="gl-ES" sz="1600" dirty="0" smtClean="0"/>
              <a:t>(nº </a:t>
            </a:r>
            <a:r>
              <a:rPr lang="gl-ES" sz="1600" dirty="0" smtClean="0"/>
              <a:t>alumnado con ACI, exención 2º idioma, agrupamentos, apoios PT</a:t>
            </a:r>
            <a:r>
              <a:rPr lang="gl-ES" sz="1600" dirty="0" smtClean="0"/>
              <a:t>).</a:t>
            </a:r>
            <a:endParaRPr lang="gl-ES" sz="1600" dirty="0" smtClean="0"/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FontTx/>
              <a:buChar char="-"/>
            </a:pPr>
            <a:r>
              <a:rPr lang="gl-ES" sz="1600" dirty="0" smtClean="0"/>
              <a:t>Rendemento </a:t>
            </a:r>
            <a:r>
              <a:rPr lang="gl-ES" sz="1600" dirty="0" smtClean="0"/>
              <a:t>académico.</a:t>
            </a:r>
            <a:endParaRPr lang="gl-ES" sz="1600" dirty="0" smtClean="0"/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FontTx/>
              <a:buChar char="-"/>
            </a:pPr>
            <a:r>
              <a:rPr lang="gl-ES" sz="1600" dirty="0" smtClean="0"/>
              <a:t>Nº repetidores</a:t>
            </a:r>
            <a:r>
              <a:rPr lang="gl-ES" sz="1600" dirty="0" smtClean="0"/>
              <a:t>/ Nº </a:t>
            </a:r>
            <a:r>
              <a:rPr lang="gl-ES" sz="1600" dirty="0" smtClean="0"/>
              <a:t>alumnado PIL</a:t>
            </a:r>
            <a:r>
              <a:rPr lang="gl-ES" sz="1600" dirty="0" smtClean="0"/>
              <a:t>/ Nº </a:t>
            </a:r>
            <a:r>
              <a:rPr lang="gl-ES" sz="1600" dirty="0" smtClean="0"/>
              <a:t>TDAH/ Outras </a:t>
            </a:r>
            <a:r>
              <a:rPr lang="gl-ES" sz="1600" dirty="0" smtClean="0"/>
              <a:t>NEAE.</a:t>
            </a:r>
            <a:endParaRPr lang="gl-ES" sz="1600" dirty="0" smtClean="0"/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FontTx/>
              <a:buChar char="-"/>
            </a:pPr>
            <a:r>
              <a:rPr lang="gl-ES" sz="1600" dirty="0" smtClean="0"/>
              <a:t>Xénero.</a:t>
            </a:r>
            <a:endParaRPr lang="gl-ES" sz="1600" dirty="0" smtClean="0"/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FontTx/>
              <a:buChar char="-"/>
            </a:pPr>
            <a:r>
              <a:rPr lang="gl-ES" sz="1600" dirty="0" smtClean="0"/>
              <a:t>Nivel de </a:t>
            </a:r>
            <a:r>
              <a:rPr lang="gl-ES" sz="1600" dirty="0" smtClean="0"/>
              <a:t>necesidade </a:t>
            </a:r>
            <a:r>
              <a:rPr lang="gl-ES" sz="1600" dirty="0" smtClean="0"/>
              <a:t>ou </a:t>
            </a:r>
            <a:r>
              <a:rPr lang="gl-ES" sz="1600" dirty="0" smtClean="0"/>
              <a:t>competencia social </a:t>
            </a:r>
            <a:r>
              <a:rPr lang="gl-ES" sz="1600" dirty="0" smtClean="0"/>
              <a:t>para o programa </a:t>
            </a:r>
            <a:r>
              <a:rPr lang="gl-ES" sz="1600" dirty="0" smtClean="0"/>
              <a:t>TEI. </a:t>
            </a:r>
            <a:endParaRPr lang="gl-ES" sz="1600" dirty="0" smtClean="0"/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FontTx/>
              <a:buChar char="-"/>
            </a:pPr>
            <a:r>
              <a:rPr lang="gl-ES" sz="1600" dirty="0" smtClean="0"/>
              <a:t>Problemas de conduta ou outras consideracións </a:t>
            </a:r>
            <a:r>
              <a:rPr lang="gl-ES" sz="1600" dirty="0" smtClean="0"/>
              <a:t>puntuais.</a:t>
            </a:r>
            <a:endParaRPr lang="gl-ES" sz="1600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gl-ES" sz="1600" dirty="0" smtClean="0"/>
              <a:t>Planificación da acción </a:t>
            </a:r>
            <a:r>
              <a:rPr lang="gl-ES" sz="1600" dirty="0" err="1" smtClean="0"/>
              <a:t>titorial</a:t>
            </a:r>
            <a:r>
              <a:rPr lang="gl-ES" sz="1600" dirty="0" smtClean="0"/>
              <a:t>: valoración do PAT actual, modificacións e propostas de mellora, reunións organizativas coas </a:t>
            </a:r>
            <a:r>
              <a:rPr lang="gl-ES" sz="1600" dirty="0" err="1" smtClean="0"/>
              <a:t>ONGs</a:t>
            </a:r>
            <a:r>
              <a:rPr lang="gl-ES" sz="1600" dirty="0" smtClean="0"/>
              <a:t>, </a:t>
            </a:r>
            <a:r>
              <a:rPr lang="gl-ES" sz="1600" dirty="0" err="1" smtClean="0"/>
              <a:t>etc</a:t>
            </a:r>
            <a:r>
              <a:rPr lang="gl-ES" sz="1600" dirty="0" smtClean="0"/>
              <a:t>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31208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SETEMBRO	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gl-ES" sz="2000" b="1" dirty="0" smtClean="0">
                <a:solidFill>
                  <a:srgbClr val="00B050"/>
                </a:solidFill>
              </a:rPr>
              <a:t>Antes do Claustro inicial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gl-ES" sz="1600" dirty="0" smtClean="0"/>
              <a:t>Asistencia ás sesións de avaliación.	</a:t>
            </a:r>
            <a:r>
              <a:rPr lang="gl-ES" sz="1400" dirty="0" smtClean="0">
                <a:hlinkClick r:id="rId2" action="ppaction://hlinkfile"/>
              </a:rPr>
              <a:t>Protocolo de promoción na ESO.pdf</a:t>
            </a:r>
            <a:endParaRPr lang="gl-ES" sz="1400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gl-ES" sz="1600" dirty="0" smtClean="0"/>
              <a:t>Reunión </a:t>
            </a:r>
            <a:r>
              <a:rPr lang="gl-ES" sz="1600" dirty="0"/>
              <a:t>coas familias do alumnado </a:t>
            </a:r>
            <a:r>
              <a:rPr lang="gl-ES" sz="1600" dirty="0" smtClean="0"/>
              <a:t>de PMAR (sinatura autorizacións),</a:t>
            </a:r>
            <a:r>
              <a:rPr lang="gl-ES" sz="1600" dirty="0"/>
              <a:t> co</a:t>
            </a:r>
            <a:r>
              <a:rPr lang="gl-ES" sz="1600" b="1" dirty="0"/>
              <a:t> orientador/a</a:t>
            </a:r>
            <a:r>
              <a:rPr lang="gl-ES" sz="1600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gl-ES" sz="1600" dirty="0" smtClean="0"/>
              <a:t> Colaboración co </a:t>
            </a:r>
            <a:r>
              <a:rPr lang="gl-ES" sz="1600" b="1" dirty="0" smtClean="0"/>
              <a:t>orientador/a</a:t>
            </a:r>
            <a:r>
              <a:rPr lang="gl-ES" sz="1600" dirty="0" smtClean="0"/>
              <a:t> na preparación das listaxes do alumnado de agrupamentos ou reforzos.</a:t>
            </a:r>
            <a:endParaRPr lang="gl-ES" sz="16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CC"/>
              </a:buClr>
            </a:pPr>
            <a:r>
              <a:rPr lang="gl-ES" sz="1600" dirty="0" smtClean="0"/>
              <a:t>Revisión das matrículas de setembro.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CC"/>
              </a:buClr>
            </a:pPr>
            <a:r>
              <a:rPr lang="gl-ES" sz="1600" dirty="0" smtClean="0"/>
              <a:t>Últimas modificacións nos grupos do alumnado, co</a:t>
            </a:r>
            <a:r>
              <a:rPr lang="gl-ES" sz="1600" b="1" dirty="0" smtClean="0"/>
              <a:t> orientador/a</a:t>
            </a:r>
            <a:r>
              <a:rPr lang="gl-ES" sz="1600" dirty="0" smtClean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CC"/>
              </a:buClr>
            </a:pPr>
            <a:r>
              <a:rPr lang="gl-ES" sz="1600" dirty="0" smtClean="0"/>
              <a:t>Preparación das follas coa asignación lectiva definitiva de cada departamento e as posibles restricións de elección de materias.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CC"/>
              </a:buClr>
            </a:pPr>
            <a:r>
              <a:rPr lang="gl-ES" sz="1600" dirty="0" smtClean="0"/>
              <a:t>Reunión informativa para familias e alumnado de 1ºESO: co </a:t>
            </a:r>
            <a:r>
              <a:rPr lang="gl-ES" sz="1600" b="1" dirty="0" smtClean="0"/>
              <a:t>director/a </a:t>
            </a:r>
            <a:r>
              <a:rPr lang="gl-ES" sz="1600" dirty="0" smtClean="0"/>
              <a:t>e </a:t>
            </a:r>
            <a:r>
              <a:rPr lang="gl-ES" sz="1600" b="1" dirty="0" smtClean="0"/>
              <a:t>orientador/a</a:t>
            </a:r>
            <a:r>
              <a:rPr lang="gl-ES" sz="1600" dirty="0" smtClean="0"/>
              <a:t>.</a:t>
            </a:r>
            <a:endParaRPr lang="gl-ES" sz="1600" dirty="0"/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gl-ES" sz="1600" dirty="0" smtClean="0"/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35603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15616" y="836712"/>
            <a:ext cx="6876764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SETEMBRO	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r>
              <a:rPr lang="gl-ES" sz="2000" b="1" dirty="0" smtClean="0">
                <a:solidFill>
                  <a:srgbClr val="00B050"/>
                </a:solidFill>
              </a:rPr>
              <a:t>Claustro inicial e reunións dos departamentos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Información sobre nº de grupos, optativas e MAD.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Información sobre o reparto de materias e grupos: </a:t>
            </a:r>
            <a:r>
              <a:rPr lang="es-ES" sz="1400" dirty="0" err="1" smtClean="0">
                <a:solidFill>
                  <a:srgbClr val="00B050"/>
                </a:solidFill>
                <a:hlinkClick r:id="rId2" action="ppaction://hlinkfile"/>
              </a:rPr>
              <a:t>Instrucións</a:t>
            </a:r>
            <a:r>
              <a:rPr lang="es-ES" sz="1400" dirty="0" smtClean="0">
                <a:solidFill>
                  <a:srgbClr val="00B050"/>
                </a:solidFill>
                <a:hlinkClick r:id="rId2" action="ppaction://hlinkfile"/>
              </a:rPr>
              <a:t> elección materias e grupos.pdf</a:t>
            </a:r>
            <a:endParaRPr lang="gl-ES" sz="1400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gl-ES" sz="1600" dirty="0" smtClean="0"/>
              <a:t>Recollida das follas co reparto da carga lectiva de cada departamento e actas dos departamentos: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r>
              <a:rPr lang="gl-ES" sz="1400" dirty="0" smtClean="0">
                <a:hlinkClick r:id="rId3" action="ppaction://hlinkfile"/>
              </a:rPr>
              <a:t>Folla reparto </a:t>
            </a:r>
            <a:r>
              <a:rPr lang="gl-ES" sz="1400" dirty="0" err="1" smtClean="0">
                <a:hlinkClick r:id="rId3" action="ppaction://hlinkfile"/>
              </a:rPr>
              <a:t>Dtos</a:t>
            </a:r>
            <a:r>
              <a:rPr lang="gl-ES" sz="1400" dirty="0" smtClean="0">
                <a:hlinkClick r:id="rId3" action="ppaction://hlinkfile"/>
              </a:rPr>
              <a:t> 17-18.</a:t>
            </a:r>
            <a:r>
              <a:rPr lang="gl-ES" sz="1400" dirty="0" err="1" smtClean="0">
                <a:hlinkClick r:id="rId3" action="ppaction://hlinkfile"/>
              </a:rPr>
              <a:t>xls</a:t>
            </a:r>
            <a:r>
              <a:rPr lang="gl-ES" sz="1400" dirty="0" err="1" smtClean="0"/>
              <a:t>	</a:t>
            </a:r>
            <a:r>
              <a:rPr lang="es-ES" sz="1400" dirty="0" smtClean="0">
                <a:hlinkClick r:id="rId4" action="ppaction://hlinkfile"/>
              </a:rPr>
              <a:t>Acta reunión </a:t>
            </a:r>
            <a:r>
              <a:rPr lang="es-ES" sz="1400" dirty="0" err="1" smtClean="0">
                <a:hlinkClick r:id="rId4" action="ppaction://hlinkfile"/>
              </a:rPr>
              <a:t>dptos</a:t>
            </a:r>
            <a:r>
              <a:rPr lang="es-ES" sz="1400" dirty="0" smtClean="0">
                <a:hlinkClick r:id="rId4" action="ppaction://hlinkfile"/>
              </a:rPr>
              <a:t> elección de horarios.pdf</a:t>
            </a:r>
            <a:endParaRPr lang="gl-ES" sz="1400" dirty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Recollida das follas de preferencias horarias e outras consideracións do profesorado definitivo:</a:t>
            </a:r>
            <a:r>
              <a:rPr lang="gl-ES" sz="1600" dirty="0"/>
              <a:t> </a:t>
            </a:r>
            <a:r>
              <a:rPr lang="gl-ES" sz="1400" dirty="0" smtClean="0">
                <a:solidFill>
                  <a:srgbClr val="0070C0"/>
                </a:solidFill>
                <a:hlinkClick r:id="rId5" action="ppaction://hlinkfile"/>
              </a:rPr>
              <a:t>Preferencias horarias 16-17.</a:t>
            </a:r>
            <a:r>
              <a:rPr lang="gl-ES" sz="1400" dirty="0" err="1" smtClean="0">
                <a:solidFill>
                  <a:srgbClr val="0070C0"/>
                </a:solidFill>
                <a:hlinkClick r:id="rId5" action="ppaction://hlinkfile"/>
              </a:rPr>
              <a:t>pdf</a:t>
            </a:r>
            <a:endParaRPr lang="gl-ES" sz="1400" dirty="0" smtClean="0">
              <a:solidFill>
                <a:srgbClr val="0070C0"/>
              </a:solidFill>
            </a:endParaRPr>
          </a:p>
          <a:p>
            <a:pPr>
              <a:spcAft>
                <a:spcPts val="1800"/>
              </a:spcAft>
              <a:buClr>
                <a:srgbClr val="000099"/>
              </a:buClr>
            </a:pPr>
            <a:endParaRPr lang="gl-ES" sz="1600" dirty="0" smtClean="0"/>
          </a:p>
          <a:p>
            <a:pPr>
              <a:spcAft>
                <a:spcPts val="1800"/>
              </a:spcAft>
              <a:buClr>
                <a:srgbClr val="000099"/>
              </a:buClr>
            </a:pPr>
            <a:endParaRPr lang="gl-ES" sz="1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4716016" y="5640224"/>
            <a:ext cx="2946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+mn-lt"/>
              </a:rPr>
              <a:t>Petición voluntaria de </a:t>
            </a:r>
            <a:r>
              <a:rPr lang="es-ES" sz="1600" b="1" dirty="0" err="1" smtClean="0">
                <a:latin typeface="+mn-lt"/>
              </a:rPr>
              <a:t>titores</a:t>
            </a:r>
            <a:r>
              <a:rPr lang="es-ES" sz="1600" b="1" dirty="0" smtClean="0">
                <a:latin typeface="+mn-lt"/>
              </a:rPr>
              <a:t>/as</a:t>
            </a:r>
            <a:endParaRPr lang="es-ES" sz="1600" b="1" dirty="0">
              <a:latin typeface="+mn-lt"/>
            </a:endParaRPr>
          </a:p>
        </p:txBody>
      </p:sp>
      <p:sp>
        <p:nvSpPr>
          <p:cNvPr id="6" name="5 Flecha curvada hacia arriba"/>
          <p:cNvSpPr/>
          <p:nvPr/>
        </p:nvSpPr>
        <p:spPr>
          <a:xfrm rot="1875522">
            <a:off x="3747374" y="5652229"/>
            <a:ext cx="936104" cy="414009"/>
          </a:xfrm>
          <a:prstGeom prst="curvedUp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SETEMBRO	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gl-ES" sz="2000" b="1" dirty="0" smtClean="0">
                <a:solidFill>
                  <a:srgbClr val="00B050"/>
                </a:solidFill>
              </a:rPr>
              <a:t>Elaboración de horarios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gl-ES" sz="1600" dirty="0" smtClean="0"/>
              <a:t>Organización da carga lectiva do profesorado e asignación de grupos.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gl-ES" sz="1600" dirty="0"/>
              <a:t>Asignación de titorías, co </a:t>
            </a:r>
            <a:r>
              <a:rPr lang="gl-ES" sz="1600" b="1" dirty="0"/>
              <a:t>orientador/a</a:t>
            </a:r>
            <a:r>
              <a:rPr lang="gl-ES" sz="1600" dirty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gl-ES" sz="1600" dirty="0" smtClean="0"/>
              <a:t>Carga de </a:t>
            </a:r>
            <a:r>
              <a:rPr lang="gl-ES" sz="1600" dirty="0" smtClean="0"/>
              <a:t>datos no programa de xeración de horarios: carga lectiva </a:t>
            </a:r>
            <a:r>
              <a:rPr lang="gl-ES" sz="1600" dirty="0" smtClean="0"/>
              <a:t>do profesorado</a:t>
            </a:r>
            <a:r>
              <a:rPr lang="gl-ES" sz="1600" dirty="0" smtClean="0"/>
              <a:t>, preferencias horarias, grupos, aulas e conexións.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gl-ES" sz="1600" dirty="0" smtClean="0"/>
              <a:t>Xerar o primeiro borrador de horarios. De ser o caso, colocar manualmente as sesións non asignadas.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gl-ES" sz="1600" dirty="0" smtClean="0"/>
              <a:t>Dedicarlle moito tempo a mellorar </a:t>
            </a:r>
            <a:r>
              <a:rPr lang="gl-ES" sz="1600" dirty="0" smtClean="0"/>
              <a:t>globalmente os </a:t>
            </a:r>
            <a:r>
              <a:rPr lang="gl-ES" sz="1600" dirty="0" smtClean="0"/>
              <a:t>horarios do profesorado, tanto </a:t>
            </a:r>
            <a:r>
              <a:rPr lang="gl-ES" sz="1600" b="1" dirty="0" smtClean="0"/>
              <a:t>definitivo </a:t>
            </a:r>
            <a:r>
              <a:rPr lang="gl-ES" sz="1600" dirty="0" smtClean="0"/>
              <a:t>como </a:t>
            </a:r>
            <a:r>
              <a:rPr lang="gl-ES" sz="1600" b="1" dirty="0" smtClean="0"/>
              <a:t>provisional</a:t>
            </a:r>
            <a:r>
              <a:rPr lang="gl-ES" sz="1600" dirty="0" smtClean="0"/>
              <a:t>.</a:t>
            </a:r>
            <a:endParaRPr lang="gl-ES" sz="1600" dirty="0" smtClean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gl-ES" sz="1600" dirty="0" smtClean="0"/>
              <a:t>Colocación das gardas (normais, recreos, biblioteca e custodia) e outras horas complementarias ou lectivas (xefaturas departamento, atención a familias, </a:t>
            </a:r>
            <a:r>
              <a:rPr lang="gl-ES" sz="1600" dirty="0" smtClean="0"/>
              <a:t>EDLG</a:t>
            </a:r>
            <a:r>
              <a:rPr lang="gl-ES" sz="1600" dirty="0" smtClean="0"/>
              <a:t>, TIC, etc.) ata as 23 horas fixas semanais.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gl-ES" sz="1600" dirty="0" smtClean="0"/>
              <a:t>Asignación de aulas ás materias desdobradas (optativas con coincidencia horaria, agrupamentos, reforzos, </a:t>
            </a:r>
            <a:r>
              <a:rPr lang="gl-ES" sz="1600" dirty="0" err="1" smtClean="0"/>
              <a:t>etc</a:t>
            </a:r>
            <a:r>
              <a:rPr lang="gl-ES" sz="1600" dirty="0" smtClean="0"/>
              <a:t>.)</a:t>
            </a:r>
          </a:p>
          <a:p>
            <a:pPr marL="342900" indent="-342900"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endParaRPr lang="gl-ES" sz="1600" dirty="0" smtClean="0"/>
          </a:p>
          <a:p>
            <a:pPr marL="342900" indent="-342900"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endParaRPr lang="gl-ES" sz="1600" dirty="0"/>
          </a:p>
        </p:txBody>
      </p:sp>
    </p:spTree>
    <p:extLst>
      <p:ext uri="{BB962C8B-B14F-4D97-AF65-F5344CB8AC3E}">
        <p14:creationId xmlns:p14="http://schemas.microsoft.com/office/powerpoint/2010/main" val="17599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48965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SETEMBRO	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gl-ES" sz="2000" b="1" dirty="0" smtClean="0">
                <a:solidFill>
                  <a:srgbClr val="00B050"/>
                </a:solidFill>
              </a:rPr>
              <a:t>Día de inicio de curso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gl-ES" sz="1600" dirty="0" smtClean="0"/>
              <a:t>Entrega de carpeta informativa ao profesorado novo</a:t>
            </a:r>
            <a:r>
              <a:rPr lang="gl-ES" sz="1600" dirty="0"/>
              <a:t>.</a:t>
            </a:r>
            <a:endParaRPr lang="gl-ES" sz="1400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gl-ES" sz="1600" dirty="0" smtClean="0"/>
              <a:t>Información na reunión do Claustro sobre funcionamento das gardas de recreo, control da asistencia e puntualidade do alumnado e xestión da convivencia. Reparto de horarios.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gl-ES" sz="1600" dirty="0" smtClean="0"/>
              <a:t>Entrega de listaxes de subgrupos de alumando ao profesorado de agrupamentos e reforzos.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gl-ES" sz="1600" dirty="0" smtClean="0"/>
              <a:t>Reunión cos titores/as de bacharelato e entrega de carpetas de titoría, co </a:t>
            </a:r>
            <a:r>
              <a:rPr lang="gl-ES" sz="1600" b="1" dirty="0" smtClean="0"/>
              <a:t>orientador/a.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gl-ES" sz="1600" dirty="0" smtClean="0"/>
              <a:t>Presentación do alumnado de bacharelato, co</a:t>
            </a:r>
            <a:r>
              <a:rPr lang="gl-ES" sz="1600" b="1" dirty="0" smtClean="0"/>
              <a:t> ED </a:t>
            </a:r>
            <a:r>
              <a:rPr lang="gl-ES" sz="1600" dirty="0" smtClean="0"/>
              <a:t>e </a:t>
            </a:r>
            <a:r>
              <a:rPr lang="gl-ES" sz="1600" b="1" dirty="0"/>
              <a:t>orientador/a</a:t>
            </a:r>
            <a:r>
              <a:rPr lang="gl-ES" sz="1600" b="1" dirty="0" smtClean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gl-ES" sz="1600" dirty="0"/>
              <a:t>Reunión informativa do PFPP ao profesorado novo, co </a:t>
            </a:r>
            <a:r>
              <a:rPr lang="gl-ES" sz="1600" b="1" dirty="0"/>
              <a:t>coordinador/a</a:t>
            </a:r>
            <a:r>
              <a:rPr lang="gl-ES" sz="1600" b="1" dirty="0" smtClean="0"/>
              <a:t>.</a:t>
            </a:r>
            <a:endParaRPr lang="gl-ES" sz="1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None/>
            </a:pPr>
            <a:endParaRPr lang="gl-ES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14568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2619" y="1496973"/>
            <a:ext cx="68587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60350">
              <a:buFont typeface="Arial" panose="020B0604020202020204" pitchFamily="34" charset="0"/>
              <a:buChar char="•"/>
            </a:pPr>
            <a:r>
              <a:rPr lang="es-ES_tradnl" sz="1600" dirty="0" smtClean="0">
                <a:latin typeface="+mn-lt"/>
              </a:rPr>
              <a:t>O </a:t>
            </a:r>
            <a:r>
              <a:rPr lang="es-ES_tradnl" sz="1600" dirty="0" err="1" smtClean="0">
                <a:latin typeface="+mn-lt"/>
              </a:rPr>
              <a:t>Milladoiro</a:t>
            </a:r>
            <a:r>
              <a:rPr lang="es-ES_tradnl" sz="1600" dirty="0" smtClean="0">
                <a:latin typeface="+mn-lt"/>
              </a:rPr>
              <a:t>: </a:t>
            </a:r>
            <a:r>
              <a:rPr lang="es-ES_tradnl" sz="1600" dirty="0" err="1" smtClean="0">
                <a:latin typeface="+mn-lt"/>
              </a:rPr>
              <a:t>poboación</a:t>
            </a:r>
            <a:r>
              <a:rPr lang="es-ES_tradnl" sz="1600" dirty="0" smtClean="0">
                <a:latin typeface="+mn-lt"/>
              </a:rPr>
              <a:t> </a:t>
            </a:r>
            <a:r>
              <a:rPr lang="es-ES_tradnl" sz="1600" dirty="0" err="1" smtClean="0">
                <a:latin typeface="+mn-lt"/>
              </a:rPr>
              <a:t>moi</a:t>
            </a:r>
            <a:r>
              <a:rPr lang="es-ES_tradnl" sz="1600" dirty="0" smtClean="0">
                <a:latin typeface="+mn-lt"/>
              </a:rPr>
              <a:t> nova e </a:t>
            </a:r>
            <a:r>
              <a:rPr lang="es-ES_tradnl" sz="1600" dirty="0" err="1" smtClean="0">
                <a:latin typeface="+mn-lt"/>
              </a:rPr>
              <a:t>moi</a:t>
            </a:r>
            <a:r>
              <a:rPr lang="es-ES_tradnl" sz="1600" dirty="0" smtClean="0">
                <a:latin typeface="+mn-lt"/>
              </a:rPr>
              <a:t> misturada desde o punto de vista socioeconómico</a:t>
            </a:r>
            <a:endParaRPr lang="gl-ES" sz="1600" dirty="0" smtClean="0">
              <a:latin typeface="+mn-lt"/>
            </a:endParaRPr>
          </a:p>
          <a:p>
            <a:pPr marL="342900" indent="-260350">
              <a:buFont typeface="Arial" panose="020B0604020202020204" pitchFamily="34" charset="0"/>
              <a:buChar char="•"/>
            </a:pPr>
            <a:r>
              <a:rPr lang="gl-ES" sz="1600" dirty="0" smtClean="0">
                <a:latin typeface="+mn-lt"/>
              </a:rPr>
              <a:t>4º </a:t>
            </a:r>
            <a:r>
              <a:rPr lang="gl-ES" sz="1600" dirty="0" smtClean="0">
                <a:latin typeface="+mn-lt"/>
              </a:rPr>
              <a:t>curso de </a:t>
            </a:r>
            <a:r>
              <a:rPr lang="gl-ES" sz="1600" dirty="0" smtClean="0">
                <a:latin typeface="+mn-lt"/>
              </a:rPr>
              <a:t>funcionamento do centro</a:t>
            </a:r>
            <a:endParaRPr lang="gl-ES" sz="1600" dirty="0" smtClean="0">
              <a:latin typeface="+mn-lt"/>
            </a:endParaRPr>
          </a:p>
          <a:p>
            <a:pPr marL="342900" indent="-260350">
              <a:buFont typeface="Arial" panose="020B0604020202020204" pitchFamily="34" charset="0"/>
              <a:buChar char="•"/>
            </a:pPr>
            <a:r>
              <a:rPr lang="gl-ES" sz="1600" dirty="0" smtClean="0">
                <a:latin typeface="+mn-lt"/>
              </a:rPr>
              <a:t>Cambio de equipo directivo no curso 2015-16</a:t>
            </a:r>
          </a:p>
          <a:p>
            <a:pPr marL="342900" indent="-260350">
              <a:buFont typeface="Arial" panose="020B0604020202020204" pitchFamily="34" charset="0"/>
              <a:buChar char="•"/>
            </a:pPr>
            <a:r>
              <a:rPr lang="gl-ES" sz="1600" dirty="0" smtClean="0">
                <a:latin typeface="+mn-lt"/>
              </a:rPr>
              <a:t>2 ANPAS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gl-ES" sz="1600" dirty="0">
              <a:latin typeface="+mn-lt"/>
            </a:endParaRPr>
          </a:p>
          <a:p>
            <a:pPr marL="463550" indent="-285750">
              <a:buFont typeface="Wingdings" panose="05000000000000000000" pitchFamily="2" charset="2"/>
              <a:buChar char="ü"/>
            </a:pPr>
            <a:r>
              <a:rPr lang="gl-ES" sz="1600" b="1" dirty="0" smtClean="0">
                <a:latin typeface="+mn-lt"/>
              </a:rPr>
              <a:t>Alumnado: </a:t>
            </a:r>
            <a:r>
              <a:rPr lang="gl-ES" sz="1600" dirty="0">
                <a:latin typeface="+mn-lt"/>
              </a:rPr>
              <a:t> </a:t>
            </a:r>
            <a:r>
              <a:rPr lang="gl-ES" sz="1600" b="1" dirty="0" smtClean="0">
                <a:latin typeface="+mn-lt"/>
              </a:rPr>
              <a:t>442</a:t>
            </a:r>
            <a:r>
              <a:rPr lang="gl-ES" sz="1600" dirty="0" smtClean="0">
                <a:latin typeface="+mn-lt"/>
              </a:rPr>
              <a:t>  		</a:t>
            </a:r>
            <a:r>
              <a:rPr lang="gl-ES" sz="16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– 12% </a:t>
            </a:r>
            <a:r>
              <a:rPr lang="gl-ES" sz="1600" dirty="0" smtClean="0">
                <a:latin typeface="+mn-lt"/>
              </a:rPr>
              <a:t>alumnado estranxeiro</a:t>
            </a:r>
          </a:p>
          <a:p>
            <a:pPr marL="177800"/>
            <a:r>
              <a:rPr lang="gl-ES" sz="1600" dirty="0" smtClean="0">
                <a:solidFill>
                  <a:srgbClr val="FF0000"/>
                </a:solidFill>
                <a:latin typeface="+mn-lt"/>
              </a:rPr>
              <a:t>				</a:t>
            </a:r>
            <a:r>
              <a:rPr lang="gl-ES" sz="1600" dirty="0" smtClean="0">
                <a:latin typeface="+mn-lt"/>
              </a:rPr>
              <a:t>–</a:t>
            </a:r>
            <a:r>
              <a:rPr lang="gl-ES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gl-ES" sz="16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18 </a:t>
            </a:r>
            <a:r>
              <a:rPr lang="gl-ES" sz="1600" dirty="0" smtClean="0">
                <a:latin typeface="+mn-lt"/>
              </a:rPr>
              <a:t>nacionalidades</a:t>
            </a:r>
          </a:p>
          <a:p>
            <a:pPr marL="177800"/>
            <a:r>
              <a:rPr lang="gl-ES" sz="1600" dirty="0">
                <a:latin typeface="+mn-lt"/>
              </a:rPr>
              <a:t>	</a:t>
            </a:r>
            <a:r>
              <a:rPr lang="gl-ES" sz="1600" dirty="0" smtClean="0">
                <a:latin typeface="+mn-lt"/>
              </a:rPr>
              <a:t>			– Matrícula de novo alumnado 				</a:t>
            </a:r>
            <a:r>
              <a:rPr lang="gl-ES" sz="1600" dirty="0" smtClean="0">
                <a:latin typeface="+mn-lt"/>
              </a:rPr>
              <a:t>	(</a:t>
            </a:r>
            <a:r>
              <a:rPr lang="gl-ES" sz="1600" dirty="0" smtClean="0">
                <a:latin typeface="+mn-lt"/>
              </a:rPr>
              <a:t>14) ao longo do curso (28/03) 				</a:t>
            </a:r>
          </a:p>
          <a:p>
            <a:pPr marL="463550" indent="-285750">
              <a:buFont typeface="Wingdings" panose="05000000000000000000" pitchFamily="2" charset="2"/>
              <a:buChar char="Ø"/>
            </a:pPr>
            <a:endParaRPr lang="gl-ES" sz="1600" dirty="0">
              <a:latin typeface="+mn-lt"/>
            </a:endParaRPr>
          </a:p>
          <a:p>
            <a:pPr marL="463550" indent="-285750">
              <a:buFont typeface="Wingdings" panose="05000000000000000000" pitchFamily="2" charset="2"/>
              <a:buChar char="Ø"/>
            </a:pPr>
            <a:endParaRPr lang="gl-ES" sz="1600" dirty="0" smtClean="0">
              <a:latin typeface="+mn-lt"/>
            </a:endParaRPr>
          </a:p>
          <a:p>
            <a:pPr marL="463550" indent="-285750">
              <a:buFont typeface="Wingdings" panose="05000000000000000000" pitchFamily="2" charset="2"/>
              <a:buChar char="Ø"/>
            </a:pPr>
            <a:endParaRPr lang="gl-ES" sz="1600" dirty="0">
              <a:latin typeface="+mn-lt"/>
            </a:endParaRPr>
          </a:p>
          <a:p>
            <a:pPr marL="463550" indent="-285750">
              <a:buFont typeface="Wingdings" panose="05000000000000000000" pitchFamily="2" charset="2"/>
              <a:buChar char="Ø"/>
            </a:pPr>
            <a:endParaRPr lang="gl-ES" sz="1600" dirty="0" smtClean="0">
              <a:latin typeface="+mn-lt"/>
            </a:endParaRPr>
          </a:p>
          <a:p>
            <a:pPr marL="463550" indent="-285750">
              <a:buFont typeface="Wingdings" panose="05000000000000000000" pitchFamily="2" charset="2"/>
              <a:buChar char="Ø"/>
            </a:pPr>
            <a:endParaRPr lang="es-ES_tradnl" sz="1600" dirty="0">
              <a:latin typeface="+mn-lt"/>
            </a:endParaRPr>
          </a:p>
          <a:p>
            <a:pPr marL="463550" indent="-285750">
              <a:buFont typeface="Wingdings" panose="05000000000000000000" pitchFamily="2" charset="2"/>
              <a:buChar char="Ø"/>
            </a:pPr>
            <a:r>
              <a:rPr lang="gl-ES" sz="1600" b="1" dirty="0" smtClean="0">
                <a:latin typeface="+mn-lt"/>
              </a:rPr>
              <a:t>Profesorado</a:t>
            </a:r>
            <a:r>
              <a:rPr lang="gl-ES" sz="1600" b="1" dirty="0" smtClean="0">
                <a:latin typeface="+mn-lt"/>
              </a:rPr>
              <a:t>: </a:t>
            </a:r>
            <a:r>
              <a:rPr lang="gl-ES" sz="1600" b="1" dirty="0" err="1" smtClean="0">
                <a:latin typeface="+mn-lt"/>
              </a:rPr>
              <a:t>cupo</a:t>
            </a:r>
            <a:r>
              <a:rPr lang="gl-ES" sz="1600" b="1" dirty="0" smtClean="0">
                <a:latin typeface="+mn-lt"/>
              </a:rPr>
              <a:t> 49 + </a:t>
            </a:r>
            <a:r>
              <a:rPr lang="gl-ES" sz="1600" b="1" dirty="0" err="1" smtClean="0">
                <a:latin typeface="+mn-lt"/>
              </a:rPr>
              <a:t>PTs</a:t>
            </a:r>
            <a:r>
              <a:rPr lang="gl-ES" sz="1600" b="1" dirty="0" smtClean="0">
                <a:latin typeface="+mn-lt"/>
              </a:rPr>
              <a:t> + Rel. → </a:t>
            </a:r>
            <a:r>
              <a:rPr lang="gl-ES" sz="1600" dirty="0" smtClean="0">
                <a:latin typeface="+mn-lt"/>
              </a:rPr>
              <a:t>30 definitivos</a:t>
            </a:r>
            <a:endParaRPr lang="gl-ES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gl-ES" sz="1600" dirty="0">
              <a:latin typeface="+mn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1878"/>
              </p:ext>
            </p:extLst>
          </p:nvPr>
        </p:nvGraphicFramePr>
        <p:xfrm>
          <a:off x="1403648" y="3501008"/>
          <a:ext cx="151216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066"/>
                <a:gridCol w="360040"/>
                <a:gridCol w="564063"/>
              </a:tblGrid>
              <a:tr h="256218">
                <a:tc rowSpan="4">
                  <a:txBody>
                    <a:bodyPr/>
                    <a:lstStyle/>
                    <a:p>
                      <a:pPr algn="ctr"/>
                      <a:endParaRPr lang="gl-E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gl-E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gl-ES" sz="1400" b="1" dirty="0" smtClean="0">
                          <a:solidFill>
                            <a:schemeClr val="tx1"/>
                          </a:solidFill>
                        </a:rPr>
                        <a:t>ESO</a:t>
                      </a:r>
                      <a:endParaRPr lang="gl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 smtClean="0">
                          <a:solidFill>
                            <a:schemeClr val="tx1"/>
                          </a:solidFill>
                        </a:rPr>
                        <a:t>1º</a:t>
                      </a:r>
                      <a:endParaRPr lang="gl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gl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218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 smtClean="0">
                          <a:solidFill>
                            <a:schemeClr val="tx1"/>
                          </a:solidFill>
                        </a:rPr>
                        <a:t>2º</a:t>
                      </a:r>
                      <a:endParaRPr lang="gl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gl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218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 smtClean="0">
                          <a:solidFill>
                            <a:schemeClr val="tx1"/>
                          </a:solidFill>
                        </a:rPr>
                        <a:t>3º</a:t>
                      </a:r>
                      <a:endParaRPr lang="gl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gl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218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 smtClean="0">
                          <a:solidFill>
                            <a:schemeClr val="tx1"/>
                          </a:solidFill>
                        </a:rPr>
                        <a:t>4º</a:t>
                      </a:r>
                      <a:endParaRPr lang="gl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gl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218">
                <a:tc gridSpan="2">
                  <a:txBody>
                    <a:bodyPr/>
                    <a:lstStyle/>
                    <a:p>
                      <a:pPr algn="ctr"/>
                      <a:r>
                        <a:rPr lang="gl-ES" sz="1400" b="1" dirty="0" smtClean="0"/>
                        <a:t>Total</a:t>
                      </a:r>
                      <a:endParaRPr lang="gl-E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0" dirty="0" smtClean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gl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9852" y="764704"/>
            <a:ext cx="2664296" cy="667221"/>
          </a:xfrm>
        </p:spPr>
        <p:txBody>
          <a:bodyPr/>
          <a:lstStyle/>
          <a:p>
            <a:r>
              <a:rPr lang="gl-ES" sz="2400" b="1" dirty="0">
                <a:solidFill>
                  <a:srgbClr val="000099"/>
                </a:solidFill>
                <a:latin typeface="+mn-lt"/>
              </a:rPr>
              <a:t>Curso </a:t>
            </a:r>
            <a:r>
              <a:rPr lang="gl-ES" sz="2400" b="1" dirty="0" smtClean="0">
                <a:solidFill>
                  <a:srgbClr val="000099"/>
                </a:solidFill>
                <a:latin typeface="+mn-lt"/>
              </a:rPr>
              <a:t>2016-17</a:t>
            </a:r>
            <a:endParaRPr lang="gl-ES" sz="240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01993"/>
              </p:ext>
            </p:extLst>
          </p:nvPr>
        </p:nvGraphicFramePr>
        <p:xfrm>
          <a:off x="3095836" y="3861048"/>
          <a:ext cx="158417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021"/>
                <a:gridCol w="416888"/>
                <a:gridCol w="500265"/>
              </a:tblGrid>
              <a:tr h="250923">
                <a:tc rowSpan="2">
                  <a:txBody>
                    <a:bodyPr/>
                    <a:lstStyle/>
                    <a:p>
                      <a:pPr algn="ctr"/>
                      <a:endParaRPr lang="gl-ES" sz="1400" b="1" dirty="0" smtClean="0"/>
                    </a:p>
                    <a:p>
                      <a:pPr algn="ctr"/>
                      <a:r>
                        <a:rPr lang="gl-ES" sz="1400" b="1" dirty="0" err="1" smtClean="0">
                          <a:solidFill>
                            <a:schemeClr val="tx1"/>
                          </a:solidFill>
                        </a:rPr>
                        <a:t>Bach</a:t>
                      </a:r>
                      <a:r>
                        <a:rPr lang="gl-ES" sz="14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gl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sz="1400" b="1" dirty="0" smtClean="0">
                          <a:solidFill>
                            <a:schemeClr val="tx1"/>
                          </a:solidFill>
                        </a:rPr>
                        <a:t>1º</a:t>
                      </a:r>
                      <a:endParaRPr lang="gl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sz="14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gl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923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sz="1400" b="1" dirty="0" smtClean="0">
                          <a:solidFill>
                            <a:schemeClr val="tx1"/>
                          </a:solidFill>
                        </a:rPr>
                        <a:t>2º</a:t>
                      </a:r>
                      <a:endParaRPr lang="gl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gl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923">
                <a:tc gridSpan="2">
                  <a:txBody>
                    <a:bodyPr/>
                    <a:lstStyle/>
                    <a:p>
                      <a:pPr algn="ctr"/>
                      <a:r>
                        <a:rPr lang="gl-ES" sz="14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gl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sz="1400" b="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gl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Flecha abajo 2"/>
          <p:cNvSpPr/>
          <p:nvPr/>
        </p:nvSpPr>
        <p:spPr>
          <a:xfrm>
            <a:off x="6097876" y="4221088"/>
            <a:ext cx="288032" cy="288032"/>
          </a:xfrm>
          <a:prstGeom prst="downArrow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4" name="CuadroTexto 3"/>
          <p:cNvSpPr txBox="1"/>
          <p:nvPr/>
        </p:nvSpPr>
        <p:spPr>
          <a:xfrm>
            <a:off x="5031464" y="4601573"/>
            <a:ext cx="2420856" cy="584775"/>
          </a:xfrm>
          <a:prstGeom prst="rect">
            <a:avLst/>
          </a:prstGeom>
          <a:noFill/>
          <a:ln w="127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latin typeface="+mn-lt"/>
              </a:rPr>
              <a:t>2 </a:t>
            </a:r>
            <a:r>
              <a:rPr lang="es-ES_tradnl" sz="1600" dirty="0" err="1" smtClean="0">
                <a:latin typeface="+mn-lt"/>
              </a:rPr>
              <a:t>nacionalidade</a:t>
            </a:r>
            <a:r>
              <a:rPr lang="es-ES_tradnl" sz="1600" dirty="0" smtClean="0">
                <a:latin typeface="+mn-lt"/>
              </a:rPr>
              <a:t> española</a:t>
            </a:r>
          </a:p>
          <a:p>
            <a:r>
              <a:rPr lang="es-ES_tradnl" sz="1600" b="1" dirty="0" smtClean="0">
                <a:latin typeface="+mn-lt"/>
              </a:rPr>
              <a:t>12</a:t>
            </a:r>
            <a:r>
              <a:rPr lang="es-ES_tradnl" sz="1600" dirty="0" smtClean="0">
                <a:latin typeface="+mn-lt"/>
              </a:rPr>
              <a:t> </a:t>
            </a:r>
            <a:r>
              <a:rPr lang="es-ES_tradnl" sz="1600" dirty="0" err="1" smtClean="0">
                <a:latin typeface="+mn-lt"/>
              </a:rPr>
              <a:t>nacionalidade</a:t>
            </a:r>
            <a:r>
              <a:rPr lang="es-ES_tradnl" sz="1600" dirty="0" smtClean="0">
                <a:latin typeface="+mn-lt"/>
              </a:rPr>
              <a:t> </a:t>
            </a:r>
            <a:r>
              <a:rPr lang="es-ES_tradnl" sz="1600" dirty="0" err="1" smtClean="0">
                <a:latin typeface="+mn-lt"/>
              </a:rPr>
              <a:t>estranx</a:t>
            </a:r>
            <a:r>
              <a:rPr lang="es-ES_tradnl" sz="1600" dirty="0" smtClean="0">
                <a:latin typeface="+mn-lt"/>
              </a:rPr>
              <a:t>.</a:t>
            </a:r>
            <a:endParaRPr lang="gl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44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SETEMBRO	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gl-ES" sz="2000" b="1" dirty="0" smtClean="0">
                <a:solidFill>
                  <a:srgbClr val="00B050"/>
                </a:solidFill>
              </a:rPr>
              <a:t>Segundo día do curso 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Reunión cos titores/as da ESO por nivel </a:t>
            </a:r>
            <a:r>
              <a:rPr lang="gl-ES" sz="1600" dirty="0"/>
              <a:t>e entrega de carpetas de titoría</a:t>
            </a:r>
            <a:r>
              <a:rPr lang="gl-ES" sz="1600" dirty="0" smtClean="0"/>
              <a:t>, co </a:t>
            </a:r>
            <a:r>
              <a:rPr lang="gl-ES" sz="1600" b="1" dirty="0" smtClean="0"/>
              <a:t>orientador/a.</a:t>
            </a:r>
          </a:p>
          <a:p>
            <a:pPr>
              <a:spcBef>
                <a:spcPts val="0"/>
              </a:spcBef>
              <a:spcAft>
                <a:spcPts val="4200"/>
              </a:spcAft>
              <a:buClr>
                <a:srgbClr val="000099"/>
              </a:buClr>
            </a:pPr>
            <a:endParaRPr lang="gl-ES" sz="1600" b="1" dirty="0" smtClean="0"/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000099"/>
              </a:buClr>
            </a:pPr>
            <a:r>
              <a:rPr lang="gl-ES" sz="1600" dirty="0" smtClean="0"/>
              <a:t>Presentación do alumnado da ESO por nivel, </a:t>
            </a:r>
            <a:r>
              <a:rPr lang="gl-ES" sz="1600" dirty="0"/>
              <a:t>co</a:t>
            </a:r>
            <a:r>
              <a:rPr lang="gl-ES" sz="1600" b="1" dirty="0"/>
              <a:t> ED </a:t>
            </a:r>
            <a:r>
              <a:rPr lang="gl-ES" sz="1600" dirty="0" smtClean="0"/>
              <a:t>e </a:t>
            </a:r>
            <a:r>
              <a:rPr lang="gl-ES" sz="1600" b="1" dirty="0"/>
              <a:t>orientador/a</a:t>
            </a:r>
            <a:r>
              <a:rPr lang="gl-ES" sz="1600" b="1" dirty="0" smtClean="0"/>
              <a:t>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endParaRPr lang="gl-ES" sz="1600" b="1" dirty="0" smtClean="0"/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gl-ES" sz="1600" dirty="0" smtClean="0"/>
              <a:t>Avisos por correo electrónico informando ao profesorado de casos especiais puntuais.</a:t>
            </a:r>
            <a:endParaRPr lang="gl-ES" sz="1600" dirty="0"/>
          </a:p>
          <a:p>
            <a:pPr>
              <a:spcAft>
                <a:spcPts val="600"/>
              </a:spcAft>
              <a:buClr>
                <a:srgbClr val="000099"/>
              </a:buClr>
            </a:pPr>
            <a:r>
              <a:rPr lang="gl-ES" sz="1600" dirty="0"/>
              <a:t>Preparar o libro de gardas e colgar toda a información relativa a asignación de aulas e horarios na sala de profesorado (</a:t>
            </a:r>
            <a:r>
              <a:rPr lang="gl-ES" sz="1600" b="1" dirty="0"/>
              <a:t>secretario/a</a:t>
            </a:r>
            <a:r>
              <a:rPr lang="gl-ES" sz="1600" dirty="0"/>
              <a:t>)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21125"/>
              </p:ext>
            </p:extLst>
          </p:nvPr>
        </p:nvGraphicFramePr>
        <p:xfrm>
          <a:off x="2987824" y="2276872"/>
          <a:ext cx="2592288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</a:rPr>
                        <a:t>R. </a:t>
                      </a:r>
                      <a:r>
                        <a:rPr lang="es-ES" sz="1400" u="none" strike="noStrike" dirty="0" err="1" smtClean="0">
                          <a:effectLst/>
                        </a:rPr>
                        <a:t>titores</a:t>
                      </a:r>
                      <a:r>
                        <a:rPr lang="es-ES" sz="1400" u="none" strike="noStrike" dirty="0" smtClean="0">
                          <a:effectLst/>
                        </a:rPr>
                        <a:t>/as  1ºESO  </a:t>
                      </a:r>
                      <a:r>
                        <a:rPr lang="es-ES" sz="1400" u="none" strike="noStrike" dirty="0">
                          <a:effectLst/>
                        </a:rPr>
                        <a:t>9.00h </a:t>
                      </a:r>
                      <a:endParaRPr lang="es-ES" sz="1400" b="0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</a:rPr>
                        <a:t>R. </a:t>
                      </a:r>
                      <a:r>
                        <a:rPr lang="es-ES" sz="1400" u="none" strike="noStrike" dirty="0" err="1" smtClean="0">
                          <a:effectLst/>
                        </a:rPr>
                        <a:t>titores</a:t>
                      </a:r>
                      <a:r>
                        <a:rPr lang="es-ES" sz="1400" u="none" strike="noStrike" dirty="0" smtClean="0">
                          <a:effectLst/>
                        </a:rPr>
                        <a:t>/as  2ºESO  </a:t>
                      </a:r>
                      <a:r>
                        <a:rPr lang="es-ES" sz="1400" u="none" strike="noStrike" dirty="0">
                          <a:effectLst/>
                        </a:rPr>
                        <a:t>9.45h</a:t>
                      </a:r>
                      <a:endParaRPr lang="es-ES" sz="14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</a:rPr>
                        <a:t>R. </a:t>
                      </a:r>
                      <a:r>
                        <a:rPr lang="es-ES" sz="1400" u="none" strike="noStrike" dirty="0" err="1" smtClean="0">
                          <a:effectLst/>
                        </a:rPr>
                        <a:t>titores</a:t>
                      </a:r>
                      <a:r>
                        <a:rPr lang="es-ES" sz="1400" u="none" strike="noStrike" dirty="0" smtClean="0">
                          <a:effectLst/>
                        </a:rPr>
                        <a:t>/as  3ºESO  </a:t>
                      </a:r>
                      <a:r>
                        <a:rPr lang="es-ES" sz="1400" u="none" strike="noStrike" dirty="0">
                          <a:effectLst/>
                        </a:rPr>
                        <a:t>10.30h</a:t>
                      </a:r>
                      <a:endParaRPr lang="es-ES" sz="14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</a:rPr>
                        <a:t>R. </a:t>
                      </a:r>
                      <a:r>
                        <a:rPr lang="es-ES" sz="1400" u="none" strike="noStrike" dirty="0" err="1" smtClean="0">
                          <a:effectLst/>
                        </a:rPr>
                        <a:t>titores</a:t>
                      </a:r>
                      <a:r>
                        <a:rPr lang="es-ES" sz="1400" u="none" strike="noStrike" dirty="0" smtClean="0">
                          <a:effectLst/>
                        </a:rPr>
                        <a:t>/as  4ºESO  </a:t>
                      </a:r>
                      <a:r>
                        <a:rPr lang="es-ES" sz="1400" u="none" strike="noStrike" dirty="0">
                          <a:effectLst/>
                        </a:rPr>
                        <a:t>11.00h</a:t>
                      </a:r>
                      <a:endParaRPr lang="es-ES" sz="14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735648"/>
              </p:ext>
            </p:extLst>
          </p:nvPr>
        </p:nvGraphicFramePr>
        <p:xfrm>
          <a:off x="2843808" y="3789040"/>
          <a:ext cx="3186436" cy="6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6436"/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Presentación </a:t>
                      </a:r>
                      <a:r>
                        <a:rPr lang="es-ES" sz="1400" u="none" strike="noStrike" dirty="0" smtClean="0">
                          <a:effectLst/>
                        </a:rPr>
                        <a:t>1ºESO     </a:t>
                      </a:r>
                      <a:r>
                        <a:rPr lang="es-ES" sz="1400" u="none" strike="noStrike" dirty="0">
                          <a:effectLst/>
                        </a:rPr>
                        <a:t>11.30-13.30h</a:t>
                      </a:r>
                      <a:endParaRPr lang="es-ES" sz="1400" b="1" i="0" u="none" strike="noStrike" dirty="0">
                        <a:solidFill>
                          <a:srgbClr val="00808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Presentación </a:t>
                      </a:r>
                      <a:r>
                        <a:rPr lang="es-ES" sz="1400" u="none" strike="noStrike" dirty="0" smtClean="0">
                          <a:effectLst/>
                        </a:rPr>
                        <a:t>2ºESO     </a:t>
                      </a:r>
                      <a:r>
                        <a:rPr lang="es-ES" sz="1400" u="none" strike="noStrike" dirty="0">
                          <a:effectLst/>
                        </a:rPr>
                        <a:t>12.00-13.30h</a:t>
                      </a:r>
                      <a:endParaRPr lang="es-ES" sz="1400" b="1" i="0" u="none" strike="noStrike" dirty="0">
                        <a:solidFill>
                          <a:srgbClr val="00808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Presentación </a:t>
                      </a:r>
                      <a:r>
                        <a:rPr lang="es-ES" sz="1400" u="none" strike="noStrike" dirty="0" smtClean="0">
                          <a:effectLst/>
                        </a:rPr>
                        <a:t>3º,4ºESO 12.30-13.30h</a:t>
                      </a:r>
                      <a:endParaRPr lang="es-ES" sz="1400" b="1" i="0" u="none" strike="noStrike" dirty="0">
                        <a:solidFill>
                          <a:srgbClr val="00808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0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SETEMBRO	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Colaboración co</a:t>
            </a:r>
            <a:r>
              <a:rPr lang="gl-ES" sz="1600" b="1" dirty="0" smtClean="0"/>
              <a:t> orientador/a </a:t>
            </a:r>
            <a:r>
              <a:rPr lang="gl-ES" sz="1600" dirty="0" smtClean="0"/>
              <a:t>na elaboración dos horarios do profesorado PT.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Entrega </a:t>
            </a:r>
            <a:r>
              <a:rPr lang="gl-ES" sz="1600" dirty="0"/>
              <a:t>aos xefes/as de departamento das listaxes de alumnado con materias pendentes</a:t>
            </a:r>
            <a:r>
              <a:rPr lang="gl-ES" sz="1600" b="1" dirty="0"/>
              <a:t> </a:t>
            </a:r>
            <a:r>
              <a:rPr lang="gl-ES" sz="1600" dirty="0"/>
              <a:t>(</a:t>
            </a:r>
            <a:r>
              <a:rPr lang="gl-ES" sz="1600" b="1" dirty="0" smtClean="0"/>
              <a:t>secretario</a:t>
            </a:r>
            <a:r>
              <a:rPr lang="gl-ES" sz="1600" dirty="0" smtClean="0"/>
              <a:t>).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Posta en marcha do PFPP do centro, co </a:t>
            </a:r>
            <a:r>
              <a:rPr lang="gl-ES" sz="1600" b="1" dirty="0" smtClean="0"/>
              <a:t>coordinador/a </a:t>
            </a:r>
            <a:r>
              <a:rPr lang="gl-ES" sz="1600" dirty="0" smtClean="0"/>
              <a:t>e </a:t>
            </a:r>
            <a:r>
              <a:rPr lang="gl-ES" sz="1600" b="1" dirty="0" smtClean="0"/>
              <a:t>director/a.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Recadar  e informar das listaxes de alumnado maior de idade que autoriza ao centro a comunicarse coa familia.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/>
              <a:t>Colaboración co administrativo/a no rexistro de datos do </a:t>
            </a:r>
            <a:r>
              <a:rPr lang="gl-ES" sz="1600" b="1" dirty="0"/>
              <a:t>DOC</a:t>
            </a:r>
            <a:r>
              <a:rPr lang="gl-ES" sz="1600" dirty="0"/>
              <a:t>, supervisión do mesmo e </a:t>
            </a:r>
            <a:r>
              <a:rPr lang="gl-ES" sz="1600" dirty="0" smtClean="0"/>
              <a:t>xeración de </a:t>
            </a:r>
            <a:r>
              <a:rPr lang="gl-ES" sz="1600" dirty="0"/>
              <a:t>cada un dos seus apartados</a:t>
            </a:r>
            <a:r>
              <a:rPr lang="gl-ES" sz="1600" dirty="0" smtClean="0"/>
              <a:t>.</a:t>
            </a: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36471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525658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OUTUBRO	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/>
              <a:t>R</a:t>
            </a:r>
            <a:r>
              <a:rPr lang="gl-ES" sz="1600" dirty="0" smtClean="0"/>
              <a:t>eunións do profesorado </a:t>
            </a:r>
            <a:r>
              <a:rPr lang="gl-ES" sz="1600" dirty="0"/>
              <a:t>titor </a:t>
            </a:r>
            <a:r>
              <a:rPr lang="gl-ES" sz="1600" dirty="0" smtClean="0"/>
              <a:t>coas familias, </a:t>
            </a:r>
            <a:r>
              <a:rPr lang="gl-ES" sz="1600" dirty="0"/>
              <a:t>co </a:t>
            </a:r>
            <a:r>
              <a:rPr lang="gl-ES" sz="1600" b="1" dirty="0"/>
              <a:t>orientador/a</a:t>
            </a:r>
            <a:r>
              <a:rPr lang="gl-ES" sz="160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r>
              <a:rPr lang="gl-ES" sz="1600" dirty="0" smtClean="0"/>
              <a:t>Elaboración de calendarios:</a:t>
            </a:r>
            <a:endParaRPr lang="gl-ES" sz="1600" dirty="0"/>
          </a:p>
          <a:p>
            <a:pPr marL="558800" indent="-28575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gl-ES" sz="1600" dirty="0" smtClean="0"/>
              <a:t>Avaliación inicial e </a:t>
            </a:r>
            <a:r>
              <a:rPr lang="gl-ES" sz="1600" dirty="0"/>
              <a:t>1ª e 2ª avaliación.</a:t>
            </a:r>
          </a:p>
          <a:p>
            <a:pPr marL="558800" indent="-28575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gl-ES" sz="1600" dirty="0" smtClean="0"/>
              <a:t>Exames </a:t>
            </a:r>
            <a:r>
              <a:rPr lang="gl-ES" sz="1600" dirty="0"/>
              <a:t>de materias pendentes de maio.</a:t>
            </a:r>
          </a:p>
          <a:p>
            <a:pPr marL="558800" indent="-28575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gl-ES" sz="1600" dirty="0" smtClean="0"/>
              <a:t>Exames </a:t>
            </a:r>
            <a:r>
              <a:rPr lang="gl-ES" sz="1600" dirty="0"/>
              <a:t>finais de 2º de </a:t>
            </a:r>
            <a:r>
              <a:rPr lang="gl-ES" sz="1600" dirty="0" smtClean="0"/>
              <a:t>bacharelato.</a:t>
            </a:r>
            <a:endParaRPr lang="gl-ES" sz="1600" dirty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es-ES_tradnl" sz="1600" dirty="0" err="1" smtClean="0"/>
              <a:t>Avaliación</a:t>
            </a:r>
            <a:r>
              <a:rPr lang="es-ES_tradnl" sz="1600" dirty="0" smtClean="0"/>
              <a:t> inicial: cambios do alumnado con MAD, </a:t>
            </a:r>
            <a:r>
              <a:rPr lang="es-ES_tradnl" sz="1600" dirty="0" err="1" smtClean="0"/>
              <a:t>co</a:t>
            </a:r>
            <a:r>
              <a:rPr lang="es-ES_tradnl" sz="1600" dirty="0" smtClean="0"/>
              <a:t> </a:t>
            </a:r>
            <a:r>
              <a:rPr lang="gl-ES" sz="1600" b="1" dirty="0"/>
              <a:t>orientador/a.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Rexistro </a:t>
            </a:r>
            <a:r>
              <a:rPr lang="gl-ES" sz="1600" dirty="0"/>
              <a:t>no xade dos cambios que </a:t>
            </a:r>
            <a:r>
              <a:rPr lang="gl-ES" sz="1600" dirty="0" smtClean="0"/>
              <a:t>poidan </a:t>
            </a:r>
            <a:r>
              <a:rPr lang="gl-ES" sz="1600" dirty="0"/>
              <a:t>xurdir nos subgrupos de agrupamentos ou reforzos</a:t>
            </a:r>
            <a:r>
              <a:rPr lang="gl-ES" sz="1600" dirty="0" smtClean="0"/>
              <a:t>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es-ES_tradnl" sz="1600" dirty="0" smtClean="0"/>
              <a:t>Reorganización dos horarios do profesorado PT, </a:t>
            </a:r>
            <a:r>
              <a:rPr lang="es-ES_tradnl" sz="1600" dirty="0" err="1"/>
              <a:t>co</a:t>
            </a:r>
            <a:r>
              <a:rPr lang="es-ES_tradnl" sz="1600" dirty="0"/>
              <a:t> </a:t>
            </a:r>
            <a:r>
              <a:rPr lang="gl-ES" sz="1600" b="1" dirty="0"/>
              <a:t>orientador/a</a:t>
            </a:r>
            <a:r>
              <a:rPr lang="gl-ES" sz="1600" b="1" dirty="0" smtClean="0"/>
              <a:t>.</a:t>
            </a:r>
            <a:endParaRPr lang="gl-ES" sz="1600" b="1" dirty="0"/>
          </a:p>
        </p:txBody>
      </p:sp>
    </p:spTree>
    <p:extLst>
      <p:ext uri="{BB962C8B-B14F-4D97-AF65-F5344CB8AC3E}">
        <p14:creationId xmlns:p14="http://schemas.microsoft.com/office/powerpoint/2010/main" val="14497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NOVEMBRO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000099"/>
              </a:buClr>
            </a:pPr>
            <a:r>
              <a:rPr lang="gl-ES" sz="1600" dirty="0"/>
              <a:t>Elaboración do proxecto dos contratos-programa, co </a:t>
            </a:r>
            <a:r>
              <a:rPr lang="gl-ES" sz="1600" b="1" dirty="0"/>
              <a:t>director/a </a:t>
            </a:r>
            <a:r>
              <a:rPr lang="gl-ES" sz="1600" dirty="0"/>
              <a:t>e</a:t>
            </a:r>
            <a:r>
              <a:rPr lang="gl-ES" sz="1600" b="1" dirty="0"/>
              <a:t> orientador/a</a:t>
            </a:r>
            <a:r>
              <a:rPr lang="gl-ES" sz="1600" b="1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DECEMBRO</a:t>
            </a:r>
            <a:endParaRPr lang="gl-ES" sz="2800" b="1" dirty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es-ES_tradnl" sz="1600" dirty="0" smtClean="0"/>
              <a:t>Preparación das </a:t>
            </a:r>
            <a:r>
              <a:rPr lang="es-ES_tradnl" sz="1600" dirty="0" err="1" smtClean="0"/>
              <a:t>listaxes</a:t>
            </a:r>
            <a:r>
              <a:rPr lang="es-ES_tradnl" sz="1600" dirty="0" smtClean="0"/>
              <a:t> de alumnado derivado </a:t>
            </a:r>
            <a:r>
              <a:rPr lang="es-ES_tradnl" sz="1600" dirty="0" err="1" smtClean="0"/>
              <a:t>ao</a:t>
            </a:r>
            <a:r>
              <a:rPr lang="es-ES_tradnl" sz="1600" dirty="0" smtClean="0"/>
              <a:t> programa PROA e as clases de </a:t>
            </a:r>
            <a:r>
              <a:rPr lang="es-ES_tradnl" sz="1600" dirty="0" err="1" smtClean="0"/>
              <a:t>reforzo</a:t>
            </a:r>
            <a:r>
              <a:rPr lang="es-ES_tradnl" sz="1600" dirty="0" smtClean="0"/>
              <a:t> do Concello, </a:t>
            </a:r>
            <a:r>
              <a:rPr lang="es-ES_tradnl" sz="1600" dirty="0" err="1" smtClean="0"/>
              <a:t>co</a:t>
            </a:r>
            <a:r>
              <a:rPr lang="es-ES_tradnl" sz="1600" dirty="0" smtClean="0"/>
              <a:t> </a:t>
            </a:r>
            <a:r>
              <a:rPr lang="es-ES_tradnl" sz="1600" b="1" dirty="0" smtClean="0"/>
              <a:t>orientador/a </a:t>
            </a:r>
            <a:r>
              <a:rPr lang="es-ES_tradnl" sz="1600" dirty="0" smtClean="0"/>
              <a:t>e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titores</a:t>
            </a:r>
            <a:r>
              <a:rPr lang="es-ES_tradnl" sz="1600" b="1" dirty="0" smtClean="0"/>
              <a:t>/as</a:t>
            </a:r>
            <a:r>
              <a:rPr lang="es-ES_tradnl" sz="1600" dirty="0" smtClean="0"/>
              <a:t>.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000099"/>
              </a:buClr>
            </a:pPr>
            <a:r>
              <a:rPr lang="es-ES_tradnl" sz="1600" dirty="0" smtClean="0"/>
              <a:t>1ª </a:t>
            </a:r>
            <a:r>
              <a:rPr lang="es-ES_tradnl" sz="1600" dirty="0" err="1" smtClean="0"/>
              <a:t>Avaliación</a:t>
            </a:r>
            <a:r>
              <a:rPr lang="es-ES_tradnl" sz="1600" dirty="0" smtClean="0"/>
              <a:t>: </a:t>
            </a:r>
            <a:r>
              <a:rPr lang="es-ES_tradnl" sz="1600" dirty="0"/>
              <a:t>cambios do alumnado con MAD, </a:t>
            </a:r>
            <a:r>
              <a:rPr lang="es-ES_tradnl" sz="1600" dirty="0" err="1"/>
              <a:t>co</a:t>
            </a:r>
            <a:r>
              <a:rPr lang="es-ES_tradnl" sz="1600" dirty="0"/>
              <a:t> </a:t>
            </a:r>
            <a:r>
              <a:rPr lang="gl-ES" sz="1600" b="1" dirty="0"/>
              <a:t>orientador/a</a:t>
            </a:r>
            <a:r>
              <a:rPr lang="gl-ES" sz="1600" b="1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es-ES_tradnl" sz="2800" b="1" dirty="0" smtClean="0">
                <a:solidFill>
                  <a:srgbClr val="0000CC"/>
                </a:solidFill>
              </a:rPr>
              <a:t>XANEIRO</a:t>
            </a:r>
            <a:endParaRPr lang="gl-ES" sz="1600" b="1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es-ES_tradnl" sz="1600" dirty="0" smtClean="0"/>
              <a:t>Posta en marcha e </a:t>
            </a:r>
            <a:r>
              <a:rPr lang="es-ES_tradnl" sz="1600" dirty="0" err="1" smtClean="0"/>
              <a:t>seguimento</a:t>
            </a:r>
            <a:r>
              <a:rPr lang="es-ES_tradnl" sz="1600" dirty="0" smtClean="0"/>
              <a:t> do programa PROA e das clases de </a:t>
            </a:r>
            <a:r>
              <a:rPr lang="es-ES_tradnl" sz="1600" dirty="0" err="1" smtClean="0"/>
              <a:t>reforzo</a:t>
            </a:r>
            <a:r>
              <a:rPr lang="es-ES_tradnl" sz="1600" dirty="0" smtClean="0"/>
              <a:t> do Concello, </a:t>
            </a:r>
            <a:r>
              <a:rPr lang="es-ES_tradnl" sz="1600" dirty="0" err="1" smtClean="0"/>
              <a:t>co</a:t>
            </a:r>
            <a:r>
              <a:rPr lang="es-ES_tradnl" sz="1600" dirty="0" smtClean="0"/>
              <a:t> </a:t>
            </a:r>
            <a:r>
              <a:rPr lang="es-ES_tradnl" sz="1600" b="1" dirty="0" smtClean="0"/>
              <a:t>orientador/a</a:t>
            </a:r>
            <a:r>
              <a:rPr lang="es-ES_tradnl" sz="1600" dirty="0" smtClean="0"/>
              <a:t> (</a:t>
            </a:r>
            <a:r>
              <a:rPr lang="es-ES_tradnl" sz="1600" b="1" dirty="0" err="1" smtClean="0"/>
              <a:t>vicedirección</a:t>
            </a:r>
            <a:r>
              <a:rPr lang="es-ES_tradnl" sz="1600" dirty="0" smtClean="0"/>
              <a:t>).</a:t>
            </a:r>
            <a:endParaRPr lang="gl-ES" sz="1600" dirty="0" smtClean="0"/>
          </a:p>
        </p:txBody>
      </p:sp>
    </p:spTree>
    <p:extLst>
      <p:ext uri="{BB962C8B-B14F-4D97-AF65-F5344CB8AC3E}">
        <p14:creationId xmlns:p14="http://schemas.microsoft.com/office/powerpoint/2010/main" val="24862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AO LONGO DO CURSO	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/>
              <a:t>Recollida de xustificantes e supervisión das ausencias do profesorado.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gl-ES" sz="1600" dirty="0" smtClean="0"/>
              <a:t>Recibir ao alumnado que se incorpora ao centro ao longo do curso escolar aplicando o </a:t>
            </a:r>
            <a:r>
              <a:rPr lang="gl-ES" sz="1600" b="1" dirty="0" smtClean="0"/>
              <a:t>Plan de Acollida </a:t>
            </a:r>
            <a:r>
              <a:rPr lang="gl-ES" sz="1600" dirty="0" smtClean="0"/>
              <a:t>do centro:	</a:t>
            </a:r>
            <a:r>
              <a:rPr lang="gl-ES" sz="1400" u="sng" dirty="0">
                <a:hlinkClick r:id="rId2" action="ppaction://hlinkfile"/>
              </a:rPr>
              <a:t> </a:t>
            </a:r>
            <a:r>
              <a:rPr lang="gl-ES" sz="1400" dirty="0">
                <a:hlinkClick r:id="rId2" action="ppaction://hlinkfile"/>
              </a:rPr>
              <a:t>Plan de acollida.pdf</a:t>
            </a:r>
            <a:endParaRPr lang="gl-ES" sz="1400" dirty="0" smtClean="0"/>
          </a:p>
          <a:p>
            <a:pPr marL="558800" indent="-28575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gl-ES" sz="1600" dirty="0" smtClean="0"/>
              <a:t>1ª entrevista co alumno/a e </a:t>
            </a:r>
            <a:r>
              <a:rPr lang="gl-ES" sz="1600" dirty="0" smtClean="0"/>
              <a:t>familia.</a:t>
            </a:r>
            <a:endParaRPr lang="gl-ES" sz="1600" dirty="0" smtClean="0"/>
          </a:p>
          <a:p>
            <a:pPr marL="558800" indent="-285750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gl-ES" sz="1600" dirty="0" smtClean="0"/>
              <a:t>Probas de nivel e coordinación cos xefes/as dos departamentos.</a:t>
            </a:r>
            <a:endParaRPr lang="gl-ES" sz="1600" dirty="0"/>
          </a:p>
          <a:p>
            <a:pPr marL="558800" indent="-285750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gl-ES" sz="1600" dirty="0" smtClean="0"/>
              <a:t>2º entrevista co alumno/a e familia e </a:t>
            </a:r>
            <a:r>
              <a:rPr lang="gl-ES" sz="1600" b="1" dirty="0" smtClean="0"/>
              <a:t>orientador/a</a:t>
            </a:r>
            <a:r>
              <a:rPr lang="gl-ES" sz="1600" dirty="0" smtClean="0"/>
              <a:t>.</a:t>
            </a:r>
            <a:endParaRPr lang="gl-ES" sz="1600" dirty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Informar ao profesorado das altas e baixas do alumando e de situacións puntuais que haxa que comunicar.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Recepción do profesorado novo que se incorpora ao centro para entrega de horario e transmisión doutra información necesaria.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/>
              <a:t>Velar polo cumprimento das </a:t>
            </a:r>
            <a:r>
              <a:rPr lang="gl-ES" sz="1600" b="1" dirty="0"/>
              <a:t>NOF </a:t>
            </a:r>
            <a:r>
              <a:rPr lang="gl-ES" sz="1600" dirty="0"/>
              <a:t>do centro, prestando especial atención ao funcionamento das gardas.	</a:t>
            </a: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29147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AO LONGO DO CURSO	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es-ES_tradnl" sz="1600" dirty="0" smtClean="0"/>
              <a:t>Velar </a:t>
            </a:r>
            <a:r>
              <a:rPr lang="es-ES_tradnl" sz="1600" dirty="0" err="1" smtClean="0"/>
              <a:t>pola</a:t>
            </a:r>
            <a:r>
              <a:rPr lang="es-ES_tradnl" sz="1600" dirty="0" smtClean="0"/>
              <a:t> aplicación na ESO do protocolo de </a:t>
            </a:r>
            <a:r>
              <a:rPr lang="es-ES_tradnl" sz="1600" b="1" dirty="0" smtClean="0"/>
              <a:t>absentismo escolar </a:t>
            </a:r>
            <a:r>
              <a:rPr lang="es-ES_tradnl" sz="1600" dirty="0" smtClean="0"/>
              <a:t>da </a:t>
            </a:r>
            <a:r>
              <a:rPr lang="es-ES_tradnl" sz="1600" dirty="0" err="1" smtClean="0"/>
              <a:t>Consellería</a:t>
            </a:r>
            <a:r>
              <a:rPr lang="gl-ES" sz="1400" dirty="0"/>
              <a:t> </a:t>
            </a:r>
            <a:r>
              <a:rPr lang="gl-ES" sz="1600" dirty="0" smtClean="0"/>
              <a:t>e tramitar o correspondente á XE.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es-ES_tradnl" sz="1600" dirty="0"/>
              <a:t>Velar </a:t>
            </a:r>
            <a:r>
              <a:rPr lang="es-ES_tradnl" sz="1600" dirty="0" err="1"/>
              <a:t>pola</a:t>
            </a:r>
            <a:r>
              <a:rPr lang="es-ES_tradnl" sz="1600" dirty="0"/>
              <a:t> aplicación </a:t>
            </a:r>
            <a:r>
              <a:rPr lang="es-ES_tradnl" sz="1600" dirty="0" smtClean="0"/>
              <a:t>en </a:t>
            </a:r>
            <a:r>
              <a:rPr lang="es-ES_tradnl" sz="1600" dirty="0" err="1" smtClean="0"/>
              <a:t>bacharelato</a:t>
            </a:r>
            <a:r>
              <a:rPr lang="es-ES_tradnl" sz="1600" dirty="0" smtClean="0"/>
              <a:t> do </a:t>
            </a:r>
            <a:r>
              <a:rPr lang="es-ES_tradnl" sz="1600" dirty="0"/>
              <a:t>protocolo </a:t>
            </a:r>
            <a:r>
              <a:rPr lang="es-ES_tradnl" sz="1600" dirty="0" smtClean="0"/>
              <a:t>de </a:t>
            </a:r>
            <a:r>
              <a:rPr lang="es-ES_tradnl" sz="1600" b="1" dirty="0" err="1" smtClean="0"/>
              <a:t>perda</a:t>
            </a:r>
            <a:r>
              <a:rPr lang="es-ES_tradnl" sz="1600" b="1" dirty="0" smtClean="0"/>
              <a:t> do </a:t>
            </a:r>
            <a:r>
              <a:rPr lang="es-ES_tradnl" sz="1600" b="1" dirty="0" err="1" smtClean="0"/>
              <a:t>dereito</a:t>
            </a:r>
            <a:r>
              <a:rPr lang="es-ES_tradnl" sz="1600" b="1" dirty="0" smtClean="0"/>
              <a:t> á </a:t>
            </a:r>
            <a:r>
              <a:rPr lang="es-ES_tradnl" sz="1600" b="1" dirty="0" err="1" smtClean="0"/>
              <a:t>avaliación</a:t>
            </a:r>
            <a:r>
              <a:rPr lang="es-ES_tradnl" sz="1600" b="1" dirty="0" smtClean="0"/>
              <a:t> continua</a:t>
            </a:r>
            <a:r>
              <a:rPr lang="gl-ES" sz="1400" dirty="0" smtClean="0"/>
              <a:t> </a:t>
            </a:r>
            <a:r>
              <a:rPr lang="gl-ES" sz="1600" dirty="0"/>
              <a:t>e tramitar </a:t>
            </a:r>
            <a:r>
              <a:rPr lang="gl-ES" sz="1600" dirty="0" smtClean="0"/>
              <a:t>o correspondente </a:t>
            </a:r>
            <a:r>
              <a:rPr lang="gl-ES" sz="1600" dirty="0"/>
              <a:t>á </a:t>
            </a:r>
            <a:r>
              <a:rPr lang="gl-ES" sz="1600" dirty="0" smtClean="0"/>
              <a:t>XE.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es-ES_tradnl" sz="1600" dirty="0" smtClean="0"/>
              <a:t>Reunir </a:t>
            </a:r>
            <a:r>
              <a:rPr lang="es-ES_tradnl" sz="1600" dirty="0" err="1" smtClean="0"/>
              <a:t>aos</a:t>
            </a:r>
            <a:r>
              <a:rPr lang="es-ES_tradnl" sz="1600" dirty="0" smtClean="0"/>
              <a:t> equipos docentes cando </a:t>
            </a:r>
            <a:r>
              <a:rPr lang="es-ES_tradnl" sz="1600" dirty="0" err="1" smtClean="0"/>
              <a:t>sexa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neceario</a:t>
            </a:r>
            <a:r>
              <a:rPr lang="es-ES_tradnl" sz="1600" dirty="0"/>
              <a:t> </a:t>
            </a:r>
            <a:r>
              <a:rPr lang="es-ES_tradnl" sz="1600" dirty="0" smtClean="0"/>
              <a:t>para tratar problemáticas </a:t>
            </a:r>
            <a:r>
              <a:rPr lang="es-ES_tradnl" sz="1600" dirty="0" err="1" smtClean="0"/>
              <a:t>individuais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ou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dun</a:t>
            </a:r>
            <a:r>
              <a:rPr lang="es-ES_tradnl" sz="1600" dirty="0" smtClean="0"/>
              <a:t> grupo.</a:t>
            </a:r>
            <a:endParaRPr lang="gl-ES" sz="16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es-ES_tradnl" sz="1600" dirty="0" smtClean="0"/>
              <a:t>Coordinar o </a:t>
            </a:r>
            <a:r>
              <a:rPr lang="es-ES_tradnl" sz="1600" dirty="0" err="1" smtClean="0"/>
              <a:t>seguimento</a:t>
            </a:r>
            <a:r>
              <a:rPr lang="es-ES_tradnl" sz="1600" dirty="0" smtClean="0"/>
              <a:t> e </a:t>
            </a:r>
            <a:r>
              <a:rPr lang="es-ES_tradnl" sz="1600" dirty="0" err="1" smtClean="0"/>
              <a:t>avaliación</a:t>
            </a:r>
            <a:r>
              <a:rPr lang="es-ES_tradnl" sz="1600" dirty="0" smtClean="0"/>
              <a:t> do alumnado en situación de atención hospitalaria </a:t>
            </a:r>
            <a:r>
              <a:rPr lang="es-ES_tradnl" sz="1600" dirty="0" err="1" smtClean="0"/>
              <a:t>ou</a:t>
            </a:r>
            <a:r>
              <a:rPr lang="es-ES_tradnl" sz="1600" dirty="0" smtClean="0"/>
              <a:t> domiciliaria (</a:t>
            </a:r>
            <a:r>
              <a:rPr lang="es-ES_tradnl" sz="1600" b="1" dirty="0" err="1" smtClean="0"/>
              <a:t>vicedirección</a:t>
            </a:r>
            <a:r>
              <a:rPr lang="es-ES_tradnl" sz="1600" dirty="0" smtClean="0"/>
              <a:t>).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es-ES_tradnl" sz="1600" dirty="0" err="1"/>
              <a:t>Apoiar</a:t>
            </a:r>
            <a:r>
              <a:rPr lang="es-ES_tradnl" sz="1600" dirty="0"/>
              <a:t> </a:t>
            </a:r>
            <a:r>
              <a:rPr lang="es-ES_tradnl" sz="1600" dirty="0" err="1"/>
              <a:t>proxectos</a:t>
            </a:r>
            <a:r>
              <a:rPr lang="es-ES_tradnl" sz="1600" dirty="0"/>
              <a:t> </a:t>
            </a:r>
            <a:r>
              <a:rPr lang="es-ES_tradnl" sz="1600" dirty="0" smtClean="0"/>
              <a:t>e actividades do centro: </a:t>
            </a:r>
            <a:r>
              <a:rPr lang="es-ES_tradnl" sz="1600" dirty="0" err="1" smtClean="0"/>
              <a:t>proxecta</a:t>
            </a:r>
            <a:r>
              <a:rPr lang="es-ES_tradnl" sz="1600" dirty="0"/>
              <a:t>, </a:t>
            </a:r>
            <a:r>
              <a:rPr lang="es-ES_tradnl" sz="1600" dirty="0" err="1" smtClean="0"/>
              <a:t>entroido</a:t>
            </a:r>
            <a:r>
              <a:rPr lang="es-ES_tradnl" sz="1600" dirty="0" smtClean="0"/>
              <a:t>, </a:t>
            </a:r>
            <a:r>
              <a:rPr lang="es-ES_tradnl" sz="1600" dirty="0" smtClean="0"/>
              <a:t>EDLG, </a:t>
            </a:r>
            <a:r>
              <a:rPr lang="es-ES_tradnl" sz="1600" dirty="0" smtClean="0"/>
              <a:t>biblioteca, etc.</a:t>
            </a:r>
            <a:endParaRPr lang="gl-ES" sz="16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es-ES_tradnl" sz="1600" dirty="0" smtClean="0"/>
              <a:t>Asistir e participar </a:t>
            </a:r>
            <a:r>
              <a:rPr lang="es-ES_tradnl" sz="1600" dirty="0" err="1"/>
              <a:t>nas</a:t>
            </a:r>
            <a:r>
              <a:rPr lang="es-ES_tradnl" sz="1600" dirty="0"/>
              <a:t> reunión de Claustro, CCP e </a:t>
            </a:r>
            <a:r>
              <a:rPr lang="es-ES_tradnl" sz="1600" dirty="0" err="1"/>
              <a:t>Consello</a:t>
            </a:r>
            <a:r>
              <a:rPr lang="es-ES_tradnl" sz="1600" dirty="0"/>
              <a:t> </a:t>
            </a:r>
            <a:r>
              <a:rPr lang="es-ES_tradnl" sz="1600" dirty="0" smtClean="0"/>
              <a:t>Escolar.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r>
              <a:rPr lang="es-ES_tradnl" sz="1600" dirty="0" smtClean="0"/>
              <a:t>Asistir e organizar as reunión da </a:t>
            </a:r>
            <a:r>
              <a:rPr lang="es-ES_tradnl" sz="1600" b="1" dirty="0" smtClean="0"/>
              <a:t>Rede do IES de </a:t>
            </a:r>
            <a:r>
              <a:rPr lang="es-ES_tradnl" sz="1600" b="1" dirty="0" err="1" smtClean="0"/>
              <a:t>Milladoiro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co</a:t>
            </a:r>
            <a:r>
              <a:rPr lang="es-ES_tradnl" sz="1600" dirty="0" smtClean="0"/>
              <a:t> </a:t>
            </a:r>
            <a:r>
              <a:rPr lang="es-ES_tradnl" sz="1600" b="1" dirty="0" smtClean="0"/>
              <a:t>director/a e orientador/a</a:t>
            </a:r>
            <a:r>
              <a:rPr lang="es-ES_tradnl" sz="16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endParaRPr lang="es-ES_tradnl" sz="1600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endParaRPr lang="es-ES_tradnl" sz="1600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endParaRPr lang="gl-ES" sz="16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</a:pPr>
            <a:endParaRPr lang="gl-ES" sz="1600" dirty="0" smtClean="0"/>
          </a:p>
          <a:p>
            <a:pPr>
              <a:spcAft>
                <a:spcPts val="600"/>
              </a:spcAft>
              <a:buClr>
                <a:srgbClr val="000099"/>
              </a:buClr>
            </a:pP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12251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331640" y="1669256"/>
            <a:ext cx="6096000" cy="4064000"/>
            <a:chOff x="1321063" y="1390903"/>
            <a:chExt cx="6096000" cy="4064000"/>
          </a:xfrm>
        </p:grpSpPr>
        <p:graphicFrame>
          <p:nvGraphicFramePr>
            <p:cNvPr id="6" name="5 Diagrama"/>
            <p:cNvGraphicFramePr/>
            <p:nvPr>
              <p:extLst>
                <p:ext uri="{D42A27DB-BD31-4B8C-83A1-F6EECF244321}">
                  <p14:modId xmlns:p14="http://schemas.microsoft.com/office/powerpoint/2010/main" val="2977870964"/>
                </p:ext>
              </p:extLst>
            </p:nvPr>
          </p:nvGraphicFramePr>
          <p:xfrm>
            <a:off x="1321063" y="1390903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3 CuadroTexto"/>
            <p:cNvSpPr txBox="1"/>
            <p:nvPr/>
          </p:nvSpPr>
          <p:spPr>
            <a:xfrm>
              <a:off x="3805340" y="3006631"/>
              <a:ext cx="1512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Rede do IES do </a:t>
              </a:r>
              <a:r>
                <a:rPr lang="es-ES" sz="1800" b="1" dirty="0" err="1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Milladoiro</a:t>
              </a:r>
              <a:endParaRPr lang="es-ES" sz="1800" b="1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114727" y="1057608"/>
            <a:ext cx="49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latin typeface="+mn-lt"/>
              </a:rPr>
              <a:t>“</a:t>
            </a:r>
            <a:r>
              <a:rPr lang="pt-BR" sz="1800" b="1" dirty="0">
                <a:latin typeface="+mn-lt"/>
              </a:rPr>
              <a:t>Saúde, </a:t>
            </a:r>
            <a:r>
              <a:rPr lang="pt-BR" sz="1800" b="1" dirty="0" err="1" smtClean="0">
                <a:latin typeface="+mn-lt"/>
              </a:rPr>
              <a:t>convivencia</a:t>
            </a:r>
            <a:r>
              <a:rPr lang="pt-BR" sz="1800" b="1" dirty="0" smtClean="0">
                <a:latin typeface="+mn-lt"/>
              </a:rPr>
              <a:t> e comunidade escolar”</a:t>
            </a:r>
            <a:endParaRPr lang="gl-E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8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01770" y="692696"/>
            <a:ext cx="4140460" cy="667221"/>
          </a:xfrm>
        </p:spPr>
        <p:txBody>
          <a:bodyPr/>
          <a:lstStyle/>
          <a:p>
            <a:r>
              <a:rPr lang="es-ES" sz="1800" b="1" dirty="0" err="1" smtClean="0">
                <a:latin typeface="+mn-lt"/>
              </a:rPr>
              <a:t>Traballando</a:t>
            </a:r>
            <a:r>
              <a:rPr lang="es-ES" sz="1800" b="1" dirty="0" smtClean="0">
                <a:latin typeface="+mn-lt"/>
              </a:rPr>
              <a:t> en rede…</a:t>
            </a:r>
            <a:endParaRPr lang="es-ES" sz="1800" b="1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 flipH="1">
            <a:off x="1187624" y="1412776"/>
            <a:ext cx="41868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600" dirty="0" err="1" smtClean="0">
                <a:latin typeface="+mn-lt"/>
              </a:rPr>
              <a:t>Reunións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sectoriais</a:t>
            </a:r>
            <a:endParaRPr lang="es-ES" sz="1600" dirty="0" smtClean="0">
              <a:latin typeface="+mn-lt"/>
            </a:endParaRPr>
          </a:p>
          <a:p>
            <a:pPr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600" dirty="0" err="1" smtClean="0">
                <a:latin typeface="+mn-lt"/>
              </a:rPr>
              <a:t>Reunións</a:t>
            </a:r>
            <a:r>
              <a:rPr lang="es-ES" sz="1600" dirty="0" smtClean="0">
                <a:latin typeface="+mn-lt"/>
              </a:rPr>
              <a:t> plenarias </a:t>
            </a:r>
            <a:r>
              <a:rPr lang="es-ES" sz="1600" dirty="0" err="1" smtClean="0">
                <a:latin typeface="+mn-lt"/>
              </a:rPr>
              <a:t>trimestrais</a:t>
            </a:r>
            <a:endParaRPr lang="es-ES" sz="1800" dirty="0" smtClean="0">
              <a:latin typeface="+mn-lt"/>
            </a:endParaRPr>
          </a:p>
          <a:p>
            <a:pPr algn="ctr"/>
            <a:endParaRPr lang="es-ES" sz="1800" dirty="0" smtClean="0">
              <a:latin typeface="+mn-lt"/>
            </a:endParaRPr>
          </a:p>
        </p:txBody>
      </p:sp>
      <p:pic>
        <p:nvPicPr>
          <p:cNvPr id="7" name="Picture 2" descr="F:\Fotos Rede Milladoiro\2-12-16\DSC_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28" y="2798024"/>
            <a:ext cx="6242304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109869" y="2345362"/>
            <a:ext cx="2924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latin typeface="+mn-lt"/>
                <a:hlinkClick r:id="rId3" action="ppaction://hlinkfile"/>
              </a:rPr>
              <a:t>Táboa</a:t>
            </a:r>
            <a:r>
              <a:rPr lang="pt-BR" sz="1400" dirty="0" smtClean="0">
                <a:latin typeface="+mn-lt"/>
                <a:hlinkClick r:id="rId3" action="ppaction://hlinkfile"/>
              </a:rPr>
              <a:t> Rede do IES do Milladoiro.pdf</a:t>
            </a:r>
            <a:endParaRPr lang="es-E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6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27684" y="242088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4000" b="1" dirty="0">
                <a:latin typeface="+mn-lt"/>
              </a:rPr>
              <a:t>B</a:t>
            </a:r>
            <a:r>
              <a:rPr lang="gl-ES" sz="4000" b="1" dirty="0" smtClean="0">
                <a:latin typeface="+mn-lt"/>
              </a:rPr>
              <a:t>. Acción </a:t>
            </a:r>
            <a:r>
              <a:rPr lang="gl-ES" sz="4000" b="1" dirty="0" err="1" smtClean="0">
                <a:latin typeface="+mn-lt"/>
              </a:rPr>
              <a:t>titorial</a:t>
            </a:r>
            <a:r>
              <a:rPr lang="gl-ES" sz="4000" b="1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74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1045185"/>
            <a:ext cx="71287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1800" b="1" dirty="0" smtClean="0">
                <a:latin typeface="+mn-lt"/>
              </a:rPr>
              <a:t>Plan de Acción </a:t>
            </a:r>
            <a:r>
              <a:rPr lang="es-ES" sz="1800" b="1" dirty="0" err="1" smtClean="0">
                <a:latin typeface="+mn-lt"/>
              </a:rPr>
              <a:t>Titorial</a:t>
            </a:r>
            <a:r>
              <a:rPr lang="es-ES" sz="1800" b="1" dirty="0" smtClean="0">
                <a:latin typeface="+mn-lt"/>
              </a:rPr>
              <a:t> (PAT)</a:t>
            </a:r>
          </a:p>
          <a:p>
            <a:pPr algn="just"/>
            <a:r>
              <a:rPr lang="es-ES" sz="1600" dirty="0" smtClean="0">
                <a:latin typeface="+mn-lt"/>
              </a:rPr>
              <a:t>“Instrumento por medio do que se establecen as </a:t>
            </a:r>
            <a:r>
              <a:rPr lang="es-ES" sz="1600" dirty="0" err="1" smtClean="0">
                <a:latin typeface="+mn-lt"/>
              </a:rPr>
              <a:t>liñas</a:t>
            </a:r>
            <a:r>
              <a:rPr lang="es-ES" sz="1600" dirty="0" smtClean="0">
                <a:latin typeface="+mn-lt"/>
              </a:rPr>
              <a:t> prioritarias, se organiza, se planifica e se coordina a acción </a:t>
            </a:r>
            <a:r>
              <a:rPr lang="es-ES" sz="1600" dirty="0" err="1" smtClean="0">
                <a:latin typeface="+mn-lt"/>
              </a:rPr>
              <a:t>titorial</a:t>
            </a:r>
            <a:r>
              <a:rPr lang="es-ES" sz="1600" dirty="0" smtClean="0">
                <a:latin typeface="+mn-lt"/>
              </a:rPr>
              <a:t> a desenvolver </a:t>
            </a:r>
            <a:r>
              <a:rPr lang="es-ES" sz="1600" dirty="0" err="1" smtClean="0">
                <a:latin typeface="+mn-lt"/>
              </a:rPr>
              <a:t>nun</a:t>
            </a:r>
            <a:r>
              <a:rPr lang="es-ES" sz="1600" dirty="0" smtClean="0">
                <a:latin typeface="+mn-lt"/>
              </a:rPr>
              <a:t> centro educativo”</a:t>
            </a:r>
            <a:endParaRPr lang="es-ES" sz="1600" dirty="0">
              <a:latin typeface="+mn-lt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2321751" y="2564904"/>
            <a:ext cx="4500499" cy="2808312"/>
            <a:chOff x="2321751" y="2708920"/>
            <a:chExt cx="4500499" cy="2808312"/>
          </a:xfrm>
        </p:grpSpPr>
        <p:sp>
          <p:nvSpPr>
            <p:cNvPr id="9" name="8 Llamada de flecha hacia abajo"/>
            <p:cNvSpPr/>
            <p:nvPr/>
          </p:nvSpPr>
          <p:spPr>
            <a:xfrm>
              <a:off x="2321751" y="2708920"/>
              <a:ext cx="4500499" cy="1359096"/>
            </a:xfrm>
            <a:prstGeom prst="downArrowCallout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2357755" y="2803967"/>
              <a:ext cx="4392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800" dirty="0" smtClean="0">
                  <a:latin typeface="+mn-lt"/>
                </a:rPr>
                <a:t>A acción </a:t>
              </a:r>
              <a:r>
                <a:rPr lang="es-ES" sz="1800" dirty="0" err="1" smtClean="0">
                  <a:latin typeface="+mn-lt"/>
                </a:rPr>
                <a:t>titorial</a:t>
              </a:r>
              <a:r>
                <a:rPr lang="es-ES" sz="1800" dirty="0" smtClean="0">
                  <a:latin typeface="+mn-lt"/>
                </a:rPr>
                <a:t> é parte da función docente</a:t>
              </a:r>
              <a:endParaRPr lang="es-ES" sz="1800" dirty="0">
                <a:latin typeface="+mn-lt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959479" y="4178404"/>
              <a:ext cx="3714799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800" b="1" dirty="0" err="1" smtClean="0">
                  <a:latin typeface="+mn-lt"/>
                </a:rPr>
                <a:t>Responsabilidade</a:t>
              </a:r>
              <a:r>
                <a:rPr lang="es-ES" sz="1800" b="1" dirty="0" smtClean="0">
                  <a:latin typeface="+mn-lt"/>
                </a:rPr>
                <a:t> de todos e todas: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ES" sz="1600" dirty="0" smtClean="0">
                  <a:latin typeface="+mn-lt"/>
                </a:rPr>
                <a:t>Profesorado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ES" sz="1600" dirty="0" err="1" smtClean="0">
                  <a:latin typeface="+mn-lt"/>
                </a:rPr>
                <a:t>Titores</a:t>
              </a:r>
              <a:r>
                <a:rPr lang="es-ES" sz="1600" dirty="0" smtClean="0">
                  <a:latin typeface="+mn-lt"/>
                </a:rPr>
                <a:t>/as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ES" sz="1600" dirty="0" smtClean="0">
                  <a:latin typeface="+mn-lt"/>
                </a:rPr>
                <a:t>Orientación e </a:t>
              </a:r>
              <a:r>
                <a:rPr lang="es-ES" sz="1600" dirty="0" err="1" smtClean="0">
                  <a:latin typeface="+mn-lt"/>
                </a:rPr>
                <a:t>xefatura</a:t>
              </a:r>
              <a:r>
                <a:rPr lang="es-ES" sz="1600" dirty="0" smtClean="0">
                  <a:latin typeface="+mn-lt"/>
                </a:rPr>
                <a:t> de </a:t>
              </a:r>
              <a:r>
                <a:rPr lang="es-ES" sz="1600" dirty="0" err="1" smtClean="0">
                  <a:latin typeface="+mn-lt"/>
                </a:rPr>
                <a:t>estudos</a:t>
              </a:r>
              <a:endParaRPr lang="es-ES" sz="1600" dirty="0">
                <a:latin typeface="+mn-lt"/>
              </a:endParaRPr>
            </a:p>
          </p:txBody>
        </p:sp>
        <p:sp>
          <p:nvSpPr>
            <p:cNvPr id="12" name="11 Flecha curvada hacia la izquierda"/>
            <p:cNvSpPr/>
            <p:nvPr/>
          </p:nvSpPr>
          <p:spPr>
            <a:xfrm>
              <a:off x="4427984" y="4626135"/>
              <a:ext cx="432048" cy="504056"/>
            </a:xfrm>
            <a:prstGeom prst="curvedLeftArrow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" name="12 Flecha curvada hacia la izquierda"/>
            <p:cNvSpPr/>
            <p:nvPr/>
          </p:nvSpPr>
          <p:spPr>
            <a:xfrm rot="10800000">
              <a:off x="2699793" y="4914167"/>
              <a:ext cx="432048" cy="504056"/>
            </a:xfrm>
            <a:prstGeom prst="curvedLeftArrow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Elipse"/>
            <p:cNvSpPr/>
            <p:nvPr/>
          </p:nvSpPr>
          <p:spPr>
            <a:xfrm>
              <a:off x="3203848" y="4847818"/>
              <a:ext cx="1152128" cy="356172"/>
            </a:xfrm>
            <a:prstGeom prst="ellipse">
              <a:avLst/>
            </a:prstGeom>
            <a:solidFill>
              <a:schemeClr val="tx2">
                <a:lumMod val="75000"/>
                <a:alpha val="1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099666" y="3193231"/>
              <a:ext cx="2944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i="1" dirty="0" smtClean="0">
                  <a:latin typeface="+mn-lt"/>
                </a:rPr>
                <a:t>Artigo 58° do Decreto 324/1996</a:t>
              </a:r>
              <a:endParaRPr lang="es-ES" sz="1400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8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55683"/>
              </p:ext>
            </p:extLst>
          </p:nvPr>
        </p:nvGraphicFramePr>
        <p:xfrm>
          <a:off x="1619672" y="1880592"/>
          <a:ext cx="5770924" cy="3276600"/>
        </p:xfrm>
        <a:graphic>
          <a:graphicData uri="http://schemas.openxmlformats.org/drawingml/2006/table">
            <a:tbl>
              <a:tblPr firstRow="1" firstCol="1" bandRow="1"/>
              <a:tblGrid>
                <a:gridCol w="509222"/>
                <a:gridCol w="4000645"/>
                <a:gridCol w="1261057"/>
              </a:tblGrid>
              <a:tr h="171450">
                <a:tc rowSpan="10">
                  <a:txBody>
                    <a:bodyPr/>
                    <a:lstStyle/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 err="1">
                          <a:effectLst/>
                          <a:latin typeface="Calibri"/>
                          <a:ea typeface="SimSun"/>
                          <a:cs typeface="Mangal"/>
                        </a:rPr>
                        <a:t>Proxecto</a:t>
                      </a: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 educativo (PEC)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Parte específica do PEC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En elaboración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Plan de Convivencia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En elaboración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 smtClean="0">
                          <a:effectLst/>
                          <a:latin typeface="Calibri"/>
                          <a:ea typeface="SimSun"/>
                          <a:cs typeface="Mangal"/>
                        </a:rPr>
                        <a:t>Normas de organización e </a:t>
                      </a:r>
                      <a:r>
                        <a:rPr lang="es-ES" sz="1400" b="1" kern="50" dirty="0" err="1" smtClean="0">
                          <a:effectLst/>
                          <a:latin typeface="Calibri"/>
                          <a:ea typeface="SimSun"/>
                          <a:cs typeface="Mangal"/>
                        </a:rPr>
                        <a:t>funcionamento</a:t>
                      </a:r>
                      <a:r>
                        <a:rPr lang="es-ES" sz="1400" b="1" kern="50" dirty="0" smtClean="0">
                          <a:effectLst/>
                          <a:latin typeface="Calibri"/>
                          <a:ea typeface="SimSun"/>
                          <a:cs typeface="Mangal"/>
                        </a:rPr>
                        <a:t> (NOF)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Si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Plan </a:t>
                      </a:r>
                      <a:r>
                        <a:rPr lang="es-ES" sz="1400" b="1" kern="50" dirty="0" err="1">
                          <a:effectLst/>
                          <a:latin typeface="Calibri"/>
                          <a:ea typeface="SimSun"/>
                          <a:cs typeface="Mangal"/>
                        </a:rPr>
                        <a:t>xeral</a:t>
                      </a: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 de atención a </a:t>
                      </a:r>
                      <a:r>
                        <a:rPr lang="es-ES" sz="1400" b="1" kern="50" dirty="0" err="1">
                          <a:effectLst/>
                          <a:latin typeface="Calibri"/>
                          <a:ea typeface="SimSun"/>
                          <a:cs typeface="Mangal"/>
                        </a:rPr>
                        <a:t>diversidade</a:t>
                      </a: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 (PXAD)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Si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Plan de acción </a:t>
                      </a:r>
                      <a:r>
                        <a:rPr lang="es-ES" sz="1400" b="1" kern="50" dirty="0" err="1">
                          <a:effectLst/>
                          <a:latin typeface="Calibri"/>
                          <a:ea typeface="SimSun"/>
                          <a:cs typeface="Mangal"/>
                        </a:rPr>
                        <a:t>titorial</a:t>
                      </a: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 (PAT)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Si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 smtClean="0">
                          <a:effectLst/>
                          <a:latin typeface="Calibri" panose="020F0502020204030204" pitchFamily="34" charset="0"/>
                          <a:ea typeface="SimSun"/>
                          <a:cs typeface="Calibri" panose="020F0502020204030204" pitchFamily="34" charset="0"/>
                        </a:rPr>
                        <a:t>Plan de </a:t>
                      </a:r>
                      <a:r>
                        <a:rPr lang="es-ES" sz="1400" b="1" kern="50" dirty="0" err="1" smtClean="0">
                          <a:effectLst/>
                          <a:latin typeface="Calibri" panose="020F0502020204030204" pitchFamily="34" charset="0"/>
                          <a:ea typeface="SimSun"/>
                          <a:cs typeface="Calibri" panose="020F0502020204030204" pitchFamily="34" charset="0"/>
                        </a:rPr>
                        <a:t>acollida</a:t>
                      </a:r>
                      <a:endParaRPr lang="es-ES" sz="1400" b="1" kern="50" dirty="0"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i="0" kern="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Calibri" panose="020F0502020204030204" pitchFamily="34" charset="0"/>
                        </a:rPr>
                        <a:t>Si</a:t>
                      </a:r>
                      <a:endParaRPr lang="es-ES" sz="1400" b="0" i="0" kern="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Plan de orientación (PO)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Si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 err="1">
                          <a:effectLst/>
                          <a:latin typeface="Calibri"/>
                          <a:ea typeface="SimSun"/>
                          <a:cs typeface="Mangal"/>
                        </a:rPr>
                        <a:t>Proxecto</a:t>
                      </a: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 lingüístico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Incompleto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 err="1">
                          <a:effectLst/>
                          <a:latin typeface="Calibri"/>
                          <a:ea typeface="SimSun"/>
                          <a:cs typeface="Mangal"/>
                        </a:rPr>
                        <a:t>Proxecto</a:t>
                      </a: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 lector de centro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Si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Plan de integración das TIC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Si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>
                          <a:effectLst/>
                          <a:latin typeface="Calibri"/>
                          <a:ea typeface="SimSun"/>
                          <a:cs typeface="Mangal"/>
                        </a:rPr>
                        <a:t> PXA</a:t>
                      </a:r>
                      <a:endParaRPr lang="es-ES" sz="14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 err="1">
                          <a:effectLst/>
                          <a:latin typeface="Calibri"/>
                          <a:ea typeface="SimSun"/>
                          <a:cs typeface="Mangal"/>
                        </a:rPr>
                        <a:t>Programacións</a:t>
                      </a: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 didácticas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Plan de dinamización da </a:t>
                      </a:r>
                      <a:r>
                        <a:rPr lang="es-ES" sz="1400" b="1" kern="50" dirty="0" err="1">
                          <a:effectLst/>
                          <a:latin typeface="Calibri"/>
                          <a:ea typeface="SimSun"/>
                          <a:cs typeface="Mangal"/>
                        </a:rPr>
                        <a:t>lingua</a:t>
                      </a: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 galega (DLG)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Si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Si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 err="1">
                          <a:effectLst/>
                          <a:latin typeface="Calibri"/>
                          <a:ea typeface="SimSun"/>
                          <a:cs typeface="Mangal"/>
                        </a:rPr>
                        <a:t>Proxecto</a:t>
                      </a: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 de </a:t>
                      </a:r>
                      <a:r>
                        <a:rPr lang="es-ES" sz="1400" b="1" kern="50" dirty="0" err="1">
                          <a:effectLst/>
                          <a:latin typeface="Calibri"/>
                          <a:ea typeface="SimSun"/>
                          <a:cs typeface="Mangal"/>
                        </a:rPr>
                        <a:t>xestión</a:t>
                      </a: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 económica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Si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Plan de evacuación e </a:t>
                      </a:r>
                      <a:r>
                        <a:rPr lang="es-ES" sz="1400" b="1" kern="50" dirty="0" err="1">
                          <a:effectLst/>
                          <a:latin typeface="Calibri"/>
                          <a:ea typeface="SimSun"/>
                          <a:cs typeface="Mangal"/>
                        </a:rPr>
                        <a:t>emerxencias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Si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50">
                <a:tc grid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kern="50" dirty="0">
                          <a:effectLst/>
                          <a:latin typeface="Calibri"/>
                          <a:ea typeface="SimSun"/>
                          <a:cs typeface="Mangal"/>
                        </a:rPr>
                        <a:t>Memoria anual</a:t>
                      </a:r>
                      <a:endParaRPr lang="es-ES" sz="14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0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Si</a:t>
                      </a:r>
                      <a:endParaRPr lang="es-ES" sz="1400" b="0" kern="5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285746" y="1268760"/>
            <a:ext cx="457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rgbClr val="000099"/>
                </a:solidFill>
                <a:latin typeface="+mn-lt"/>
              </a:rPr>
              <a:t>Documentos do IES do </a:t>
            </a:r>
            <a:r>
              <a:rPr lang="gl-ES" b="1" dirty="0" smtClean="0">
                <a:solidFill>
                  <a:srgbClr val="000099"/>
                </a:solidFill>
                <a:latin typeface="+mn-lt"/>
              </a:rPr>
              <a:t>Milladoiro</a:t>
            </a:r>
            <a:endParaRPr lang="gl-ES" b="1" dirty="0" smtClean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1720" y="5301208"/>
            <a:ext cx="1285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400" dirty="0">
                <a:latin typeface="+mn-lt"/>
                <a:hlinkClick r:id="rId2" action="ppaction://hlinkfile"/>
              </a:rPr>
              <a:t>Índice NOF.pdf</a:t>
            </a:r>
            <a:endParaRPr lang="gl-ES" sz="1400" dirty="0">
              <a:latin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35896" y="5301207"/>
            <a:ext cx="3879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1400" dirty="0" smtClean="0">
                <a:latin typeface="+mn-lt"/>
                <a:hlinkClick r:id="rId3"/>
              </a:rPr>
              <a:t>http://www.edu.xunta.gal/centros/iesmilladoiro/</a:t>
            </a:r>
            <a:endParaRPr lang="gl-E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3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2216553"/>
              </p:ext>
            </p:extLst>
          </p:nvPr>
        </p:nvGraphicFramePr>
        <p:xfrm>
          <a:off x="827584" y="1124744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Elipse"/>
          <p:cNvSpPr/>
          <p:nvPr/>
        </p:nvSpPr>
        <p:spPr>
          <a:xfrm>
            <a:off x="179512" y="5099041"/>
            <a:ext cx="4680520" cy="12916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CURSO 16-17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 smtClean="0"/>
              <a:t>Redución</a:t>
            </a:r>
            <a:r>
              <a:rPr lang="es-ES" sz="1400" dirty="0" smtClean="0"/>
              <a:t> horaria extra </a:t>
            </a:r>
            <a:r>
              <a:rPr lang="es-ES" sz="1400" dirty="0" err="1" smtClean="0"/>
              <a:t>titores</a:t>
            </a:r>
            <a:r>
              <a:rPr lang="es-ES" sz="1400" dirty="0" smtClean="0"/>
              <a:t>/as (1º,2º,3º)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 smtClean="0"/>
              <a:t>Escola</a:t>
            </a:r>
            <a:r>
              <a:rPr lang="es-ES" sz="1400" dirty="0" smtClean="0"/>
              <a:t> de </a:t>
            </a:r>
            <a:r>
              <a:rPr lang="es-ES" sz="1400" dirty="0" err="1" smtClean="0"/>
              <a:t>pais</a:t>
            </a:r>
            <a:r>
              <a:rPr lang="es-ES" sz="1400" dirty="0" smtClean="0"/>
              <a:t> e </a:t>
            </a:r>
            <a:r>
              <a:rPr lang="es-ES" sz="1400" dirty="0" err="1" smtClean="0"/>
              <a:t>nais</a:t>
            </a:r>
            <a:r>
              <a:rPr lang="es-ES" sz="1400" dirty="0" smtClean="0"/>
              <a:t>: EI, EP, 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2ª </a:t>
            </a:r>
            <a:r>
              <a:rPr lang="es-ES" sz="1400" dirty="0" err="1" smtClean="0"/>
              <a:t>solicitude</a:t>
            </a:r>
            <a:r>
              <a:rPr lang="es-ES" sz="1400" dirty="0" smtClean="0"/>
              <a:t> “Selo de vida </a:t>
            </a:r>
            <a:r>
              <a:rPr lang="es-ES" sz="1400" dirty="0" err="1" smtClean="0"/>
              <a:t>saudable</a:t>
            </a:r>
            <a:r>
              <a:rPr lang="es-ES" sz="1400" dirty="0" smtClean="0"/>
              <a:t>”</a:t>
            </a:r>
          </a:p>
        </p:txBody>
      </p:sp>
      <p:sp>
        <p:nvSpPr>
          <p:cNvPr id="6" name="5 Flecha curvada hacia abajo"/>
          <p:cNvSpPr/>
          <p:nvPr/>
        </p:nvSpPr>
        <p:spPr>
          <a:xfrm rot="10206924">
            <a:off x="4315758" y="5430500"/>
            <a:ext cx="2307638" cy="628713"/>
          </a:xfrm>
          <a:prstGeom prst="curvedDown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483768" y="476672"/>
            <a:ext cx="4176464" cy="66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gl-ES" sz="2400" b="1" dirty="0" smtClean="0">
                <a:solidFill>
                  <a:srgbClr val="000099"/>
                </a:solidFill>
                <a:latin typeface="+mn-lt"/>
              </a:rPr>
              <a:t>O camiño ata o noso PAT</a:t>
            </a:r>
            <a:endParaRPr lang="gl-ES" sz="2400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24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66270061"/>
              </p:ext>
            </p:extLst>
          </p:nvPr>
        </p:nvGraphicFramePr>
        <p:xfrm>
          <a:off x="1907704" y="2106001"/>
          <a:ext cx="3384376" cy="369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436096" y="4042431"/>
            <a:ext cx="1944216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+mn-lt"/>
              </a:rPr>
              <a:t>Vida </a:t>
            </a:r>
            <a:r>
              <a:rPr lang="es-ES" sz="2000" b="1" dirty="0" err="1" smtClean="0">
                <a:solidFill>
                  <a:srgbClr val="002060"/>
                </a:solidFill>
                <a:latin typeface="+mn-lt"/>
              </a:rPr>
              <a:t>Saudable</a:t>
            </a:r>
            <a:endParaRPr lang="es-E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79227" y="1268760"/>
            <a:ext cx="358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b="1" dirty="0" smtClean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" name="3 Flecha curvada hacia abajo"/>
          <p:cNvSpPr/>
          <p:nvPr/>
        </p:nvSpPr>
        <p:spPr>
          <a:xfrm rot="21215063">
            <a:off x="3433270" y="3455363"/>
            <a:ext cx="2525152" cy="648072"/>
          </a:xfrm>
          <a:prstGeom prst="curvedDownArrow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583668" y="1249611"/>
            <a:ext cx="5976664" cy="8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gl-ES" sz="2400" b="1" dirty="0" smtClean="0">
                <a:solidFill>
                  <a:srgbClr val="000099"/>
                </a:solidFill>
                <a:latin typeface="+mn-lt"/>
              </a:rPr>
              <a:t>O noso proxecto educativo</a:t>
            </a:r>
          </a:p>
          <a:p>
            <a:r>
              <a:rPr lang="gl-ES" sz="2400" b="1" dirty="0" smtClean="0">
                <a:latin typeface="+mn-lt"/>
              </a:rPr>
              <a:t/>
            </a:r>
            <a:br>
              <a:rPr lang="gl-ES" sz="2400" b="1" dirty="0" smtClean="0">
                <a:latin typeface="+mn-lt"/>
              </a:rPr>
            </a:br>
            <a:r>
              <a:rPr lang="pt-BR" sz="1700" dirty="0" smtClean="0">
                <a:latin typeface="+mn-lt"/>
              </a:rPr>
              <a:t>“Saúde, </a:t>
            </a:r>
            <a:r>
              <a:rPr lang="pt-BR" sz="1700" dirty="0" err="1" smtClean="0">
                <a:latin typeface="+mn-lt"/>
              </a:rPr>
              <a:t>convivencia</a:t>
            </a:r>
            <a:r>
              <a:rPr lang="pt-BR" sz="1700" dirty="0" smtClean="0">
                <a:latin typeface="+mn-lt"/>
              </a:rPr>
              <a:t> e comunidade escolar”</a:t>
            </a:r>
            <a:endParaRPr lang="gl-E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7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43355726"/>
              </p:ext>
            </p:extLst>
          </p:nvPr>
        </p:nvGraphicFramePr>
        <p:xfrm>
          <a:off x="2393758" y="2204864"/>
          <a:ext cx="435648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277634" y="1412776"/>
            <a:ext cx="65887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 smtClean="0">
                <a:solidFill>
                  <a:srgbClr val="0000CC"/>
                </a:solidFill>
                <a:latin typeface="+mn-lt"/>
                <a:cs typeface="Calibri" panose="020F0502020204030204" pitchFamily="34" charset="0"/>
              </a:rPr>
              <a:t>SAÚDE:</a:t>
            </a:r>
            <a:r>
              <a:rPr lang="es-ES" sz="1800" dirty="0" smtClean="0">
                <a:solidFill>
                  <a:srgbClr val="0000CC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s-ES" sz="1600" dirty="0" smtClean="0">
                <a:latin typeface="+mn-lt"/>
                <a:cs typeface="Calibri" panose="020F0502020204030204" pitchFamily="34" charset="0"/>
              </a:rPr>
              <a:t>“estado de </a:t>
            </a:r>
            <a:r>
              <a:rPr lang="es-ES" sz="1600" dirty="0" err="1" smtClean="0">
                <a:latin typeface="+mn-lt"/>
                <a:cs typeface="Calibri" panose="020F0502020204030204" pitchFamily="34" charset="0"/>
              </a:rPr>
              <a:t>benestar</a:t>
            </a:r>
            <a:r>
              <a:rPr lang="es-ES" sz="1600" dirty="0" smtClean="0">
                <a:latin typeface="+mn-lt"/>
                <a:cs typeface="Calibri" panose="020F0502020204030204" pitchFamily="34" charset="0"/>
              </a:rPr>
              <a:t> físico, mental e social, con </a:t>
            </a:r>
            <a:r>
              <a:rPr lang="es-ES" sz="1600" dirty="0" err="1" smtClean="0">
                <a:latin typeface="+mn-lt"/>
                <a:cs typeface="Calibri" panose="020F0502020204030204" pitchFamily="34" charset="0"/>
              </a:rPr>
              <a:t>capacidade</a:t>
            </a:r>
            <a:r>
              <a:rPr lang="es-ES" sz="1600" dirty="0" smtClean="0">
                <a:latin typeface="+mn-lt"/>
                <a:cs typeface="Calibri" panose="020F0502020204030204" pitchFamily="34" charset="0"/>
              </a:rPr>
              <a:t> de </a:t>
            </a:r>
            <a:r>
              <a:rPr lang="es-ES" sz="1600" dirty="0" err="1" smtClean="0">
                <a:latin typeface="+mn-lt"/>
                <a:cs typeface="Calibri" panose="020F0502020204030204" pitchFamily="34" charset="0"/>
              </a:rPr>
              <a:t>funcionamento</a:t>
            </a:r>
            <a:r>
              <a:rPr lang="es-ES" sz="1600" dirty="0" smtClean="0">
                <a:latin typeface="+mn-lt"/>
                <a:cs typeface="Calibri" panose="020F0502020204030204" pitchFamily="34" charset="0"/>
              </a:rPr>
              <a:t> e non </a:t>
            </a:r>
            <a:r>
              <a:rPr lang="es-ES" sz="1600" dirty="0" err="1" smtClean="0">
                <a:latin typeface="+mn-lt"/>
                <a:cs typeface="Calibri" panose="020F0502020204030204" pitchFamily="34" charset="0"/>
              </a:rPr>
              <a:t>só</a:t>
            </a:r>
            <a:r>
              <a:rPr lang="es-ES" sz="1600" dirty="0" smtClean="0">
                <a:latin typeface="+mn-lt"/>
                <a:cs typeface="Calibri" panose="020F0502020204030204" pitchFamily="34" charset="0"/>
              </a:rPr>
              <a:t> a ausencia de </a:t>
            </a:r>
            <a:r>
              <a:rPr lang="gl-ES" sz="1600" dirty="0" smtClean="0">
                <a:latin typeface="+mn-lt"/>
                <a:cs typeface="Calibri" panose="020F0502020204030204" pitchFamily="34" charset="0"/>
              </a:rPr>
              <a:t>afeccións</a:t>
            </a:r>
            <a:r>
              <a:rPr lang="es-ES" sz="160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+mn-lt"/>
                <a:cs typeface="Calibri" panose="020F0502020204030204" pitchFamily="34" charset="0"/>
              </a:rPr>
              <a:t>ou</a:t>
            </a:r>
            <a:r>
              <a:rPr lang="es-ES" sz="160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+mn-lt"/>
                <a:cs typeface="Calibri" panose="020F0502020204030204" pitchFamily="34" charset="0"/>
              </a:rPr>
              <a:t>enfermidades</a:t>
            </a:r>
            <a:r>
              <a:rPr lang="es-ES" sz="1600" dirty="0" smtClean="0">
                <a:latin typeface="+mn-lt"/>
                <a:cs typeface="Calibri" panose="020F0502020204030204" pitchFamily="34" charset="0"/>
              </a:rPr>
              <a:t>” (</a:t>
            </a:r>
            <a:r>
              <a:rPr lang="es-ES" sz="1600" b="1" dirty="0" smtClean="0">
                <a:latin typeface="+mn-lt"/>
                <a:cs typeface="Calibri" panose="020F0502020204030204" pitchFamily="34" charset="0"/>
              </a:rPr>
              <a:t>OMS</a:t>
            </a:r>
            <a:r>
              <a:rPr lang="es-ES" sz="1600" dirty="0" smtClean="0">
                <a:latin typeface="+mn-lt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69622" y="5394702"/>
            <a:ext cx="6804756" cy="33855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600" dirty="0" smtClean="0">
                <a:latin typeface="+mn-lt"/>
              </a:rPr>
              <a:t>Organizamos toda a acción </a:t>
            </a:r>
            <a:r>
              <a:rPr lang="gl-ES" sz="1600" dirty="0" err="1" smtClean="0">
                <a:latin typeface="+mn-lt"/>
              </a:rPr>
              <a:t>titorial</a:t>
            </a:r>
            <a:r>
              <a:rPr lang="gl-ES" sz="1600" dirty="0" smtClean="0">
                <a:latin typeface="+mn-lt"/>
              </a:rPr>
              <a:t> do centro en torno aos tres eixes da saúde</a:t>
            </a:r>
            <a:endParaRPr lang="gl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1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26212108"/>
              </p:ext>
            </p:extLst>
          </p:nvPr>
        </p:nvGraphicFramePr>
        <p:xfrm>
          <a:off x="1115616" y="1124744"/>
          <a:ext cx="73448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1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44597" y="836712"/>
            <a:ext cx="7254806" cy="518457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gl-ES" sz="2000" b="1" dirty="0">
                <a:solidFill>
                  <a:srgbClr val="0000CC"/>
                </a:solidFill>
              </a:rPr>
              <a:t>Distribución de funcións e </a:t>
            </a:r>
            <a:r>
              <a:rPr lang="gl-ES" sz="2000" b="1" dirty="0" smtClean="0">
                <a:solidFill>
                  <a:srgbClr val="0000CC"/>
                </a:solidFill>
              </a:rPr>
              <a:t>responsabilidades da XE </a:t>
            </a:r>
            <a:r>
              <a:rPr lang="gl-ES" sz="2000" b="1" dirty="0" smtClean="0">
                <a:solidFill>
                  <a:srgbClr val="0000CC"/>
                </a:solidFill>
              </a:rPr>
              <a:t>no PAT: 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gl-ES" sz="1600" i="1" dirty="0" smtClean="0"/>
              <a:t>Artigos 31º, 58º </a:t>
            </a:r>
            <a:r>
              <a:rPr lang="gl-ES" sz="1600" i="1" dirty="0" smtClean="0"/>
              <a:t>e </a:t>
            </a:r>
            <a:r>
              <a:rPr lang="gl-ES" sz="1600" i="1" dirty="0" smtClean="0"/>
              <a:t>60º </a:t>
            </a:r>
            <a:r>
              <a:rPr lang="gl-ES" sz="1600" i="1" dirty="0" smtClean="0"/>
              <a:t>do Decreto </a:t>
            </a:r>
            <a:r>
              <a:rPr lang="gl-ES" sz="1600" i="1" dirty="0" smtClean="0"/>
              <a:t>324/96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endParaRPr lang="es-ES_tradnl" sz="1600" i="1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CC"/>
              </a:buClr>
            </a:pPr>
            <a:r>
              <a:rPr lang="es-ES_tradnl" sz="1600" dirty="0" err="1" smtClean="0"/>
              <a:t>Recoñecemento</a:t>
            </a:r>
            <a:r>
              <a:rPr lang="es-ES_tradnl" sz="1600" dirty="0" smtClean="0"/>
              <a:t> do </a:t>
            </a:r>
            <a:r>
              <a:rPr lang="es-ES_tradnl" sz="1600" dirty="0" err="1" smtClean="0"/>
              <a:t>traballo</a:t>
            </a:r>
            <a:r>
              <a:rPr lang="es-ES_tradnl" sz="1600" dirty="0" smtClean="0"/>
              <a:t> de </a:t>
            </a:r>
            <a:r>
              <a:rPr lang="es-ES_tradnl" sz="1600" dirty="0" err="1" smtClean="0"/>
              <a:t>titoría</a:t>
            </a:r>
            <a:r>
              <a:rPr lang="es-ES_tradnl" sz="1600" dirty="0" smtClean="0"/>
              <a:t>: 1 h de </a:t>
            </a:r>
            <a:r>
              <a:rPr lang="gl-ES" sz="1600" dirty="0" smtClean="0"/>
              <a:t>redución</a:t>
            </a:r>
            <a:r>
              <a:rPr lang="es-ES_tradnl" sz="1600" dirty="0" smtClean="0"/>
              <a:t> semanal extra </a:t>
            </a:r>
            <a:r>
              <a:rPr lang="es-ES_tradnl" sz="1600" dirty="0" err="1" smtClean="0"/>
              <a:t>ao</a:t>
            </a:r>
            <a:r>
              <a:rPr lang="es-ES_tradnl" sz="1600" dirty="0" smtClean="0"/>
              <a:t> profesorado-</a:t>
            </a:r>
            <a:r>
              <a:rPr lang="es-ES_tradnl" sz="1600" dirty="0" err="1" smtClean="0"/>
              <a:t>titor</a:t>
            </a:r>
            <a:r>
              <a:rPr lang="es-ES_tradnl" sz="1600" dirty="0" smtClean="0"/>
              <a:t> de 1º, 2º e 3º </a:t>
            </a:r>
            <a:r>
              <a:rPr lang="es-ES_tradnl" sz="1600" dirty="0" smtClean="0"/>
              <a:t>da </a:t>
            </a:r>
            <a:r>
              <a:rPr lang="es-ES_tradnl" sz="1600" dirty="0" smtClean="0"/>
              <a:t>ESO</a:t>
            </a:r>
            <a:r>
              <a:rPr lang="es-ES_tradnl" sz="16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</a:pPr>
            <a:r>
              <a:rPr lang="gl-ES" sz="1600" dirty="0"/>
              <a:t>1 h de reunión de coordinación semanal do </a:t>
            </a:r>
            <a:r>
              <a:rPr lang="gl-ES" sz="1600" dirty="0" err="1"/>
              <a:t>profesorado-titor</a:t>
            </a:r>
            <a:r>
              <a:rPr lang="gl-ES" sz="1600" dirty="0"/>
              <a:t> por nivel na ESO, co </a:t>
            </a:r>
            <a:r>
              <a:rPr lang="gl-ES" sz="1600" b="1" dirty="0"/>
              <a:t>orientador/a</a:t>
            </a:r>
            <a:r>
              <a:rPr lang="gl-ES" sz="1600" dirty="0"/>
              <a:t>:</a:t>
            </a:r>
          </a:p>
          <a:p>
            <a:pPr marL="531813" lvl="2" indent="-258763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gl-ES" sz="1600" dirty="0"/>
              <a:t>Seguimento xeral dos grupos e de casos puntuais de alumnado.</a:t>
            </a:r>
          </a:p>
          <a:p>
            <a:pPr marL="531813" lvl="2" indent="-258763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gl-ES" sz="1600" dirty="0"/>
              <a:t>Modificar ou propoñer actividades para as sesións de titoría atendendo as necesidades que van xurdindo.</a:t>
            </a:r>
          </a:p>
          <a:p>
            <a:pPr marL="531813" lvl="2" indent="-258763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gl-ES" sz="1600" dirty="0"/>
              <a:t>Avisos de xefatura de estudos e orientación ao </a:t>
            </a:r>
            <a:r>
              <a:rPr lang="gl-ES" sz="1600" dirty="0" err="1"/>
              <a:t>profesorado-titor</a:t>
            </a:r>
            <a:r>
              <a:rPr lang="gl-ES" sz="1600" dirty="0"/>
              <a:t> e viceversa</a:t>
            </a:r>
          </a:p>
          <a:p>
            <a:pPr marL="531813" lvl="2" indent="-258763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gl-ES" sz="1600" dirty="0"/>
              <a:t>Avaliación da acción </a:t>
            </a:r>
            <a:r>
              <a:rPr lang="gl-ES" sz="1600" dirty="0" err="1"/>
              <a:t>titorial</a:t>
            </a:r>
            <a:r>
              <a:rPr lang="gl-ES" sz="1600" dirty="0"/>
              <a:t> (a final de curso).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CC"/>
              </a:buClr>
            </a:pPr>
            <a:endParaRPr lang="es-ES_tradnl" sz="16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endParaRPr lang="gl-ES" sz="18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endParaRPr lang="es-ES_tradnl" sz="16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None/>
            </a:pPr>
            <a:endParaRPr lang="gl-ES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endParaRPr lang="gl-ES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518410" y="1772816"/>
            <a:ext cx="2107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+mn-lt"/>
                <a:hlinkClick r:id="rId2" action="ppaction://hlinkfile"/>
              </a:rPr>
              <a:t>Plan de acción titorial.pdf</a:t>
            </a:r>
            <a:endParaRPr lang="es-E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0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15616" y="1268760"/>
            <a:ext cx="6876764" cy="42484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es-ES_tradnl" sz="1600" dirty="0"/>
              <a:t>Asistir </a:t>
            </a:r>
            <a:r>
              <a:rPr lang="es-ES_tradnl" sz="1600" dirty="0" smtClean="0"/>
              <a:t>a </a:t>
            </a:r>
            <a:r>
              <a:rPr lang="es-ES_tradnl" sz="1600" dirty="0" err="1" smtClean="0"/>
              <a:t>certas</a:t>
            </a:r>
            <a:r>
              <a:rPr lang="es-ES_tradnl" sz="1600" dirty="0" smtClean="0"/>
              <a:t> </a:t>
            </a:r>
            <a:r>
              <a:rPr lang="es-ES_tradnl" sz="1600" dirty="0"/>
              <a:t>entrevistas </a:t>
            </a:r>
            <a:r>
              <a:rPr lang="es-ES_tradnl" sz="1600" dirty="0" smtClean="0"/>
              <a:t>coas </a:t>
            </a:r>
            <a:r>
              <a:rPr lang="es-ES_tradnl" sz="1600" dirty="0"/>
              <a:t>familias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apoiando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ao</a:t>
            </a:r>
            <a:r>
              <a:rPr lang="es-ES_tradnl" sz="1600" dirty="0" smtClean="0"/>
              <a:t> </a:t>
            </a:r>
            <a:r>
              <a:rPr lang="es-ES_tradnl" sz="1600" b="1" dirty="0"/>
              <a:t>profesorado-</a:t>
            </a:r>
            <a:r>
              <a:rPr lang="es-ES_tradnl" sz="1600" b="1" dirty="0" err="1"/>
              <a:t>titor</a:t>
            </a:r>
            <a:r>
              <a:rPr lang="es-ES_tradnl" sz="1600" b="1" dirty="0"/>
              <a:t> </a:t>
            </a:r>
            <a:r>
              <a:rPr lang="es-ES_tradnl" sz="1600" dirty="0"/>
              <a:t>e</a:t>
            </a:r>
            <a:r>
              <a:rPr lang="es-ES_tradnl" sz="1600" b="1" dirty="0"/>
              <a:t> orientador/a.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es-ES_tradnl" sz="1600" dirty="0" smtClean="0"/>
              <a:t>Coordinación </a:t>
            </a:r>
            <a:r>
              <a:rPr lang="es-ES_tradnl" sz="1600" dirty="0"/>
              <a:t>coas </a:t>
            </a:r>
            <a:r>
              <a:rPr lang="es-ES_tradnl" sz="1600" dirty="0" err="1"/>
              <a:t>ONGs</a:t>
            </a:r>
            <a:r>
              <a:rPr lang="es-ES_tradnl" sz="1600" dirty="0"/>
              <a:t> </a:t>
            </a:r>
            <a:r>
              <a:rPr lang="es-ES_tradnl" sz="1600" dirty="0" err="1"/>
              <a:t>ou</a:t>
            </a:r>
            <a:r>
              <a:rPr lang="es-ES_tradnl" sz="1600" dirty="0"/>
              <a:t> </a:t>
            </a:r>
            <a:r>
              <a:rPr lang="es-ES_tradnl" sz="1600" dirty="0" err="1"/>
              <a:t>outras</a:t>
            </a:r>
            <a:r>
              <a:rPr lang="es-ES_tradnl" sz="1600" dirty="0"/>
              <a:t> entidades externas que colaboran </a:t>
            </a:r>
            <a:r>
              <a:rPr lang="es-ES_tradnl" sz="1600" dirty="0" err="1"/>
              <a:t>co</a:t>
            </a:r>
            <a:r>
              <a:rPr lang="es-ES_tradnl" sz="1600" dirty="0"/>
              <a:t> centro na acción </a:t>
            </a:r>
            <a:r>
              <a:rPr lang="es-ES_tradnl" sz="1600" dirty="0" err="1"/>
              <a:t>titorial</a:t>
            </a:r>
            <a:r>
              <a:rPr lang="es-ES_tradnl" sz="1600" dirty="0"/>
              <a:t>, </a:t>
            </a:r>
            <a:r>
              <a:rPr lang="es-ES_tradnl" sz="1600" dirty="0" err="1"/>
              <a:t>co</a:t>
            </a:r>
            <a:r>
              <a:rPr lang="es-ES_tradnl" sz="1600" dirty="0"/>
              <a:t> </a:t>
            </a:r>
            <a:r>
              <a:rPr lang="es-ES_tradnl" sz="1600" b="1" dirty="0"/>
              <a:t>orientador/a</a:t>
            </a:r>
            <a:r>
              <a:rPr lang="es-ES_tradnl" sz="1600" dirty="0"/>
              <a:t>. </a:t>
            </a:r>
            <a:endParaRPr lang="es-ES_tradnl" sz="1600" dirty="0" smtClean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es-ES_tradnl" sz="1600" dirty="0" smtClean="0"/>
              <a:t>Convocar e asistir </a:t>
            </a:r>
            <a:r>
              <a:rPr lang="es-ES_tradnl" sz="1600" dirty="0" err="1" smtClean="0"/>
              <a:t>ás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reunións</a:t>
            </a:r>
            <a:r>
              <a:rPr lang="es-ES_tradnl" sz="1600" dirty="0" smtClean="0"/>
              <a:t> das familias </a:t>
            </a:r>
            <a:r>
              <a:rPr lang="es-ES_tradnl" sz="1600" dirty="0" err="1" smtClean="0"/>
              <a:t>co</a:t>
            </a:r>
            <a:r>
              <a:rPr lang="es-ES_tradnl" sz="1600" dirty="0" smtClean="0"/>
              <a:t> profesorado-</a:t>
            </a:r>
            <a:r>
              <a:rPr lang="es-ES_tradnl" sz="1600" dirty="0" err="1" smtClean="0"/>
              <a:t>titor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ao</a:t>
            </a:r>
            <a:r>
              <a:rPr lang="es-ES_tradnl" sz="1600" dirty="0" smtClean="0"/>
              <a:t> inicio do curso académico, </a:t>
            </a:r>
            <a:r>
              <a:rPr lang="gl-ES" sz="1600" dirty="0" smtClean="0"/>
              <a:t>co </a:t>
            </a:r>
            <a:r>
              <a:rPr lang="gl-ES" sz="1600" b="1" dirty="0"/>
              <a:t>orientador/a</a:t>
            </a:r>
            <a:r>
              <a:rPr lang="gl-ES" sz="1600" dirty="0"/>
              <a:t> e </a:t>
            </a:r>
            <a:r>
              <a:rPr lang="gl-ES" sz="1600" b="1" dirty="0" smtClean="0"/>
              <a:t>director/a</a:t>
            </a:r>
            <a:r>
              <a:rPr lang="es-ES_tradnl" sz="1600" dirty="0" smtClean="0"/>
              <a:t>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es-ES_tradnl" sz="1600" dirty="0" smtClean="0"/>
              <a:t>Promover a coordinación e a implicación dos departamentos didácticos na acción </a:t>
            </a:r>
            <a:r>
              <a:rPr lang="es-ES_tradnl" sz="1600" dirty="0" err="1" smtClean="0"/>
              <a:t>titorial</a:t>
            </a:r>
            <a:r>
              <a:rPr lang="es-ES_tradnl" sz="1600" dirty="0" smtClean="0"/>
              <a:t> do centro.</a:t>
            </a:r>
            <a:endParaRPr lang="es-ES_tradnl" sz="1600" dirty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Organizar as actividades de avaliación das titorías por parte do alumnado.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Asistir ás reunións de avaliación das titorías por parte do </a:t>
            </a:r>
            <a:r>
              <a:rPr lang="gl-ES" sz="1600" dirty="0" err="1" smtClean="0"/>
              <a:t>profesorado-titor</a:t>
            </a:r>
            <a:r>
              <a:rPr lang="gl-ES" sz="1600" dirty="0" smtClean="0"/>
              <a:t>, co </a:t>
            </a:r>
            <a:r>
              <a:rPr lang="gl-ES" sz="1600" b="1" dirty="0" smtClean="0"/>
              <a:t>orientador/a</a:t>
            </a:r>
            <a:r>
              <a:rPr lang="gl-ES" sz="1600" dirty="0" smtClean="0"/>
              <a:t> e </a:t>
            </a:r>
            <a:r>
              <a:rPr lang="gl-ES" sz="1600" b="1" dirty="0" smtClean="0"/>
              <a:t>director/a</a:t>
            </a:r>
            <a:r>
              <a:rPr lang="gl-ES" sz="1600" dirty="0" smtClean="0"/>
              <a:t>.</a:t>
            </a: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34340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24208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4000" b="1" dirty="0">
                <a:latin typeface="+mn-lt"/>
              </a:rPr>
              <a:t>C</a:t>
            </a:r>
            <a:r>
              <a:rPr lang="gl-ES" sz="4000" b="1" dirty="0" smtClean="0">
                <a:latin typeface="+mn-lt"/>
              </a:rPr>
              <a:t>. Convivencia escolar</a:t>
            </a:r>
          </a:p>
        </p:txBody>
      </p:sp>
    </p:spTree>
    <p:extLst>
      <p:ext uri="{BB962C8B-B14F-4D97-AF65-F5344CB8AC3E}">
        <p14:creationId xmlns:p14="http://schemas.microsoft.com/office/powerpoint/2010/main" val="30532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51720" y="98072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gl-ES" b="1" dirty="0" smtClean="0">
                <a:solidFill>
                  <a:srgbClr val="0000CC"/>
                </a:solidFill>
                <a:latin typeface="+mn-lt"/>
              </a:rPr>
              <a:t>Análise da convivencia no centro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23109" y="4677936"/>
            <a:ext cx="56977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gl-ES" sz="1600" dirty="0">
                <a:latin typeface="+mn-lt"/>
              </a:rPr>
              <a:t>O nº global de partes reduciuse case á metade en 4 anos.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gl-ES" sz="1600" dirty="0" smtClean="0">
                <a:latin typeface="+mn-lt"/>
              </a:rPr>
              <a:t>Baixada significativa da </a:t>
            </a:r>
            <a:r>
              <a:rPr lang="gl-ES" sz="1600" dirty="0" smtClean="0">
                <a:latin typeface="+mn-lt"/>
              </a:rPr>
              <a:t>relación de nº de partes por </a:t>
            </a:r>
            <a:r>
              <a:rPr lang="gl-ES" sz="1600" dirty="0" smtClean="0">
                <a:latin typeface="+mn-lt"/>
              </a:rPr>
              <a:t>alumno: de 2,24 </a:t>
            </a:r>
            <a:r>
              <a:rPr lang="gl-ES" sz="1600" dirty="0" smtClean="0">
                <a:latin typeface="+mn-lt"/>
              </a:rPr>
              <a:t>a </a:t>
            </a:r>
            <a:r>
              <a:rPr lang="gl-ES" sz="1600" dirty="0" smtClean="0">
                <a:latin typeface="+mn-lt"/>
              </a:rPr>
              <a:t>0,79.</a:t>
            </a:r>
            <a:endParaRPr lang="gl-ES" sz="1600" dirty="0" smtClean="0">
              <a:latin typeface="+mn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467965"/>
              </p:ext>
            </p:extLst>
          </p:nvPr>
        </p:nvGraphicFramePr>
        <p:xfrm>
          <a:off x="4776660" y="2433628"/>
          <a:ext cx="3528392" cy="1399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682"/>
                <a:gridCol w="629241"/>
                <a:gridCol w="998261"/>
                <a:gridCol w="1099208"/>
              </a:tblGrid>
              <a:tr h="459903"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+mn-lt"/>
                        </a:rPr>
                        <a:t>Nº</a:t>
                      </a:r>
                    </a:p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+mn-lt"/>
                        </a:rPr>
                        <a:t>partes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+mn-lt"/>
                        </a:rPr>
                        <a:t>Nº</a:t>
                      </a:r>
                    </a:p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+mn-lt"/>
                        </a:rPr>
                        <a:t>alumnos/as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+mn-lt"/>
                        </a:rPr>
                        <a:t>Nº </a:t>
                      </a:r>
                      <a:r>
                        <a:rPr lang="es-ES" sz="1400" b="1" u="none" strike="noStrike" dirty="0" smtClean="0">
                          <a:effectLst/>
                          <a:latin typeface="+mn-lt"/>
                        </a:rPr>
                        <a:t>partes</a:t>
                      </a:r>
                      <a:endParaRPr lang="es-ES" sz="14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+mn-lt"/>
                        </a:rPr>
                        <a:t>por alumno/a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9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+mn-lt"/>
                        </a:rPr>
                        <a:t>13-14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9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+mn-lt"/>
                        </a:rPr>
                        <a:t>14-15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430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407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1,06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9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+mn-lt"/>
                        </a:rPr>
                        <a:t>15-16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+mn-lt"/>
                        </a:rPr>
                        <a:t>373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400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0,93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9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+mn-lt"/>
                        </a:rPr>
                        <a:t>16-17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342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+mn-lt"/>
                        </a:rPr>
                        <a:t>434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0,79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385170"/>
              </p:ext>
            </p:extLst>
          </p:nvPr>
        </p:nvGraphicFramePr>
        <p:xfrm>
          <a:off x="952500" y="1844824"/>
          <a:ext cx="3619500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1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24476571"/>
              </p:ext>
            </p:extLst>
          </p:nvPr>
        </p:nvGraphicFramePr>
        <p:xfrm>
          <a:off x="827584" y="1297200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Elipse"/>
          <p:cNvSpPr/>
          <p:nvPr/>
        </p:nvSpPr>
        <p:spPr>
          <a:xfrm>
            <a:off x="179512" y="4825591"/>
            <a:ext cx="5544616" cy="14837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CURSO 16-17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Servizos</a:t>
            </a:r>
            <a:r>
              <a:rPr lang="es-ES" sz="1600" dirty="0" smtClean="0"/>
              <a:t> socio-comunitarios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Programa de </a:t>
            </a:r>
            <a:r>
              <a:rPr lang="es-ES" sz="1600" dirty="0" err="1" smtClean="0"/>
              <a:t>fortalecemento</a:t>
            </a:r>
            <a:r>
              <a:rPr lang="es-ES" sz="1600" dirty="0" smtClean="0"/>
              <a:t> familiar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Selo vida </a:t>
            </a:r>
            <a:r>
              <a:rPr lang="es-ES" sz="1600" dirty="0" err="1" smtClean="0"/>
              <a:t>saudable</a:t>
            </a:r>
            <a:r>
              <a:rPr lang="es-ES" sz="1600" dirty="0" smtClean="0"/>
              <a:t> (2ª </a:t>
            </a:r>
            <a:r>
              <a:rPr lang="es-ES" sz="1600" dirty="0" err="1" smtClean="0"/>
              <a:t>solicitude</a:t>
            </a:r>
            <a:r>
              <a:rPr lang="es-ES" sz="1600" dirty="0" smtClean="0"/>
              <a:t>)</a:t>
            </a:r>
          </a:p>
          <a:p>
            <a:endParaRPr lang="es-ES" sz="1600" dirty="0" smtClean="0"/>
          </a:p>
        </p:txBody>
      </p:sp>
      <p:sp>
        <p:nvSpPr>
          <p:cNvPr id="6" name="5 Flecha curvada hacia abajo"/>
          <p:cNvSpPr/>
          <p:nvPr/>
        </p:nvSpPr>
        <p:spPr>
          <a:xfrm rot="9701709">
            <a:off x="5046985" y="5458170"/>
            <a:ext cx="1354286" cy="479930"/>
          </a:xfrm>
          <a:prstGeom prst="curvedDown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01540" y="745555"/>
            <a:ext cx="6140921" cy="523205"/>
          </a:xfrm>
        </p:spPr>
        <p:txBody>
          <a:bodyPr>
            <a:noAutofit/>
          </a:bodyPr>
          <a:lstStyle/>
          <a:p>
            <a:r>
              <a:rPr lang="gl-ES" sz="2400" b="1" dirty="0" smtClean="0">
                <a:solidFill>
                  <a:srgbClr val="0000CC"/>
                </a:solidFill>
                <a:latin typeface="+mn-lt"/>
              </a:rPr>
              <a:t>Convivencia no IES do </a:t>
            </a:r>
            <a:r>
              <a:rPr lang="gl-ES" sz="2400" b="1" dirty="0" err="1" smtClean="0">
                <a:solidFill>
                  <a:srgbClr val="0000CC"/>
                </a:solidFill>
                <a:latin typeface="+mn-lt"/>
              </a:rPr>
              <a:t>Milladoiro</a:t>
            </a:r>
            <a:endParaRPr lang="gl-ES" sz="2400" b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1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01540" y="817563"/>
            <a:ext cx="6140921" cy="523205"/>
          </a:xfrm>
        </p:spPr>
        <p:txBody>
          <a:bodyPr>
            <a:noAutofit/>
          </a:bodyPr>
          <a:lstStyle/>
          <a:p>
            <a:r>
              <a:rPr lang="gl-ES" sz="2400" b="1" dirty="0" smtClean="0">
                <a:solidFill>
                  <a:srgbClr val="0000CC"/>
                </a:solidFill>
                <a:latin typeface="+mn-lt"/>
              </a:rPr>
              <a:t>Convivencia no IES do </a:t>
            </a:r>
            <a:r>
              <a:rPr lang="gl-ES" sz="2400" b="1" dirty="0" err="1" smtClean="0">
                <a:solidFill>
                  <a:srgbClr val="0000CC"/>
                </a:solidFill>
                <a:latin typeface="+mn-lt"/>
              </a:rPr>
              <a:t>Milladoiro</a:t>
            </a:r>
            <a:endParaRPr lang="gl-ES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67543" y="1772816"/>
            <a:ext cx="68089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Protocolo de xestión da convivencia e medidas correctoras</a:t>
            </a:r>
            <a:endParaRPr lang="gl-ES" sz="1800" dirty="0">
              <a:latin typeface="+mn-lt"/>
            </a:endParaRP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Plan de Acción </a:t>
            </a:r>
            <a:r>
              <a:rPr lang="gl-ES" sz="1800" dirty="0" err="1">
                <a:latin typeface="+mn-lt"/>
              </a:rPr>
              <a:t>Titorial</a:t>
            </a:r>
            <a:r>
              <a:rPr lang="gl-ES" sz="1800" dirty="0">
                <a:latin typeface="+mn-lt"/>
              </a:rPr>
              <a:t> (PAT)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Programa de Titoría entre Iguais (TEI)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Instituto </a:t>
            </a:r>
            <a:r>
              <a:rPr lang="gl-ES" sz="1800" dirty="0" smtClean="0">
                <a:latin typeface="+mn-lt"/>
              </a:rPr>
              <a:t>Galego </a:t>
            </a:r>
            <a:r>
              <a:rPr lang="gl-ES" sz="1800" dirty="0">
                <a:latin typeface="+mn-lt"/>
              </a:rPr>
              <a:t>de X</a:t>
            </a:r>
            <a:r>
              <a:rPr lang="gl-ES" sz="1800" dirty="0" smtClean="0">
                <a:latin typeface="+mn-lt"/>
              </a:rPr>
              <a:t>estión </a:t>
            </a:r>
            <a:r>
              <a:rPr lang="gl-ES" sz="1800" dirty="0">
                <a:latin typeface="+mn-lt"/>
              </a:rPr>
              <a:t>do </a:t>
            </a:r>
            <a:r>
              <a:rPr lang="gl-ES" sz="1800" dirty="0" smtClean="0">
                <a:latin typeface="+mn-lt"/>
              </a:rPr>
              <a:t>Terceiro </a:t>
            </a:r>
            <a:r>
              <a:rPr lang="gl-ES" sz="1800" dirty="0">
                <a:latin typeface="+mn-lt"/>
              </a:rPr>
              <a:t>S</a:t>
            </a:r>
            <a:r>
              <a:rPr lang="gl-ES" sz="1800" dirty="0" smtClean="0">
                <a:latin typeface="+mn-lt"/>
              </a:rPr>
              <a:t>ector </a:t>
            </a:r>
            <a:r>
              <a:rPr lang="gl-ES" sz="1800" dirty="0">
                <a:latin typeface="+mn-lt"/>
              </a:rPr>
              <a:t>(IGAXES3</a:t>
            </a:r>
            <a:r>
              <a:rPr lang="gl-ES" sz="1800" dirty="0" smtClean="0">
                <a:latin typeface="+mn-lt"/>
              </a:rPr>
              <a:t>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Olimpíada da Convivencia</a:t>
            </a:r>
            <a:endParaRPr lang="gl-ES" sz="1800" dirty="0">
              <a:latin typeface="+mn-lt"/>
            </a:endParaRP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Formación </a:t>
            </a:r>
            <a:r>
              <a:rPr lang="gl-ES" sz="1800" dirty="0">
                <a:latin typeface="+mn-lt"/>
              </a:rPr>
              <a:t>do profesorado: Aprendizaxe </a:t>
            </a:r>
            <a:r>
              <a:rPr lang="gl-ES" sz="1800" dirty="0" smtClean="0">
                <a:latin typeface="+mn-lt"/>
              </a:rPr>
              <a:t>Cooperativa</a:t>
            </a:r>
            <a:endParaRPr lang="gl-ES" sz="1800" dirty="0">
              <a:latin typeface="+mn-lt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890301" y="1772816"/>
            <a:ext cx="7354107" cy="2952328"/>
            <a:chOff x="890301" y="1288792"/>
            <a:chExt cx="7354107" cy="2952328"/>
          </a:xfrm>
        </p:grpSpPr>
        <p:sp>
          <p:nvSpPr>
            <p:cNvPr id="10" name="9 CuadroTexto"/>
            <p:cNvSpPr txBox="1"/>
            <p:nvPr/>
          </p:nvSpPr>
          <p:spPr>
            <a:xfrm rot="16200000">
              <a:off x="221334" y="2297767"/>
              <a:ext cx="1707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gl-ES" sz="1800" b="1" dirty="0" smtClean="0">
                  <a:latin typeface="+mn-lt"/>
                </a:rPr>
                <a:t>INTERVENCIÓN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 rot="5400000">
              <a:off x="7303658" y="284829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gl-ES" sz="1800" b="1" dirty="0" smtClean="0">
                  <a:latin typeface="+mn-lt"/>
                </a:rPr>
                <a:t>PREVENCIÓN</a:t>
              </a:r>
            </a:p>
          </p:txBody>
        </p:sp>
        <p:sp>
          <p:nvSpPr>
            <p:cNvPr id="12" name="11 Abrir llave"/>
            <p:cNvSpPr/>
            <p:nvPr/>
          </p:nvSpPr>
          <p:spPr>
            <a:xfrm>
              <a:off x="1412941" y="1288792"/>
              <a:ext cx="103365" cy="2345770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Abrir llave"/>
            <p:cNvSpPr/>
            <p:nvPr/>
          </p:nvSpPr>
          <p:spPr>
            <a:xfrm flipH="1">
              <a:off x="7607372" y="1844824"/>
              <a:ext cx="97848" cy="2396296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961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488270789"/>
              </p:ext>
            </p:extLst>
          </p:nvPr>
        </p:nvGraphicFramePr>
        <p:xfrm>
          <a:off x="3982231" y="4149080"/>
          <a:ext cx="4190169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2187220" y="1674815"/>
            <a:ext cx="4769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 smtClean="0">
                <a:latin typeface="+mn-lt"/>
                <a:cs typeface="Calibri" panose="020F0502020204030204" pitchFamily="34" charset="0"/>
              </a:rPr>
              <a:t>Presentar as </a:t>
            </a:r>
            <a:r>
              <a:rPr lang="es-ES" sz="1800" dirty="0" err="1">
                <a:latin typeface="+mn-lt"/>
                <a:cs typeface="Calibri" panose="020F0502020204030204" pitchFamily="34" charset="0"/>
              </a:rPr>
              <a:t>funcións</a:t>
            </a:r>
            <a:r>
              <a:rPr lang="es-ES" sz="1800" dirty="0">
                <a:latin typeface="+mn-lt"/>
                <a:cs typeface="Calibri" panose="020F0502020204030204" pitchFamily="34" charset="0"/>
              </a:rPr>
              <a:t> </a:t>
            </a:r>
            <a:r>
              <a:rPr lang="es-ES" sz="1800" dirty="0" smtClean="0">
                <a:latin typeface="+mn-lt"/>
                <a:cs typeface="Calibri" panose="020F0502020204030204" pitchFamily="34" charset="0"/>
              </a:rPr>
              <a:t>específicas da </a:t>
            </a:r>
            <a:r>
              <a:rPr lang="es-ES" sz="1800" dirty="0" err="1">
                <a:latin typeface="+mn-lt"/>
                <a:cs typeface="Calibri" panose="020F0502020204030204" pitchFamily="34" charset="0"/>
              </a:rPr>
              <a:t>xefatura</a:t>
            </a:r>
            <a:r>
              <a:rPr lang="es-ES" sz="1800" dirty="0">
                <a:latin typeface="+mn-lt"/>
                <a:cs typeface="Calibri" panose="020F0502020204030204" pitchFamily="34" charset="0"/>
              </a:rPr>
              <a:t> de </a:t>
            </a:r>
            <a:r>
              <a:rPr lang="es-ES" sz="1800" dirty="0" err="1" smtClean="0">
                <a:latin typeface="+mn-lt"/>
                <a:cs typeface="Calibri" panose="020F0502020204030204" pitchFamily="34" charset="0"/>
              </a:rPr>
              <a:t>estudos</a:t>
            </a:r>
            <a:r>
              <a:rPr lang="es-ES" sz="180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es-ES" sz="1800" dirty="0" err="1" smtClean="0">
                <a:latin typeface="+mn-lt"/>
                <a:cs typeface="Calibri" panose="020F0502020204030204" pitchFamily="34" charset="0"/>
              </a:rPr>
              <a:t>aos</a:t>
            </a:r>
            <a:r>
              <a:rPr lang="es-ES" sz="180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es-ES" sz="1800" dirty="0" err="1" smtClean="0">
                <a:latin typeface="+mn-lt"/>
                <a:cs typeface="Calibri" panose="020F0502020204030204" pitchFamily="34" charset="0"/>
              </a:rPr>
              <a:t>novos</a:t>
            </a:r>
            <a:r>
              <a:rPr lang="es-ES" sz="1800" dirty="0" smtClean="0">
                <a:latin typeface="+mn-lt"/>
                <a:cs typeface="Calibri" panose="020F0502020204030204" pitchFamily="34" charset="0"/>
              </a:rPr>
              <a:t> equipos directivos</a:t>
            </a:r>
            <a:endParaRPr lang="es-ES" sz="1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707904" y="890722"/>
            <a:ext cx="1728192" cy="667221"/>
          </a:xfrm>
        </p:spPr>
        <p:txBody>
          <a:bodyPr/>
          <a:lstStyle/>
          <a:p>
            <a:r>
              <a:rPr lang="gl-ES" sz="2400" b="1" dirty="0" smtClean="0">
                <a:solidFill>
                  <a:srgbClr val="000099"/>
                </a:solidFill>
                <a:latin typeface="+mn-lt"/>
              </a:rPr>
              <a:t>Obxectivo</a:t>
            </a:r>
            <a:endParaRPr lang="gl-ES" sz="24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0" y="3645024"/>
            <a:ext cx="2341067" cy="262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1688471" y="2977284"/>
            <a:ext cx="2553781" cy="1940324"/>
            <a:chOff x="1688471" y="2977284"/>
            <a:chExt cx="2553781" cy="1940324"/>
          </a:xfrm>
        </p:grpSpPr>
        <p:sp>
          <p:nvSpPr>
            <p:cNvPr id="3" name="Llamada de nube 2"/>
            <p:cNvSpPr/>
            <p:nvPr/>
          </p:nvSpPr>
          <p:spPr>
            <a:xfrm rot="1221429">
              <a:off x="1688471" y="2977284"/>
              <a:ext cx="2553781" cy="1940324"/>
            </a:xfrm>
            <a:prstGeom prst="cloudCallo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2193099" y="3462099"/>
              <a:ext cx="173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latin typeface="Comic Sans MS" panose="030F0702030302020204" pitchFamily="66" charset="0"/>
                </a:rPr>
                <a:t>Por </a:t>
              </a:r>
              <a:r>
                <a:rPr lang="es-ES_tradnl" dirty="0" err="1" smtClean="0">
                  <a:latin typeface="Comic Sans MS" panose="030F0702030302020204" pitchFamily="66" charset="0"/>
                </a:rPr>
                <a:t>onde</a:t>
              </a:r>
              <a:r>
                <a:rPr lang="es-ES_tradnl" dirty="0" smtClean="0">
                  <a:latin typeface="Comic Sans MS" panose="030F0702030302020204" pitchFamily="66" charset="0"/>
                </a:rPr>
                <a:t> </a:t>
              </a:r>
              <a:r>
                <a:rPr lang="es-ES_tradnl" dirty="0" err="1" smtClean="0">
                  <a:latin typeface="Comic Sans MS" panose="030F0702030302020204" pitchFamily="66" charset="0"/>
                </a:rPr>
                <a:t>comezar</a:t>
              </a:r>
              <a:r>
                <a:rPr lang="es-ES_tradnl" dirty="0" smtClean="0">
                  <a:latin typeface="Comic Sans MS" panose="030F0702030302020204" pitchFamily="66" charset="0"/>
                </a:rPr>
                <a:t>?</a:t>
              </a:r>
              <a:endParaRPr lang="gl-E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5076056" y="2450505"/>
            <a:ext cx="319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err="1" smtClean="0">
                <a:latin typeface="+mn-lt"/>
                <a:cs typeface="Calibri" panose="020F0502020204030204" pitchFamily="34" charset="0"/>
              </a:rPr>
              <a:t>Regulamento</a:t>
            </a:r>
            <a:r>
              <a:rPr lang="es-ES" sz="1600" i="1" dirty="0" smtClean="0">
                <a:latin typeface="+mn-lt"/>
                <a:cs typeface="Calibri" panose="020F0502020204030204" pitchFamily="34" charset="0"/>
              </a:rPr>
              <a:t> orgánico de institutos de educación secundaria</a:t>
            </a:r>
          </a:p>
          <a:p>
            <a:pPr algn="ctr"/>
            <a:r>
              <a:rPr lang="es-ES" sz="1600" b="1" i="1" dirty="0">
                <a:latin typeface="+mn-lt"/>
                <a:cs typeface="Calibri" panose="020F0502020204030204" pitchFamily="34" charset="0"/>
              </a:rPr>
              <a:t>Artigo </a:t>
            </a:r>
            <a:r>
              <a:rPr lang="es-ES" sz="1600" b="1" i="1" dirty="0" smtClean="0">
                <a:latin typeface="+mn-lt"/>
                <a:cs typeface="Calibri" panose="020F0502020204030204" pitchFamily="34" charset="0"/>
              </a:rPr>
              <a:t>31º	</a:t>
            </a:r>
            <a:r>
              <a:rPr lang="es-ES" sz="1600" b="1" i="1" dirty="0" smtClean="0">
                <a:latin typeface="+mn-lt"/>
                <a:cs typeface="Calibri" panose="020F0502020204030204" pitchFamily="34" charset="0"/>
              </a:rPr>
              <a:t>Decreto 324/1996</a:t>
            </a:r>
            <a:endParaRPr lang="es-ES" sz="1600" b="1" i="1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Flecha curvada hacia la izquierda 6"/>
          <p:cNvSpPr/>
          <p:nvPr/>
        </p:nvSpPr>
        <p:spPr>
          <a:xfrm rot="18840894">
            <a:off x="7113471" y="1616938"/>
            <a:ext cx="414400" cy="669896"/>
          </a:xfrm>
          <a:prstGeom prst="curvedLeftArrow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6876764" cy="41044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  <a:buNone/>
            </a:pPr>
            <a:r>
              <a:rPr lang="gl-ES" sz="1600" dirty="0" smtClean="0">
                <a:hlinkClick r:id="rId2" action="ppaction://hlinkfile"/>
              </a:rPr>
              <a:t>Protocolo de xestión da convivencia.</a:t>
            </a:r>
            <a:r>
              <a:rPr lang="gl-ES" sz="1600" dirty="0" err="1" smtClean="0">
                <a:hlinkClick r:id="rId2" action="ppaction://hlinkfile"/>
              </a:rPr>
              <a:t>pdf</a:t>
            </a:r>
            <a:endParaRPr lang="gl-ES" sz="1600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</a:pPr>
            <a:r>
              <a:rPr lang="gl-ES" sz="1600" dirty="0" smtClean="0"/>
              <a:t>Informar e explicar o protocolo de xestión da convivencia na reunión do Claustro de inicio de curso. Velar polo seu cumprimento ao longo do curso.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</a:pPr>
            <a:r>
              <a:rPr lang="gl-ES" sz="1600" dirty="0" smtClean="0"/>
              <a:t>Seguimento e custodia dos partes de alumnado con condutas </a:t>
            </a:r>
            <a:r>
              <a:rPr lang="gl-ES" sz="1600" dirty="0" err="1" smtClean="0"/>
              <a:t>disruptivas</a:t>
            </a:r>
            <a:r>
              <a:rPr lang="gl-ES" sz="1600" dirty="0" smtClean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</a:pPr>
            <a:r>
              <a:rPr lang="gl-ES" sz="1600" dirty="0" smtClean="0"/>
              <a:t>Proposta de medidas correctoras ao </a:t>
            </a:r>
            <a:r>
              <a:rPr lang="gl-ES" sz="1600" b="1" dirty="0" smtClean="0"/>
              <a:t>director/a</a:t>
            </a:r>
            <a:r>
              <a:rPr lang="gl-ES" sz="1600" dirty="0" smtClean="0"/>
              <a:t> en colaboración co </a:t>
            </a:r>
            <a:r>
              <a:rPr lang="gl-ES" sz="1600" b="1" dirty="0" smtClean="0"/>
              <a:t>orientador/a</a:t>
            </a:r>
            <a:r>
              <a:rPr lang="gl-ES" sz="1600" dirty="0" smtClean="0"/>
              <a:t> e comunicación das mesmas ao alumnado, profesorado e familias (salvo expulsións).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</a:pPr>
            <a:r>
              <a:rPr lang="gl-ES" sz="1600" dirty="0" smtClean="0"/>
              <a:t>Facilitar a información pertinente </a:t>
            </a:r>
            <a:r>
              <a:rPr lang="gl-ES" sz="1600" dirty="0" smtClean="0"/>
              <a:t>ao instrutor/a no caso de apertura de expedientes disciplinarios.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</a:pPr>
            <a:r>
              <a:rPr lang="gl-ES" sz="1600" dirty="0" smtClean="0"/>
              <a:t>Análise e valoración dos datos de convivencia despois de cada trimestre e comunicación ao Claustro.</a:t>
            </a:r>
            <a:endParaRPr lang="gl-ES" sz="1400" dirty="0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043608" y="817563"/>
            <a:ext cx="7056784" cy="523205"/>
          </a:xfrm>
        </p:spPr>
        <p:txBody>
          <a:bodyPr>
            <a:noAutofit/>
          </a:bodyPr>
          <a:lstStyle/>
          <a:p>
            <a:r>
              <a:rPr lang="gl-ES" sz="2000" b="1" dirty="0" smtClean="0">
                <a:solidFill>
                  <a:srgbClr val="7030A0"/>
                </a:solidFill>
                <a:latin typeface="+mn-lt"/>
              </a:rPr>
              <a:t>1. Protocolo de xestión da convivencia e medidas correctoras</a:t>
            </a:r>
            <a:endParaRPr lang="gl-ES" sz="2000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01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349642" y="1556792"/>
            <a:ext cx="6444716" cy="4104456"/>
          </a:xfrm>
        </p:spPr>
        <p:txBody>
          <a:bodyPr/>
          <a:lstStyle/>
          <a:p>
            <a:pPr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gl-ES" sz="1600" b="1" dirty="0" smtClean="0"/>
              <a:t>Intervención </a:t>
            </a:r>
            <a:r>
              <a:rPr lang="gl-ES" sz="1600" b="1" dirty="0"/>
              <a:t>individual: </a:t>
            </a:r>
            <a:r>
              <a:rPr lang="gl-ES" sz="1600" dirty="0"/>
              <a:t>reflexión, reparación e </a:t>
            </a:r>
            <a:r>
              <a:rPr lang="gl-ES" sz="1600" dirty="0" smtClean="0"/>
              <a:t>consecuencia.</a:t>
            </a:r>
            <a:endParaRPr lang="gl-ES" sz="1600" dirty="0"/>
          </a:p>
          <a:p>
            <a:pPr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gl-ES" sz="1600" dirty="0"/>
              <a:t>Traballo para o centro nos períodos de </a:t>
            </a:r>
            <a:r>
              <a:rPr lang="gl-ES" sz="1600" dirty="0" smtClean="0"/>
              <a:t>lecer.</a:t>
            </a:r>
          </a:p>
          <a:p>
            <a:pPr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gl-ES" sz="1600" dirty="0"/>
              <a:t>Asistencia ao centro fóra de horario lectivo (traballo académico</a:t>
            </a:r>
            <a:r>
              <a:rPr lang="gl-ES" sz="1600" dirty="0" smtClean="0"/>
              <a:t>).</a:t>
            </a:r>
            <a:endParaRPr lang="gl-ES" sz="1600" dirty="0"/>
          </a:p>
          <a:p>
            <a:pPr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gl-ES" sz="1600" dirty="0"/>
              <a:t>Permanencia na aula de convivencia en horario </a:t>
            </a:r>
            <a:r>
              <a:rPr lang="gl-ES" sz="1600" dirty="0" smtClean="0"/>
              <a:t>lectivo.</a:t>
            </a:r>
            <a:endParaRPr lang="gl-ES" sz="1600" dirty="0"/>
          </a:p>
          <a:p>
            <a:pPr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gl-ES" sz="1600" dirty="0"/>
              <a:t>Supresión do dereito de asistencia ao </a:t>
            </a:r>
            <a:r>
              <a:rPr lang="gl-ES" sz="1600" dirty="0" smtClean="0"/>
              <a:t>centro.</a:t>
            </a:r>
            <a:endParaRPr lang="gl-ES" sz="1600" dirty="0"/>
          </a:p>
          <a:p>
            <a:pPr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gl-ES" sz="1600" dirty="0" smtClean="0"/>
              <a:t>Supresión </a:t>
            </a:r>
            <a:r>
              <a:rPr lang="gl-ES" sz="1600" dirty="0"/>
              <a:t>do dereito a actividades </a:t>
            </a:r>
            <a:r>
              <a:rPr lang="gl-ES" sz="1600" dirty="0" smtClean="0"/>
              <a:t>complementarias/</a:t>
            </a:r>
            <a:r>
              <a:rPr lang="gl-ES" sz="1600" dirty="0" err="1" smtClean="0"/>
              <a:t>extraescolares</a:t>
            </a:r>
            <a:r>
              <a:rPr lang="gl-ES" sz="1600" dirty="0" smtClean="0"/>
              <a:t>.</a:t>
            </a:r>
            <a:endParaRPr lang="gl-ES" sz="1600" dirty="0"/>
          </a:p>
          <a:p>
            <a:pPr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gl-ES" sz="1600" b="1" dirty="0" smtClean="0"/>
              <a:t>Programa </a:t>
            </a:r>
            <a:r>
              <a:rPr lang="gl-ES" sz="1600" b="1" dirty="0"/>
              <a:t>de Habilidades </a:t>
            </a:r>
            <a:r>
              <a:rPr lang="gl-ES" sz="1600" b="1" dirty="0" smtClean="0"/>
              <a:t>Sociais</a:t>
            </a:r>
            <a:r>
              <a:rPr lang="gl-ES" sz="1600" dirty="0" smtClean="0"/>
              <a:t>.</a:t>
            </a:r>
          </a:p>
          <a:p>
            <a:pPr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gl-ES" sz="1600" b="1" dirty="0" smtClean="0"/>
              <a:t>Derivación </a:t>
            </a:r>
            <a:r>
              <a:rPr lang="gl-ES" sz="1600" b="1" dirty="0"/>
              <a:t>a servizos </a:t>
            </a:r>
            <a:r>
              <a:rPr lang="gl-ES" sz="1600" b="1" dirty="0" err="1" smtClean="0"/>
              <a:t>sociocomunitarios</a:t>
            </a:r>
            <a:r>
              <a:rPr lang="gl-ES" sz="1600" b="1" dirty="0" smtClean="0"/>
              <a:t>.</a:t>
            </a:r>
            <a:endParaRPr lang="gl-ES" sz="1600" b="1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</a:pPr>
            <a:endParaRPr lang="gl-ES" sz="1400" dirty="0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043608" y="817563"/>
            <a:ext cx="7056784" cy="523205"/>
          </a:xfrm>
        </p:spPr>
        <p:txBody>
          <a:bodyPr>
            <a:noAutofit/>
          </a:bodyPr>
          <a:lstStyle/>
          <a:p>
            <a:r>
              <a:rPr lang="gl-E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Medidas correctoras no IES do </a:t>
            </a:r>
            <a:r>
              <a:rPr lang="gl-ES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Milladoiro</a:t>
            </a:r>
            <a:endParaRPr lang="gl-ES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6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1620" y="764704"/>
            <a:ext cx="4700761" cy="57606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s-ES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Programa de Habilidades </a:t>
            </a:r>
            <a:r>
              <a:rPr lang="es-ES" sz="20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Sociais</a:t>
            </a:r>
            <a:endParaRPr lang="es-ES" sz="2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397128"/>
              </p:ext>
            </p:extLst>
          </p:nvPr>
        </p:nvGraphicFramePr>
        <p:xfrm>
          <a:off x="971600" y="2289573"/>
          <a:ext cx="7200800" cy="29228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8935"/>
                <a:gridCol w="5641865"/>
              </a:tblGrid>
              <a:tr h="14499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gl-ES" sz="16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Obxectivos</a:t>
                      </a:r>
                      <a:endParaRPr lang="gl-ES" sz="16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85" marR="66485" marT="0" marB="0"/>
                </a:tc>
                <a:tc>
                  <a:txBody>
                    <a:bodyPr/>
                    <a:lstStyle/>
                    <a:p>
                      <a:pPr marL="266700" indent="-1778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gl-ES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Crear un espazo de reflexión </a:t>
                      </a:r>
                      <a:r>
                        <a:rPr lang="gl-ES" sz="14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grupal</a:t>
                      </a:r>
                      <a:r>
                        <a:rPr lang="gl-ES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sobre a</a:t>
                      </a:r>
                      <a:r>
                        <a:rPr lang="gl-ES" sz="14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gl-ES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adolescencia hoxe, a violencia estrutural, a sociabilidade e as  condutas </a:t>
                      </a:r>
                      <a:r>
                        <a:rPr lang="gl-ES" sz="14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disruptivas</a:t>
                      </a:r>
                      <a:r>
                        <a:rPr lang="gl-ES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266700" indent="-1778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gl-ES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Brindar elementos de análise que permita ao alumnado entender o seu propio proceso vital en todos os ámbitos da súa vida.</a:t>
                      </a:r>
                    </a:p>
                    <a:p>
                      <a:pPr marL="266700" indent="-1778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gl-ES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Traballar co alumnado a busca e construción da súa identidade e do seu lugar social con maior autonomía e responsabilidade. </a:t>
                      </a:r>
                      <a:endParaRPr lang="gl-ES" sz="1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85" marR="66485" marT="0" marB="0"/>
                </a:tc>
              </a:tr>
              <a:tr h="9263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Contidos</a:t>
                      </a:r>
                      <a:endParaRPr lang="es-E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85" marR="66485" marT="0" marB="0"/>
                </a:tc>
                <a:tc>
                  <a:txBody>
                    <a:bodyPr/>
                    <a:lstStyle/>
                    <a:p>
                      <a:pPr marL="26670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gl-ES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Violencia estrutural: As relacións hoxe.</a:t>
                      </a:r>
                    </a:p>
                    <a:p>
                      <a:pPr marL="26670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gl-ES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Proceso de crecer: Autonomía / Lugar / Norma / Límite</a:t>
                      </a:r>
                    </a:p>
                    <a:p>
                      <a:pPr marL="26670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gl-ES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Norma e convivencia. Sentimentos. </a:t>
                      </a:r>
                    </a:p>
                    <a:p>
                      <a:pPr marL="26670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gl-ES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Acto cooperativo. Soños e proxectos.</a:t>
                      </a:r>
                      <a:endParaRPr lang="es-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85" marR="66485" marT="0" marB="0"/>
                </a:tc>
              </a:tr>
              <a:tr h="2753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Temporalización</a:t>
                      </a:r>
                      <a:endParaRPr lang="es-E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85" marR="6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Catro</a:t>
                      </a:r>
                      <a:r>
                        <a:rPr lang="es-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sesións</a:t>
                      </a:r>
                      <a:r>
                        <a:rPr lang="es-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 </a:t>
                      </a:r>
                      <a:r>
                        <a:rPr lang="es-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75 </a:t>
                      </a: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minutos </a:t>
                      </a:r>
                      <a:r>
                        <a:rPr lang="es-E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fóra</a:t>
                      </a: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do horario lectivo.</a:t>
                      </a:r>
                      <a:endParaRPr lang="es-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85" marR="66485" marT="0" marB="0"/>
                </a:tc>
              </a:tr>
              <a:tr h="271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Características</a:t>
                      </a:r>
                      <a:endParaRPr lang="es-E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85" marR="6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Grupo </a:t>
                      </a: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formativo, </a:t>
                      </a:r>
                      <a:r>
                        <a:rPr lang="gl-ES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metodoloxía</a:t>
                      </a:r>
                      <a:r>
                        <a:rPr lang="es-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ProCC</a:t>
                      </a: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.</a:t>
                      </a:r>
                      <a:endParaRPr lang="es-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85" marR="66485" marT="0" marB="0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79612" y="1412776"/>
            <a:ext cx="69847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+mn-lt"/>
              </a:rPr>
              <a:t>Para alumnado con faltas de </a:t>
            </a:r>
            <a:r>
              <a:rPr lang="es-ES" sz="1600" dirty="0" err="1" smtClean="0">
                <a:latin typeface="+mn-lt"/>
              </a:rPr>
              <a:t>conduta</a:t>
            </a:r>
            <a:r>
              <a:rPr lang="es-ES" sz="1600" dirty="0" smtClean="0">
                <a:latin typeface="+mn-lt"/>
              </a:rPr>
              <a:t> reincidentes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+mn-lt"/>
              </a:rPr>
              <a:t>1 sesión semanal </a:t>
            </a:r>
            <a:r>
              <a:rPr lang="es-ES" sz="1600" dirty="0" err="1" smtClean="0">
                <a:latin typeface="+mn-lt"/>
              </a:rPr>
              <a:t>co</a:t>
            </a:r>
            <a:r>
              <a:rPr lang="es-ES" sz="1600" dirty="0" smtClean="0">
                <a:latin typeface="+mn-lt"/>
              </a:rPr>
              <a:t> alumnado e </a:t>
            </a:r>
            <a:r>
              <a:rPr lang="es-ES" sz="1600" dirty="0" err="1" smtClean="0">
                <a:latin typeface="+mn-lt"/>
              </a:rPr>
              <a:t>outra</a:t>
            </a:r>
            <a:r>
              <a:rPr lang="es-ES" sz="1600" dirty="0" smtClean="0">
                <a:latin typeface="+mn-lt"/>
              </a:rPr>
              <a:t> coas </a:t>
            </a:r>
            <a:r>
              <a:rPr lang="es-ES" sz="1600" dirty="0" err="1" smtClean="0">
                <a:latin typeface="+mn-lt"/>
              </a:rPr>
              <a:t>súas</a:t>
            </a:r>
            <a:r>
              <a:rPr lang="es-ES" sz="1600" dirty="0" smtClean="0">
                <a:latin typeface="+mn-lt"/>
              </a:rPr>
              <a:t> familias (marzo </a:t>
            </a:r>
            <a:r>
              <a:rPr lang="es-ES" sz="1600" dirty="0" err="1" smtClean="0">
                <a:latin typeface="+mn-lt"/>
              </a:rPr>
              <a:t>ou</a:t>
            </a:r>
            <a:r>
              <a:rPr lang="es-ES" sz="1600" dirty="0" smtClean="0">
                <a:latin typeface="+mn-lt"/>
              </a:rPr>
              <a:t> abril)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72824" y="5445224"/>
            <a:ext cx="659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XE e </a:t>
            </a:r>
            <a:r>
              <a:rPr lang="es-ES" sz="1600" b="1" dirty="0" smtClean="0">
                <a:solidFill>
                  <a:srgbClr val="002060"/>
                </a:solidFill>
                <a:latin typeface="+mn-lt"/>
              </a:rPr>
              <a:t>orientadora</a:t>
            </a: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+mn-lt"/>
              </a:rPr>
              <a:t>elaboran </a:t>
            </a:r>
            <a:r>
              <a:rPr lang="es-ES" sz="1600" dirty="0" err="1">
                <a:solidFill>
                  <a:srgbClr val="002060"/>
                </a:solidFill>
                <a:latin typeface="+mn-lt"/>
              </a:rPr>
              <a:t>listaxes</a:t>
            </a:r>
            <a:r>
              <a:rPr lang="es-ES" sz="1600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alumnado e citan </a:t>
            </a:r>
            <a:r>
              <a:rPr lang="es-ES" sz="1600" dirty="0" err="1" smtClean="0">
                <a:solidFill>
                  <a:srgbClr val="002060"/>
                </a:solidFill>
                <a:latin typeface="+mn-lt"/>
              </a:rPr>
              <a:t>ás</a:t>
            </a: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 familias para </a:t>
            </a:r>
            <a:r>
              <a:rPr lang="es-ES" sz="1600" dirty="0" err="1" smtClean="0">
                <a:solidFill>
                  <a:srgbClr val="002060"/>
                </a:solidFill>
                <a:latin typeface="+mn-lt"/>
              </a:rPr>
              <a:t>asinar</a:t>
            </a: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+mn-lt"/>
              </a:rPr>
              <a:t>autorizacións</a:t>
            </a: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.</a:t>
            </a:r>
            <a:endParaRPr lang="es-ES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8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17572" y="1916832"/>
            <a:ext cx="670885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gl-ES" sz="1600" dirty="0">
                <a:latin typeface="+mn-lt"/>
              </a:rPr>
              <a:t>Posta en marcha no curso 2016-17.</a:t>
            </a:r>
          </a:p>
          <a:p>
            <a:pPr marL="285750" indent="-285750"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gl-ES" sz="1600" dirty="0" smtClean="0">
                <a:latin typeface="+mn-lt"/>
              </a:rPr>
              <a:t>Proxecto de colaboración do IES do </a:t>
            </a:r>
            <a:r>
              <a:rPr lang="gl-ES" sz="1600" dirty="0" err="1" smtClean="0">
                <a:latin typeface="+mn-lt"/>
              </a:rPr>
              <a:t>Milladoiro</a:t>
            </a:r>
            <a:r>
              <a:rPr lang="gl-ES" sz="1600" dirty="0" smtClean="0">
                <a:latin typeface="+mn-lt"/>
              </a:rPr>
              <a:t> co </a:t>
            </a:r>
            <a:r>
              <a:rPr lang="gl-ES" sz="1600" b="1" dirty="0" smtClean="0">
                <a:latin typeface="+mn-lt"/>
              </a:rPr>
              <a:t>Concello de Ames</a:t>
            </a:r>
            <a:r>
              <a:rPr lang="gl-ES" sz="1600" dirty="0" smtClean="0">
                <a:latin typeface="+mn-lt"/>
              </a:rPr>
              <a:t>.</a:t>
            </a:r>
          </a:p>
          <a:p>
            <a:pPr marL="285750" indent="-285750"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gl-ES" sz="1600" dirty="0" smtClean="0">
                <a:latin typeface="+mn-lt"/>
              </a:rPr>
              <a:t>Realización de traballos para a comunidade fóra do centro durante 3 días: limpeza viaria e de xardíns, acompañamento de persoas dependentes, biblioteca, </a:t>
            </a:r>
            <a:r>
              <a:rPr lang="gl-ES" sz="1600" dirty="0" err="1" smtClean="0">
                <a:latin typeface="+mn-lt"/>
              </a:rPr>
              <a:t>etc</a:t>
            </a:r>
            <a:r>
              <a:rPr lang="gl-ES" sz="1600" dirty="0" smtClean="0">
                <a:latin typeface="+mn-lt"/>
              </a:rPr>
              <a:t>.</a:t>
            </a:r>
          </a:p>
          <a:p>
            <a:pPr marL="285750" indent="-285750">
              <a:spcAft>
                <a:spcPts val="1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gl-ES" sz="1600" dirty="0">
                <a:latin typeface="+mn-lt"/>
              </a:rPr>
              <a:t>Alumnado con condutas </a:t>
            </a:r>
            <a:r>
              <a:rPr lang="gl-ES" sz="1600" dirty="0" err="1">
                <a:latin typeface="+mn-lt"/>
              </a:rPr>
              <a:t>disruptivas</a:t>
            </a:r>
            <a:r>
              <a:rPr lang="gl-ES" sz="1600" dirty="0">
                <a:latin typeface="+mn-lt"/>
              </a:rPr>
              <a:t> de especial dificultade.</a:t>
            </a:r>
          </a:p>
          <a:p>
            <a:pPr marL="285750" indent="-285750"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gl-ES" sz="1600" dirty="0" smtClean="0">
                <a:latin typeface="+mn-lt"/>
              </a:rPr>
              <a:t>Aceptación </a:t>
            </a:r>
            <a:r>
              <a:rPr lang="gl-ES" sz="1600" dirty="0">
                <a:latin typeface="+mn-lt"/>
              </a:rPr>
              <a:t>e autorización </a:t>
            </a:r>
            <a:r>
              <a:rPr lang="gl-ES" sz="1600" dirty="0" smtClean="0">
                <a:latin typeface="+mn-lt"/>
              </a:rPr>
              <a:t>da familia</a:t>
            </a:r>
            <a:r>
              <a:rPr lang="gl-ES" sz="1600" dirty="0" smtClean="0">
                <a:latin typeface="+mn-lt"/>
              </a:rPr>
              <a:t>.</a:t>
            </a:r>
          </a:p>
          <a:p>
            <a:pPr marL="285750" indent="-285750"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s-ES_tradnl" sz="1600" dirty="0" smtClean="0">
                <a:latin typeface="+mn-lt"/>
              </a:rPr>
              <a:t>Valoración posterior do alumnado e familia.</a:t>
            </a:r>
            <a:endParaRPr lang="gl-ES" sz="1600" dirty="0" smtClean="0">
              <a:latin typeface="+mn-l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848638" y="1304764"/>
            <a:ext cx="5446725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2400"/>
              </a:spcAft>
            </a:pPr>
            <a:r>
              <a:rPr lang="es-ES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Derivación a </a:t>
            </a:r>
            <a:r>
              <a:rPr lang="es-ES" sz="20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servizos</a:t>
            </a:r>
            <a:r>
              <a:rPr lang="es-ES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s-ES" sz="20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sociocomunitarios</a:t>
            </a:r>
            <a:endParaRPr lang="es-ES" sz="2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34121" y="5250686"/>
            <a:ext cx="607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XE e </a:t>
            </a:r>
            <a:r>
              <a:rPr lang="es-ES" sz="1600" b="1" dirty="0" smtClean="0">
                <a:solidFill>
                  <a:srgbClr val="002060"/>
                </a:solidFill>
                <a:latin typeface="+mn-lt"/>
              </a:rPr>
              <a:t>director</a:t>
            </a: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 citan </a:t>
            </a:r>
            <a:r>
              <a:rPr lang="es-ES" sz="1600" dirty="0" err="1" smtClean="0">
                <a:solidFill>
                  <a:srgbClr val="002060"/>
                </a:solidFill>
                <a:latin typeface="+mn-lt"/>
              </a:rPr>
              <a:t>ás</a:t>
            </a: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 familias </a:t>
            </a: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para informar e </a:t>
            </a:r>
            <a:r>
              <a:rPr lang="es-ES" sz="1600" dirty="0" err="1" smtClean="0">
                <a:solidFill>
                  <a:srgbClr val="002060"/>
                </a:solidFill>
                <a:latin typeface="+mn-lt"/>
              </a:rPr>
              <a:t>asinar</a:t>
            </a: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+mn-lt"/>
              </a:rPr>
              <a:t>autorizacións</a:t>
            </a:r>
            <a:r>
              <a:rPr lang="es-ES" sz="1600" dirty="0" smtClean="0">
                <a:solidFill>
                  <a:srgbClr val="002060"/>
                </a:solidFill>
                <a:latin typeface="+mn-lt"/>
              </a:rPr>
              <a:t>.</a:t>
            </a:r>
            <a:endParaRPr lang="es-ES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4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01540" y="817563"/>
            <a:ext cx="6140921" cy="523205"/>
          </a:xfrm>
        </p:spPr>
        <p:txBody>
          <a:bodyPr>
            <a:noAutofit/>
          </a:bodyPr>
          <a:lstStyle/>
          <a:p>
            <a:r>
              <a:rPr lang="gl-ES" sz="2400" b="1" dirty="0" smtClean="0">
                <a:solidFill>
                  <a:srgbClr val="0000CC"/>
                </a:solidFill>
                <a:latin typeface="+mn-lt"/>
              </a:rPr>
              <a:t>Convivencia no IES do </a:t>
            </a:r>
            <a:r>
              <a:rPr lang="gl-ES" sz="2400" b="1" dirty="0" err="1" smtClean="0">
                <a:solidFill>
                  <a:srgbClr val="0000CC"/>
                </a:solidFill>
                <a:latin typeface="+mn-lt"/>
              </a:rPr>
              <a:t>Milladoiro</a:t>
            </a:r>
            <a:endParaRPr lang="gl-ES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67543" y="1772816"/>
            <a:ext cx="68089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Protocolo de xestión da convivencia e medidas correctoras</a:t>
            </a:r>
            <a:endParaRPr lang="gl-ES" sz="1800" dirty="0">
              <a:latin typeface="+mn-lt"/>
            </a:endParaRP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Plan de Acción </a:t>
            </a:r>
            <a:r>
              <a:rPr lang="gl-ES" sz="1800" dirty="0" err="1">
                <a:latin typeface="+mn-lt"/>
              </a:rPr>
              <a:t>Titorial</a:t>
            </a:r>
            <a:r>
              <a:rPr lang="gl-ES" sz="1800" dirty="0">
                <a:latin typeface="+mn-lt"/>
              </a:rPr>
              <a:t> (PAT)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Programa de Titoría entre Iguais (TEI)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Instituto </a:t>
            </a:r>
            <a:r>
              <a:rPr lang="gl-ES" sz="1800" dirty="0" smtClean="0">
                <a:latin typeface="+mn-lt"/>
              </a:rPr>
              <a:t>Galego </a:t>
            </a:r>
            <a:r>
              <a:rPr lang="gl-ES" sz="1800" dirty="0">
                <a:latin typeface="+mn-lt"/>
              </a:rPr>
              <a:t>de X</a:t>
            </a:r>
            <a:r>
              <a:rPr lang="gl-ES" sz="1800" dirty="0" smtClean="0">
                <a:latin typeface="+mn-lt"/>
              </a:rPr>
              <a:t>estión </a:t>
            </a:r>
            <a:r>
              <a:rPr lang="gl-ES" sz="1800" dirty="0">
                <a:latin typeface="+mn-lt"/>
              </a:rPr>
              <a:t>do </a:t>
            </a:r>
            <a:r>
              <a:rPr lang="gl-ES" sz="1800" dirty="0" smtClean="0">
                <a:latin typeface="+mn-lt"/>
              </a:rPr>
              <a:t>Terceiro </a:t>
            </a:r>
            <a:r>
              <a:rPr lang="gl-ES" sz="1800" dirty="0">
                <a:latin typeface="+mn-lt"/>
              </a:rPr>
              <a:t>S</a:t>
            </a:r>
            <a:r>
              <a:rPr lang="gl-ES" sz="1800" dirty="0" smtClean="0">
                <a:latin typeface="+mn-lt"/>
              </a:rPr>
              <a:t>ector </a:t>
            </a:r>
            <a:r>
              <a:rPr lang="gl-ES" sz="1800" dirty="0">
                <a:latin typeface="+mn-lt"/>
              </a:rPr>
              <a:t>(IGAXES3</a:t>
            </a:r>
            <a:r>
              <a:rPr lang="gl-ES" sz="1800" dirty="0" smtClean="0">
                <a:latin typeface="+mn-lt"/>
              </a:rPr>
              <a:t>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Olimpíada da Convivencia</a:t>
            </a:r>
            <a:endParaRPr lang="gl-ES" sz="1800" dirty="0">
              <a:latin typeface="+mn-lt"/>
            </a:endParaRP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Formación </a:t>
            </a:r>
            <a:r>
              <a:rPr lang="gl-ES" sz="1800" dirty="0">
                <a:latin typeface="+mn-lt"/>
              </a:rPr>
              <a:t>do profesorado: Aprendizaxe </a:t>
            </a:r>
            <a:r>
              <a:rPr lang="gl-ES" sz="1800" dirty="0" smtClean="0">
                <a:latin typeface="+mn-lt"/>
              </a:rPr>
              <a:t>Cooperativa</a:t>
            </a:r>
            <a:endParaRPr lang="gl-ES" sz="1800" dirty="0">
              <a:latin typeface="+mn-lt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890301" y="1772816"/>
            <a:ext cx="7354107" cy="2952328"/>
            <a:chOff x="890301" y="1288792"/>
            <a:chExt cx="7354107" cy="2952328"/>
          </a:xfrm>
        </p:grpSpPr>
        <p:sp>
          <p:nvSpPr>
            <p:cNvPr id="10" name="9 CuadroTexto"/>
            <p:cNvSpPr txBox="1"/>
            <p:nvPr/>
          </p:nvSpPr>
          <p:spPr>
            <a:xfrm rot="16200000">
              <a:off x="221334" y="2297767"/>
              <a:ext cx="1707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gl-ES" sz="1800" b="1" dirty="0" smtClean="0">
                  <a:latin typeface="+mn-lt"/>
                </a:rPr>
                <a:t>INTERVENCIÓN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 rot="5400000">
              <a:off x="7303658" y="284829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gl-ES" sz="1800" b="1" dirty="0" smtClean="0">
                  <a:latin typeface="+mn-lt"/>
                </a:rPr>
                <a:t>PREVENCIÓN</a:t>
              </a:r>
            </a:p>
          </p:txBody>
        </p:sp>
        <p:sp>
          <p:nvSpPr>
            <p:cNvPr id="12" name="11 Abrir llave"/>
            <p:cNvSpPr/>
            <p:nvPr/>
          </p:nvSpPr>
          <p:spPr>
            <a:xfrm>
              <a:off x="1412941" y="1288792"/>
              <a:ext cx="103365" cy="2345770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Abrir llave"/>
            <p:cNvSpPr/>
            <p:nvPr/>
          </p:nvSpPr>
          <p:spPr>
            <a:xfrm flipH="1">
              <a:off x="7607372" y="1844824"/>
              <a:ext cx="97848" cy="2396296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043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475656" y="1700808"/>
            <a:ext cx="6048672" cy="180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rgbClr val="7030A0"/>
              </a:buClr>
            </a:pPr>
            <a:r>
              <a:rPr lang="gl-ES" sz="1600" dirty="0" smtClean="0"/>
              <a:t>O alumnado </a:t>
            </a:r>
            <a:r>
              <a:rPr lang="gl-ES" sz="1600" dirty="0"/>
              <a:t>de 3º de ESO </a:t>
            </a:r>
            <a:r>
              <a:rPr lang="gl-ES" sz="1600" dirty="0" err="1"/>
              <a:t>titoriza</a:t>
            </a:r>
            <a:r>
              <a:rPr lang="gl-ES" sz="1600" dirty="0"/>
              <a:t> ao alumnado de 1º de ESO</a:t>
            </a:r>
            <a:r>
              <a:rPr lang="gl-ES" sz="1600" dirty="0" smtClean="0"/>
              <a:t>.</a:t>
            </a:r>
            <a:endParaRPr lang="gl-ES" sz="1600" b="1" dirty="0" smtClean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7030A0"/>
              </a:buClr>
            </a:pPr>
            <a:r>
              <a:rPr lang="gl-ES" sz="1600" b="1" dirty="0" smtClean="0"/>
              <a:t>XE </a:t>
            </a:r>
            <a:r>
              <a:rPr lang="gl-ES" sz="1600" dirty="0" smtClean="0"/>
              <a:t>e </a:t>
            </a:r>
            <a:r>
              <a:rPr lang="gl-ES" sz="1600" b="1" dirty="0" smtClean="0"/>
              <a:t>orientadora </a:t>
            </a:r>
            <a:r>
              <a:rPr lang="gl-ES" sz="1600" dirty="0" smtClean="0"/>
              <a:t>coordinan este programa ao longo de todo o curso coa colaboración do equipo de profesorado TEI. 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7030A0"/>
              </a:buClr>
            </a:pPr>
            <a:r>
              <a:rPr lang="gl-ES" sz="1600" dirty="0" smtClean="0"/>
              <a:t> 2 reunións trimestrais co equipo TEI.</a:t>
            </a:r>
            <a:endParaRPr lang="gl-ES" sz="1600" dirty="0"/>
          </a:p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7030A0"/>
              </a:buClr>
              <a:buNone/>
            </a:pPr>
            <a:endParaRPr lang="gl-ES" sz="1600" b="1" dirty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7030A0"/>
              </a:buClr>
            </a:pPr>
            <a:endParaRPr lang="gl-ES" sz="1400" dirty="0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043608" y="817563"/>
            <a:ext cx="7056784" cy="523205"/>
          </a:xfrm>
        </p:spPr>
        <p:txBody>
          <a:bodyPr>
            <a:noAutofit/>
          </a:bodyPr>
          <a:lstStyle/>
          <a:p>
            <a:r>
              <a:rPr lang="gl-ES" sz="2000" b="1" dirty="0" smtClean="0">
                <a:solidFill>
                  <a:srgbClr val="7030A0"/>
                </a:solidFill>
                <a:latin typeface="+mn-lt"/>
              </a:rPr>
              <a:t>3. Programa TEI (“Titoría entre iguais”)</a:t>
            </a:r>
            <a:endParaRPr lang="gl-ES" sz="20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Picture 3" descr="G:\TEI\Selección TEI 15-16\Sensibilización_sen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39509"/>
            <a:ext cx="2553670" cy="345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9" y="4565231"/>
            <a:ext cx="129698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01540" y="817563"/>
            <a:ext cx="6140921" cy="523205"/>
          </a:xfrm>
        </p:spPr>
        <p:txBody>
          <a:bodyPr>
            <a:noAutofit/>
          </a:bodyPr>
          <a:lstStyle/>
          <a:p>
            <a:r>
              <a:rPr lang="gl-ES" sz="2400" b="1" dirty="0" smtClean="0">
                <a:solidFill>
                  <a:srgbClr val="0000CC"/>
                </a:solidFill>
                <a:latin typeface="+mn-lt"/>
              </a:rPr>
              <a:t>Convivencia no IES do </a:t>
            </a:r>
            <a:r>
              <a:rPr lang="gl-ES" sz="2400" b="1" dirty="0" err="1" smtClean="0">
                <a:solidFill>
                  <a:srgbClr val="0000CC"/>
                </a:solidFill>
                <a:latin typeface="+mn-lt"/>
              </a:rPr>
              <a:t>Milladoiro</a:t>
            </a:r>
            <a:endParaRPr lang="gl-ES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67543" y="1772816"/>
            <a:ext cx="68089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Protocolo de xestión da convivencia e medidas correctoras</a:t>
            </a:r>
            <a:endParaRPr lang="gl-ES" sz="1800" dirty="0">
              <a:latin typeface="+mn-lt"/>
            </a:endParaRP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Plan de Acción </a:t>
            </a:r>
            <a:r>
              <a:rPr lang="gl-ES" sz="1800" dirty="0" err="1">
                <a:latin typeface="+mn-lt"/>
              </a:rPr>
              <a:t>Titorial</a:t>
            </a:r>
            <a:r>
              <a:rPr lang="gl-ES" sz="1800" dirty="0">
                <a:latin typeface="+mn-lt"/>
              </a:rPr>
              <a:t> (PAT)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Programa de Titoría entre Iguais (TEI)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Instituto </a:t>
            </a:r>
            <a:r>
              <a:rPr lang="gl-ES" sz="1800" dirty="0" smtClean="0">
                <a:latin typeface="+mn-lt"/>
              </a:rPr>
              <a:t>Galego </a:t>
            </a:r>
            <a:r>
              <a:rPr lang="gl-ES" sz="1800" dirty="0">
                <a:latin typeface="+mn-lt"/>
              </a:rPr>
              <a:t>de X</a:t>
            </a:r>
            <a:r>
              <a:rPr lang="gl-ES" sz="1800" dirty="0" smtClean="0">
                <a:latin typeface="+mn-lt"/>
              </a:rPr>
              <a:t>estión </a:t>
            </a:r>
            <a:r>
              <a:rPr lang="gl-ES" sz="1800" dirty="0">
                <a:latin typeface="+mn-lt"/>
              </a:rPr>
              <a:t>do </a:t>
            </a:r>
            <a:r>
              <a:rPr lang="gl-ES" sz="1800" dirty="0" smtClean="0">
                <a:latin typeface="+mn-lt"/>
              </a:rPr>
              <a:t>Terceiro </a:t>
            </a:r>
            <a:r>
              <a:rPr lang="gl-ES" sz="1800" dirty="0">
                <a:latin typeface="+mn-lt"/>
              </a:rPr>
              <a:t>S</a:t>
            </a:r>
            <a:r>
              <a:rPr lang="gl-ES" sz="1800" dirty="0" smtClean="0">
                <a:latin typeface="+mn-lt"/>
              </a:rPr>
              <a:t>ector </a:t>
            </a:r>
            <a:r>
              <a:rPr lang="gl-ES" sz="1800" dirty="0">
                <a:latin typeface="+mn-lt"/>
              </a:rPr>
              <a:t>(IGAXES3</a:t>
            </a:r>
            <a:r>
              <a:rPr lang="gl-ES" sz="1800" dirty="0" smtClean="0">
                <a:latin typeface="+mn-lt"/>
              </a:rPr>
              <a:t>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Olimpíada da Convivencia</a:t>
            </a:r>
            <a:endParaRPr lang="gl-ES" sz="1800" dirty="0">
              <a:latin typeface="+mn-lt"/>
            </a:endParaRP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Formación </a:t>
            </a:r>
            <a:r>
              <a:rPr lang="gl-ES" sz="1800" dirty="0">
                <a:latin typeface="+mn-lt"/>
              </a:rPr>
              <a:t>do profesorado: Aprendizaxe </a:t>
            </a:r>
            <a:r>
              <a:rPr lang="gl-ES" sz="1800" dirty="0" smtClean="0">
                <a:latin typeface="+mn-lt"/>
              </a:rPr>
              <a:t>Cooperativa</a:t>
            </a:r>
            <a:endParaRPr lang="gl-ES" sz="1800" dirty="0">
              <a:latin typeface="+mn-lt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890301" y="1772816"/>
            <a:ext cx="7354107" cy="2952328"/>
            <a:chOff x="890301" y="1288792"/>
            <a:chExt cx="7354107" cy="2952328"/>
          </a:xfrm>
        </p:grpSpPr>
        <p:sp>
          <p:nvSpPr>
            <p:cNvPr id="10" name="9 CuadroTexto"/>
            <p:cNvSpPr txBox="1"/>
            <p:nvPr/>
          </p:nvSpPr>
          <p:spPr>
            <a:xfrm rot="16200000">
              <a:off x="221334" y="2297767"/>
              <a:ext cx="1707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gl-ES" sz="1800" b="1" dirty="0" smtClean="0">
                  <a:latin typeface="+mn-lt"/>
                </a:rPr>
                <a:t>INTERVENCIÓN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 rot="5400000">
              <a:off x="7303658" y="284829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gl-ES" sz="1800" b="1" dirty="0" smtClean="0">
                  <a:latin typeface="+mn-lt"/>
                </a:rPr>
                <a:t>PREVENCIÓN</a:t>
              </a:r>
            </a:p>
          </p:txBody>
        </p:sp>
        <p:sp>
          <p:nvSpPr>
            <p:cNvPr id="12" name="11 Abrir llave"/>
            <p:cNvSpPr/>
            <p:nvPr/>
          </p:nvSpPr>
          <p:spPr>
            <a:xfrm>
              <a:off x="1412941" y="1288792"/>
              <a:ext cx="103365" cy="2345770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Abrir llave"/>
            <p:cNvSpPr/>
            <p:nvPr/>
          </p:nvSpPr>
          <p:spPr>
            <a:xfrm flipH="1">
              <a:off x="7607372" y="1844824"/>
              <a:ext cx="97848" cy="2396296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410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25078364"/>
              </p:ext>
            </p:extLst>
          </p:nvPr>
        </p:nvGraphicFramePr>
        <p:xfrm>
          <a:off x="1524000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1089819" y="674693"/>
            <a:ext cx="69643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gl-ES" sz="2400" b="1" dirty="0" smtClean="0">
                <a:solidFill>
                  <a:srgbClr val="7030A0"/>
                </a:solidFill>
                <a:latin typeface="+mn-lt"/>
              </a:rPr>
              <a:t>4. IGAXES3</a:t>
            </a:r>
            <a:r>
              <a:rPr lang="gl-ES" sz="20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gl-ES" sz="2000" b="1" dirty="0" smtClean="0">
                <a:solidFill>
                  <a:srgbClr val="7030A0"/>
                </a:solidFill>
                <a:latin typeface="+mn-lt"/>
              </a:rPr>
            </a:br>
            <a:r>
              <a:rPr lang="gl-ES" sz="20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gl-ES" sz="2000" b="1" dirty="0" smtClean="0">
                <a:solidFill>
                  <a:srgbClr val="7030A0"/>
                </a:solidFill>
                <a:latin typeface="+mn-lt"/>
              </a:rPr>
            </a:br>
            <a:r>
              <a:rPr lang="es-ES" sz="1400" dirty="0">
                <a:latin typeface="+mn-lt"/>
                <a:hlinkClick r:id="rId7"/>
              </a:rPr>
              <a:t>http://www.igaxes.org/?</a:t>
            </a:r>
            <a:r>
              <a:rPr lang="es-ES" sz="1400" dirty="0" smtClean="0">
                <a:latin typeface="+mn-lt"/>
                <a:hlinkClick r:id="rId7"/>
              </a:rPr>
              <a:t>lang=es</a:t>
            </a:r>
            <a:endParaRPr lang="gl-ES" sz="1400" b="1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4499992" y="5805264"/>
            <a:ext cx="3842222" cy="40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9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01540" y="817563"/>
            <a:ext cx="6140921" cy="523205"/>
          </a:xfrm>
        </p:spPr>
        <p:txBody>
          <a:bodyPr>
            <a:noAutofit/>
          </a:bodyPr>
          <a:lstStyle/>
          <a:p>
            <a:r>
              <a:rPr lang="gl-ES" sz="2400" b="1" dirty="0" smtClean="0">
                <a:solidFill>
                  <a:srgbClr val="0000CC"/>
                </a:solidFill>
                <a:latin typeface="+mn-lt"/>
              </a:rPr>
              <a:t>Convivencia no IES do </a:t>
            </a:r>
            <a:r>
              <a:rPr lang="gl-ES" sz="2400" b="1" dirty="0" err="1" smtClean="0">
                <a:solidFill>
                  <a:srgbClr val="0000CC"/>
                </a:solidFill>
                <a:latin typeface="+mn-lt"/>
              </a:rPr>
              <a:t>Milladoiro</a:t>
            </a:r>
            <a:endParaRPr lang="gl-ES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67543" y="1772816"/>
            <a:ext cx="68089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Protocolo de xestión da convivencia e medidas correctoras</a:t>
            </a:r>
            <a:endParaRPr lang="gl-ES" sz="1800" dirty="0">
              <a:latin typeface="+mn-lt"/>
            </a:endParaRP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Plan de Acción </a:t>
            </a:r>
            <a:r>
              <a:rPr lang="gl-ES" sz="1800" dirty="0" err="1">
                <a:latin typeface="+mn-lt"/>
              </a:rPr>
              <a:t>Titorial</a:t>
            </a:r>
            <a:r>
              <a:rPr lang="gl-ES" sz="1800" dirty="0">
                <a:latin typeface="+mn-lt"/>
              </a:rPr>
              <a:t> (PAT)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Programa de Titoría entre Iguais (TEI)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>
                <a:latin typeface="+mn-lt"/>
              </a:rPr>
              <a:t>Instituto </a:t>
            </a:r>
            <a:r>
              <a:rPr lang="gl-ES" sz="1800" dirty="0" smtClean="0">
                <a:latin typeface="+mn-lt"/>
              </a:rPr>
              <a:t>Galego </a:t>
            </a:r>
            <a:r>
              <a:rPr lang="gl-ES" sz="1800" dirty="0">
                <a:latin typeface="+mn-lt"/>
              </a:rPr>
              <a:t>de X</a:t>
            </a:r>
            <a:r>
              <a:rPr lang="gl-ES" sz="1800" dirty="0" smtClean="0">
                <a:latin typeface="+mn-lt"/>
              </a:rPr>
              <a:t>estión </a:t>
            </a:r>
            <a:r>
              <a:rPr lang="gl-ES" sz="1800" dirty="0">
                <a:latin typeface="+mn-lt"/>
              </a:rPr>
              <a:t>do </a:t>
            </a:r>
            <a:r>
              <a:rPr lang="gl-ES" sz="1800" dirty="0" smtClean="0">
                <a:latin typeface="+mn-lt"/>
              </a:rPr>
              <a:t>Terceiro </a:t>
            </a:r>
            <a:r>
              <a:rPr lang="gl-ES" sz="1800" dirty="0">
                <a:latin typeface="+mn-lt"/>
              </a:rPr>
              <a:t>S</a:t>
            </a:r>
            <a:r>
              <a:rPr lang="gl-ES" sz="1800" dirty="0" smtClean="0">
                <a:latin typeface="+mn-lt"/>
              </a:rPr>
              <a:t>ector </a:t>
            </a:r>
            <a:r>
              <a:rPr lang="gl-ES" sz="1800" dirty="0">
                <a:latin typeface="+mn-lt"/>
              </a:rPr>
              <a:t>(IGAXES3</a:t>
            </a:r>
            <a:r>
              <a:rPr lang="gl-ES" sz="1800" dirty="0" smtClean="0">
                <a:latin typeface="+mn-lt"/>
              </a:rPr>
              <a:t>)</a:t>
            </a: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Olimpíada da Convivencia</a:t>
            </a:r>
            <a:endParaRPr lang="gl-ES" sz="1800" dirty="0">
              <a:latin typeface="+mn-lt"/>
            </a:endParaRPr>
          </a:p>
          <a:p>
            <a:pPr marL="900113" indent="-363538">
              <a:spcAft>
                <a:spcPts val="1800"/>
              </a:spcAft>
              <a:buFont typeface="+mj-lt"/>
              <a:buAutoNum type="arabicPeriod"/>
            </a:pPr>
            <a:r>
              <a:rPr lang="gl-ES" sz="1800" dirty="0" smtClean="0">
                <a:latin typeface="+mn-lt"/>
              </a:rPr>
              <a:t>Formación </a:t>
            </a:r>
            <a:r>
              <a:rPr lang="gl-ES" sz="1800" dirty="0">
                <a:latin typeface="+mn-lt"/>
              </a:rPr>
              <a:t>do profesorado: Aprendizaxe </a:t>
            </a:r>
            <a:r>
              <a:rPr lang="gl-ES" sz="1800" dirty="0" smtClean="0">
                <a:latin typeface="+mn-lt"/>
              </a:rPr>
              <a:t>Cooperativa</a:t>
            </a:r>
            <a:endParaRPr lang="gl-ES" sz="1800" dirty="0">
              <a:latin typeface="+mn-lt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890301" y="1772816"/>
            <a:ext cx="7354107" cy="2952328"/>
            <a:chOff x="890301" y="1288792"/>
            <a:chExt cx="7354107" cy="2952328"/>
          </a:xfrm>
        </p:grpSpPr>
        <p:sp>
          <p:nvSpPr>
            <p:cNvPr id="10" name="9 CuadroTexto"/>
            <p:cNvSpPr txBox="1"/>
            <p:nvPr/>
          </p:nvSpPr>
          <p:spPr>
            <a:xfrm rot="16200000">
              <a:off x="221334" y="2297767"/>
              <a:ext cx="1707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gl-ES" sz="1800" b="1" dirty="0" smtClean="0">
                  <a:latin typeface="+mn-lt"/>
                </a:rPr>
                <a:t>INTERVENCIÓN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 rot="5400000">
              <a:off x="7303658" y="284829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gl-ES" sz="1800" b="1" dirty="0" smtClean="0">
                  <a:latin typeface="+mn-lt"/>
                </a:rPr>
                <a:t>PREVENCIÓN</a:t>
              </a:r>
            </a:p>
          </p:txBody>
        </p:sp>
        <p:sp>
          <p:nvSpPr>
            <p:cNvPr id="12" name="11 Abrir llave"/>
            <p:cNvSpPr/>
            <p:nvPr/>
          </p:nvSpPr>
          <p:spPr>
            <a:xfrm>
              <a:off x="1412941" y="1288792"/>
              <a:ext cx="103365" cy="2345770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Abrir llave"/>
            <p:cNvSpPr/>
            <p:nvPr/>
          </p:nvSpPr>
          <p:spPr>
            <a:xfrm flipH="1">
              <a:off x="7607372" y="1844824"/>
              <a:ext cx="97848" cy="2396296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328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3816424" cy="811237"/>
          </a:xfrm>
        </p:spPr>
        <p:txBody>
          <a:bodyPr>
            <a:noAutofit/>
          </a:bodyPr>
          <a:lstStyle/>
          <a:p>
            <a:r>
              <a:rPr lang="gl-ES" sz="2000" dirty="0" smtClean="0">
                <a:latin typeface="+mn-lt"/>
              </a:rPr>
              <a:t>E ademais de todo o anterior ...</a:t>
            </a:r>
            <a:endParaRPr lang="gl-ES" sz="2000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17644" y="2660719"/>
            <a:ext cx="6166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>
              <a:spcAft>
                <a:spcPts val="1800"/>
              </a:spcAft>
            </a:pPr>
            <a:r>
              <a:rPr lang="gl-ES" sz="2000" dirty="0" smtClean="0">
                <a:latin typeface="+mn-lt"/>
              </a:rPr>
              <a:t>... a xefatura de estudos atende a moitos dos </a:t>
            </a:r>
            <a:r>
              <a:rPr lang="gl-ES" sz="2000" b="1" dirty="0" smtClean="0">
                <a:latin typeface="+mn-lt"/>
              </a:rPr>
              <a:t>imprevistos diarios </a:t>
            </a:r>
            <a:r>
              <a:rPr lang="gl-ES" sz="2000" dirty="0" smtClean="0">
                <a:latin typeface="+mn-lt"/>
              </a:rPr>
              <a:t>do centro... </a:t>
            </a:r>
            <a:endParaRPr lang="gl-ES" sz="2000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67944" y="4725144"/>
            <a:ext cx="3672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>
              <a:spcAft>
                <a:spcPts val="0"/>
              </a:spcAft>
            </a:pPr>
            <a:r>
              <a:rPr lang="gl-ES" sz="2000" dirty="0" smtClean="0">
                <a:latin typeface="+mn-lt"/>
              </a:rPr>
              <a:t>... </a:t>
            </a:r>
            <a:r>
              <a:rPr lang="gl-ES" sz="2000" dirty="0">
                <a:latin typeface="+mn-lt"/>
              </a:rPr>
              <a:t>a</a:t>
            </a:r>
            <a:r>
              <a:rPr lang="gl-ES" sz="2000" dirty="0" smtClean="0">
                <a:latin typeface="+mn-lt"/>
              </a:rPr>
              <a:t>sí que tempo </a:t>
            </a:r>
            <a:r>
              <a:rPr lang="gl-ES" sz="2000" dirty="0" smtClean="0">
                <a:latin typeface="+mn-lt"/>
              </a:rPr>
              <a:t>non vos vai </a:t>
            </a:r>
            <a:r>
              <a:rPr lang="gl-ES" sz="2000" dirty="0" smtClean="0">
                <a:latin typeface="+mn-lt"/>
              </a:rPr>
              <a:t>sobrar	</a:t>
            </a:r>
            <a:r>
              <a:rPr lang="gl-ES" sz="2000" b="1" dirty="0" smtClean="0">
                <a:latin typeface="+mn-lt"/>
              </a:rPr>
              <a:t> </a:t>
            </a:r>
          </a:p>
          <a:p>
            <a:pPr marL="536575" algn="ctr">
              <a:spcAft>
                <a:spcPts val="1800"/>
              </a:spcAft>
            </a:pPr>
            <a:r>
              <a:rPr lang="gl-ES" sz="2000" b="1" dirty="0" smtClean="0">
                <a:latin typeface="+mn-lt"/>
              </a:rPr>
              <a:t>;)</a:t>
            </a:r>
            <a:endParaRPr lang="gl-E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531806045"/>
              </p:ext>
            </p:extLst>
          </p:nvPr>
        </p:nvGraphicFramePr>
        <p:xfrm>
          <a:off x="2039888" y="1716584"/>
          <a:ext cx="528024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947527442"/>
              </p:ext>
            </p:extLst>
          </p:nvPr>
        </p:nvGraphicFramePr>
        <p:xfrm>
          <a:off x="467544" y="692696"/>
          <a:ext cx="8424936" cy="584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23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37"/>
          </a:xfrm>
        </p:spPr>
        <p:txBody>
          <a:bodyPr>
            <a:noAutofit/>
          </a:bodyPr>
          <a:lstStyle/>
          <a:p>
            <a:r>
              <a:rPr lang="gl-ES" sz="2400" b="1" dirty="0" smtClean="0">
                <a:solidFill>
                  <a:srgbClr val="0000CC"/>
                </a:solidFill>
                <a:latin typeface="+mn-lt"/>
              </a:rPr>
              <a:t>A ter en conta ...</a:t>
            </a:r>
            <a:endParaRPr lang="gl-ES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90616" y="1556792"/>
            <a:ext cx="65627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gl-ES" sz="1600" dirty="0" smtClean="0">
                <a:latin typeface="+mn-lt"/>
              </a:rPr>
              <a:t>É moi importante o apoio mutuo dentro do </a:t>
            </a:r>
            <a:r>
              <a:rPr lang="gl-ES" sz="1600" b="1" dirty="0" smtClean="0">
                <a:latin typeface="+mn-lt"/>
              </a:rPr>
              <a:t>equipo directivo </a:t>
            </a:r>
            <a:r>
              <a:rPr lang="gl-ES" sz="1600" dirty="0" smtClean="0">
                <a:latin typeface="+mn-lt"/>
              </a:rPr>
              <a:t>e a petición de axuda cando nos vexamos superados. </a:t>
            </a:r>
          </a:p>
          <a:p>
            <a:pPr marL="177800" indent="-1778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gl-ES" sz="1600" dirty="0" smtClean="0">
                <a:latin typeface="+mn-lt"/>
              </a:rPr>
              <a:t>Para o bo funcionamento do centro é fundamental a coordinación continua entre xefatura de estudos e </a:t>
            </a:r>
            <a:r>
              <a:rPr lang="gl-ES" sz="1600" b="1" dirty="0" smtClean="0">
                <a:latin typeface="+mn-lt"/>
              </a:rPr>
              <a:t>orientación</a:t>
            </a:r>
            <a:r>
              <a:rPr lang="gl-ES" sz="1600" dirty="0" smtClean="0">
                <a:latin typeface="+mn-lt"/>
              </a:rPr>
              <a:t>.</a:t>
            </a:r>
          </a:p>
          <a:p>
            <a:pPr marL="177800" indent="-1778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gl-ES" sz="1600" dirty="0" smtClean="0">
                <a:latin typeface="+mn-lt"/>
              </a:rPr>
              <a:t>O apoio diario do </a:t>
            </a:r>
            <a:r>
              <a:rPr lang="gl-ES" sz="1600" b="1" dirty="0" smtClean="0">
                <a:latin typeface="+mn-lt"/>
              </a:rPr>
              <a:t>director/a </a:t>
            </a:r>
            <a:r>
              <a:rPr lang="gl-ES" sz="1600" dirty="0" smtClean="0">
                <a:latin typeface="+mn-lt"/>
              </a:rPr>
              <a:t>e do </a:t>
            </a:r>
            <a:r>
              <a:rPr lang="gl-ES" sz="1600" b="1" dirty="0" smtClean="0">
                <a:latin typeface="+mn-lt"/>
              </a:rPr>
              <a:t>orientador/a  </a:t>
            </a:r>
            <a:r>
              <a:rPr lang="gl-ES" sz="1600" dirty="0" smtClean="0">
                <a:latin typeface="+mn-lt"/>
              </a:rPr>
              <a:t>é determinante para unha boa xestión da XE.</a:t>
            </a:r>
          </a:p>
          <a:p>
            <a:pPr marL="177800" indent="-1778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gl-ES" sz="1600" dirty="0" smtClean="0">
                <a:latin typeface="+mn-lt"/>
              </a:rPr>
              <a:t>Ademais dos protocolos, da burocracia, dos prazos, ... e do intenso ritmo diario ... non hai que esquecer a importancia de ter un </a:t>
            </a:r>
            <a:r>
              <a:rPr lang="gl-ES" sz="1600" b="1" dirty="0" smtClean="0">
                <a:latin typeface="+mn-lt"/>
              </a:rPr>
              <a:t>bo clima de traballo</a:t>
            </a:r>
            <a:r>
              <a:rPr lang="gl-ES" sz="1600" dirty="0" smtClean="0">
                <a:latin typeface="+mn-lt"/>
              </a:rPr>
              <a:t>: escoitar e apoiar ao profesorado, moi especialmente aos titores/as.</a:t>
            </a:r>
            <a:endParaRPr lang="gl-ES" sz="1600" dirty="0"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22264" y="5199583"/>
            <a:ext cx="509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Comic Sans MS" panose="030F0702030302020204" pitchFamily="66" charset="0"/>
              </a:rPr>
              <a:t>Moito</a:t>
            </a:r>
            <a:r>
              <a:rPr lang="es-ES" dirty="0" smtClean="0">
                <a:latin typeface="Comic Sans MS" panose="030F0702030302020204" pitchFamily="66" charset="0"/>
              </a:rPr>
              <a:t> ánimo </a:t>
            </a:r>
            <a:r>
              <a:rPr lang="es-ES" dirty="0" err="1" smtClean="0">
                <a:latin typeface="Comic Sans MS" panose="030F0702030302020204" pitchFamily="66" charset="0"/>
              </a:rPr>
              <a:t>nesta</a:t>
            </a:r>
            <a:r>
              <a:rPr lang="es-ES" dirty="0" smtClean="0">
                <a:latin typeface="Comic Sans MS" panose="030F0702030302020204" pitchFamily="66" charset="0"/>
              </a:rPr>
              <a:t> nova </a:t>
            </a:r>
            <a:r>
              <a:rPr lang="es-ES" dirty="0" err="1" smtClean="0">
                <a:latin typeface="Comic Sans MS" panose="030F0702030302020204" pitchFamily="66" charset="0"/>
              </a:rPr>
              <a:t>andaina</a:t>
            </a:r>
            <a:r>
              <a:rPr lang="es-ES" dirty="0" smtClean="0">
                <a:latin typeface="Comic Sans MS" panose="030F0702030302020204" pitchFamily="66" charset="0"/>
              </a:rPr>
              <a:t>!! ;)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1259632" y="4313659"/>
            <a:ext cx="4176464" cy="1347589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es-ES" altLang="gl-ES" sz="20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paulals@edu.xunta.es</a:t>
            </a:r>
            <a:endParaRPr lang="es-ES" altLang="gl-E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hangingPunct="1">
              <a:spcAft>
                <a:spcPts val="1200"/>
              </a:spcAft>
              <a:buNone/>
            </a:pPr>
            <a:r>
              <a:rPr lang="es-ES" altLang="gl-ES" sz="2000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ies.milladoiro@edu.xunta.es</a:t>
            </a:r>
            <a:endParaRPr lang="es-ES" altLang="gl-E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s-ES" altLang="gl-ES" sz="2000" dirty="0" err="1" smtClean="0"/>
              <a:t>Tlfno</a:t>
            </a:r>
            <a:r>
              <a:rPr lang="es-ES" altLang="gl-ES" sz="2000" dirty="0" smtClean="0"/>
              <a:t>.: 881959514</a:t>
            </a:r>
            <a:endParaRPr lang="es-ES" altLang="gl-ES" sz="2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943708" y="198884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gl-ES" sz="3000" b="1" dirty="0" err="1">
                <a:latin typeface="Comic Sans MS" panose="030F0702030302020204" pitchFamily="66" charset="0"/>
              </a:rPr>
              <a:t>G</a:t>
            </a:r>
            <a:r>
              <a:rPr lang="es-ES" altLang="gl-ES" sz="3000" b="1" dirty="0" err="1" smtClean="0">
                <a:latin typeface="Comic Sans MS" panose="030F0702030302020204" pitchFamily="66" charset="0"/>
              </a:rPr>
              <a:t>razas</a:t>
            </a:r>
            <a:r>
              <a:rPr lang="es-ES" altLang="gl-ES" sz="3000" b="1" dirty="0" smtClean="0">
                <a:latin typeface="Comic Sans MS" panose="030F0702030302020204" pitchFamily="66" charset="0"/>
              </a:rPr>
              <a:t> </a:t>
            </a:r>
            <a:r>
              <a:rPr lang="es-ES" altLang="gl-ES" sz="3000" b="1" dirty="0" err="1" smtClean="0">
                <a:latin typeface="Comic Sans MS" panose="030F0702030302020204" pitchFamily="66" charset="0"/>
              </a:rPr>
              <a:t>pola</a:t>
            </a:r>
            <a:r>
              <a:rPr lang="es-ES" altLang="gl-ES" sz="3000" b="1" dirty="0" smtClean="0">
                <a:latin typeface="Comic Sans MS" panose="030F0702030302020204" pitchFamily="66" charset="0"/>
              </a:rPr>
              <a:t> </a:t>
            </a:r>
            <a:r>
              <a:rPr lang="es-ES" altLang="gl-ES" sz="3000" b="1" dirty="0" err="1" smtClean="0">
                <a:latin typeface="Comic Sans MS" panose="030F0702030302020204" pitchFamily="66" charset="0"/>
              </a:rPr>
              <a:t>vosa</a:t>
            </a:r>
            <a:r>
              <a:rPr lang="es-ES" altLang="gl-ES" sz="3000" b="1" dirty="0" smtClean="0">
                <a:latin typeface="Comic Sans MS" panose="030F0702030302020204" pitchFamily="66" charset="0"/>
              </a:rPr>
              <a:t> atención e </a:t>
            </a:r>
            <a:r>
              <a:rPr lang="es-ES" altLang="gl-ES" sz="3000" b="1" dirty="0" err="1" smtClean="0">
                <a:latin typeface="Comic Sans MS" panose="030F0702030302020204" pitchFamily="66" charset="0"/>
              </a:rPr>
              <a:t>bo</a:t>
            </a:r>
            <a:r>
              <a:rPr lang="es-ES" altLang="gl-ES" sz="3000" b="1" dirty="0" smtClean="0">
                <a:latin typeface="Comic Sans MS" panose="030F0702030302020204" pitchFamily="66" charset="0"/>
              </a:rPr>
              <a:t> verán!!</a:t>
            </a:r>
          </a:p>
        </p:txBody>
      </p:sp>
      <p:pic>
        <p:nvPicPr>
          <p:cNvPr id="2050" name="Picture 2" descr="Resultado de imagen de du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4" y="4694261"/>
            <a:ext cx="19050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707904" y="1321619"/>
            <a:ext cx="1728192" cy="667221"/>
          </a:xfrm>
        </p:spPr>
        <p:txBody>
          <a:bodyPr/>
          <a:lstStyle/>
          <a:p>
            <a:r>
              <a:rPr lang="gl-ES" sz="2800" b="1" dirty="0" smtClean="0">
                <a:solidFill>
                  <a:srgbClr val="000099"/>
                </a:solidFill>
                <a:latin typeface="+mn-lt"/>
              </a:rPr>
              <a:t>ÍNDICE</a:t>
            </a:r>
            <a:endParaRPr lang="gl-ES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79812" y="2522401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s-ES" sz="2000" dirty="0" smtClean="0">
                <a:latin typeface="+mn-lt"/>
              </a:rPr>
              <a:t>Organización académica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s-ES" sz="2000" dirty="0" smtClean="0">
                <a:latin typeface="+mn-lt"/>
              </a:rPr>
              <a:t>Acción </a:t>
            </a:r>
            <a:r>
              <a:rPr lang="es-ES" sz="2000" dirty="0" err="1" smtClean="0">
                <a:latin typeface="+mn-lt"/>
              </a:rPr>
              <a:t>titorial</a:t>
            </a:r>
            <a:endParaRPr lang="es-ES" sz="2000" dirty="0" smtClean="0">
              <a:latin typeface="+mn-lt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s-ES" sz="2000" dirty="0" smtClean="0">
                <a:latin typeface="+mn-lt"/>
              </a:rPr>
              <a:t>Convivencia escolar</a:t>
            </a:r>
          </a:p>
        </p:txBody>
      </p:sp>
    </p:spTree>
    <p:extLst>
      <p:ext uri="{BB962C8B-B14F-4D97-AF65-F5344CB8AC3E}">
        <p14:creationId xmlns:p14="http://schemas.microsoft.com/office/powerpoint/2010/main" val="11999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85646" y="2420888"/>
            <a:ext cx="637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4000" b="1" dirty="0">
                <a:latin typeface="+mn-lt"/>
              </a:rPr>
              <a:t>A</a:t>
            </a:r>
            <a:r>
              <a:rPr lang="gl-ES" sz="4000" b="1" dirty="0" smtClean="0">
                <a:latin typeface="+mn-lt"/>
              </a:rPr>
              <a:t>. Organización académica</a:t>
            </a:r>
          </a:p>
        </p:txBody>
      </p:sp>
    </p:spTree>
    <p:extLst>
      <p:ext uri="{BB962C8B-B14F-4D97-AF65-F5344CB8AC3E}">
        <p14:creationId xmlns:p14="http://schemas.microsoft.com/office/powerpoint/2010/main" val="40118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16452"/>
              </p:ext>
            </p:extLst>
          </p:nvPr>
        </p:nvGraphicFramePr>
        <p:xfrm>
          <a:off x="1043607" y="1307117"/>
          <a:ext cx="7056785" cy="431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623"/>
                <a:gridCol w="5954162"/>
              </a:tblGrid>
              <a:tr h="321683">
                <a:tc rowSpan="2">
                  <a:txBody>
                    <a:bodyPr/>
                    <a:lstStyle/>
                    <a:p>
                      <a:pPr algn="l"/>
                      <a:r>
                        <a:rPr lang="es-ES_tradnl" sz="1600" b="1" dirty="0" smtClean="0">
                          <a:solidFill>
                            <a:schemeClr val="tx1"/>
                          </a:solidFill>
                        </a:rPr>
                        <a:t>Abril</a:t>
                      </a:r>
                      <a:r>
                        <a:rPr lang="es-ES_tradnl" sz="16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s-ES_tradnl" sz="1600" b="1" baseline="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s-ES_tradnl" sz="1600" b="1" dirty="0" err="1" smtClean="0">
                          <a:solidFill>
                            <a:schemeClr val="tx1"/>
                          </a:solidFill>
                        </a:rPr>
                        <a:t>uño</a:t>
                      </a:r>
                      <a:endParaRPr lang="gl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b="0" dirty="0" smtClean="0">
                          <a:solidFill>
                            <a:schemeClr val="tx1"/>
                          </a:solidFill>
                        </a:rPr>
                        <a:t>Final de curso:</a:t>
                      </a:r>
                      <a:r>
                        <a:rPr lang="es-ES_tradnl" sz="1400" b="0" baseline="0" dirty="0" smtClean="0">
                          <a:solidFill>
                            <a:schemeClr val="tx1"/>
                          </a:solidFill>
                        </a:rPr>
                        <a:t> calendarios, </a:t>
                      </a:r>
                      <a:r>
                        <a:rPr lang="es-ES_tradnl" sz="1400" b="0" baseline="0" dirty="0" err="1" smtClean="0">
                          <a:solidFill>
                            <a:schemeClr val="tx1"/>
                          </a:solidFill>
                        </a:rPr>
                        <a:t>avaliacións</a:t>
                      </a:r>
                      <a:r>
                        <a:rPr lang="es-ES_tradnl" sz="1400" b="0" baseline="0" dirty="0" smtClean="0">
                          <a:solidFill>
                            <a:schemeClr val="tx1"/>
                          </a:solidFill>
                        </a:rPr>
                        <a:t>, valoración resultados e convivencia. </a:t>
                      </a:r>
                      <a:endParaRPr lang="gl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23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l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 smtClean="0"/>
                        <a:t>Curso </a:t>
                      </a:r>
                      <a:r>
                        <a:rPr lang="es-ES_tradnl" sz="1400" dirty="0" err="1" smtClean="0"/>
                        <a:t>seguinte</a:t>
                      </a:r>
                      <a:r>
                        <a:rPr lang="es-ES_tradnl" sz="1400" dirty="0" smtClean="0"/>
                        <a:t>: orientación,</a:t>
                      </a:r>
                      <a:r>
                        <a:rPr lang="es-ES_tradnl" sz="1400" baseline="0" dirty="0" smtClean="0"/>
                        <a:t> </a:t>
                      </a:r>
                      <a:r>
                        <a:rPr lang="es-ES_tradnl" sz="1400" baseline="0" dirty="0" err="1" smtClean="0"/>
                        <a:t>prematrícula</a:t>
                      </a:r>
                      <a:r>
                        <a:rPr lang="es-ES_tradnl" sz="1400" baseline="0" dirty="0" smtClean="0"/>
                        <a:t> e previsión académica.</a:t>
                      </a:r>
                      <a:endParaRPr lang="gl-E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917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 err="1" smtClean="0"/>
                        <a:t>Xullo</a:t>
                      </a:r>
                      <a:endParaRPr lang="gl-E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 smtClean="0"/>
                        <a:t>Matrícula.</a:t>
                      </a:r>
                    </a:p>
                    <a:p>
                      <a:pPr algn="l"/>
                      <a:r>
                        <a:rPr lang="es-ES_tradnl" sz="1400" dirty="0" smtClean="0"/>
                        <a:t>Elaboración</a:t>
                      </a:r>
                      <a:r>
                        <a:rPr lang="es-ES_tradnl" sz="1400" baseline="0" dirty="0" smtClean="0"/>
                        <a:t> de grupos.</a:t>
                      </a:r>
                    </a:p>
                    <a:p>
                      <a:pPr algn="l"/>
                      <a:r>
                        <a:rPr lang="es-ES_tradnl" sz="1400" baseline="0" dirty="0" err="1" smtClean="0"/>
                        <a:t>Deseño</a:t>
                      </a:r>
                      <a:r>
                        <a:rPr lang="es-ES_tradnl" sz="1400" baseline="0" dirty="0" smtClean="0"/>
                        <a:t> de horarios.</a:t>
                      </a:r>
                    </a:p>
                    <a:p>
                      <a:pPr algn="l"/>
                      <a:r>
                        <a:rPr lang="es-ES_tradnl" sz="1400" baseline="0" dirty="0" smtClean="0"/>
                        <a:t>Petición de profesorado.</a:t>
                      </a:r>
                      <a:endParaRPr lang="gl-E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231">
                <a:tc rowSpan="2">
                  <a:txBody>
                    <a:bodyPr/>
                    <a:lstStyle/>
                    <a:p>
                      <a:pPr algn="l"/>
                      <a:r>
                        <a:rPr lang="es-ES_tradnl" sz="1600" b="1" dirty="0" err="1" smtClean="0"/>
                        <a:t>Setembro</a:t>
                      </a:r>
                      <a:endParaRPr lang="gl-E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 smtClean="0"/>
                        <a:t>Peche do curso: </a:t>
                      </a:r>
                      <a:r>
                        <a:rPr lang="es-ES_tradnl" sz="1400" dirty="0" err="1" smtClean="0"/>
                        <a:t>avaliacións</a:t>
                      </a:r>
                      <a:r>
                        <a:rPr lang="es-ES_tradnl" sz="1400" dirty="0" smtClean="0"/>
                        <a:t>.</a:t>
                      </a:r>
                      <a:endParaRPr lang="gl-E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355">
                <a:tc vMerge="1">
                  <a:txBody>
                    <a:bodyPr/>
                    <a:lstStyle/>
                    <a:p>
                      <a:pPr algn="l"/>
                      <a:endParaRPr lang="gl-E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 smtClean="0"/>
                        <a:t>Matrícula,</a:t>
                      </a:r>
                      <a:r>
                        <a:rPr lang="es-ES_tradnl" sz="1400" baseline="0" dirty="0" smtClean="0"/>
                        <a:t> peche de grupos.</a:t>
                      </a:r>
                    </a:p>
                    <a:p>
                      <a:pPr algn="l"/>
                      <a:r>
                        <a:rPr lang="es-ES_tradnl" sz="1400" baseline="0" dirty="0" smtClean="0"/>
                        <a:t>Elaboración de horarios</a:t>
                      </a:r>
                      <a:r>
                        <a:rPr lang="gl-ES" sz="1400" baseline="0" dirty="0" smtClean="0"/>
                        <a:t> e asignación de aulas.</a:t>
                      </a:r>
                    </a:p>
                    <a:p>
                      <a:pPr algn="l"/>
                      <a:r>
                        <a:rPr lang="es-ES_tradnl" sz="1400" baseline="0" dirty="0" err="1" smtClean="0"/>
                        <a:t>Acollida</a:t>
                      </a:r>
                      <a:r>
                        <a:rPr lang="es-ES_tradnl" sz="1400" baseline="0" dirty="0" smtClean="0"/>
                        <a:t> 1ºESO.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err="1" smtClean="0"/>
                        <a:t>Outubro</a:t>
                      </a:r>
                      <a:endParaRPr lang="gl-E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 err="1" smtClean="0"/>
                        <a:t>Reunións</a:t>
                      </a:r>
                      <a:r>
                        <a:rPr lang="es-ES_tradnl" sz="1400" dirty="0" smtClean="0"/>
                        <a:t> de familias</a:t>
                      </a:r>
                      <a:r>
                        <a:rPr lang="es-ES_tradnl" sz="1400" baseline="0" dirty="0" smtClean="0"/>
                        <a:t> e </a:t>
                      </a:r>
                      <a:r>
                        <a:rPr lang="es-ES_tradnl" sz="1400" baseline="0" dirty="0" err="1" smtClean="0"/>
                        <a:t>titores</a:t>
                      </a:r>
                      <a:r>
                        <a:rPr lang="es-ES_tradnl" sz="1400" baseline="0" dirty="0" smtClean="0"/>
                        <a:t>/as.</a:t>
                      </a:r>
                    </a:p>
                    <a:p>
                      <a:pPr algn="l"/>
                      <a:r>
                        <a:rPr lang="es-ES_tradnl" sz="1400" baseline="0" dirty="0" err="1" smtClean="0"/>
                        <a:t>Avaliación</a:t>
                      </a:r>
                      <a:r>
                        <a:rPr lang="es-ES_tradnl" sz="1400" baseline="0" dirty="0" smtClean="0"/>
                        <a:t> inicial.</a:t>
                      </a:r>
                      <a:endParaRPr lang="gl-E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454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 err="1" smtClean="0"/>
                        <a:t>Novembro</a:t>
                      </a:r>
                      <a:endParaRPr lang="gl-E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 err="1" smtClean="0"/>
                        <a:t>Solicitude</a:t>
                      </a:r>
                      <a:r>
                        <a:rPr lang="es-ES_tradnl" sz="1400" dirty="0" smtClean="0"/>
                        <a:t> contratos-programa.</a:t>
                      </a:r>
                      <a:endParaRPr lang="gl-E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793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 err="1" smtClean="0"/>
                        <a:t>Decembro</a:t>
                      </a:r>
                      <a:endParaRPr lang="gl-E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 smtClean="0"/>
                        <a:t>1ª </a:t>
                      </a:r>
                      <a:r>
                        <a:rPr lang="es-ES_tradnl" sz="1400" dirty="0" err="1" smtClean="0"/>
                        <a:t>Avaliación</a:t>
                      </a:r>
                      <a:r>
                        <a:rPr lang="es-ES_tradnl" sz="1400" dirty="0" smtClean="0"/>
                        <a:t>.</a:t>
                      </a:r>
                      <a:endParaRPr lang="gl-ES" sz="1400" dirty="0" smtClean="0"/>
                    </a:p>
                    <a:p>
                      <a:pPr algn="l"/>
                      <a:r>
                        <a:rPr lang="es-ES_tradnl" sz="1400" dirty="0" smtClean="0"/>
                        <a:t>Organización</a:t>
                      </a:r>
                      <a:r>
                        <a:rPr lang="es-ES_tradnl" sz="1400" baseline="0" dirty="0" smtClean="0"/>
                        <a:t> alumnado do PROA e clases de </a:t>
                      </a:r>
                      <a:r>
                        <a:rPr lang="es-ES_tradnl" sz="1400" baseline="0" dirty="0" err="1" smtClean="0"/>
                        <a:t>reforzo</a:t>
                      </a:r>
                      <a:r>
                        <a:rPr lang="es-ES_tradnl" sz="1400" baseline="0" dirty="0" smtClean="0"/>
                        <a:t> do Concello.</a:t>
                      </a:r>
                      <a:endParaRPr lang="es-ES_tradnl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454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 smtClean="0"/>
                        <a:t>Marzo</a:t>
                      </a:r>
                      <a:endParaRPr lang="gl-E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 smtClean="0"/>
                        <a:t>2ª </a:t>
                      </a:r>
                      <a:r>
                        <a:rPr lang="es-ES_tradnl" sz="1400" dirty="0" err="1" smtClean="0"/>
                        <a:t>Avaliación</a:t>
                      </a:r>
                      <a:r>
                        <a:rPr lang="es-ES_tradnl" sz="1400" dirty="0" smtClean="0"/>
                        <a:t>.</a:t>
                      </a:r>
                      <a:endParaRPr lang="gl-E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275856" y="69269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rgbClr val="0000CC"/>
                </a:solidFill>
                <a:latin typeface="+mn-lt"/>
              </a:rPr>
              <a:t>A</a:t>
            </a:r>
            <a:r>
              <a:rPr lang="es-ES_tradnl" dirty="0" err="1" smtClean="0">
                <a:solidFill>
                  <a:srgbClr val="0000CC"/>
                </a:solidFill>
                <a:latin typeface="+mn-lt"/>
              </a:rPr>
              <a:t>xenda</a:t>
            </a:r>
            <a:r>
              <a:rPr lang="es-ES_tradnl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s-ES_tradnl" dirty="0" err="1" smtClean="0">
                <a:solidFill>
                  <a:srgbClr val="0000CC"/>
                </a:solidFill>
                <a:latin typeface="+mn-lt"/>
              </a:rPr>
              <a:t>xeral</a:t>
            </a:r>
            <a:endParaRPr lang="gl-ES" dirty="0" smtClean="0">
              <a:solidFill>
                <a:srgbClr val="0000CC"/>
              </a:solidFill>
              <a:latin typeface="+mn-lt"/>
            </a:endParaRPr>
          </a:p>
          <a:p>
            <a:pPr algn="ctr"/>
            <a:endParaRPr lang="gl-ES" sz="2000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86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33618" y="836712"/>
            <a:ext cx="6876764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r>
              <a:rPr lang="gl-ES" sz="2800" b="1" dirty="0" smtClean="0">
                <a:solidFill>
                  <a:srgbClr val="0000CC"/>
                </a:solidFill>
              </a:rPr>
              <a:t>ABRIL / MAIO / XUÑO	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  <a:buNone/>
            </a:pPr>
            <a:r>
              <a:rPr lang="gl-ES" sz="2000" b="1" dirty="0" smtClean="0">
                <a:solidFill>
                  <a:srgbClr val="00B050"/>
                </a:solidFill>
              </a:rPr>
              <a:t>Orientación </a:t>
            </a:r>
            <a:r>
              <a:rPr lang="gl-ES" sz="2000" b="1" dirty="0" err="1" smtClean="0">
                <a:solidFill>
                  <a:srgbClr val="00B050"/>
                </a:solidFill>
              </a:rPr>
              <a:t>académica-profesional</a:t>
            </a:r>
            <a:r>
              <a:rPr lang="gl-ES" sz="2000" b="1" dirty="0" smtClean="0">
                <a:solidFill>
                  <a:srgbClr val="00B050"/>
                </a:solidFill>
              </a:rPr>
              <a:t> co orientador/a</a:t>
            </a:r>
          </a:p>
          <a:p>
            <a:pPr marL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Sesións de orientación académica para o alumnado de 3º e 4º de ESO e de 1º de </a:t>
            </a:r>
            <a:r>
              <a:rPr lang="gl-ES" sz="1600" dirty="0" err="1" smtClean="0"/>
              <a:t>bachareralo</a:t>
            </a:r>
            <a:r>
              <a:rPr lang="gl-ES" sz="1600" dirty="0" smtClean="0"/>
              <a:t> .</a:t>
            </a:r>
          </a:p>
          <a:p>
            <a:pPr marL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/>
              <a:t>R</a:t>
            </a:r>
            <a:r>
              <a:rPr lang="gl-ES" sz="1600" dirty="0" smtClean="0"/>
              <a:t>eunións de orientación </a:t>
            </a:r>
            <a:r>
              <a:rPr lang="gl-ES" sz="1600" dirty="0" err="1" smtClean="0"/>
              <a:t>acádémica</a:t>
            </a:r>
            <a:r>
              <a:rPr lang="gl-ES" sz="1600" dirty="0" smtClean="0"/>
              <a:t> para </a:t>
            </a:r>
            <a:r>
              <a:rPr lang="gl-ES" sz="1600" dirty="0"/>
              <a:t>familias de 3º e 4º de ESO e de 1º de </a:t>
            </a:r>
            <a:r>
              <a:rPr lang="gl-ES" sz="1600" dirty="0" err="1" smtClean="0"/>
              <a:t>bachareralo</a:t>
            </a:r>
            <a:r>
              <a:rPr lang="gl-ES" sz="1600" dirty="0" smtClean="0"/>
              <a:t>.</a:t>
            </a:r>
          </a:p>
          <a:p>
            <a:pPr marL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es-ES" sz="1600" dirty="0" smtClean="0"/>
              <a:t>Reunión </a:t>
            </a:r>
            <a:r>
              <a:rPr lang="es-ES" sz="1600" dirty="0" err="1"/>
              <a:t>co</a:t>
            </a:r>
            <a:r>
              <a:rPr lang="es-ES" sz="1600" dirty="0"/>
              <a:t> alumnado interesado en cursar FP </a:t>
            </a:r>
            <a:r>
              <a:rPr lang="es-ES" sz="1600" dirty="0" smtClean="0"/>
              <a:t>básica</a:t>
            </a:r>
            <a:r>
              <a:rPr lang="gl-ES" sz="1600" b="1" dirty="0" smtClean="0"/>
              <a:t>.</a:t>
            </a:r>
          </a:p>
          <a:p>
            <a:pPr marL="0">
              <a:spcBef>
                <a:spcPts val="0"/>
              </a:spcBef>
              <a:spcAft>
                <a:spcPts val="2400"/>
              </a:spcAft>
              <a:buClr>
                <a:srgbClr val="000099"/>
              </a:buClr>
            </a:pPr>
            <a:r>
              <a:rPr lang="gl-ES" sz="1600" dirty="0" smtClean="0"/>
              <a:t>Primeira </a:t>
            </a:r>
            <a:r>
              <a:rPr lang="gl-ES" sz="1600" dirty="0" smtClean="0"/>
              <a:t>previsión do alumnado de </a:t>
            </a:r>
            <a:r>
              <a:rPr lang="gl-ES" sz="1600" dirty="0" smtClean="0"/>
              <a:t>PMAR.</a:t>
            </a:r>
            <a:endParaRPr lang="gl-ES" sz="1600" dirty="0"/>
          </a:p>
        </p:txBody>
      </p:sp>
    </p:spTree>
    <p:extLst>
      <p:ext uri="{BB962C8B-B14F-4D97-AF65-F5344CB8AC3E}">
        <p14:creationId xmlns:p14="http://schemas.microsoft.com/office/powerpoint/2010/main" val="37333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4096</TotalTime>
  <Words>2165</Words>
  <Application>Microsoft Office PowerPoint</Application>
  <PresentationFormat>Presentación en pantalla (4:3)</PresentationFormat>
  <Paragraphs>537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6" baseType="lpstr">
      <vt:lpstr>SimSun</vt:lpstr>
      <vt:lpstr>Arial</vt:lpstr>
      <vt:lpstr>Arial Black</vt:lpstr>
      <vt:lpstr>Brush Script MT</vt:lpstr>
      <vt:lpstr>Calibri</vt:lpstr>
      <vt:lpstr>Comic Sans MS</vt:lpstr>
      <vt:lpstr>Constantia</vt:lpstr>
      <vt:lpstr>Franklin Gothic Book</vt:lpstr>
      <vt:lpstr>Liberation Serif</vt:lpstr>
      <vt:lpstr>Mangal</vt:lpstr>
      <vt:lpstr>Rage Italic</vt:lpstr>
      <vt:lpstr>Tahoma</vt:lpstr>
      <vt:lpstr>Times New Roman</vt:lpstr>
      <vt:lpstr>Wingdings</vt:lpstr>
      <vt:lpstr>Chincheta</vt:lpstr>
      <vt:lpstr>Presentación de PowerPoint</vt:lpstr>
      <vt:lpstr>Curso 2016-17</vt:lpstr>
      <vt:lpstr>Presentación de PowerPoint</vt:lpstr>
      <vt:lpstr>Obxectivo</vt:lpstr>
      <vt:lpstr>Presentación de PowerPoint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Traballando en rede…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Convivencia no IES do Milladoiro</vt:lpstr>
      <vt:lpstr>Convivencia no IES do Milladoiro</vt:lpstr>
      <vt:lpstr>1. Protocolo de xestión da convivencia e medidas correctoras</vt:lpstr>
      <vt:lpstr>Medidas correctoras no IES do Milladoiro</vt:lpstr>
      <vt:lpstr>Programa de Habilidades Sociais</vt:lpstr>
      <vt:lpstr>Presentación de PowerPoint</vt:lpstr>
      <vt:lpstr>Convivencia no IES do Milladoiro</vt:lpstr>
      <vt:lpstr>3. Programa TEI (“Titoría entre iguais”)</vt:lpstr>
      <vt:lpstr>Convivencia no IES do Milladoiro</vt:lpstr>
      <vt:lpstr>4. IGAXES3  http://www.igaxes.org/?lang=es</vt:lpstr>
      <vt:lpstr>Convivencia no IES do Milladoiro</vt:lpstr>
      <vt:lpstr>E ademais de todo o anterior ...</vt:lpstr>
      <vt:lpstr>A ter en conta ...</vt:lpstr>
      <vt:lpstr>Presentación de PowerPoint</vt:lpstr>
    </vt:vector>
  </TitlesOfParts>
  <Company>Xunta de Galicia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IES/ESO NOVIDADES</dc:title>
  <dc:creator>Consellería de Educación e Ord. Univeristaria</dc:creator>
  <cp:lastModifiedBy>Usuario</cp:lastModifiedBy>
  <cp:revision>355</cp:revision>
  <cp:lastPrinted>2017-07-07T10:43:35Z</cp:lastPrinted>
  <dcterms:created xsi:type="dcterms:W3CDTF">2007-06-20T09:29:59Z</dcterms:created>
  <dcterms:modified xsi:type="dcterms:W3CDTF">2017-07-10T08:06:58Z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TC011408103082</vt:lpwstr>
  </property>
</Properties>
</file>