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311" r:id="rId2"/>
    <p:sldId id="312" r:id="rId3"/>
    <p:sldId id="313" r:id="rId4"/>
    <p:sldId id="314" r:id="rId5"/>
    <p:sldId id="319" r:id="rId6"/>
    <p:sldId id="315" r:id="rId7"/>
    <p:sldId id="316" r:id="rId8"/>
    <p:sldId id="317" r:id="rId9"/>
    <p:sldId id="318" r:id="rId10"/>
    <p:sldId id="327" r:id="rId11"/>
    <p:sldId id="333" r:id="rId12"/>
    <p:sldId id="328" r:id="rId13"/>
    <p:sldId id="329" r:id="rId14"/>
    <p:sldId id="330" r:id="rId15"/>
    <p:sldId id="331" r:id="rId16"/>
    <p:sldId id="332" r:id="rId17"/>
    <p:sldId id="267" r:id="rId18"/>
    <p:sldId id="268" r:id="rId19"/>
    <p:sldId id="269" r:id="rId20"/>
    <p:sldId id="270" r:id="rId21"/>
    <p:sldId id="320" r:id="rId22"/>
    <p:sldId id="307" r:id="rId23"/>
    <p:sldId id="308" r:id="rId24"/>
    <p:sldId id="309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321" r:id="rId36"/>
    <p:sldId id="322" r:id="rId37"/>
    <p:sldId id="281" r:id="rId38"/>
    <p:sldId id="282" r:id="rId39"/>
    <p:sldId id="283" r:id="rId40"/>
    <p:sldId id="284" r:id="rId41"/>
    <p:sldId id="285" r:id="rId42"/>
    <p:sldId id="286" r:id="rId43"/>
    <p:sldId id="287" r:id="rId44"/>
    <p:sldId id="288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23" r:id="rId54"/>
    <p:sldId id="324" r:id="rId55"/>
    <p:sldId id="325" r:id="rId56"/>
    <p:sldId id="326" r:id="rId57"/>
    <p:sldId id="334" r:id="rId58"/>
  </p:sldIdLst>
  <p:sldSz cx="9144000" cy="6858000" type="screen4x3"/>
  <p:notesSz cx="6858000" cy="9144000"/>
  <p:defaultTextStyle>
    <a:lvl1pPr marL="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1" autoAdjust="0"/>
    <p:restoredTop sz="94660"/>
  </p:normalViewPr>
  <p:slideViewPr>
    <p:cSldViewPr>
      <p:cViewPr varScale="1">
        <p:scale>
          <a:sx n="113" d="100"/>
          <a:sy n="113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6E13DF-1FFB-466F-957D-C5141765019F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E5B544D-9104-4072-A416-1B2DF7D358D6}">
      <dgm:prSet phldrT="[Texto]" custT="1"/>
      <dgm:spPr/>
      <dgm:t>
        <a:bodyPr/>
        <a:lstStyle/>
        <a:p>
          <a:r>
            <a:rPr lang="es-ES" sz="1400" dirty="0" smtClean="0"/>
            <a:t>Establecer un FIN/S</a:t>
          </a:r>
        </a:p>
        <a:p>
          <a:r>
            <a:rPr lang="es-ES" sz="1400" dirty="0" smtClean="0"/>
            <a:t>Pensar en algo que debemos lograr</a:t>
          </a:r>
          <a:endParaRPr lang="es-ES" sz="1400" dirty="0"/>
        </a:p>
      </dgm:t>
    </dgm:pt>
    <dgm:pt modelId="{748E0760-CE75-4E4E-8C84-12B4C3C542F9}" type="parTrans" cxnId="{0CF06BFC-D49C-42A1-B84B-EA063CD8E109}">
      <dgm:prSet/>
      <dgm:spPr/>
      <dgm:t>
        <a:bodyPr/>
        <a:lstStyle/>
        <a:p>
          <a:endParaRPr lang="es-ES"/>
        </a:p>
      </dgm:t>
    </dgm:pt>
    <dgm:pt modelId="{CB8C8E50-3345-4117-A671-DD8BF4B5C675}" type="sibTrans" cxnId="{0CF06BFC-D49C-42A1-B84B-EA063CD8E109}">
      <dgm:prSet/>
      <dgm:spPr/>
      <dgm:t>
        <a:bodyPr/>
        <a:lstStyle/>
        <a:p>
          <a:endParaRPr lang="es-ES"/>
        </a:p>
      </dgm:t>
    </dgm:pt>
    <dgm:pt modelId="{31F9B3C5-9E4E-40C4-89ED-F6CB7464BBEC}">
      <dgm:prSet phldrT="[Texto]" custT="1"/>
      <dgm:spPr/>
      <dgm:t>
        <a:bodyPr/>
        <a:lstStyle/>
        <a:p>
          <a:r>
            <a:rPr lang="gl-ES" sz="1400" noProof="0" dirty="0" smtClean="0"/>
            <a:t>Prever accións e organizar os pasos para lograr o  fin</a:t>
          </a:r>
          <a:endParaRPr lang="gl-ES" sz="1400" noProof="0" dirty="0"/>
        </a:p>
      </dgm:t>
    </dgm:pt>
    <dgm:pt modelId="{FC1622D3-5337-4049-8514-C153986F675C}" type="parTrans" cxnId="{EDB7DE92-D142-4669-BC1A-82B74DA46D72}">
      <dgm:prSet/>
      <dgm:spPr/>
      <dgm:t>
        <a:bodyPr/>
        <a:lstStyle/>
        <a:p>
          <a:endParaRPr lang="es-ES"/>
        </a:p>
      </dgm:t>
    </dgm:pt>
    <dgm:pt modelId="{A4C8194A-4DE9-4936-BC46-E71C3376C0B5}" type="sibTrans" cxnId="{EDB7DE92-D142-4669-BC1A-82B74DA46D72}">
      <dgm:prSet/>
      <dgm:spPr/>
      <dgm:t>
        <a:bodyPr/>
        <a:lstStyle/>
        <a:p>
          <a:endParaRPr lang="es-ES"/>
        </a:p>
      </dgm:t>
    </dgm:pt>
    <dgm:pt modelId="{FA64597C-2AFB-42E4-BD7B-9C241DCB612B}">
      <dgm:prSet phldrT="[Texto]" custT="1"/>
      <dgm:spPr/>
      <dgm:t>
        <a:bodyPr/>
        <a:lstStyle/>
        <a:p>
          <a:r>
            <a:rPr lang="es-ES" sz="1400" dirty="0" smtClean="0"/>
            <a:t>Identificar os recursos necesarios humanos</a:t>
          </a:r>
          <a:endParaRPr lang="es-ES" sz="1400" dirty="0"/>
        </a:p>
      </dgm:t>
    </dgm:pt>
    <dgm:pt modelId="{621C1600-26C9-443F-88DC-50CFE2AE2B51}" type="parTrans" cxnId="{378BF9D9-DEAB-47A1-9F51-3F68FE0FEB9A}">
      <dgm:prSet/>
      <dgm:spPr/>
      <dgm:t>
        <a:bodyPr/>
        <a:lstStyle/>
        <a:p>
          <a:endParaRPr lang="es-ES"/>
        </a:p>
      </dgm:t>
    </dgm:pt>
    <dgm:pt modelId="{905352FB-149E-47D3-9B50-54523367E00E}" type="sibTrans" cxnId="{378BF9D9-DEAB-47A1-9F51-3F68FE0FEB9A}">
      <dgm:prSet/>
      <dgm:spPr/>
      <dgm:t>
        <a:bodyPr/>
        <a:lstStyle/>
        <a:p>
          <a:endParaRPr lang="es-ES"/>
        </a:p>
      </dgm:t>
    </dgm:pt>
    <dgm:pt modelId="{B4CC231A-18B7-4230-AEF3-1EA01EB99346}">
      <dgm:prSet phldrT="[Texto]" custT="1"/>
      <dgm:spPr/>
      <dgm:t>
        <a:bodyPr/>
        <a:lstStyle/>
        <a:p>
          <a:r>
            <a:rPr lang="gl-ES" sz="1400" noProof="0" dirty="0" smtClean="0"/>
            <a:t>Prever  estándares para avaliar os procesos e os resultados</a:t>
          </a:r>
          <a:endParaRPr lang="gl-ES" sz="1400" noProof="0" dirty="0"/>
        </a:p>
      </dgm:t>
    </dgm:pt>
    <dgm:pt modelId="{F956ADC4-6EF3-409F-99BE-9DAF78135D65}" type="parTrans" cxnId="{48B6463E-06CA-4065-8256-BCAEF7DA862D}">
      <dgm:prSet/>
      <dgm:spPr/>
      <dgm:t>
        <a:bodyPr/>
        <a:lstStyle/>
        <a:p>
          <a:endParaRPr lang="es-ES"/>
        </a:p>
      </dgm:t>
    </dgm:pt>
    <dgm:pt modelId="{110E0A66-D20C-466C-A7E8-F9BF859C0689}" type="sibTrans" cxnId="{48B6463E-06CA-4065-8256-BCAEF7DA862D}">
      <dgm:prSet/>
      <dgm:spPr/>
      <dgm:t>
        <a:bodyPr/>
        <a:lstStyle/>
        <a:p>
          <a:endParaRPr lang="es-ES"/>
        </a:p>
      </dgm:t>
    </dgm:pt>
    <dgm:pt modelId="{5BDE8632-276A-41CC-AF2A-1611BBF6ECC6}">
      <dgm:prSet phldrT="[Texto]"/>
      <dgm:spPr/>
      <dgm:t>
        <a:bodyPr/>
        <a:lstStyle/>
        <a:p>
          <a:r>
            <a:rPr lang="gl-ES" noProof="0" dirty="0" smtClean="0"/>
            <a:t>Identificar puntos fortes e débiles</a:t>
          </a:r>
          <a:endParaRPr lang="gl-ES" noProof="0" dirty="0"/>
        </a:p>
      </dgm:t>
    </dgm:pt>
    <dgm:pt modelId="{3834796F-66FC-4F4A-A3B7-F6DA7C7DA0DF}" type="parTrans" cxnId="{35B5EE11-9A60-4942-A447-1EB2F3E708D8}">
      <dgm:prSet/>
      <dgm:spPr/>
      <dgm:t>
        <a:bodyPr/>
        <a:lstStyle/>
        <a:p>
          <a:endParaRPr lang="es-ES"/>
        </a:p>
      </dgm:t>
    </dgm:pt>
    <dgm:pt modelId="{C5286E76-E497-4119-B39B-379F3F9DB0D6}" type="sibTrans" cxnId="{35B5EE11-9A60-4942-A447-1EB2F3E708D8}">
      <dgm:prSet/>
      <dgm:spPr/>
      <dgm:t>
        <a:bodyPr/>
        <a:lstStyle/>
        <a:p>
          <a:endParaRPr lang="es-ES"/>
        </a:p>
      </dgm:t>
    </dgm:pt>
    <dgm:pt modelId="{F24AD83E-DAEF-4746-A147-E8CBEFB880A3}">
      <dgm:prSet phldrT="[Texto]"/>
      <dgm:spPr/>
      <dgm:t>
        <a:bodyPr/>
        <a:lstStyle/>
        <a:p>
          <a:r>
            <a:rPr lang="gl-ES" noProof="0" dirty="0" smtClean="0"/>
            <a:t>Establecer plans de mellora</a:t>
          </a:r>
          <a:endParaRPr lang="gl-ES" noProof="0" dirty="0"/>
        </a:p>
      </dgm:t>
    </dgm:pt>
    <dgm:pt modelId="{5AD05A80-681A-4BC9-B9EA-EB8CBEE689FB}" type="parTrans" cxnId="{BACBE037-09B4-4D5D-A60F-72C7456BD8C8}">
      <dgm:prSet/>
      <dgm:spPr/>
      <dgm:t>
        <a:bodyPr/>
        <a:lstStyle/>
        <a:p>
          <a:endParaRPr lang="es-ES"/>
        </a:p>
      </dgm:t>
    </dgm:pt>
    <dgm:pt modelId="{AC17ED57-EAC7-43BD-91D2-89CA588DC0D9}" type="sibTrans" cxnId="{BACBE037-09B4-4D5D-A60F-72C7456BD8C8}">
      <dgm:prSet/>
      <dgm:spPr/>
      <dgm:t>
        <a:bodyPr/>
        <a:lstStyle/>
        <a:p>
          <a:endParaRPr lang="es-ES"/>
        </a:p>
      </dgm:t>
    </dgm:pt>
    <dgm:pt modelId="{A3194CA5-1883-4B46-B175-61600485311B}" type="pres">
      <dgm:prSet presAssocID="{3E6E13DF-1FFB-466F-957D-C5141765019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37E38B27-E54E-4F15-9ADD-2419B52FCFB5}" type="pres">
      <dgm:prSet presAssocID="{BE5B544D-9104-4072-A416-1B2DF7D358D6}" presName="node" presStyleLbl="node1" presStyleIdx="0" presStyleCnt="6" custScaleY="12911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9C2703F-5A66-4F14-8270-8BD5BFBCA888}" type="pres">
      <dgm:prSet presAssocID="{BE5B544D-9104-4072-A416-1B2DF7D358D6}" presName="spNode" presStyleCnt="0"/>
      <dgm:spPr/>
    </dgm:pt>
    <dgm:pt modelId="{6F8056DD-661E-41A1-8928-B01CF723510D}" type="pres">
      <dgm:prSet presAssocID="{CB8C8E50-3345-4117-A671-DD8BF4B5C675}" presName="sibTrans" presStyleLbl="sibTrans1D1" presStyleIdx="0" presStyleCnt="6"/>
      <dgm:spPr/>
      <dgm:t>
        <a:bodyPr/>
        <a:lstStyle/>
        <a:p>
          <a:endParaRPr lang="gl-ES"/>
        </a:p>
      </dgm:t>
    </dgm:pt>
    <dgm:pt modelId="{8CBE3EB5-121D-4650-A6A9-F7F958DB9726}" type="pres">
      <dgm:prSet presAssocID="{31F9B3C5-9E4E-40C4-89ED-F6CB7464BBEC}" presName="node" presStyleLbl="node1" presStyleIdx="1" presStyleCnt="6" custScaleX="117644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10A2C0AC-A361-4D0C-B323-14D8C03960C5}" type="pres">
      <dgm:prSet presAssocID="{31F9B3C5-9E4E-40C4-89ED-F6CB7464BBEC}" presName="spNode" presStyleCnt="0"/>
      <dgm:spPr/>
    </dgm:pt>
    <dgm:pt modelId="{AF8D9D05-18F5-43A1-AD0A-95393211B00A}" type="pres">
      <dgm:prSet presAssocID="{A4C8194A-4DE9-4936-BC46-E71C3376C0B5}" presName="sibTrans" presStyleLbl="sibTrans1D1" presStyleIdx="1" presStyleCnt="6"/>
      <dgm:spPr/>
      <dgm:t>
        <a:bodyPr/>
        <a:lstStyle/>
        <a:p>
          <a:endParaRPr lang="gl-ES"/>
        </a:p>
      </dgm:t>
    </dgm:pt>
    <dgm:pt modelId="{0CF44B5E-E9FE-49E1-8A39-3927A7FA8684}" type="pres">
      <dgm:prSet presAssocID="{FA64597C-2AFB-42E4-BD7B-9C241DCB612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B084B3-3CD2-4D32-B09E-CE1BE23E5A38}" type="pres">
      <dgm:prSet presAssocID="{FA64597C-2AFB-42E4-BD7B-9C241DCB612B}" presName="spNode" presStyleCnt="0"/>
      <dgm:spPr/>
    </dgm:pt>
    <dgm:pt modelId="{03EAEE3D-8C23-4108-B4AA-E2F2576C4688}" type="pres">
      <dgm:prSet presAssocID="{905352FB-149E-47D3-9B50-54523367E00E}" presName="sibTrans" presStyleLbl="sibTrans1D1" presStyleIdx="2" presStyleCnt="6"/>
      <dgm:spPr/>
      <dgm:t>
        <a:bodyPr/>
        <a:lstStyle/>
        <a:p>
          <a:endParaRPr lang="gl-ES"/>
        </a:p>
      </dgm:t>
    </dgm:pt>
    <dgm:pt modelId="{0D1BC147-FEE9-452F-9043-BC9A36528E4E}" type="pres">
      <dgm:prSet presAssocID="{B4CC231A-18B7-4230-AEF3-1EA01EB99346}" presName="node" presStyleLbl="node1" presStyleIdx="3" presStyleCnt="6" custScaleX="134625" custScaleY="12255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C3F8563-C692-4F5B-8BBE-266D6711D974}" type="pres">
      <dgm:prSet presAssocID="{B4CC231A-18B7-4230-AEF3-1EA01EB99346}" presName="spNode" presStyleCnt="0"/>
      <dgm:spPr/>
    </dgm:pt>
    <dgm:pt modelId="{9F2078D4-D1B3-43CD-B1C1-ABE203494032}" type="pres">
      <dgm:prSet presAssocID="{110E0A66-D20C-466C-A7E8-F9BF859C0689}" presName="sibTrans" presStyleLbl="sibTrans1D1" presStyleIdx="3" presStyleCnt="6"/>
      <dgm:spPr/>
      <dgm:t>
        <a:bodyPr/>
        <a:lstStyle/>
        <a:p>
          <a:endParaRPr lang="gl-ES"/>
        </a:p>
      </dgm:t>
    </dgm:pt>
    <dgm:pt modelId="{A9B7DF2F-3517-46C2-AE3E-074B087F6674}" type="pres">
      <dgm:prSet presAssocID="{5BDE8632-276A-41CC-AF2A-1611BBF6ECC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2185B15-53D3-423B-8F1B-0819E42D2509}" type="pres">
      <dgm:prSet presAssocID="{5BDE8632-276A-41CC-AF2A-1611BBF6ECC6}" presName="spNode" presStyleCnt="0"/>
      <dgm:spPr/>
    </dgm:pt>
    <dgm:pt modelId="{2DE5F503-4A8D-4333-889E-E2C5DBCCAF5D}" type="pres">
      <dgm:prSet presAssocID="{C5286E76-E497-4119-B39B-379F3F9DB0D6}" presName="sibTrans" presStyleLbl="sibTrans1D1" presStyleIdx="4" presStyleCnt="6"/>
      <dgm:spPr/>
      <dgm:t>
        <a:bodyPr/>
        <a:lstStyle/>
        <a:p>
          <a:endParaRPr lang="gl-ES"/>
        </a:p>
      </dgm:t>
    </dgm:pt>
    <dgm:pt modelId="{40941646-8576-4CDE-BB40-35D512769C77}" type="pres">
      <dgm:prSet presAssocID="{F24AD83E-DAEF-4746-A147-E8CBEFB880A3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7EAEF9F3-6A21-49D8-BC51-DEB9C4CC3B5D}" type="pres">
      <dgm:prSet presAssocID="{F24AD83E-DAEF-4746-A147-E8CBEFB880A3}" presName="spNode" presStyleCnt="0"/>
      <dgm:spPr/>
    </dgm:pt>
    <dgm:pt modelId="{6F06FADC-92E0-4B58-94E9-12DB0D68C090}" type="pres">
      <dgm:prSet presAssocID="{AC17ED57-EAC7-43BD-91D2-89CA588DC0D9}" presName="sibTrans" presStyleLbl="sibTrans1D1" presStyleIdx="5" presStyleCnt="6"/>
      <dgm:spPr/>
      <dgm:t>
        <a:bodyPr/>
        <a:lstStyle/>
        <a:p>
          <a:endParaRPr lang="gl-ES"/>
        </a:p>
      </dgm:t>
    </dgm:pt>
  </dgm:ptLst>
  <dgm:cxnLst>
    <dgm:cxn modelId="{EDB7DE92-D142-4669-BC1A-82B74DA46D72}" srcId="{3E6E13DF-1FFB-466F-957D-C5141765019F}" destId="{31F9B3C5-9E4E-40C4-89ED-F6CB7464BBEC}" srcOrd="1" destOrd="0" parTransId="{FC1622D3-5337-4049-8514-C153986F675C}" sibTransId="{A4C8194A-4DE9-4936-BC46-E71C3376C0B5}"/>
    <dgm:cxn modelId="{4EF4BC1D-815F-4589-952A-542C5F7F6AB4}" type="presOf" srcId="{AC17ED57-EAC7-43BD-91D2-89CA588DC0D9}" destId="{6F06FADC-92E0-4B58-94E9-12DB0D68C090}" srcOrd="0" destOrd="0" presId="urn:microsoft.com/office/officeart/2005/8/layout/cycle5"/>
    <dgm:cxn modelId="{BACBE037-09B4-4D5D-A60F-72C7456BD8C8}" srcId="{3E6E13DF-1FFB-466F-957D-C5141765019F}" destId="{F24AD83E-DAEF-4746-A147-E8CBEFB880A3}" srcOrd="5" destOrd="0" parTransId="{5AD05A80-681A-4BC9-B9EA-EB8CBEE689FB}" sibTransId="{AC17ED57-EAC7-43BD-91D2-89CA588DC0D9}"/>
    <dgm:cxn modelId="{063125EA-2FB7-4CA4-9AF8-4F30F74D35F2}" type="presOf" srcId="{FA64597C-2AFB-42E4-BD7B-9C241DCB612B}" destId="{0CF44B5E-E9FE-49E1-8A39-3927A7FA8684}" srcOrd="0" destOrd="0" presId="urn:microsoft.com/office/officeart/2005/8/layout/cycle5"/>
    <dgm:cxn modelId="{378BF9D9-DEAB-47A1-9F51-3F68FE0FEB9A}" srcId="{3E6E13DF-1FFB-466F-957D-C5141765019F}" destId="{FA64597C-2AFB-42E4-BD7B-9C241DCB612B}" srcOrd="2" destOrd="0" parTransId="{621C1600-26C9-443F-88DC-50CFE2AE2B51}" sibTransId="{905352FB-149E-47D3-9B50-54523367E00E}"/>
    <dgm:cxn modelId="{35B5EE11-9A60-4942-A447-1EB2F3E708D8}" srcId="{3E6E13DF-1FFB-466F-957D-C5141765019F}" destId="{5BDE8632-276A-41CC-AF2A-1611BBF6ECC6}" srcOrd="4" destOrd="0" parTransId="{3834796F-66FC-4F4A-A3B7-F6DA7C7DA0DF}" sibTransId="{C5286E76-E497-4119-B39B-379F3F9DB0D6}"/>
    <dgm:cxn modelId="{68C7ABDE-D44E-45E6-9CF4-76F2BFC89F42}" type="presOf" srcId="{BE5B544D-9104-4072-A416-1B2DF7D358D6}" destId="{37E38B27-E54E-4F15-9ADD-2419B52FCFB5}" srcOrd="0" destOrd="0" presId="urn:microsoft.com/office/officeart/2005/8/layout/cycle5"/>
    <dgm:cxn modelId="{860E274E-4B8B-4A3C-917D-2313C81CE96C}" type="presOf" srcId="{5BDE8632-276A-41CC-AF2A-1611BBF6ECC6}" destId="{A9B7DF2F-3517-46C2-AE3E-074B087F6674}" srcOrd="0" destOrd="0" presId="urn:microsoft.com/office/officeart/2005/8/layout/cycle5"/>
    <dgm:cxn modelId="{95A171E9-4D3B-44F7-84E6-5F6297221B14}" type="presOf" srcId="{B4CC231A-18B7-4230-AEF3-1EA01EB99346}" destId="{0D1BC147-FEE9-452F-9043-BC9A36528E4E}" srcOrd="0" destOrd="0" presId="urn:microsoft.com/office/officeart/2005/8/layout/cycle5"/>
    <dgm:cxn modelId="{5FE2B847-4325-448F-9913-FA533EFEBC41}" type="presOf" srcId="{A4C8194A-4DE9-4936-BC46-E71C3376C0B5}" destId="{AF8D9D05-18F5-43A1-AD0A-95393211B00A}" srcOrd="0" destOrd="0" presId="urn:microsoft.com/office/officeart/2005/8/layout/cycle5"/>
    <dgm:cxn modelId="{5E5476F1-F732-4E3A-9214-7D3B62E89623}" type="presOf" srcId="{31F9B3C5-9E4E-40C4-89ED-F6CB7464BBEC}" destId="{8CBE3EB5-121D-4650-A6A9-F7F958DB9726}" srcOrd="0" destOrd="0" presId="urn:microsoft.com/office/officeart/2005/8/layout/cycle5"/>
    <dgm:cxn modelId="{57397E0E-BC81-4819-929D-747E83B3FCAC}" type="presOf" srcId="{CB8C8E50-3345-4117-A671-DD8BF4B5C675}" destId="{6F8056DD-661E-41A1-8928-B01CF723510D}" srcOrd="0" destOrd="0" presId="urn:microsoft.com/office/officeart/2005/8/layout/cycle5"/>
    <dgm:cxn modelId="{D4E310F5-D4AC-471A-8FA1-992CC2005D68}" type="presOf" srcId="{110E0A66-D20C-466C-A7E8-F9BF859C0689}" destId="{9F2078D4-D1B3-43CD-B1C1-ABE203494032}" srcOrd="0" destOrd="0" presId="urn:microsoft.com/office/officeart/2005/8/layout/cycle5"/>
    <dgm:cxn modelId="{6A13477D-6B36-47F0-9389-254630FC1A17}" type="presOf" srcId="{3E6E13DF-1FFB-466F-957D-C5141765019F}" destId="{A3194CA5-1883-4B46-B175-61600485311B}" srcOrd="0" destOrd="0" presId="urn:microsoft.com/office/officeart/2005/8/layout/cycle5"/>
    <dgm:cxn modelId="{46211E83-6FB9-47FE-8C2B-BF9E04B69758}" type="presOf" srcId="{F24AD83E-DAEF-4746-A147-E8CBEFB880A3}" destId="{40941646-8576-4CDE-BB40-35D512769C77}" srcOrd="0" destOrd="0" presId="urn:microsoft.com/office/officeart/2005/8/layout/cycle5"/>
    <dgm:cxn modelId="{48B6463E-06CA-4065-8256-BCAEF7DA862D}" srcId="{3E6E13DF-1FFB-466F-957D-C5141765019F}" destId="{B4CC231A-18B7-4230-AEF3-1EA01EB99346}" srcOrd="3" destOrd="0" parTransId="{F956ADC4-6EF3-409F-99BE-9DAF78135D65}" sibTransId="{110E0A66-D20C-466C-A7E8-F9BF859C0689}"/>
    <dgm:cxn modelId="{D6FC2626-376F-4493-92ED-B65D6BC94983}" type="presOf" srcId="{905352FB-149E-47D3-9B50-54523367E00E}" destId="{03EAEE3D-8C23-4108-B4AA-E2F2576C4688}" srcOrd="0" destOrd="0" presId="urn:microsoft.com/office/officeart/2005/8/layout/cycle5"/>
    <dgm:cxn modelId="{503F5F0A-11B1-4294-A81C-AD273C00CE7F}" type="presOf" srcId="{C5286E76-E497-4119-B39B-379F3F9DB0D6}" destId="{2DE5F503-4A8D-4333-889E-E2C5DBCCAF5D}" srcOrd="0" destOrd="0" presId="urn:microsoft.com/office/officeart/2005/8/layout/cycle5"/>
    <dgm:cxn modelId="{0CF06BFC-D49C-42A1-B84B-EA063CD8E109}" srcId="{3E6E13DF-1FFB-466F-957D-C5141765019F}" destId="{BE5B544D-9104-4072-A416-1B2DF7D358D6}" srcOrd="0" destOrd="0" parTransId="{748E0760-CE75-4E4E-8C84-12B4C3C542F9}" sibTransId="{CB8C8E50-3345-4117-A671-DD8BF4B5C675}"/>
    <dgm:cxn modelId="{FD10ED8D-A6B3-4E1A-AFA2-CF0569268428}" type="presParOf" srcId="{A3194CA5-1883-4B46-B175-61600485311B}" destId="{37E38B27-E54E-4F15-9ADD-2419B52FCFB5}" srcOrd="0" destOrd="0" presId="urn:microsoft.com/office/officeart/2005/8/layout/cycle5"/>
    <dgm:cxn modelId="{EE4B0AB8-85D6-4EF5-973B-8249F788DDC5}" type="presParOf" srcId="{A3194CA5-1883-4B46-B175-61600485311B}" destId="{99C2703F-5A66-4F14-8270-8BD5BFBCA888}" srcOrd="1" destOrd="0" presId="urn:microsoft.com/office/officeart/2005/8/layout/cycle5"/>
    <dgm:cxn modelId="{C3BBC91A-1A54-44F3-80E4-2FAE34F9E17A}" type="presParOf" srcId="{A3194CA5-1883-4B46-B175-61600485311B}" destId="{6F8056DD-661E-41A1-8928-B01CF723510D}" srcOrd="2" destOrd="0" presId="urn:microsoft.com/office/officeart/2005/8/layout/cycle5"/>
    <dgm:cxn modelId="{1480A0AF-5D6F-434A-97B5-0364F694CDA4}" type="presParOf" srcId="{A3194CA5-1883-4B46-B175-61600485311B}" destId="{8CBE3EB5-121D-4650-A6A9-F7F958DB9726}" srcOrd="3" destOrd="0" presId="urn:microsoft.com/office/officeart/2005/8/layout/cycle5"/>
    <dgm:cxn modelId="{D05B73E2-000A-44C1-A541-07B55A9FA7E7}" type="presParOf" srcId="{A3194CA5-1883-4B46-B175-61600485311B}" destId="{10A2C0AC-A361-4D0C-B323-14D8C03960C5}" srcOrd="4" destOrd="0" presId="urn:microsoft.com/office/officeart/2005/8/layout/cycle5"/>
    <dgm:cxn modelId="{346A3CA4-D62E-4E56-AF68-8C5A9ECD9BE4}" type="presParOf" srcId="{A3194CA5-1883-4B46-B175-61600485311B}" destId="{AF8D9D05-18F5-43A1-AD0A-95393211B00A}" srcOrd="5" destOrd="0" presId="urn:microsoft.com/office/officeart/2005/8/layout/cycle5"/>
    <dgm:cxn modelId="{146FEF12-8A04-4FB1-921F-F029ABACE739}" type="presParOf" srcId="{A3194CA5-1883-4B46-B175-61600485311B}" destId="{0CF44B5E-E9FE-49E1-8A39-3927A7FA8684}" srcOrd="6" destOrd="0" presId="urn:microsoft.com/office/officeart/2005/8/layout/cycle5"/>
    <dgm:cxn modelId="{F4E84042-19F8-4846-A355-194B11336921}" type="presParOf" srcId="{A3194CA5-1883-4B46-B175-61600485311B}" destId="{E4B084B3-3CD2-4D32-B09E-CE1BE23E5A38}" srcOrd="7" destOrd="0" presId="urn:microsoft.com/office/officeart/2005/8/layout/cycle5"/>
    <dgm:cxn modelId="{E991BD3C-3DBF-4531-A484-4B71DC2D32A2}" type="presParOf" srcId="{A3194CA5-1883-4B46-B175-61600485311B}" destId="{03EAEE3D-8C23-4108-B4AA-E2F2576C4688}" srcOrd="8" destOrd="0" presId="urn:microsoft.com/office/officeart/2005/8/layout/cycle5"/>
    <dgm:cxn modelId="{30905A71-80F0-4A6A-AC24-1231FC485AEF}" type="presParOf" srcId="{A3194CA5-1883-4B46-B175-61600485311B}" destId="{0D1BC147-FEE9-452F-9043-BC9A36528E4E}" srcOrd="9" destOrd="0" presId="urn:microsoft.com/office/officeart/2005/8/layout/cycle5"/>
    <dgm:cxn modelId="{81D9A789-8D55-4F56-867F-ED6E6DFA89BD}" type="presParOf" srcId="{A3194CA5-1883-4B46-B175-61600485311B}" destId="{CC3F8563-C692-4F5B-8BBE-266D6711D974}" srcOrd="10" destOrd="0" presId="urn:microsoft.com/office/officeart/2005/8/layout/cycle5"/>
    <dgm:cxn modelId="{85A228D1-B5F5-4C83-B291-346C7A5BB235}" type="presParOf" srcId="{A3194CA5-1883-4B46-B175-61600485311B}" destId="{9F2078D4-D1B3-43CD-B1C1-ABE203494032}" srcOrd="11" destOrd="0" presId="urn:microsoft.com/office/officeart/2005/8/layout/cycle5"/>
    <dgm:cxn modelId="{07195533-95D3-42D7-A566-14B8ACEF12B2}" type="presParOf" srcId="{A3194CA5-1883-4B46-B175-61600485311B}" destId="{A9B7DF2F-3517-46C2-AE3E-074B087F6674}" srcOrd="12" destOrd="0" presId="urn:microsoft.com/office/officeart/2005/8/layout/cycle5"/>
    <dgm:cxn modelId="{10D1BC71-C350-4D2E-B48F-EEA3DB53A1A5}" type="presParOf" srcId="{A3194CA5-1883-4B46-B175-61600485311B}" destId="{B2185B15-53D3-423B-8F1B-0819E42D2509}" srcOrd="13" destOrd="0" presId="urn:microsoft.com/office/officeart/2005/8/layout/cycle5"/>
    <dgm:cxn modelId="{3034A781-8C92-42C1-AB93-62C19E7D9EBB}" type="presParOf" srcId="{A3194CA5-1883-4B46-B175-61600485311B}" destId="{2DE5F503-4A8D-4333-889E-E2C5DBCCAF5D}" srcOrd="14" destOrd="0" presId="urn:microsoft.com/office/officeart/2005/8/layout/cycle5"/>
    <dgm:cxn modelId="{38DCF62F-12B4-4A3C-B05C-9FC51DB390C3}" type="presParOf" srcId="{A3194CA5-1883-4B46-B175-61600485311B}" destId="{40941646-8576-4CDE-BB40-35D512769C77}" srcOrd="15" destOrd="0" presId="urn:microsoft.com/office/officeart/2005/8/layout/cycle5"/>
    <dgm:cxn modelId="{7B5B43FB-FDFF-4ECC-93FF-6E8CD2FE02D6}" type="presParOf" srcId="{A3194CA5-1883-4B46-B175-61600485311B}" destId="{7EAEF9F3-6A21-49D8-BC51-DEB9C4CC3B5D}" srcOrd="16" destOrd="0" presId="urn:microsoft.com/office/officeart/2005/8/layout/cycle5"/>
    <dgm:cxn modelId="{F877029A-0E1B-4BA0-B98B-51DAFEC0353C}" type="presParOf" srcId="{A3194CA5-1883-4B46-B175-61600485311B}" destId="{6F06FADC-92E0-4B58-94E9-12DB0D68C090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A0EED9-A603-4C0E-B2E5-C0719BA5169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C75D7B8E-B459-47B6-B65F-32206C6940A5}">
      <dgm:prSet phldrT="[Texto]" custT="1"/>
      <dgm:spPr/>
      <dgm:t>
        <a:bodyPr/>
        <a:lstStyle/>
        <a:p>
          <a:r>
            <a:rPr lang="es-ES" sz="1800" b="1" dirty="0" smtClean="0">
              <a:solidFill>
                <a:schemeClr val="tx1"/>
              </a:solidFill>
            </a:rPr>
            <a:t>EI</a:t>
          </a:r>
        </a:p>
        <a:p>
          <a:r>
            <a:rPr lang="es-ES" sz="1800" b="1" dirty="0" smtClean="0">
              <a:solidFill>
                <a:schemeClr val="tx1"/>
              </a:solidFill>
            </a:rPr>
            <a:t>CEP</a:t>
          </a:r>
        </a:p>
        <a:p>
          <a:r>
            <a:rPr lang="es-ES" sz="1800" b="1" dirty="0" smtClean="0">
              <a:solidFill>
                <a:schemeClr val="tx1"/>
              </a:solidFill>
            </a:rPr>
            <a:t>CEIP</a:t>
          </a:r>
          <a:endParaRPr lang="es-ES" sz="1800" b="1" dirty="0">
            <a:solidFill>
              <a:schemeClr val="tx1"/>
            </a:solidFill>
          </a:endParaRPr>
        </a:p>
      </dgm:t>
    </dgm:pt>
    <dgm:pt modelId="{D4175E37-D9E5-4C6D-815B-DE2A2BFF0111}" type="parTrans" cxnId="{7F5493F4-BCB4-41B3-8995-13576A08BF04}">
      <dgm:prSet/>
      <dgm:spPr/>
      <dgm:t>
        <a:bodyPr/>
        <a:lstStyle/>
        <a:p>
          <a:endParaRPr lang="es-ES"/>
        </a:p>
      </dgm:t>
    </dgm:pt>
    <dgm:pt modelId="{A808801A-446B-4DC8-BE54-2BDE7CC6D23B}" type="sibTrans" cxnId="{7F5493F4-BCB4-41B3-8995-13576A08BF04}">
      <dgm:prSet/>
      <dgm:spPr/>
      <dgm:t>
        <a:bodyPr/>
        <a:lstStyle/>
        <a:p>
          <a:endParaRPr lang="es-ES"/>
        </a:p>
      </dgm:t>
    </dgm:pt>
    <dgm:pt modelId="{7E964EE9-6552-402A-8FF3-3F8144A5261E}">
      <dgm:prSet phldrT="[Texto]"/>
      <dgm:spPr/>
      <dgm:t>
        <a:bodyPr/>
        <a:lstStyle/>
        <a:p>
          <a:r>
            <a:rPr lang="es-ES" dirty="0" smtClean="0"/>
            <a:t>R.O.C. Decreto 374/1996. (DOG 21-10-96)</a:t>
          </a:r>
          <a:endParaRPr lang="es-ES" dirty="0"/>
        </a:p>
      </dgm:t>
    </dgm:pt>
    <dgm:pt modelId="{CCFDC31F-2769-467E-8876-E42DA0C13319}" type="parTrans" cxnId="{12D41BC7-B002-4FAE-953C-C024972F35FC}">
      <dgm:prSet/>
      <dgm:spPr/>
      <dgm:t>
        <a:bodyPr/>
        <a:lstStyle/>
        <a:p>
          <a:endParaRPr lang="es-ES"/>
        </a:p>
      </dgm:t>
    </dgm:pt>
    <dgm:pt modelId="{ADB94E26-98BE-45E3-84BA-16B2026B4B05}" type="sibTrans" cxnId="{12D41BC7-B002-4FAE-953C-C024972F35FC}">
      <dgm:prSet/>
      <dgm:spPr/>
      <dgm:t>
        <a:bodyPr/>
        <a:lstStyle/>
        <a:p>
          <a:endParaRPr lang="es-ES"/>
        </a:p>
      </dgm:t>
    </dgm:pt>
    <dgm:pt modelId="{AC8809BB-85BA-4EA0-AE95-B065A81EFB32}">
      <dgm:prSet phldrT="[Texto]"/>
      <dgm:spPr/>
      <dgm:t>
        <a:bodyPr/>
        <a:lstStyle/>
        <a:p>
          <a:r>
            <a:rPr lang="es-ES" dirty="0" err="1" smtClean="0"/>
            <a:t>Orde</a:t>
          </a:r>
          <a:r>
            <a:rPr lang="es-ES" dirty="0" smtClean="0"/>
            <a:t> do 22/07/1997 que o </a:t>
          </a:r>
          <a:r>
            <a:rPr lang="es-ES" dirty="0" err="1" smtClean="0"/>
            <a:t>desenvolve</a:t>
          </a:r>
          <a:r>
            <a:rPr lang="es-ES" dirty="0" smtClean="0"/>
            <a:t> (DOG. 02-09-97)</a:t>
          </a:r>
          <a:endParaRPr lang="es-ES" dirty="0"/>
        </a:p>
      </dgm:t>
    </dgm:pt>
    <dgm:pt modelId="{D96AA0BE-FD87-4AD2-8C8A-9F24EBCC38AE}" type="parTrans" cxnId="{6D399ADA-62FD-43FC-9D12-615E33E61AA6}">
      <dgm:prSet/>
      <dgm:spPr/>
      <dgm:t>
        <a:bodyPr/>
        <a:lstStyle/>
        <a:p>
          <a:endParaRPr lang="es-ES"/>
        </a:p>
      </dgm:t>
    </dgm:pt>
    <dgm:pt modelId="{96EDA0E1-B6D6-4075-A172-243F6A408F07}" type="sibTrans" cxnId="{6D399ADA-62FD-43FC-9D12-615E33E61AA6}">
      <dgm:prSet/>
      <dgm:spPr/>
      <dgm:t>
        <a:bodyPr/>
        <a:lstStyle/>
        <a:p>
          <a:endParaRPr lang="es-ES"/>
        </a:p>
      </dgm:t>
    </dgm:pt>
    <dgm:pt modelId="{7D15F804-A88B-4F0B-8024-30B855DB3DEB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CPI</a:t>
          </a:r>
          <a:endParaRPr lang="es-ES" dirty="0">
            <a:solidFill>
              <a:schemeClr val="tx1"/>
            </a:solidFill>
          </a:endParaRPr>
        </a:p>
      </dgm:t>
    </dgm:pt>
    <dgm:pt modelId="{12D8F3E2-3645-47BC-9A77-B19334521ABD}" type="parTrans" cxnId="{9D5640EF-B8AC-4A1B-BBA1-D8DF4B6EF410}">
      <dgm:prSet/>
      <dgm:spPr/>
      <dgm:t>
        <a:bodyPr/>
        <a:lstStyle/>
        <a:p>
          <a:endParaRPr lang="es-ES"/>
        </a:p>
      </dgm:t>
    </dgm:pt>
    <dgm:pt modelId="{6264AB12-6890-46EA-B6C6-BA11CC5635FC}" type="sibTrans" cxnId="{9D5640EF-B8AC-4A1B-BBA1-D8DF4B6EF410}">
      <dgm:prSet/>
      <dgm:spPr/>
      <dgm:t>
        <a:bodyPr/>
        <a:lstStyle/>
        <a:p>
          <a:endParaRPr lang="es-ES"/>
        </a:p>
      </dgm:t>
    </dgm:pt>
    <dgm:pt modelId="{90C0E2D8-BED2-43B1-A731-783695014E2E}">
      <dgm:prSet phldrT="[Texto]"/>
      <dgm:spPr/>
      <dgm:t>
        <a:bodyPr/>
        <a:lstStyle/>
        <a:p>
          <a:r>
            <a:rPr lang="pt-BR" sz="2000" dirty="0" err="1" smtClean="0"/>
            <a:t>R.O.C.</a:t>
          </a:r>
          <a:r>
            <a:rPr lang="pt-BR" sz="2000" dirty="0" smtClean="0"/>
            <a:t> Decreto 7/1999.</a:t>
          </a:r>
          <a:r>
            <a:rPr lang="es-ES" sz="2000" dirty="0" smtClean="0"/>
            <a:t>(DOG 26-01-99).</a:t>
          </a:r>
          <a:endParaRPr lang="es-ES" sz="2000" dirty="0"/>
        </a:p>
      </dgm:t>
    </dgm:pt>
    <dgm:pt modelId="{91FD4479-E072-4906-AD28-7310BDFE6D0A}" type="parTrans" cxnId="{C34A700A-E704-4642-A37D-CAC7734AEFC3}">
      <dgm:prSet/>
      <dgm:spPr/>
      <dgm:t>
        <a:bodyPr/>
        <a:lstStyle/>
        <a:p>
          <a:endParaRPr lang="es-ES"/>
        </a:p>
      </dgm:t>
    </dgm:pt>
    <dgm:pt modelId="{635A30D4-AFD6-4FB9-BA83-AD8F64C48E87}" type="sibTrans" cxnId="{C34A700A-E704-4642-A37D-CAC7734AEFC3}">
      <dgm:prSet/>
      <dgm:spPr/>
      <dgm:t>
        <a:bodyPr/>
        <a:lstStyle/>
        <a:p>
          <a:endParaRPr lang="es-ES"/>
        </a:p>
      </dgm:t>
    </dgm:pt>
    <dgm:pt modelId="{ADF638B6-652F-4AC2-968E-964B9ED20EDA}">
      <dgm:prSet phldrT="[Texto]" custT="1"/>
      <dgm:spPr/>
      <dgm:t>
        <a:bodyPr/>
        <a:lstStyle/>
        <a:p>
          <a:r>
            <a:rPr lang="pt-BR" sz="2000" dirty="0" err="1" smtClean="0"/>
            <a:t>Orde</a:t>
          </a:r>
          <a:r>
            <a:rPr lang="pt-BR" sz="2000" dirty="0" smtClean="0"/>
            <a:t> do 3 de outubro de 2000 </a:t>
          </a:r>
          <a:r>
            <a:rPr lang="pt-BR" sz="1800" dirty="0" smtClean="0"/>
            <a:t>que o desenvolve </a:t>
          </a:r>
          <a:r>
            <a:rPr lang="pt-BR" sz="2000" dirty="0" smtClean="0"/>
            <a:t>(DOG 02/11/200).</a:t>
          </a:r>
          <a:endParaRPr lang="es-ES" sz="2000" dirty="0"/>
        </a:p>
      </dgm:t>
    </dgm:pt>
    <dgm:pt modelId="{C87AA62B-A093-4643-8F83-BF6256A80E56}" type="parTrans" cxnId="{853D35C4-A34A-4B26-B0B6-CF786920EB99}">
      <dgm:prSet/>
      <dgm:spPr/>
      <dgm:t>
        <a:bodyPr/>
        <a:lstStyle/>
        <a:p>
          <a:endParaRPr lang="es-ES"/>
        </a:p>
      </dgm:t>
    </dgm:pt>
    <dgm:pt modelId="{28F2812C-B396-4243-BC3D-0D45E52A11F2}" type="sibTrans" cxnId="{853D35C4-A34A-4B26-B0B6-CF786920EB99}">
      <dgm:prSet/>
      <dgm:spPr/>
      <dgm:t>
        <a:bodyPr/>
        <a:lstStyle/>
        <a:p>
          <a:endParaRPr lang="es-ES"/>
        </a:p>
      </dgm:t>
    </dgm:pt>
    <dgm:pt modelId="{40F4805C-2298-434D-8272-95E3AA9429B7}">
      <dgm:prSet phldrT="[Texto]"/>
      <dgm:spPr/>
      <dgm:t>
        <a:bodyPr/>
        <a:lstStyle/>
        <a:p>
          <a:r>
            <a:rPr lang="es-ES" dirty="0" smtClean="0">
              <a:solidFill>
                <a:schemeClr val="tx1"/>
              </a:solidFill>
            </a:rPr>
            <a:t>IES</a:t>
          </a:r>
          <a:endParaRPr lang="es-ES" dirty="0">
            <a:solidFill>
              <a:schemeClr val="tx1"/>
            </a:solidFill>
          </a:endParaRPr>
        </a:p>
      </dgm:t>
    </dgm:pt>
    <dgm:pt modelId="{3B20A749-DB15-4959-A250-C00954F36237}" type="parTrans" cxnId="{CAF0FCE3-39A2-4440-9905-20D160A48C72}">
      <dgm:prSet/>
      <dgm:spPr/>
      <dgm:t>
        <a:bodyPr/>
        <a:lstStyle/>
        <a:p>
          <a:endParaRPr lang="es-ES"/>
        </a:p>
      </dgm:t>
    </dgm:pt>
    <dgm:pt modelId="{C2133089-CFE6-4BE2-B855-52A4A5B18EA4}" type="sibTrans" cxnId="{CAF0FCE3-39A2-4440-9905-20D160A48C72}">
      <dgm:prSet/>
      <dgm:spPr/>
      <dgm:t>
        <a:bodyPr/>
        <a:lstStyle/>
        <a:p>
          <a:endParaRPr lang="es-ES"/>
        </a:p>
      </dgm:t>
    </dgm:pt>
    <dgm:pt modelId="{E2D66A52-7127-4629-AF07-4C37BB3094E6}">
      <dgm:prSet phldrT="[Texto]"/>
      <dgm:spPr/>
      <dgm:t>
        <a:bodyPr/>
        <a:lstStyle/>
        <a:p>
          <a:r>
            <a:rPr lang="es-ES" dirty="0" smtClean="0"/>
            <a:t>R.O.C. Decreto 324/1996 (DOG 09-08-96).</a:t>
          </a:r>
          <a:endParaRPr lang="es-ES" dirty="0"/>
        </a:p>
      </dgm:t>
    </dgm:pt>
    <dgm:pt modelId="{6F0DC0FA-9205-4B6D-BD61-A024918B8CE2}" type="parTrans" cxnId="{48963658-88F7-450E-929A-6EE79B7B2C47}">
      <dgm:prSet/>
      <dgm:spPr/>
      <dgm:t>
        <a:bodyPr/>
        <a:lstStyle/>
        <a:p>
          <a:endParaRPr lang="es-ES"/>
        </a:p>
      </dgm:t>
    </dgm:pt>
    <dgm:pt modelId="{BC337061-259B-427B-9F5B-C0E10AD311FB}" type="sibTrans" cxnId="{48963658-88F7-450E-929A-6EE79B7B2C47}">
      <dgm:prSet/>
      <dgm:spPr/>
      <dgm:t>
        <a:bodyPr/>
        <a:lstStyle/>
        <a:p>
          <a:endParaRPr lang="es-ES"/>
        </a:p>
      </dgm:t>
    </dgm:pt>
    <dgm:pt modelId="{28E33851-E242-487D-9CB1-FCE274DC910B}">
      <dgm:prSet phldrT="[Texto]"/>
      <dgm:spPr/>
      <dgm:t>
        <a:bodyPr/>
        <a:lstStyle/>
        <a:p>
          <a:r>
            <a:rPr lang="pt-BR" dirty="0" err="1" smtClean="0"/>
            <a:t>Orde</a:t>
          </a:r>
          <a:r>
            <a:rPr lang="pt-BR" dirty="0" smtClean="0"/>
            <a:t> do 1 de agosto de 1997 que o desenvolve </a:t>
          </a:r>
          <a:r>
            <a:rPr lang="es-ES" dirty="0" smtClean="0"/>
            <a:t>(DOG. 02-09-97)</a:t>
          </a:r>
          <a:r>
            <a:rPr lang="pt-BR" dirty="0" smtClean="0"/>
            <a:t> </a:t>
          </a:r>
          <a:endParaRPr lang="es-ES" dirty="0"/>
        </a:p>
      </dgm:t>
    </dgm:pt>
    <dgm:pt modelId="{5B467DDA-ED45-4775-AE6D-FCA5B0798226}" type="parTrans" cxnId="{7AC14653-964D-4EA4-B586-10DEC73E7BE7}">
      <dgm:prSet/>
      <dgm:spPr/>
      <dgm:t>
        <a:bodyPr/>
        <a:lstStyle/>
        <a:p>
          <a:endParaRPr lang="es-ES"/>
        </a:p>
      </dgm:t>
    </dgm:pt>
    <dgm:pt modelId="{1F284640-0F00-417F-824E-A8B5B6D94C42}" type="sibTrans" cxnId="{7AC14653-964D-4EA4-B586-10DEC73E7BE7}">
      <dgm:prSet/>
      <dgm:spPr/>
      <dgm:t>
        <a:bodyPr/>
        <a:lstStyle/>
        <a:p>
          <a:endParaRPr lang="es-ES"/>
        </a:p>
      </dgm:t>
    </dgm:pt>
    <dgm:pt modelId="{0D7D2D86-3E80-4578-9FEC-6C4EEB227404}" type="pres">
      <dgm:prSet presAssocID="{8BA0EED9-A603-4C0E-B2E5-C0719BA5169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A0D2482B-5F04-46B8-9C5A-12313037E657}" type="pres">
      <dgm:prSet presAssocID="{C75D7B8E-B459-47B6-B65F-32206C6940A5}" presName="composite" presStyleCnt="0"/>
      <dgm:spPr/>
    </dgm:pt>
    <dgm:pt modelId="{07B8867A-A4B8-413D-94B8-E4122C355C52}" type="pres">
      <dgm:prSet presAssocID="{C75D7B8E-B459-47B6-B65F-32206C6940A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A2BD345-D6F3-4E75-9449-4F596FACE58B}" type="pres">
      <dgm:prSet presAssocID="{C75D7B8E-B459-47B6-B65F-32206C6940A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6C20E8C-89FC-4545-87A1-343168C86391}" type="pres">
      <dgm:prSet presAssocID="{A808801A-446B-4DC8-BE54-2BDE7CC6D23B}" presName="sp" presStyleCnt="0"/>
      <dgm:spPr/>
    </dgm:pt>
    <dgm:pt modelId="{C87C9E6E-BFF5-40A8-843A-4402FA00AB3F}" type="pres">
      <dgm:prSet presAssocID="{7D15F804-A88B-4F0B-8024-30B855DB3DEB}" presName="composite" presStyleCnt="0"/>
      <dgm:spPr/>
    </dgm:pt>
    <dgm:pt modelId="{13206083-3EF9-43BC-ACB2-B15FC337B3E9}" type="pres">
      <dgm:prSet presAssocID="{7D15F804-A88B-4F0B-8024-30B855DB3DE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F739EC5F-A130-49BE-B738-0FA6124C7B9E}" type="pres">
      <dgm:prSet presAssocID="{7D15F804-A88B-4F0B-8024-30B855DB3DE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6BFC25B-61CD-4C36-A8E4-3F08B8ECD1FB}" type="pres">
      <dgm:prSet presAssocID="{6264AB12-6890-46EA-B6C6-BA11CC5635FC}" presName="sp" presStyleCnt="0"/>
      <dgm:spPr/>
    </dgm:pt>
    <dgm:pt modelId="{516EE397-5370-4A99-B9AE-513A69CDD2A0}" type="pres">
      <dgm:prSet presAssocID="{40F4805C-2298-434D-8272-95E3AA9429B7}" presName="composite" presStyleCnt="0"/>
      <dgm:spPr/>
    </dgm:pt>
    <dgm:pt modelId="{A5D705E6-3AB1-40E1-BD10-51B72FFC5FC6}" type="pres">
      <dgm:prSet presAssocID="{40F4805C-2298-434D-8272-95E3AA9429B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370AD3A-F1CB-415C-B00B-8F0E92DEED19}" type="pres">
      <dgm:prSet presAssocID="{40F4805C-2298-434D-8272-95E3AA9429B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F5493F4-BCB4-41B3-8995-13576A08BF04}" srcId="{8BA0EED9-A603-4C0E-B2E5-C0719BA51699}" destId="{C75D7B8E-B459-47B6-B65F-32206C6940A5}" srcOrd="0" destOrd="0" parTransId="{D4175E37-D9E5-4C6D-815B-DE2A2BFF0111}" sibTransId="{A808801A-446B-4DC8-BE54-2BDE7CC6D23B}"/>
    <dgm:cxn modelId="{853D35C4-A34A-4B26-B0B6-CF786920EB99}" srcId="{7D15F804-A88B-4F0B-8024-30B855DB3DEB}" destId="{ADF638B6-652F-4AC2-968E-964B9ED20EDA}" srcOrd="1" destOrd="0" parTransId="{C87AA62B-A093-4643-8F83-BF6256A80E56}" sibTransId="{28F2812C-B396-4243-BC3D-0D45E52A11F2}"/>
    <dgm:cxn modelId="{48963658-88F7-450E-929A-6EE79B7B2C47}" srcId="{40F4805C-2298-434D-8272-95E3AA9429B7}" destId="{E2D66A52-7127-4629-AF07-4C37BB3094E6}" srcOrd="0" destOrd="0" parTransId="{6F0DC0FA-9205-4B6D-BD61-A024918B8CE2}" sibTransId="{BC337061-259B-427B-9F5B-C0E10AD311FB}"/>
    <dgm:cxn modelId="{F50DE486-E75F-4281-801F-ABDB85631DBD}" type="presOf" srcId="{90C0E2D8-BED2-43B1-A731-783695014E2E}" destId="{F739EC5F-A130-49BE-B738-0FA6124C7B9E}" srcOrd="0" destOrd="0" presId="urn:microsoft.com/office/officeart/2005/8/layout/chevron2"/>
    <dgm:cxn modelId="{CAF0FCE3-39A2-4440-9905-20D160A48C72}" srcId="{8BA0EED9-A603-4C0E-B2E5-C0719BA51699}" destId="{40F4805C-2298-434D-8272-95E3AA9429B7}" srcOrd="2" destOrd="0" parTransId="{3B20A749-DB15-4959-A250-C00954F36237}" sibTransId="{C2133089-CFE6-4BE2-B855-52A4A5B18EA4}"/>
    <dgm:cxn modelId="{CD2DFE5C-9B6E-47C4-9F07-F632614F2669}" type="presOf" srcId="{7D15F804-A88B-4F0B-8024-30B855DB3DEB}" destId="{13206083-3EF9-43BC-ACB2-B15FC337B3E9}" srcOrd="0" destOrd="0" presId="urn:microsoft.com/office/officeart/2005/8/layout/chevron2"/>
    <dgm:cxn modelId="{9D5640EF-B8AC-4A1B-BBA1-D8DF4B6EF410}" srcId="{8BA0EED9-A603-4C0E-B2E5-C0719BA51699}" destId="{7D15F804-A88B-4F0B-8024-30B855DB3DEB}" srcOrd="1" destOrd="0" parTransId="{12D8F3E2-3645-47BC-9A77-B19334521ABD}" sibTransId="{6264AB12-6890-46EA-B6C6-BA11CC5635FC}"/>
    <dgm:cxn modelId="{61C67FD6-E162-478F-9252-7B18BAC1ED63}" type="presOf" srcId="{8BA0EED9-A603-4C0E-B2E5-C0719BA51699}" destId="{0D7D2D86-3E80-4578-9FEC-6C4EEB227404}" srcOrd="0" destOrd="0" presId="urn:microsoft.com/office/officeart/2005/8/layout/chevron2"/>
    <dgm:cxn modelId="{C9BE4843-F7E0-4C1B-84F9-652A7A75665F}" type="presOf" srcId="{E2D66A52-7127-4629-AF07-4C37BB3094E6}" destId="{A370AD3A-F1CB-415C-B00B-8F0E92DEED19}" srcOrd="0" destOrd="0" presId="urn:microsoft.com/office/officeart/2005/8/layout/chevron2"/>
    <dgm:cxn modelId="{E8C55334-B528-470F-8805-91CCF80352D9}" type="presOf" srcId="{7E964EE9-6552-402A-8FF3-3F8144A5261E}" destId="{8A2BD345-D6F3-4E75-9449-4F596FACE58B}" srcOrd="0" destOrd="0" presId="urn:microsoft.com/office/officeart/2005/8/layout/chevron2"/>
    <dgm:cxn modelId="{C34A700A-E704-4642-A37D-CAC7734AEFC3}" srcId="{7D15F804-A88B-4F0B-8024-30B855DB3DEB}" destId="{90C0E2D8-BED2-43B1-A731-783695014E2E}" srcOrd="0" destOrd="0" parTransId="{91FD4479-E072-4906-AD28-7310BDFE6D0A}" sibTransId="{635A30D4-AFD6-4FB9-BA83-AD8F64C48E87}"/>
    <dgm:cxn modelId="{943482E9-6CBE-4F2F-B722-D07761752378}" type="presOf" srcId="{28E33851-E242-487D-9CB1-FCE274DC910B}" destId="{A370AD3A-F1CB-415C-B00B-8F0E92DEED19}" srcOrd="0" destOrd="1" presId="urn:microsoft.com/office/officeart/2005/8/layout/chevron2"/>
    <dgm:cxn modelId="{12D41BC7-B002-4FAE-953C-C024972F35FC}" srcId="{C75D7B8E-B459-47B6-B65F-32206C6940A5}" destId="{7E964EE9-6552-402A-8FF3-3F8144A5261E}" srcOrd="0" destOrd="0" parTransId="{CCFDC31F-2769-467E-8876-E42DA0C13319}" sibTransId="{ADB94E26-98BE-45E3-84BA-16B2026B4B05}"/>
    <dgm:cxn modelId="{F9F70592-6847-4346-8E35-EE24871402BC}" type="presOf" srcId="{40F4805C-2298-434D-8272-95E3AA9429B7}" destId="{A5D705E6-3AB1-40E1-BD10-51B72FFC5FC6}" srcOrd="0" destOrd="0" presId="urn:microsoft.com/office/officeart/2005/8/layout/chevron2"/>
    <dgm:cxn modelId="{6F6D38D6-2E6D-4991-8DFE-769258492313}" type="presOf" srcId="{C75D7B8E-B459-47B6-B65F-32206C6940A5}" destId="{07B8867A-A4B8-413D-94B8-E4122C355C52}" srcOrd="0" destOrd="0" presId="urn:microsoft.com/office/officeart/2005/8/layout/chevron2"/>
    <dgm:cxn modelId="{7613BC78-3E44-414A-A66E-0615125131E2}" type="presOf" srcId="{AC8809BB-85BA-4EA0-AE95-B065A81EFB32}" destId="{8A2BD345-D6F3-4E75-9449-4F596FACE58B}" srcOrd="0" destOrd="1" presId="urn:microsoft.com/office/officeart/2005/8/layout/chevron2"/>
    <dgm:cxn modelId="{1DD28885-D716-42A1-9CEA-545CB81BEBFD}" type="presOf" srcId="{ADF638B6-652F-4AC2-968E-964B9ED20EDA}" destId="{F739EC5F-A130-49BE-B738-0FA6124C7B9E}" srcOrd="0" destOrd="1" presId="urn:microsoft.com/office/officeart/2005/8/layout/chevron2"/>
    <dgm:cxn modelId="{6D399ADA-62FD-43FC-9D12-615E33E61AA6}" srcId="{C75D7B8E-B459-47B6-B65F-32206C6940A5}" destId="{AC8809BB-85BA-4EA0-AE95-B065A81EFB32}" srcOrd="1" destOrd="0" parTransId="{D96AA0BE-FD87-4AD2-8C8A-9F24EBCC38AE}" sibTransId="{96EDA0E1-B6D6-4075-A172-243F6A408F07}"/>
    <dgm:cxn modelId="{7AC14653-964D-4EA4-B586-10DEC73E7BE7}" srcId="{40F4805C-2298-434D-8272-95E3AA9429B7}" destId="{28E33851-E242-487D-9CB1-FCE274DC910B}" srcOrd="1" destOrd="0" parTransId="{5B467DDA-ED45-4775-AE6D-FCA5B0798226}" sibTransId="{1F284640-0F00-417F-824E-A8B5B6D94C42}"/>
    <dgm:cxn modelId="{B23EAAB6-F057-4164-BEB8-CFFAD0F546A4}" type="presParOf" srcId="{0D7D2D86-3E80-4578-9FEC-6C4EEB227404}" destId="{A0D2482B-5F04-46B8-9C5A-12313037E657}" srcOrd="0" destOrd="0" presId="urn:microsoft.com/office/officeart/2005/8/layout/chevron2"/>
    <dgm:cxn modelId="{663AB0B2-D1AA-4E31-A2C9-89B5F4A54B73}" type="presParOf" srcId="{A0D2482B-5F04-46B8-9C5A-12313037E657}" destId="{07B8867A-A4B8-413D-94B8-E4122C355C52}" srcOrd="0" destOrd="0" presId="urn:microsoft.com/office/officeart/2005/8/layout/chevron2"/>
    <dgm:cxn modelId="{0F26C4CE-B761-4C85-ABD6-CD1D7AC3CA9B}" type="presParOf" srcId="{A0D2482B-5F04-46B8-9C5A-12313037E657}" destId="{8A2BD345-D6F3-4E75-9449-4F596FACE58B}" srcOrd="1" destOrd="0" presId="urn:microsoft.com/office/officeart/2005/8/layout/chevron2"/>
    <dgm:cxn modelId="{393D0BB7-2014-4DDF-9644-7822228CC141}" type="presParOf" srcId="{0D7D2D86-3E80-4578-9FEC-6C4EEB227404}" destId="{C6C20E8C-89FC-4545-87A1-343168C86391}" srcOrd="1" destOrd="0" presId="urn:microsoft.com/office/officeart/2005/8/layout/chevron2"/>
    <dgm:cxn modelId="{66EB6B02-484D-43BA-B7A0-87E4E862C6A5}" type="presParOf" srcId="{0D7D2D86-3E80-4578-9FEC-6C4EEB227404}" destId="{C87C9E6E-BFF5-40A8-843A-4402FA00AB3F}" srcOrd="2" destOrd="0" presId="urn:microsoft.com/office/officeart/2005/8/layout/chevron2"/>
    <dgm:cxn modelId="{DC87D047-2289-4764-912B-FADE60C95B20}" type="presParOf" srcId="{C87C9E6E-BFF5-40A8-843A-4402FA00AB3F}" destId="{13206083-3EF9-43BC-ACB2-B15FC337B3E9}" srcOrd="0" destOrd="0" presId="urn:microsoft.com/office/officeart/2005/8/layout/chevron2"/>
    <dgm:cxn modelId="{E185854A-77D9-4AD6-BB13-0E09BFDA3B69}" type="presParOf" srcId="{C87C9E6E-BFF5-40A8-843A-4402FA00AB3F}" destId="{F739EC5F-A130-49BE-B738-0FA6124C7B9E}" srcOrd="1" destOrd="0" presId="urn:microsoft.com/office/officeart/2005/8/layout/chevron2"/>
    <dgm:cxn modelId="{B7499A30-FAAC-4A5F-832B-553AF1D2DAFF}" type="presParOf" srcId="{0D7D2D86-3E80-4578-9FEC-6C4EEB227404}" destId="{E6BFC25B-61CD-4C36-A8E4-3F08B8ECD1FB}" srcOrd="3" destOrd="0" presId="urn:microsoft.com/office/officeart/2005/8/layout/chevron2"/>
    <dgm:cxn modelId="{4DCF5499-3EEE-4B1B-B0CE-03A0CC32D67F}" type="presParOf" srcId="{0D7D2D86-3E80-4578-9FEC-6C4EEB227404}" destId="{516EE397-5370-4A99-B9AE-513A69CDD2A0}" srcOrd="4" destOrd="0" presId="urn:microsoft.com/office/officeart/2005/8/layout/chevron2"/>
    <dgm:cxn modelId="{A6D6DD30-F001-43AB-BBCA-9949870C8FE9}" type="presParOf" srcId="{516EE397-5370-4A99-B9AE-513A69CDD2A0}" destId="{A5D705E6-3AB1-40E1-BD10-51B72FFC5FC6}" srcOrd="0" destOrd="0" presId="urn:microsoft.com/office/officeart/2005/8/layout/chevron2"/>
    <dgm:cxn modelId="{5685E219-CBB8-42D3-B827-C675A1C7A436}" type="presParOf" srcId="{516EE397-5370-4A99-B9AE-513A69CDD2A0}" destId="{A370AD3A-F1CB-415C-B00B-8F0E92DEED1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98D35B-A2DF-486B-B16D-8325806BA33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9BEA070-09D6-40AC-AB0D-C86711BFDA28}">
      <dgm:prSet phldrT="[Texto]" custT="1"/>
      <dgm:spPr/>
      <dgm:t>
        <a:bodyPr/>
        <a:lstStyle/>
        <a:p>
          <a:r>
            <a:rPr lang="es-ES" sz="1800" b="1" dirty="0" smtClean="0">
              <a:solidFill>
                <a:schemeClr val="tx1"/>
              </a:solidFill>
            </a:rPr>
            <a:t>EOI</a:t>
          </a:r>
          <a:r>
            <a:rPr lang="es-ES" sz="1800" b="1" dirty="0" smtClean="0"/>
            <a:t> </a:t>
          </a:r>
          <a:endParaRPr lang="es-ES" sz="1800" b="1" dirty="0"/>
        </a:p>
      </dgm:t>
    </dgm:pt>
    <dgm:pt modelId="{3DCB296A-7E85-4949-BF1E-D09D50793FE9}" type="parTrans" cxnId="{F51ECEFD-7B9F-438C-92AF-39836A76FDE1}">
      <dgm:prSet/>
      <dgm:spPr/>
      <dgm:t>
        <a:bodyPr/>
        <a:lstStyle/>
        <a:p>
          <a:endParaRPr lang="es-ES"/>
        </a:p>
      </dgm:t>
    </dgm:pt>
    <dgm:pt modelId="{C74194BC-F580-422B-8CF3-9DAFBD4DCCAD}" type="sibTrans" cxnId="{F51ECEFD-7B9F-438C-92AF-39836A76FDE1}">
      <dgm:prSet/>
      <dgm:spPr/>
      <dgm:t>
        <a:bodyPr/>
        <a:lstStyle/>
        <a:p>
          <a:endParaRPr lang="es-ES"/>
        </a:p>
      </dgm:t>
    </dgm:pt>
    <dgm:pt modelId="{3FCEF002-6C0E-492C-A865-6BDEC2FBAE7E}">
      <dgm:prSet phldrT="[Texto]" custT="1"/>
      <dgm:spPr/>
      <dgm:t>
        <a:bodyPr/>
        <a:lstStyle/>
        <a:p>
          <a:r>
            <a:rPr lang="gl-ES" sz="1800" dirty="0" smtClean="0"/>
            <a:t>R.O.C Decreto 189/2010 (DOG 19-11-2010)</a:t>
          </a:r>
          <a:endParaRPr lang="es-ES" sz="1800" dirty="0"/>
        </a:p>
      </dgm:t>
    </dgm:pt>
    <dgm:pt modelId="{7850AA81-ABA0-4398-9403-3FA3B427AE7A}" type="parTrans" cxnId="{2E56BC78-F3B9-48EE-9888-FB5248200832}">
      <dgm:prSet/>
      <dgm:spPr/>
      <dgm:t>
        <a:bodyPr/>
        <a:lstStyle/>
        <a:p>
          <a:endParaRPr lang="es-ES"/>
        </a:p>
      </dgm:t>
    </dgm:pt>
    <dgm:pt modelId="{D614E2B0-A529-4F28-B684-8D63BAC9E85B}" type="sibTrans" cxnId="{2E56BC78-F3B9-48EE-9888-FB5248200832}">
      <dgm:prSet/>
      <dgm:spPr/>
      <dgm:t>
        <a:bodyPr/>
        <a:lstStyle/>
        <a:p>
          <a:endParaRPr lang="es-ES"/>
        </a:p>
      </dgm:t>
    </dgm:pt>
    <dgm:pt modelId="{D98E7AEC-B015-4BBF-AC33-BD65562D7122}">
      <dgm:prSet phldrT="[Texto]" custT="1"/>
      <dgm:spPr/>
      <dgm:t>
        <a:bodyPr/>
        <a:lstStyle/>
        <a:p>
          <a:r>
            <a:rPr lang="gl-ES" sz="1800" dirty="0" smtClean="0"/>
            <a:t>Orde do 5 de agosto de 2011 que o desenvolve ( DOG 18-08-2011).</a:t>
          </a:r>
          <a:endParaRPr lang="es-ES" sz="1800" dirty="0"/>
        </a:p>
      </dgm:t>
    </dgm:pt>
    <dgm:pt modelId="{DE519671-F953-482A-ADF4-364BA97A630A}" type="parTrans" cxnId="{C48F952A-1E76-4B77-9D8B-0E3794D5197C}">
      <dgm:prSet/>
      <dgm:spPr/>
      <dgm:t>
        <a:bodyPr/>
        <a:lstStyle/>
        <a:p>
          <a:endParaRPr lang="es-ES"/>
        </a:p>
      </dgm:t>
    </dgm:pt>
    <dgm:pt modelId="{B6181A53-FE3D-4416-8459-FAC680176D08}" type="sibTrans" cxnId="{C48F952A-1E76-4B77-9D8B-0E3794D5197C}">
      <dgm:prSet/>
      <dgm:spPr/>
      <dgm:t>
        <a:bodyPr/>
        <a:lstStyle/>
        <a:p>
          <a:endParaRPr lang="es-ES"/>
        </a:p>
      </dgm:t>
    </dgm:pt>
    <dgm:pt modelId="{90F31DF1-EBE0-4EC9-B50B-8DCB1EDC68FB}">
      <dgm:prSet phldrT="[Texto]" custT="1"/>
      <dgm:spPr/>
      <dgm:t>
        <a:bodyPr/>
        <a:lstStyle/>
        <a:p>
          <a:r>
            <a:rPr lang="es-ES" sz="1800" b="1" dirty="0" smtClean="0">
              <a:solidFill>
                <a:schemeClr val="tx1"/>
              </a:solidFill>
            </a:rPr>
            <a:t>CMUS</a:t>
          </a:r>
          <a:endParaRPr lang="es-ES" sz="1800" b="1" dirty="0">
            <a:solidFill>
              <a:schemeClr val="tx1"/>
            </a:solidFill>
          </a:endParaRPr>
        </a:p>
      </dgm:t>
    </dgm:pt>
    <dgm:pt modelId="{82070A4E-673B-4CE8-B45E-108E36749131}" type="parTrans" cxnId="{843A1277-5F64-4094-8401-90CFDA97954C}">
      <dgm:prSet/>
      <dgm:spPr/>
      <dgm:t>
        <a:bodyPr/>
        <a:lstStyle/>
        <a:p>
          <a:endParaRPr lang="es-ES"/>
        </a:p>
      </dgm:t>
    </dgm:pt>
    <dgm:pt modelId="{67EEFE24-02D7-4268-8A4D-59502C125AEE}" type="sibTrans" cxnId="{843A1277-5F64-4094-8401-90CFDA97954C}">
      <dgm:prSet/>
      <dgm:spPr/>
      <dgm:t>
        <a:bodyPr/>
        <a:lstStyle/>
        <a:p>
          <a:endParaRPr lang="es-ES"/>
        </a:p>
      </dgm:t>
    </dgm:pt>
    <dgm:pt modelId="{CE7BDF13-B76E-4D37-BC17-A29964795F51}">
      <dgm:prSet phldrT="[Texto]" custT="1"/>
      <dgm:spPr/>
      <dgm:t>
        <a:bodyPr/>
        <a:lstStyle/>
        <a:p>
          <a:r>
            <a:rPr lang="gl-ES" sz="1800" dirty="0" smtClean="0"/>
            <a:t>DECRETO 223/2010 (DOG 19/01/ 2011)</a:t>
          </a:r>
          <a:endParaRPr lang="es-ES" sz="1800" dirty="0"/>
        </a:p>
      </dgm:t>
    </dgm:pt>
    <dgm:pt modelId="{99D80CBB-BC9E-401A-9B0A-7B87ABF037FB}" type="parTrans" cxnId="{5C0AC922-FED0-4A2B-A913-76C4B28A52AA}">
      <dgm:prSet/>
      <dgm:spPr/>
      <dgm:t>
        <a:bodyPr/>
        <a:lstStyle/>
        <a:p>
          <a:endParaRPr lang="es-ES"/>
        </a:p>
      </dgm:t>
    </dgm:pt>
    <dgm:pt modelId="{1A6A4CFB-4D59-4137-8871-44368786126C}" type="sibTrans" cxnId="{5C0AC922-FED0-4A2B-A913-76C4B28A52AA}">
      <dgm:prSet/>
      <dgm:spPr/>
      <dgm:t>
        <a:bodyPr/>
        <a:lstStyle/>
        <a:p>
          <a:endParaRPr lang="es-ES"/>
        </a:p>
      </dgm:t>
    </dgm:pt>
    <dgm:pt modelId="{F290BA69-4B73-426E-9F95-9D8CE9DA8881}">
      <dgm:prSet phldrT="[Texto]" custT="1"/>
      <dgm:spPr/>
      <dgm:t>
        <a:bodyPr/>
        <a:lstStyle/>
        <a:p>
          <a:r>
            <a:rPr lang="gl-ES" sz="1800" dirty="0" smtClean="0"/>
            <a:t>ORDE do 4 de agosto de 2011 que o desenvolve (DOG do 18/08/2011)</a:t>
          </a:r>
          <a:endParaRPr lang="es-ES" sz="1800" dirty="0"/>
        </a:p>
      </dgm:t>
    </dgm:pt>
    <dgm:pt modelId="{989FCAC1-0453-4E64-8D97-6EED749D0D1E}" type="parTrans" cxnId="{5C5E2CF7-050E-4757-9164-FA1378F91BFC}">
      <dgm:prSet/>
      <dgm:spPr/>
      <dgm:t>
        <a:bodyPr/>
        <a:lstStyle/>
        <a:p>
          <a:endParaRPr lang="es-ES"/>
        </a:p>
      </dgm:t>
    </dgm:pt>
    <dgm:pt modelId="{E5FFAA9E-1140-4A11-A9C0-5F9875E2118A}" type="sibTrans" cxnId="{5C5E2CF7-050E-4757-9164-FA1378F91BFC}">
      <dgm:prSet/>
      <dgm:spPr/>
      <dgm:t>
        <a:bodyPr/>
        <a:lstStyle/>
        <a:p>
          <a:endParaRPr lang="es-ES"/>
        </a:p>
      </dgm:t>
    </dgm:pt>
    <dgm:pt modelId="{A69689E2-7812-483E-A8ED-82EBCBCDA619}">
      <dgm:prSet phldrT="[Texto]" custT="1"/>
      <dgm:spPr/>
      <dgm:t>
        <a:bodyPr/>
        <a:lstStyle/>
        <a:p>
          <a:endParaRPr lang="es-ES" sz="1800" dirty="0"/>
        </a:p>
      </dgm:t>
    </dgm:pt>
    <dgm:pt modelId="{7570CEA5-C524-4B4E-A2A4-57E0C9ED6AC0}" type="parTrans" cxnId="{0AB3E70D-6995-4358-9936-52B538D78102}">
      <dgm:prSet/>
      <dgm:spPr/>
      <dgm:t>
        <a:bodyPr/>
        <a:lstStyle/>
        <a:p>
          <a:endParaRPr lang="es-ES"/>
        </a:p>
      </dgm:t>
    </dgm:pt>
    <dgm:pt modelId="{41876CD9-0A42-411B-B24A-7E707EE30969}" type="sibTrans" cxnId="{0AB3E70D-6995-4358-9936-52B538D78102}">
      <dgm:prSet/>
      <dgm:spPr/>
      <dgm:t>
        <a:bodyPr/>
        <a:lstStyle/>
        <a:p>
          <a:endParaRPr lang="es-ES"/>
        </a:p>
      </dgm:t>
    </dgm:pt>
    <dgm:pt modelId="{E6732844-0A3C-4D53-AE8E-150A5BF1BFEA}" type="pres">
      <dgm:prSet presAssocID="{0C98D35B-A2DF-486B-B16D-8325806BA33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1CB32ACB-02BB-4091-9654-10CB1D0D59F3}" type="pres">
      <dgm:prSet presAssocID="{59BEA070-09D6-40AC-AB0D-C86711BFDA28}" presName="composite" presStyleCnt="0"/>
      <dgm:spPr/>
    </dgm:pt>
    <dgm:pt modelId="{3E0A0280-4189-4813-902D-E7E2D3F0A7AA}" type="pres">
      <dgm:prSet presAssocID="{59BEA070-09D6-40AC-AB0D-C86711BFDA28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118210A-9117-447C-9398-A91E9C534188}" type="pres">
      <dgm:prSet presAssocID="{59BEA070-09D6-40AC-AB0D-C86711BFDA28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D5A00A-DED2-46E4-B06F-E9657DF8BC22}" type="pres">
      <dgm:prSet presAssocID="{C74194BC-F580-422B-8CF3-9DAFBD4DCCAD}" presName="sp" presStyleCnt="0"/>
      <dgm:spPr/>
    </dgm:pt>
    <dgm:pt modelId="{8F9DD56A-0243-43E1-A7BB-FF9A685D739E}" type="pres">
      <dgm:prSet presAssocID="{90F31DF1-EBE0-4EC9-B50B-8DCB1EDC68FB}" presName="composite" presStyleCnt="0"/>
      <dgm:spPr/>
    </dgm:pt>
    <dgm:pt modelId="{FA6465BA-295C-456C-A83B-DF20F4FB5347}" type="pres">
      <dgm:prSet presAssocID="{90F31DF1-EBE0-4EC9-B50B-8DCB1EDC68FB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57F94A9-7A4B-43F3-BF00-F136D79D2B54}" type="pres">
      <dgm:prSet presAssocID="{90F31DF1-EBE0-4EC9-B50B-8DCB1EDC68FB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AB3E70D-6995-4358-9936-52B538D78102}" srcId="{59BEA070-09D6-40AC-AB0D-C86711BFDA28}" destId="{A69689E2-7812-483E-A8ED-82EBCBCDA619}" srcOrd="1" destOrd="0" parTransId="{7570CEA5-C524-4B4E-A2A4-57E0C9ED6AC0}" sibTransId="{41876CD9-0A42-411B-B24A-7E707EE30969}"/>
    <dgm:cxn modelId="{2E56BC78-F3B9-48EE-9888-FB5248200832}" srcId="{59BEA070-09D6-40AC-AB0D-C86711BFDA28}" destId="{3FCEF002-6C0E-492C-A865-6BDEC2FBAE7E}" srcOrd="0" destOrd="0" parTransId="{7850AA81-ABA0-4398-9403-3FA3B427AE7A}" sibTransId="{D614E2B0-A529-4F28-B684-8D63BAC9E85B}"/>
    <dgm:cxn modelId="{74C2FA1F-202E-408A-A9AB-35D0AFCA4D5F}" type="presOf" srcId="{59BEA070-09D6-40AC-AB0D-C86711BFDA28}" destId="{3E0A0280-4189-4813-902D-E7E2D3F0A7AA}" srcOrd="0" destOrd="0" presId="urn:microsoft.com/office/officeart/2005/8/layout/chevron2"/>
    <dgm:cxn modelId="{C48F952A-1E76-4B77-9D8B-0E3794D5197C}" srcId="{59BEA070-09D6-40AC-AB0D-C86711BFDA28}" destId="{D98E7AEC-B015-4BBF-AC33-BD65562D7122}" srcOrd="2" destOrd="0" parTransId="{DE519671-F953-482A-ADF4-364BA97A630A}" sibTransId="{B6181A53-FE3D-4416-8459-FAC680176D08}"/>
    <dgm:cxn modelId="{7F423645-0DD2-4DAC-A5B3-5C2DFEED4A3D}" type="presOf" srcId="{A69689E2-7812-483E-A8ED-82EBCBCDA619}" destId="{7118210A-9117-447C-9398-A91E9C534188}" srcOrd="0" destOrd="1" presId="urn:microsoft.com/office/officeart/2005/8/layout/chevron2"/>
    <dgm:cxn modelId="{843A1277-5F64-4094-8401-90CFDA97954C}" srcId="{0C98D35B-A2DF-486B-B16D-8325806BA337}" destId="{90F31DF1-EBE0-4EC9-B50B-8DCB1EDC68FB}" srcOrd="1" destOrd="0" parTransId="{82070A4E-673B-4CE8-B45E-108E36749131}" sibTransId="{67EEFE24-02D7-4268-8A4D-59502C125AEE}"/>
    <dgm:cxn modelId="{5C0AC922-FED0-4A2B-A913-76C4B28A52AA}" srcId="{90F31DF1-EBE0-4EC9-B50B-8DCB1EDC68FB}" destId="{CE7BDF13-B76E-4D37-BC17-A29964795F51}" srcOrd="0" destOrd="0" parTransId="{99D80CBB-BC9E-401A-9B0A-7B87ABF037FB}" sibTransId="{1A6A4CFB-4D59-4137-8871-44368786126C}"/>
    <dgm:cxn modelId="{5C5E2CF7-050E-4757-9164-FA1378F91BFC}" srcId="{90F31DF1-EBE0-4EC9-B50B-8DCB1EDC68FB}" destId="{F290BA69-4B73-426E-9F95-9D8CE9DA8881}" srcOrd="1" destOrd="0" parTransId="{989FCAC1-0453-4E64-8D97-6EED749D0D1E}" sibTransId="{E5FFAA9E-1140-4A11-A9C0-5F9875E2118A}"/>
    <dgm:cxn modelId="{B917C36E-752C-4ED6-892B-4DB34F2C9AD5}" type="presOf" srcId="{3FCEF002-6C0E-492C-A865-6BDEC2FBAE7E}" destId="{7118210A-9117-447C-9398-A91E9C534188}" srcOrd="0" destOrd="0" presId="urn:microsoft.com/office/officeart/2005/8/layout/chevron2"/>
    <dgm:cxn modelId="{9FC86AD3-9B73-40B0-B992-93190F0C136D}" type="presOf" srcId="{CE7BDF13-B76E-4D37-BC17-A29964795F51}" destId="{E57F94A9-7A4B-43F3-BF00-F136D79D2B54}" srcOrd="0" destOrd="0" presId="urn:microsoft.com/office/officeart/2005/8/layout/chevron2"/>
    <dgm:cxn modelId="{58934A36-FBEC-4FD2-A5A2-54DA528114DB}" type="presOf" srcId="{F290BA69-4B73-426E-9F95-9D8CE9DA8881}" destId="{E57F94A9-7A4B-43F3-BF00-F136D79D2B54}" srcOrd="0" destOrd="1" presId="urn:microsoft.com/office/officeart/2005/8/layout/chevron2"/>
    <dgm:cxn modelId="{F51ECEFD-7B9F-438C-92AF-39836A76FDE1}" srcId="{0C98D35B-A2DF-486B-B16D-8325806BA337}" destId="{59BEA070-09D6-40AC-AB0D-C86711BFDA28}" srcOrd="0" destOrd="0" parTransId="{3DCB296A-7E85-4949-BF1E-D09D50793FE9}" sibTransId="{C74194BC-F580-422B-8CF3-9DAFBD4DCCAD}"/>
    <dgm:cxn modelId="{76F67274-E84A-40B0-BF98-CCF732F35A62}" type="presOf" srcId="{0C98D35B-A2DF-486B-B16D-8325806BA337}" destId="{E6732844-0A3C-4D53-AE8E-150A5BF1BFEA}" srcOrd="0" destOrd="0" presId="urn:microsoft.com/office/officeart/2005/8/layout/chevron2"/>
    <dgm:cxn modelId="{84B8060F-1F28-41D6-8D50-31365FB539DA}" type="presOf" srcId="{D98E7AEC-B015-4BBF-AC33-BD65562D7122}" destId="{7118210A-9117-447C-9398-A91E9C534188}" srcOrd="0" destOrd="2" presId="urn:microsoft.com/office/officeart/2005/8/layout/chevron2"/>
    <dgm:cxn modelId="{E9F5B042-C827-4A10-B79A-8DC42876A290}" type="presOf" srcId="{90F31DF1-EBE0-4EC9-B50B-8DCB1EDC68FB}" destId="{FA6465BA-295C-456C-A83B-DF20F4FB5347}" srcOrd="0" destOrd="0" presId="urn:microsoft.com/office/officeart/2005/8/layout/chevron2"/>
    <dgm:cxn modelId="{5D09485E-1891-4712-A0EC-D785510B29B8}" type="presParOf" srcId="{E6732844-0A3C-4D53-AE8E-150A5BF1BFEA}" destId="{1CB32ACB-02BB-4091-9654-10CB1D0D59F3}" srcOrd="0" destOrd="0" presId="urn:microsoft.com/office/officeart/2005/8/layout/chevron2"/>
    <dgm:cxn modelId="{46EAFE45-8178-41B2-A8B9-4BE671BC26E0}" type="presParOf" srcId="{1CB32ACB-02BB-4091-9654-10CB1D0D59F3}" destId="{3E0A0280-4189-4813-902D-E7E2D3F0A7AA}" srcOrd="0" destOrd="0" presId="urn:microsoft.com/office/officeart/2005/8/layout/chevron2"/>
    <dgm:cxn modelId="{11F17AF0-AEFA-483C-A78D-76EFD410365C}" type="presParOf" srcId="{1CB32ACB-02BB-4091-9654-10CB1D0D59F3}" destId="{7118210A-9117-447C-9398-A91E9C534188}" srcOrd="1" destOrd="0" presId="urn:microsoft.com/office/officeart/2005/8/layout/chevron2"/>
    <dgm:cxn modelId="{EF2B3564-17D1-436C-AD41-CEC303EF7D69}" type="presParOf" srcId="{E6732844-0A3C-4D53-AE8E-150A5BF1BFEA}" destId="{FAD5A00A-DED2-46E4-B06F-E9657DF8BC22}" srcOrd="1" destOrd="0" presId="urn:microsoft.com/office/officeart/2005/8/layout/chevron2"/>
    <dgm:cxn modelId="{D2CCAF83-15FB-40FF-88DE-86C27F8D3EB0}" type="presParOf" srcId="{E6732844-0A3C-4D53-AE8E-150A5BF1BFEA}" destId="{8F9DD56A-0243-43E1-A7BB-FF9A685D739E}" srcOrd="2" destOrd="0" presId="urn:microsoft.com/office/officeart/2005/8/layout/chevron2"/>
    <dgm:cxn modelId="{A0E851F6-E43C-4757-AF77-62AF7B94785E}" type="presParOf" srcId="{8F9DD56A-0243-43E1-A7BB-FF9A685D739E}" destId="{FA6465BA-295C-456C-A83B-DF20F4FB5347}" srcOrd="0" destOrd="0" presId="urn:microsoft.com/office/officeart/2005/8/layout/chevron2"/>
    <dgm:cxn modelId="{9FC964C9-1866-40B4-B948-A6B0C96E0FB6}" type="presParOf" srcId="{8F9DD56A-0243-43E1-A7BB-FF9A685D739E}" destId="{E57F94A9-7A4B-43F3-BF00-F136D79D2B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38B27-E54E-4F15-9ADD-2419B52FCFB5}">
      <dsp:nvSpPr>
        <dsp:cNvPr id="0" name=""/>
        <dsp:cNvSpPr/>
      </dsp:nvSpPr>
      <dsp:spPr>
        <a:xfrm>
          <a:off x="3166313" y="-109290"/>
          <a:ext cx="1327155" cy="11138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Establecer un FIN/S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Pensar en algo que debemos lograr</a:t>
          </a:r>
          <a:endParaRPr lang="es-ES" sz="1400" kern="1200" dirty="0"/>
        </a:p>
      </dsp:txBody>
      <dsp:txXfrm>
        <a:off x="3220684" y="-54919"/>
        <a:ext cx="1218413" cy="1005061"/>
      </dsp:txXfrm>
    </dsp:sp>
    <dsp:sp modelId="{6F8056DD-661E-41A1-8928-B01CF723510D}">
      <dsp:nvSpPr>
        <dsp:cNvPr id="0" name=""/>
        <dsp:cNvSpPr/>
      </dsp:nvSpPr>
      <dsp:spPr>
        <a:xfrm>
          <a:off x="1798649" y="447611"/>
          <a:ext cx="4062483" cy="4062483"/>
        </a:xfrm>
        <a:custGeom>
          <a:avLst/>
          <a:gdLst/>
          <a:ahLst/>
          <a:cxnLst/>
          <a:rect l="0" t="0" r="0" b="0"/>
          <a:pathLst>
            <a:path>
              <a:moveTo>
                <a:pt x="2861531" y="177445"/>
              </a:moveTo>
              <a:arcTo wR="2031241" hR="2031241" stAng="17647617" swAng="9232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BE3EB5-121D-4650-A6A9-F7F958DB9726}">
      <dsp:nvSpPr>
        <dsp:cNvPr id="0" name=""/>
        <dsp:cNvSpPr/>
      </dsp:nvSpPr>
      <dsp:spPr>
        <a:xfrm>
          <a:off x="4808339" y="1031906"/>
          <a:ext cx="1561318" cy="862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400" kern="1200" noProof="0" dirty="0" smtClean="0"/>
            <a:t>Prever accións e organizar os pasos para lograr o  fin</a:t>
          </a:r>
          <a:endParaRPr lang="gl-ES" sz="1400" kern="1200" noProof="0" dirty="0"/>
        </a:p>
      </dsp:txBody>
      <dsp:txXfrm>
        <a:off x="4850450" y="1074017"/>
        <a:ext cx="1477096" cy="778428"/>
      </dsp:txXfrm>
    </dsp:sp>
    <dsp:sp modelId="{AF8D9D05-18F5-43A1-AD0A-95393211B00A}">
      <dsp:nvSpPr>
        <dsp:cNvPr id="0" name=""/>
        <dsp:cNvSpPr/>
      </dsp:nvSpPr>
      <dsp:spPr>
        <a:xfrm>
          <a:off x="1798649" y="447611"/>
          <a:ext cx="4062483" cy="4062483"/>
        </a:xfrm>
        <a:custGeom>
          <a:avLst/>
          <a:gdLst/>
          <a:ahLst/>
          <a:cxnLst/>
          <a:rect l="0" t="0" r="0" b="0"/>
          <a:pathLst>
            <a:path>
              <a:moveTo>
                <a:pt x="4030850" y="1674156"/>
              </a:moveTo>
              <a:arcTo wR="2031241" hR="2031241" stAng="20992499" swAng="121500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F44B5E-E9FE-49E1-8A39-3927A7FA8684}">
      <dsp:nvSpPr>
        <dsp:cNvPr id="0" name=""/>
        <dsp:cNvSpPr/>
      </dsp:nvSpPr>
      <dsp:spPr>
        <a:xfrm>
          <a:off x="4925420" y="3063148"/>
          <a:ext cx="1327155" cy="862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Identificar os recursos necesarios humanos</a:t>
          </a:r>
          <a:endParaRPr lang="es-ES" sz="1400" kern="1200" dirty="0"/>
        </a:p>
      </dsp:txBody>
      <dsp:txXfrm>
        <a:off x="4967531" y="3105259"/>
        <a:ext cx="1242933" cy="778428"/>
      </dsp:txXfrm>
    </dsp:sp>
    <dsp:sp modelId="{03EAEE3D-8C23-4108-B4AA-E2F2576C4688}">
      <dsp:nvSpPr>
        <dsp:cNvPr id="0" name=""/>
        <dsp:cNvSpPr/>
      </dsp:nvSpPr>
      <dsp:spPr>
        <a:xfrm>
          <a:off x="1798649" y="447611"/>
          <a:ext cx="4062483" cy="4062483"/>
        </a:xfrm>
        <a:custGeom>
          <a:avLst/>
          <a:gdLst/>
          <a:ahLst/>
          <a:cxnLst/>
          <a:rect l="0" t="0" r="0" b="0"/>
          <a:pathLst>
            <a:path>
              <a:moveTo>
                <a:pt x="3361001" y="3566717"/>
              </a:moveTo>
              <a:arcTo wR="2031241" hR="2031241" stAng="2946398" swAng="66730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1BC147-FEE9-452F-9043-BC9A36528E4E}">
      <dsp:nvSpPr>
        <dsp:cNvPr id="0" name=""/>
        <dsp:cNvSpPr/>
      </dsp:nvSpPr>
      <dsp:spPr>
        <a:xfrm>
          <a:off x="2936549" y="3981488"/>
          <a:ext cx="1786682" cy="10572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400" kern="1200" noProof="0" dirty="0" smtClean="0"/>
            <a:t>Prever  estándares para avaliar os procesos e os resultados</a:t>
          </a:r>
          <a:endParaRPr lang="gl-ES" sz="1400" kern="1200" noProof="0" dirty="0"/>
        </a:p>
      </dsp:txBody>
      <dsp:txXfrm>
        <a:off x="2988158" y="4033097"/>
        <a:ext cx="1683464" cy="953995"/>
      </dsp:txXfrm>
    </dsp:sp>
    <dsp:sp modelId="{9F2078D4-D1B3-43CD-B1C1-ABE203494032}">
      <dsp:nvSpPr>
        <dsp:cNvPr id="0" name=""/>
        <dsp:cNvSpPr/>
      </dsp:nvSpPr>
      <dsp:spPr>
        <a:xfrm>
          <a:off x="1798649" y="447611"/>
          <a:ext cx="4062483" cy="4062483"/>
        </a:xfrm>
        <a:custGeom>
          <a:avLst/>
          <a:gdLst/>
          <a:ahLst/>
          <a:cxnLst/>
          <a:rect l="0" t="0" r="0" b="0"/>
          <a:pathLst>
            <a:path>
              <a:moveTo>
                <a:pt x="1022638" y="3794381"/>
              </a:moveTo>
              <a:arcTo wR="2031241" hR="2031241" stAng="7186302" swAng="66730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7DF2F-3517-46C2-AE3E-074B087F6674}">
      <dsp:nvSpPr>
        <dsp:cNvPr id="0" name=""/>
        <dsp:cNvSpPr/>
      </dsp:nvSpPr>
      <dsp:spPr>
        <a:xfrm>
          <a:off x="1407206" y="3063148"/>
          <a:ext cx="1327155" cy="862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500" kern="1200" noProof="0" dirty="0" smtClean="0"/>
            <a:t>Identificar puntos fortes e débiles</a:t>
          </a:r>
          <a:endParaRPr lang="gl-ES" sz="1500" kern="1200" noProof="0" dirty="0"/>
        </a:p>
      </dsp:txBody>
      <dsp:txXfrm>
        <a:off x="1449317" y="3105259"/>
        <a:ext cx="1242933" cy="778428"/>
      </dsp:txXfrm>
    </dsp:sp>
    <dsp:sp modelId="{2DE5F503-4A8D-4333-889E-E2C5DBCCAF5D}">
      <dsp:nvSpPr>
        <dsp:cNvPr id="0" name=""/>
        <dsp:cNvSpPr/>
      </dsp:nvSpPr>
      <dsp:spPr>
        <a:xfrm>
          <a:off x="1798649" y="447611"/>
          <a:ext cx="4062483" cy="4062483"/>
        </a:xfrm>
        <a:custGeom>
          <a:avLst/>
          <a:gdLst/>
          <a:ahLst/>
          <a:cxnLst/>
          <a:rect l="0" t="0" r="0" b="0"/>
          <a:pathLst>
            <a:path>
              <a:moveTo>
                <a:pt x="31633" y="2388327"/>
              </a:moveTo>
              <a:arcTo wR="2031241" hR="2031241" stAng="10192499" swAng="121500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41646-8576-4CDE-BB40-35D512769C77}">
      <dsp:nvSpPr>
        <dsp:cNvPr id="0" name=""/>
        <dsp:cNvSpPr/>
      </dsp:nvSpPr>
      <dsp:spPr>
        <a:xfrm>
          <a:off x="1407206" y="1031906"/>
          <a:ext cx="1327155" cy="8626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gl-ES" sz="1500" kern="1200" noProof="0" dirty="0" smtClean="0"/>
            <a:t>Establecer plans de mellora</a:t>
          </a:r>
          <a:endParaRPr lang="gl-ES" sz="1500" kern="1200" noProof="0" dirty="0"/>
        </a:p>
      </dsp:txBody>
      <dsp:txXfrm>
        <a:off x="1449317" y="1074017"/>
        <a:ext cx="1242933" cy="778428"/>
      </dsp:txXfrm>
    </dsp:sp>
    <dsp:sp modelId="{6F06FADC-92E0-4B58-94E9-12DB0D68C090}">
      <dsp:nvSpPr>
        <dsp:cNvPr id="0" name=""/>
        <dsp:cNvSpPr/>
      </dsp:nvSpPr>
      <dsp:spPr>
        <a:xfrm>
          <a:off x="1798649" y="447611"/>
          <a:ext cx="4062483" cy="4062483"/>
        </a:xfrm>
        <a:custGeom>
          <a:avLst/>
          <a:gdLst/>
          <a:ahLst/>
          <a:cxnLst/>
          <a:rect l="0" t="0" r="0" b="0"/>
          <a:pathLst>
            <a:path>
              <a:moveTo>
                <a:pt x="738811" y="464217"/>
              </a:moveTo>
              <a:arcTo wR="2031241" hR="2031241" stAng="13829118" swAng="92326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B8867A-A4B8-413D-94B8-E4122C355C52}">
      <dsp:nvSpPr>
        <dsp:cNvPr id="0" name=""/>
        <dsp:cNvSpPr/>
      </dsp:nvSpPr>
      <dsp:spPr>
        <a:xfrm rot="5400000">
          <a:off x="-245395" y="24805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EI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CEP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CEIP</a:t>
          </a:r>
          <a:endParaRPr lang="es-ES" sz="1800" b="1" kern="1200" dirty="0">
            <a:solidFill>
              <a:schemeClr val="tx1"/>
            </a:solidFill>
          </a:endParaRPr>
        </a:p>
      </dsp:txBody>
      <dsp:txXfrm rot="-5400000">
        <a:off x="1" y="575246"/>
        <a:ext cx="1145177" cy="490791"/>
      </dsp:txXfrm>
    </dsp:sp>
    <dsp:sp modelId="{8A2BD345-D6F3-4E75-9449-4F596FACE58B}">
      <dsp:nvSpPr>
        <dsp:cNvPr id="0" name=""/>
        <dsp:cNvSpPr/>
      </dsp:nvSpPr>
      <dsp:spPr>
        <a:xfrm rot="5400000">
          <a:off x="4155419" y="-3007584"/>
          <a:ext cx="1063938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R.O.C. Decreto 374/1996. (DOG 21-10-96)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err="1" smtClean="0"/>
            <a:t>Orde</a:t>
          </a:r>
          <a:r>
            <a:rPr lang="es-ES" sz="2100" kern="1200" dirty="0" smtClean="0"/>
            <a:t> do 22/07/1997 que o </a:t>
          </a:r>
          <a:r>
            <a:rPr lang="es-ES" sz="2100" kern="1200" dirty="0" err="1" smtClean="0"/>
            <a:t>desenvolve</a:t>
          </a:r>
          <a:r>
            <a:rPr lang="es-ES" sz="2100" kern="1200" dirty="0" smtClean="0"/>
            <a:t> (DOG. 02-09-97)</a:t>
          </a:r>
          <a:endParaRPr lang="es-ES" sz="2100" kern="1200" dirty="0"/>
        </a:p>
      </dsp:txBody>
      <dsp:txXfrm rot="-5400000">
        <a:off x="1145178" y="54594"/>
        <a:ext cx="7032485" cy="960064"/>
      </dsp:txXfrm>
    </dsp:sp>
    <dsp:sp modelId="{13206083-3EF9-43BC-ACB2-B15FC337B3E9}">
      <dsp:nvSpPr>
        <dsp:cNvPr id="0" name=""/>
        <dsp:cNvSpPr/>
      </dsp:nvSpPr>
      <dsp:spPr>
        <a:xfrm rot="5400000">
          <a:off x="-245395" y="169039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solidFill>
                <a:schemeClr val="tx1"/>
              </a:solidFill>
            </a:rPr>
            <a:t>CPI</a:t>
          </a:r>
          <a:endParaRPr lang="es-ES" sz="3200" kern="1200" dirty="0">
            <a:solidFill>
              <a:schemeClr val="tx1"/>
            </a:solidFill>
          </a:endParaRPr>
        </a:p>
      </dsp:txBody>
      <dsp:txXfrm rot="-5400000">
        <a:off x="1" y="2017586"/>
        <a:ext cx="1145177" cy="490791"/>
      </dsp:txXfrm>
    </dsp:sp>
    <dsp:sp modelId="{F739EC5F-A130-49BE-B738-0FA6124C7B9E}">
      <dsp:nvSpPr>
        <dsp:cNvPr id="0" name=""/>
        <dsp:cNvSpPr/>
      </dsp:nvSpPr>
      <dsp:spPr>
        <a:xfrm rot="5400000">
          <a:off x="4155699" y="-156552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err="1" smtClean="0"/>
            <a:t>R.O.C.</a:t>
          </a:r>
          <a:r>
            <a:rPr lang="pt-BR" sz="2000" kern="1200" dirty="0" smtClean="0"/>
            <a:t> Decreto 7/1999.</a:t>
          </a:r>
          <a:r>
            <a:rPr lang="es-ES" sz="2000" kern="1200" dirty="0" smtClean="0"/>
            <a:t>(DOG 26-01-99).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kern="1200" dirty="0" err="1" smtClean="0"/>
            <a:t>Orde</a:t>
          </a:r>
          <a:r>
            <a:rPr lang="pt-BR" sz="2000" kern="1200" dirty="0" smtClean="0"/>
            <a:t> do 3 de outubro de 2000 </a:t>
          </a:r>
          <a:r>
            <a:rPr lang="pt-BR" sz="1800" kern="1200" dirty="0" smtClean="0"/>
            <a:t>que o desenvolve </a:t>
          </a:r>
          <a:r>
            <a:rPr lang="pt-BR" sz="2000" kern="1200" dirty="0" smtClean="0"/>
            <a:t>(DOG 02/11/200).</a:t>
          </a:r>
          <a:endParaRPr lang="es-ES" sz="2000" kern="1200" dirty="0"/>
        </a:p>
      </dsp:txBody>
      <dsp:txXfrm rot="-5400000">
        <a:off x="1145178" y="1496907"/>
        <a:ext cx="7032512" cy="959559"/>
      </dsp:txXfrm>
    </dsp:sp>
    <dsp:sp modelId="{A5D705E6-3AB1-40E1-BD10-51B72FFC5FC6}">
      <dsp:nvSpPr>
        <dsp:cNvPr id="0" name=""/>
        <dsp:cNvSpPr/>
      </dsp:nvSpPr>
      <dsp:spPr>
        <a:xfrm rot="5400000">
          <a:off x="-245395" y="3132732"/>
          <a:ext cx="1635968" cy="114517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>
              <a:solidFill>
                <a:schemeClr val="tx1"/>
              </a:solidFill>
            </a:rPr>
            <a:t>IES</a:t>
          </a:r>
          <a:endParaRPr lang="es-ES" sz="3200" kern="1200" dirty="0">
            <a:solidFill>
              <a:schemeClr val="tx1"/>
            </a:solidFill>
          </a:endParaRPr>
        </a:p>
      </dsp:txBody>
      <dsp:txXfrm rot="-5400000">
        <a:off x="1" y="3459926"/>
        <a:ext cx="1145177" cy="490791"/>
      </dsp:txXfrm>
    </dsp:sp>
    <dsp:sp modelId="{A370AD3A-F1CB-415C-B00B-8F0E92DEED19}">
      <dsp:nvSpPr>
        <dsp:cNvPr id="0" name=""/>
        <dsp:cNvSpPr/>
      </dsp:nvSpPr>
      <dsp:spPr>
        <a:xfrm rot="5400000">
          <a:off x="4155699" y="-123184"/>
          <a:ext cx="1063379" cy="708442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100" kern="1200" dirty="0" smtClean="0"/>
            <a:t>R.O.C. Decreto 324/1996 (DOG 09-08-96).</a:t>
          </a:r>
          <a:endParaRPr lang="es-E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100" kern="1200" dirty="0" err="1" smtClean="0"/>
            <a:t>Orde</a:t>
          </a:r>
          <a:r>
            <a:rPr lang="pt-BR" sz="2100" kern="1200" dirty="0" smtClean="0"/>
            <a:t> do 1 de agosto de 1997 que o desenvolve </a:t>
          </a:r>
          <a:r>
            <a:rPr lang="es-ES" sz="2100" kern="1200" dirty="0" smtClean="0"/>
            <a:t>(DOG. 02-09-97)</a:t>
          </a:r>
          <a:r>
            <a:rPr lang="pt-BR" sz="2100" kern="1200" dirty="0" smtClean="0"/>
            <a:t> </a:t>
          </a:r>
          <a:endParaRPr lang="es-ES" sz="2100" kern="1200" dirty="0"/>
        </a:p>
      </dsp:txBody>
      <dsp:txXfrm rot="-5400000">
        <a:off x="1145178" y="2939247"/>
        <a:ext cx="7032512" cy="9595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0A0280-4189-4813-902D-E7E2D3F0A7AA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EOI</a:t>
          </a:r>
          <a:r>
            <a:rPr lang="es-ES" sz="1800" b="1" kern="1200" dirty="0" smtClean="0"/>
            <a:t> </a:t>
          </a:r>
          <a:endParaRPr lang="es-ES" sz="1800" b="1" kern="1200" dirty="0"/>
        </a:p>
      </dsp:txBody>
      <dsp:txXfrm rot="-5400000">
        <a:off x="1" y="842399"/>
        <a:ext cx="1683092" cy="721325"/>
      </dsp:txXfrm>
    </dsp:sp>
    <dsp:sp modelId="{7118210A-9117-447C-9398-A91E9C534188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800" kern="1200" dirty="0" smtClean="0"/>
            <a:t>R.O.C Decreto 189/2010 (DOG 19-11-2010)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800" kern="1200" dirty="0" smtClean="0"/>
            <a:t>Orde do 5 de agosto de 2011 que o desenvolve ( DOG 18-08-2011).</a:t>
          </a:r>
          <a:endParaRPr lang="es-ES" sz="1800" kern="1200" dirty="0"/>
        </a:p>
      </dsp:txBody>
      <dsp:txXfrm rot="-5400000">
        <a:off x="1683093" y="77146"/>
        <a:ext cx="6470214" cy="1410285"/>
      </dsp:txXfrm>
    </dsp:sp>
    <dsp:sp modelId="{FA6465BA-295C-456C-A83B-DF20F4FB5347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</a:rPr>
            <a:t>CMUS</a:t>
          </a:r>
          <a:endParaRPr lang="es-ES" sz="1800" b="1" kern="1200" dirty="0">
            <a:solidFill>
              <a:schemeClr val="tx1"/>
            </a:solidFill>
          </a:endParaRPr>
        </a:p>
      </dsp:txBody>
      <dsp:txXfrm rot="-5400000">
        <a:off x="1" y="2962237"/>
        <a:ext cx="1683092" cy="721325"/>
      </dsp:txXfrm>
    </dsp:sp>
    <dsp:sp modelId="{E57F94A9-7A4B-43F3-BF00-F136D79D2B54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800" kern="1200" dirty="0" smtClean="0"/>
            <a:t>DECRETO 223/2010 (DOG 19/01/ 2011)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gl-ES" sz="1800" kern="1200" dirty="0" smtClean="0"/>
            <a:t>ORDE do 4 de agosto de 2011 que o desenvolve (DOG do 18/08/2011)</a:t>
          </a:r>
          <a:endParaRPr lang="es-ES" sz="1800" kern="1200" dirty="0"/>
        </a:p>
      </dsp:txBody>
      <dsp:txXfrm rot="-5400000">
        <a:off x="1683093" y="2196984"/>
        <a:ext cx="6470214" cy="1410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  <a:extLst/>
          </a:lstStyle>
          <a:p>
            <a:endParaRPr lang="es-E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  <a:extLst/>
          </a:lstStyle>
          <a:p>
            <a:fld id="{6E7D018D-748F-47BF-843A-40349A141CAC}" type="datetimeFigureOut">
              <a:rPr lang="es-ES" smtClean="0"/>
              <a:pPr/>
              <a:t>11/07/2017</a:t>
            </a:fld>
            <a:endParaRPr lang="es-E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  <a:extLst/>
          </a:lstStyle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  <a:extLst/>
          </a:lstStyle>
          <a:p>
            <a:fld id="{04AC5213-BACC-41AB-9B61-B40CF6C5296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4981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es-ES" sz="1200"/>
            </a:lvl1pPr>
            <a:extLst/>
          </a:lstStyle>
          <a:p>
            <a:fld id="{23E9B8FB-2ABD-42C9-A6DA-A6789EAF441D}" type="datetimeFigureOut">
              <a:rPr lang="gl-ES"/>
              <a:pPr/>
              <a:t>11/07/2017</a:t>
            </a:fld>
            <a:endParaRPr lang="es-E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s-E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es-ES" sz="1200"/>
            </a:lvl1pPr>
            <a:extLst/>
          </a:lstStyle>
          <a:p>
            <a:endParaRPr lang="es-E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es-ES" sz="1200"/>
            </a:lvl1pPr>
            <a:extLst/>
          </a:lstStyle>
          <a:p>
            <a:fld id="{BE2A7042-DEED-4AA1-9E89-4A16B2572577}" type="slidenum">
              <a:rPr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957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ada del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es-ES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 del álbum de fotografías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chemeClr val="bg1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lang="es-ES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es-ES"/>
              <a:t>Haga clic para agregar la fecha u otros detalles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: en horizont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: mi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en vertic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en horizont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16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en vertical con título gra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2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: 1 en vertical y 3 en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: 3 en horizontal y 2 e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: 2 en horizontal y 3 e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adra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es-ES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cuadra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es-ES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es-ES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orizont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es-ES" sz="2400" i="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ic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es-ES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gl-ES"/>
              <a:pPr/>
              <a:t>11/07/2017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/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 lang="gl-ES"/>
              <a:pPr/>
              <a:t>11/07/2017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/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s-ES" sz="2400">
              <a:latin typeface="Times New Roman" pitchFamily="18" charset="0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6B38D-D0DE-4A63-B271-9479A62F6FA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5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6 Elipse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gl-ES"/>
          </a:p>
        </p:txBody>
      </p:sp>
      <p:sp>
        <p:nvSpPr>
          <p:cNvPr id="9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gl-ES"/>
          </a:p>
        </p:txBody>
      </p:sp>
      <p:sp>
        <p:nvSpPr>
          <p:cNvPr id="10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606198-6413-4996-AB50-35054E0A782C}" type="slidenum">
              <a:rPr lang="gl-ES"/>
              <a:pPr>
                <a:defRPr/>
              </a:pPr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talla completa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kumimoji="0" lang="es-ES" i="0"/>
              <a:t>Haga clic en el icono para agregar una imagen a página completa</a:t>
            </a:r>
            <a:endParaRPr kumimoji="0" lang="es-ES" i="0" baseline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ción del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es-ES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subtítulo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es-ES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es-ES"/>
              <a:t>Haga clic para agregar el título de la sección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en vertic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en horizont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es-ES" sz="18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: mixt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es-ES" sz="2000" i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: en vertical con títul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es-ES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es-ES" sz="20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es-ES" sz="20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es-ES" sz="2000" baseline="0"/>
            </a:lvl1pPr>
            <a:extLst/>
          </a:lstStyle>
          <a:p>
            <a:pPr lvl="0"/>
            <a:r>
              <a:rPr kumimoji="0" lang="es-ES"/>
              <a:t>Haga clic para agregar el título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es-ES">
                <a:solidFill>
                  <a:srgbClr val="FFFFFF"/>
                </a:solidFill>
              </a:rPr>
              <a:pPr/>
              <a:t>‹Nº›</a:t>
            </a:fld>
            <a:endParaRPr kumimoji="0" lang="es-E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es-E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pPr eaLnBrk="1" latinLnBrk="0" hangingPunct="1"/>
            <a:r>
              <a:rPr kumimoji="0" lang="es-ES" smtClean="0"/>
              <a:t>Haga clic para modificar el estilo de título del patrón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es-ES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es-ES">
                <a:solidFill>
                  <a:schemeClr val="bg1"/>
                </a:solidFill>
              </a:rPr>
              <a:pPr algn="r"/>
              <a:t>11/07/2017</a:t>
            </a:fld>
            <a:endParaRPr kumimoji="0" lang="es-E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lang="es-ES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es-E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es-ES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es-ES">
                <a:solidFill>
                  <a:schemeClr val="bg1"/>
                </a:solidFill>
              </a:rPr>
              <a:pPr/>
              <a:t>‹Nº›</a:t>
            </a:fld>
            <a:endParaRPr kumimoji="0" lang="es-ES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lang="es-ES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lang="es-ES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lang="es-ES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lang="es-ES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lang="es-ES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lang="es-ES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es-ES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enquisa%20directores%202016%20Platega.odt" TargetMode="External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37.jpg"/><Relationship Id="rId5" Type="http://schemas.openxmlformats.org/officeDocument/2006/relationships/image" Target="../media/image36.jpg"/><Relationship Id="rId4" Type="http://schemas.openxmlformats.org/officeDocument/2006/relationships/image" Target="../media/image35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ANd9GcSzIa6phnQgMLSmy_7n9u-sCAGaX5UCD6PuWwDP306fuCDqxMRLN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836613"/>
            <a:ext cx="5689600" cy="547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for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332656"/>
            <a:ext cx="2209800" cy="206692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Entra no foro!!!</a:t>
            </a:r>
            <a:endParaRPr lang="es-ES" b="1" dirty="0"/>
          </a:p>
        </p:txBody>
      </p:sp>
      <p:pic>
        <p:nvPicPr>
          <p:cNvPr id="4" name="3 Marcador de contenido" descr="for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71600" y="3044030"/>
            <a:ext cx="7560839" cy="3193281"/>
          </a:xfrm>
          <a:prstGeom prst="smileyFace">
            <a:avLst/>
          </a:prstGeom>
        </p:spPr>
      </p:pic>
      <p:pic>
        <p:nvPicPr>
          <p:cNvPr id="6" name="5 Imagen" descr="yes you ca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1124744"/>
            <a:ext cx="23336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39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>
                <a:hlinkClick r:id="rId2" action="ppaction://hlinkfile"/>
              </a:rPr>
              <a:t>enquisa directores 2016 </a:t>
            </a:r>
            <a:r>
              <a:rPr lang="gl-ES" dirty="0" err="1" smtClean="0">
                <a:hlinkClick r:id="rId2" action="ppaction://hlinkfile"/>
              </a:rPr>
              <a:t>Platega</a:t>
            </a:r>
            <a:r>
              <a:rPr lang="gl-ES" dirty="0" smtClean="0">
                <a:hlinkClick r:id="rId2" action="ppaction://hlinkfile"/>
              </a:rPr>
              <a:t>.</a:t>
            </a:r>
            <a:r>
              <a:rPr lang="gl-ES" dirty="0" err="1" smtClean="0">
                <a:hlinkClick r:id="rId2" action="ppaction://hlinkfile"/>
              </a:rPr>
              <a:t>odt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36844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E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Valoración da </a:t>
            </a:r>
            <a:r>
              <a:rPr lang="es-ES" b="1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edicion</a:t>
            </a:r>
            <a:r>
              <a:rPr lang="es-ES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pasada</a:t>
            </a:r>
            <a:endParaRPr lang="es-ES" dirty="0"/>
          </a:p>
        </p:txBody>
      </p:sp>
      <p:sp>
        <p:nvSpPr>
          <p:cNvPr id="1024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buNone/>
            </a:pPr>
            <a:r>
              <a:rPr lang="es-ES" sz="1600" dirty="0" smtClean="0"/>
              <a:t/>
            </a:r>
            <a:br>
              <a:rPr lang="es-ES" sz="1600" dirty="0" smtClean="0"/>
            </a:br>
            <a:r>
              <a:rPr lang="gl-ES" sz="1600" i="1" dirty="0" smtClean="0"/>
              <a:t>Documentos pedagóxicos e organizativos de centro.,</a:t>
            </a:r>
            <a:r>
              <a:rPr lang="gl-ES" sz="1600" i="1" dirty="0" err="1" smtClean="0"/>
              <a:t>Titorización</a:t>
            </a:r>
            <a:r>
              <a:rPr lang="gl-ES" sz="1600" i="1" dirty="0" smtClean="0"/>
              <a:t> da fase en </a:t>
            </a:r>
            <a:r>
              <a:rPr lang="gl-ES" sz="1600" i="1" dirty="0" err="1" smtClean="0"/>
              <a:t>rede</a:t>
            </a:r>
            <a:r>
              <a:rPr lang="gl-ES" sz="1600" dirty="0" err="1" smtClean="0"/>
              <a:t> </a:t>
            </a:r>
            <a:r>
              <a:rPr lang="gl-ES" sz="1600" b="1" dirty="0" smtClean="0"/>
              <a:t>&gt;&gt; Media 4,3</a:t>
            </a:r>
            <a:endParaRPr lang="gl-ES" sz="1600" dirty="0" smtClean="0"/>
          </a:p>
          <a:p>
            <a:r>
              <a:rPr lang="gl-ES" sz="1600" b="1" dirty="0" smtClean="0"/>
              <a:t>O que estivo ben...</a:t>
            </a:r>
            <a:endParaRPr lang="gl-ES" sz="1600" dirty="0" smtClean="0"/>
          </a:p>
          <a:p>
            <a:r>
              <a:rPr lang="gl-ES" sz="1600" i="1" dirty="0" smtClean="0"/>
              <a:t>Fase </a:t>
            </a:r>
            <a:r>
              <a:rPr lang="gl-ES" sz="1600" i="1" dirty="0" err="1" smtClean="0"/>
              <a:t>colaborativa</a:t>
            </a:r>
            <a:r>
              <a:rPr lang="gl-ES" sz="1600" i="1" dirty="0" smtClean="0"/>
              <a:t> en rede.</a:t>
            </a:r>
            <a:endParaRPr lang="gl-ES" sz="1600" dirty="0" smtClean="0"/>
          </a:p>
          <a:p>
            <a:r>
              <a:rPr lang="gl-ES" sz="1600" i="1" dirty="0" err="1" smtClean="0"/>
              <a:t>O emprego</a:t>
            </a:r>
            <a:r>
              <a:rPr lang="gl-ES" sz="1600" i="1" dirty="0" smtClean="0"/>
              <a:t> dos foros para poñer cuestións en común.</a:t>
            </a:r>
            <a:endParaRPr lang="gl-ES" sz="1600" dirty="0" smtClean="0"/>
          </a:p>
          <a:p>
            <a:r>
              <a:rPr lang="gl-ES" sz="1600" i="1" dirty="0" smtClean="0"/>
              <a:t>A relación cos </a:t>
            </a:r>
            <a:r>
              <a:rPr lang="gl-ES" sz="1600" i="1" dirty="0" err="1" smtClean="0"/>
              <a:t>demáis</a:t>
            </a:r>
            <a:r>
              <a:rPr lang="gl-ES" sz="1600" i="1" dirty="0" smtClean="0"/>
              <a:t> compañeiros.O intercambio de experiencias. O foro pareceume o mellor de todo o máis resolutivo e o máis práctico no día a día.</a:t>
            </a:r>
            <a:endParaRPr lang="gl-ES" sz="1600" dirty="0" smtClean="0"/>
          </a:p>
          <a:p>
            <a:r>
              <a:rPr lang="gl-ES" sz="1600" i="1" dirty="0" smtClean="0"/>
              <a:t>Sobre todo a plataforma para o intercambio de información e dúbidas entre os membros de equipos directivos noveles.</a:t>
            </a:r>
            <a:endParaRPr lang="gl-ES" sz="1600" dirty="0" smtClean="0"/>
          </a:p>
          <a:p>
            <a:r>
              <a:rPr lang="gl-ES" sz="1600" i="1" dirty="0" smtClean="0"/>
              <a:t>A posibilidade de expor </a:t>
            </a:r>
            <a:r>
              <a:rPr lang="gl-ES" sz="1600" i="1" dirty="0" err="1" smtClean="0"/>
              <a:t>calquer</a:t>
            </a:r>
            <a:r>
              <a:rPr lang="gl-ES" sz="1600" i="1" dirty="0" smtClean="0"/>
              <a:t> dúbida ó longo do do curso.</a:t>
            </a:r>
            <a:endParaRPr lang="gl-ES" sz="1600" dirty="0" smtClean="0"/>
          </a:p>
          <a:p>
            <a:r>
              <a:rPr lang="gl-ES" sz="1600" i="1" dirty="0" smtClean="0"/>
              <a:t>A oportunidade de coñecer a outros membros de equipos directivos e, sobre todo, o acceso a foros interactivos para compartir información e poder facer preguntas.</a:t>
            </a:r>
            <a:endParaRPr lang="gl-ES" sz="1600" dirty="0" smtClean="0"/>
          </a:p>
          <a:p>
            <a:r>
              <a:rPr lang="gl-ES" sz="1600" i="1" dirty="0" smtClean="0"/>
              <a:t>O foro, a variedade de </a:t>
            </a:r>
            <a:r>
              <a:rPr lang="gl-ES" sz="1600" i="1" dirty="0" err="1" smtClean="0"/>
              <a:t>ponentes</a:t>
            </a:r>
            <a:r>
              <a:rPr lang="gl-ES" sz="1600" i="1" dirty="0" smtClean="0"/>
              <a:t>, as relacións que se establecen....xenial</a:t>
            </a:r>
            <a:endParaRPr lang="gl-ES" sz="1600" dirty="0" smtClean="0"/>
          </a:p>
          <a:p>
            <a:r>
              <a:rPr lang="gl-ES" sz="1600" i="1" dirty="0" smtClean="0"/>
              <a:t>A información moi útil</a:t>
            </a:r>
            <a:endParaRPr lang="gl-ES" sz="1600" dirty="0" smtClean="0"/>
          </a:p>
          <a:p>
            <a:r>
              <a:rPr lang="gl-ES" sz="1600" i="1" dirty="0" smtClean="0"/>
              <a:t>Todo en xeral, pero a parte </a:t>
            </a:r>
            <a:r>
              <a:rPr lang="gl-ES" sz="1600" i="1" dirty="0" err="1" smtClean="0"/>
              <a:t>online</a:t>
            </a:r>
            <a:r>
              <a:rPr lang="gl-ES" sz="1600" i="1" dirty="0" smtClean="0"/>
              <a:t> foi importantísima para a consecución dos obxectivos do curso.</a:t>
            </a:r>
            <a:endParaRPr lang="gl-ES" sz="1600" dirty="0" smtClean="0"/>
          </a:p>
          <a:p>
            <a:endParaRPr lang="es-ES" sz="1600" dirty="0" smtClean="0"/>
          </a:p>
        </p:txBody>
      </p:sp>
    </p:spTree>
    <p:extLst>
      <p:ext uri="{BB962C8B-B14F-4D97-AF65-F5344CB8AC3E}">
        <p14:creationId xmlns:p14="http://schemas.microsoft.com/office/powerpoint/2010/main" val="344846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/>
          </a:p>
        </p:txBody>
      </p:sp>
      <p:sp>
        <p:nvSpPr>
          <p:cNvPr id="1126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/>
              <a:t>Teño un pai que solicita que tódalas notas informativas se lle manden para a casa sexan en castelán, él non é galego.</a:t>
            </a:r>
          </a:p>
          <a:p>
            <a:r>
              <a:rPr lang="es-ES" smtClean="0"/>
              <a:t>¿Temos obrigación de mandala nos dous idiomas?.</a:t>
            </a:r>
          </a:p>
          <a:p>
            <a:r>
              <a:rPr lang="es-ES" smtClean="0"/>
              <a:t>Si é así ¿Onde o pon?.....</a:t>
            </a:r>
          </a:p>
          <a:p>
            <a:r>
              <a:rPr lang="es-ES" smtClean="0"/>
              <a:t>Grazas</a:t>
            </a:r>
          </a:p>
          <a:p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79408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/>
          </a:p>
        </p:txBody>
      </p:sp>
      <p:sp>
        <p:nvSpPr>
          <p:cNvPr id="1229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mtClean="0"/>
              <a:t>hola, respondiendo a tu pregunta te puedo decir que en un centro donde yo trabajé, solo se le enviaba en castellano a aquellos padres/madres que lo solicitaban, pero en el centro donde estoy ahora se envía en las dos, gallego y castellano, pero la verdad es que tampoco se muy bien onde o pon. </a:t>
            </a:r>
          </a:p>
        </p:txBody>
      </p:sp>
    </p:spTree>
    <p:extLst>
      <p:ext uri="{BB962C8B-B14F-4D97-AF65-F5344CB8AC3E}">
        <p14:creationId xmlns:p14="http://schemas.microsoft.com/office/powerpoint/2010/main" val="396306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smtClean="0"/>
          </a:p>
        </p:txBody>
      </p:sp>
      <p:sp>
        <p:nvSpPr>
          <p:cNvPr id="1331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/>
              <a:t>Ola : “</a:t>
            </a:r>
            <a:r>
              <a:rPr lang="es-ES" sz="2000" dirty="0" err="1" smtClean="0"/>
              <a:t>pono</a:t>
            </a:r>
            <a:r>
              <a:rPr lang="es-ES" sz="2000" dirty="0" smtClean="0"/>
              <a:t>” no art. 15.3 da Ley 39/2015, de 1 de octubre, del Procedimiento Administrativo Común de las Administraciones Públicas. :</a:t>
            </a:r>
          </a:p>
          <a:p>
            <a:r>
              <a:rPr lang="es-ES" sz="2000" dirty="0" smtClean="0"/>
              <a:t> ”La Administración pública instructora deberá traducir al castellano los documentos, expedientes o partes de los mismos que deban surtir efecto fuera del territorio de la Comunidad Autónoma y los </a:t>
            </a:r>
            <a:r>
              <a:rPr lang="es-ES" sz="2000" u="sng" dirty="0" smtClean="0"/>
              <a:t>documentos dirigidos a los interesados que así lo soliciten expresamente.”</a:t>
            </a:r>
            <a:endParaRPr lang="es-ES" sz="2000" dirty="0" smtClean="0"/>
          </a:p>
          <a:p>
            <a:r>
              <a:rPr lang="es-ES" sz="2000" dirty="0" err="1" smtClean="0"/>
              <a:t>Hai</a:t>
            </a:r>
            <a:r>
              <a:rPr lang="es-ES" sz="2000" dirty="0" smtClean="0"/>
              <a:t> centros que responden a  esta </a:t>
            </a:r>
            <a:r>
              <a:rPr lang="es-ES" sz="2000" dirty="0" err="1" smtClean="0"/>
              <a:t>solicitude</a:t>
            </a:r>
            <a:r>
              <a:rPr lang="es-ES" sz="2000" dirty="0" smtClean="0"/>
              <a:t> comunicándose con estas familias mediante textos bilingües.</a:t>
            </a:r>
          </a:p>
          <a:p>
            <a:pPr>
              <a:buNone/>
            </a:pPr>
            <a:r>
              <a:rPr lang="es-ES" sz="2000" dirty="0" err="1" smtClean="0"/>
              <a:t>Saúdos</a:t>
            </a: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Isabel</a:t>
            </a:r>
          </a:p>
          <a:p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276637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venc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85324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08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err="1" smtClean="0"/>
              <a:t>Xestión</a:t>
            </a:r>
            <a:r>
              <a:rPr lang="es-ES" dirty="0" smtClean="0"/>
              <a:t> administrativa</a:t>
            </a:r>
          </a:p>
          <a:p>
            <a:r>
              <a:rPr lang="es-ES" sz="2400" dirty="0" smtClean="0"/>
              <a:t>Isabel Serna </a:t>
            </a:r>
            <a:r>
              <a:rPr lang="es-ES" sz="2400" dirty="0" err="1" smtClean="0"/>
              <a:t>Masiá</a:t>
            </a:r>
            <a:endParaRPr lang="gl-ES" sz="2400" dirty="0"/>
          </a:p>
        </p:txBody>
      </p:sp>
      <p:pic>
        <p:nvPicPr>
          <p:cNvPr id="5" name="4 Marcador de posición de imagen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84" r="7384"/>
          <a:stretch>
            <a:fillRect/>
          </a:stretch>
        </p:blipFill>
        <p:spPr/>
      </p:pic>
      <p:sp>
        <p:nvSpPr>
          <p:cNvPr id="4" name="3 Marcador de texto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Función directiv</a:t>
            </a:r>
            <a:r>
              <a:rPr lang="es-ES" sz="2600" dirty="0" smtClean="0"/>
              <a:t>a</a:t>
            </a:r>
          </a:p>
          <a:p>
            <a:endParaRPr lang="es-ES" sz="2600" dirty="0"/>
          </a:p>
          <a:p>
            <a:r>
              <a:rPr lang="es-ES" dirty="0" smtClean="0"/>
              <a:t> 2017-18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42898090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41" r="26241"/>
          <a:stretch>
            <a:fillRect/>
          </a:stretch>
        </p:blipFill>
        <p:spPr>
          <a:xfrm>
            <a:off x="3779912" y="218390"/>
            <a:ext cx="4752528" cy="4002698"/>
          </a:xfrm>
        </p:spPr>
      </p:pic>
      <p:sp>
        <p:nvSpPr>
          <p:cNvPr id="3" name="2 Marcador de texto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es-ES" b="1" dirty="0" smtClean="0"/>
              <a:t>XESTION ADMINISTRATIVA</a:t>
            </a:r>
            <a:endParaRPr lang="gl-ES" b="1" dirty="0"/>
          </a:p>
        </p:txBody>
      </p:sp>
      <p:sp>
        <p:nvSpPr>
          <p:cNvPr id="6" name="5 Rectángulo"/>
          <p:cNvSpPr/>
          <p:nvPr/>
        </p:nvSpPr>
        <p:spPr>
          <a:xfrm>
            <a:off x="467544" y="332656"/>
            <a:ext cx="32403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gl-ES" sz="2400" b="1" dirty="0" smtClean="0">
                <a:solidFill>
                  <a:srgbClr val="1F497D"/>
                </a:solidFill>
              </a:rPr>
              <a:t>Conxunto de accións mediante as cales o directivo desenvolve as súas actividades a través do cumprimento das fases do proceso administrativo: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planificar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organizar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dirixir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coordinar </a:t>
            </a:r>
          </a:p>
          <a:p>
            <a:pPr marL="342900" lvl="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gl-ES" sz="2400" b="1" dirty="0" smtClean="0">
                <a:solidFill>
                  <a:srgbClr val="1F497D"/>
                </a:solidFill>
              </a:rPr>
              <a:t>e controlar</a:t>
            </a:r>
            <a:r>
              <a:rPr lang="pt-BR" sz="2400" dirty="0" smtClean="0">
                <a:solidFill>
                  <a:srgbClr val="1F497D"/>
                </a:solidFill>
              </a:rPr>
              <a:t>.</a:t>
            </a:r>
            <a:endParaRPr lang="gl-ES" sz="2400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66204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Marcador de posición de imagen" descr="riesgo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tretch>
            <a:fillRect/>
          </a:stretch>
        </p:blipFill>
        <p:spPr>
          <a:xfrm>
            <a:off x="739682" y="1988841"/>
            <a:ext cx="1961939" cy="2396852"/>
          </a:xfrm>
        </p:spPr>
      </p:pic>
      <p:sp>
        <p:nvSpPr>
          <p:cNvPr id="3" name="2 Marcador de texto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gl-ES" dirty="0"/>
          </a:p>
        </p:txBody>
      </p:sp>
      <p:pic>
        <p:nvPicPr>
          <p:cNvPr id="12" name="11 Marcador de posición de imagen" descr="organizar.jpg"/>
          <p:cNvPicPr>
            <a:picLocks noGrp="1" noChangeAspect="1"/>
          </p:cNvPicPr>
          <p:nvPr>
            <p:ph type="pic" sz="quarter" idx="19"/>
          </p:nvPr>
        </p:nvPicPr>
        <p:blipFill>
          <a:blip r:embed="rId3" cstate="print"/>
          <a:srcRect l="22000" r="22000"/>
          <a:stretch>
            <a:fillRect/>
          </a:stretch>
        </p:blipFill>
        <p:spPr>
          <a:xfrm>
            <a:off x="2771800" y="2204864"/>
            <a:ext cx="2209800" cy="2209800"/>
          </a:xfrm>
        </p:spPr>
      </p:pic>
      <p:pic>
        <p:nvPicPr>
          <p:cNvPr id="11" name="10 Marcador de posición de imagen" descr="estrategia de comunicacion.jpg"/>
          <p:cNvPicPr>
            <a:picLocks noGrp="1" noChangeAspect="1"/>
          </p:cNvPicPr>
          <p:nvPr>
            <p:ph type="pic" sz="quarter" idx="18"/>
          </p:nvPr>
        </p:nvPicPr>
        <p:blipFill>
          <a:blip r:embed="rId4" cstate="print"/>
          <a:srcRect l="12548" r="12548"/>
          <a:stretch>
            <a:fillRect/>
          </a:stretch>
        </p:blipFill>
        <p:spPr>
          <a:xfrm>
            <a:off x="5220072" y="2132856"/>
            <a:ext cx="2209800" cy="2209800"/>
          </a:xfrm>
        </p:spPr>
      </p:pic>
      <p:pic>
        <p:nvPicPr>
          <p:cNvPr id="13" name="12 Imagen" descr="evalua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7544" y="4437112"/>
            <a:ext cx="6912768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69567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ANd9GcQs-2K-QbSqtciPQQV-2ldxEBVJ4CMbLttWeYQpNe2Xwo46gPsYu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773238"/>
            <a:ext cx="611981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  <a:latin typeface="verdana"/>
              </a:rPr>
              <a:t>HAI </a:t>
            </a:r>
            <a:r>
              <a:rPr lang="es-ES" b="1" dirty="0" smtClean="0">
                <a:solidFill>
                  <a:srgbClr val="000000"/>
                </a:solidFill>
                <a:latin typeface="verdana"/>
              </a:rPr>
              <a:t>XESTIÓN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s-ES" sz="1600" b="1" dirty="0" smtClean="0">
                <a:solidFill>
                  <a:srgbClr val="000000"/>
                </a:solidFill>
                <a:latin typeface="verdana"/>
              </a:rPr>
              <a:t>Cando todos/as se involucran nos </a:t>
            </a:r>
            <a:r>
              <a:rPr lang="es-ES" sz="1600" b="1" dirty="0">
                <a:solidFill>
                  <a:srgbClr val="000000"/>
                </a:solidFill>
                <a:latin typeface="verdana"/>
              </a:rPr>
              <a:t>procesos de </a:t>
            </a:r>
            <a:endParaRPr lang="es-ES" sz="1600" b="1" dirty="0" smtClean="0">
              <a:solidFill>
                <a:srgbClr val="000000"/>
              </a:solidFill>
              <a:latin typeface="verdana"/>
            </a:endParaRPr>
          </a:p>
          <a:p>
            <a:pPr marL="400050" lvl="1" indent="0">
              <a:buNone/>
            </a:pPr>
            <a:endParaRPr lang="es-ES" sz="1600" b="1" dirty="0">
              <a:solidFill>
                <a:srgbClr val="000000"/>
              </a:solidFill>
              <a:latin typeface="verdana"/>
            </a:endParaRP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planificación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organización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dirección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avaliación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toma de decisións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resolución de conflitos </a:t>
            </a:r>
          </a:p>
          <a:p>
            <a:pPr marL="685800" lvl="1">
              <a:buFont typeface="Wingdings" panose="05000000000000000000" pitchFamily="2" charset="2"/>
              <a:buChar char="q"/>
            </a:pPr>
            <a:r>
              <a:rPr lang="gl-ES" sz="1600" b="1" dirty="0" smtClean="0">
                <a:solidFill>
                  <a:srgbClr val="000000"/>
                </a:solidFill>
                <a:latin typeface="verdana"/>
              </a:rPr>
              <a:t>e definición e identificación de retos e oportunidades de desenvolvemento estratéxico da tarefa educativa</a:t>
            </a:r>
            <a:r>
              <a:rPr lang="gl-ES" b="1" dirty="0" smtClean="0">
                <a:solidFill>
                  <a:srgbClr val="000000"/>
                </a:solidFill>
                <a:latin typeface="verdana"/>
              </a:rPr>
              <a:t>.</a:t>
            </a:r>
            <a:endParaRPr lang="gl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132856"/>
            <a:ext cx="2771775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8305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XESTION ADMINISTRATIVA DOS CENTROS</a:t>
            </a:r>
            <a:endParaRPr lang="es-ES" sz="3600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67544" y="1412776"/>
          <a:ext cx="7776864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578100" y="2600325"/>
            <a:ext cx="6400800" cy="2286000"/>
          </a:xfrm>
        </p:spPr>
        <p:txBody>
          <a:bodyPr/>
          <a:lstStyle/>
          <a:p>
            <a:pPr>
              <a:defRPr/>
            </a:pPr>
            <a:r>
              <a:rPr lang="es-ES" dirty="0" smtClean="0"/>
              <a:t>DOCUMENTOS PROGRAMÁTICOS E ORGANIZATIVOS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2578100" y="1066800"/>
            <a:ext cx="6400800" cy="1509713"/>
          </a:xfrm>
        </p:spPr>
        <p:txBody>
          <a:bodyPr/>
          <a:lstStyle/>
          <a:p>
            <a:pPr>
              <a:defRPr/>
            </a:pPr>
            <a:endParaRPr lang="es-ES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638" y="765175"/>
            <a:ext cx="25908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219200" y="404813"/>
            <a:ext cx="6781800" cy="369332"/>
          </a:xfrm>
          <a:prstGeom prst="rect">
            <a:avLst/>
          </a:prstGeom>
          <a:solidFill>
            <a:schemeClr val="bg2"/>
          </a:solidFill>
          <a:ln w="95250">
            <a:solidFill>
              <a:schemeClr val="tx2"/>
            </a:solidFill>
            <a:miter lim="800000"/>
            <a:headEnd/>
            <a:tailEnd/>
          </a:ln>
          <a:effectLst>
            <a:softEdge rad="63500"/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_tradnl" b="1" dirty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AUTONOMÍA DOS CENTROS</a:t>
            </a:r>
            <a:endParaRPr lang="es-ES" b="1" dirty="0">
              <a:solidFill>
                <a:schemeClr val="bg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95288" y="1341438"/>
            <a:ext cx="2520950" cy="369887"/>
          </a:xfrm>
          <a:prstGeom prst="rect">
            <a:avLst/>
          </a:prstGeom>
          <a:solidFill>
            <a:schemeClr val="bg2"/>
          </a:solidFill>
          <a:ln w="7620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XERAL</a:t>
            </a:r>
          </a:p>
        </p:txBody>
      </p:sp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4067175" y="1196975"/>
            <a:ext cx="4537273" cy="10795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1600"/>
              <a:t> </a:t>
            </a:r>
            <a:r>
              <a:rPr lang="gl-ES" sz="1600" b="1"/>
              <a:t>Proxecto Educativo.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gl-ES" sz="1600" b="1"/>
              <a:t> PXA.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gl-ES" sz="1600" b="1"/>
              <a:t> Memoria.</a:t>
            </a:r>
          </a:p>
        </p:txBody>
      </p:sp>
      <p:sp>
        <p:nvSpPr>
          <p:cNvPr id="13317" name="AutoShape 6"/>
          <p:cNvSpPr>
            <a:spLocks noChangeArrowheads="1"/>
          </p:cNvSpPr>
          <p:nvPr/>
        </p:nvSpPr>
        <p:spPr bwMode="auto">
          <a:xfrm>
            <a:off x="3132138" y="1574800"/>
            <a:ext cx="792162" cy="414338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3318" name="Text Box 8"/>
          <p:cNvSpPr txBox="1">
            <a:spLocks noChangeArrowheads="1"/>
          </p:cNvSpPr>
          <p:nvPr/>
        </p:nvSpPr>
        <p:spPr bwMode="auto">
          <a:xfrm>
            <a:off x="395288" y="2708275"/>
            <a:ext cx="2520950" cy="369888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PEDAGÓXICA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067175" y="2574925"/>
            <a:ext cx="4537273" cy="10795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1600" b="1"/>
              <a:t> </a:t>
            </a:r>
            <a:r>
              <a:rPr lang="gl-ES" sz="1600" b="1"/>
              <a:t>Programacións didácticas.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gl-ES" sz="1600" b="1"/>
              <a:t> Atención á diversidade.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gl-ES" sz="1600" b="1"/>
              <a:t> Orientación educativa.</a:t>
            </a:r>
          </a:p>
        </p:txBody>
      </p:sp>
      <p:sp>
        <p:nvSpPr>
          <p:cNvPr id="13320" name="AutoShape 10"/>
          <p:cNvSpPr>
            <a:spLocks noChangeArrowheads="1"/>
          </p:cNvSpPr>
          <p:nvPr/>
        </p:nvSpPr>
        <p:spPr bwMode="auto">
          <a:xfrm>
            <a:off x="3132138" y="2943225"/>
            <a:ext cx="792162" cy="414338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395288" y="4292600"/>
            <a:ext cx="2514600" cy="369888"/>
          </a:xfrm>
          <a:prstGeom prst="rect">
            <a:avLst/>
          </a:prstGeom>
          <a:solidFill>
            <a:schemeClr val="bg2"/>
          </a:solidFill>
          <a:ln w="7620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_tradnl" b="1" dirty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ORGANIZATIVA</a:t>
            </a:r>
            <a:endParaRPr lang="es-ES" b="1" dirty="0">
              <a:solidFill>
                <a:schemeClr val="bg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252" name="Text Box 13"/>
          <p:cNvSpPr txBox="1">
            <a:spLocks noChangeArrowheads="1"/>
          </p:cNvSpPr>
          <p:nvPr/>
        </p:nvSpPr>
        <p:spPr bwMode="auto">
          <a:xfrm>
            <a:off x="4067175" y="4437063"/>
            <a:ext cx="4537273" cy="59055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" sz="1600" b="1"/>
              <a:t> Normas de Convivencia, Organización Funcionamiento (NOF)</a:t>
            </a:r>
          </a:p>
        </p:txBody>
      </p:sp>
      <p:sp>
        <p:nvSpPr>
          <p:cNvPr id="13323" name="AutoShape 14"/>
          <p:cNvSpPr>
            <a:spLocks noChangeArrowheads="1"/>
          </p:cNvSpPr>
          <p:nvPr/>
        </p:nvSpPr>
        <p:spPr bwMode="auto">
          <a:xfrm>
            <a:off x="3132138" y="4527550"/>
            <a:ext cx="792162" cy="414338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3324" name="Text Box 16"/>
          <p:cNvSpPr txBox="1">
            <a:spLocks noChangeArrowheads="1"/>
          </p:cNvSpPr>
          <p:nvPr/>
        </p:nvSpPr>
        <p:spPr bwMode="auto">
          <a:xfrm>
            <a:off x="395288" y="5589588"/>
            <a:ext cx="2520950" cy="369887"/>
          </a:xfrm>
          <a:prstGeom prst="rect">
            <a:avLst/>
          </a:prstGeom>
          <a:solidFill>
            <a:schemeClr val="bg2"/>
          </a:solidFill>
          <a:ln w="76200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DE XESTIÓN </a:t>
            </a:r>
          </a:p>
        </p:txBody>
      </p:sp>
      <p:sp>
        <p:nvSpPr>
          <p:cNvPr id="10255" name="Text Box 17"/>
          <p:cNvSpPr txBox="1">
            <a:spLocks noChangeArrowheads="1"/>
          </p:cNvSpPr>
          <p:nvPr/>
        </p:nvSpPr>
        <p:spPr bwMode="auto">
          <a:xfrm>
            <a:off x="4067175" y="5876925"/>
            <a:ext cx="4897438" cy="346075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gl-ES" sz="1600"/>
              <a:t> </a:t>
            </a:r>
            <a:r>
              <a:rPr lang="gl-ES" sz="1600" b="1"/>
              <a:t>Proxecto de xestión (orzamento anual)</a:t>
            </a:r>
          </a:p>
        </p:txBody>
      </p:sp>
      <p:sp>
        <p:nvSpPr>
          <p:cNvPr id="13326" name="AutoShape 18"/>
          <p:cNvSpPr>
            <a:spLocks noChangeArrowheads="1"/>
          </p:cNvSpPr>
          <p:nvPr/>
        </p:nvSpPr>
        <p:spPr bwMode="auto">
          <a:xfrm>
            <a:off x="3132138" y="5811838"/>
            <a:ext cx="792162" cy="414337"/>
          </a:xfrm>
          <a:prstGeom prst="rightArrow">
            <a:avLst>
              <a:gd name="adj1" fmla="val 50000"/>
              <a:gd name="adj2" fmla="val 47797"/>
            </a:avLst>
          </a:prstGeom>
          <a:solidFill>
            <a:schemeClr val="bg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 rot="10800000">
            <a:off x="69850" y="839788"/>
            <a:ext cx="800100" cy="2665412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000" b="1" dirty="0"/>
              <a:t>NIVEL PROGRAMÁTICO</a:t>
            </a: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 rot="10800000">
            <a:off x="31750" y="3646488"/>
            <a:ext cx="955675" cy="302418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2000" b="1" dirty="0"/>
              <a:t>NIVEL</a:t>
            </a:r>
          </a:p>
          <a:p>
            <a:pPr>
              <a:spcBef>
                <a:spcPct val="50000"/>
              </a:spcBef>
              <a:defRPr/>
            </a:pPr>
            <a:r>
              <a:rPr lang="es-ES" sz="2000" b="1" dirty="0"/>
              <a:t>ORGANIZATIVO</a:t>
            </a:r>
          </a:p>
        </p:txBody>
      </p: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468313" y="188913"/>
            <a:ext cx="8280400" cy="369887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chemeClr val="accent3">
                <a:lumMod val="75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b="1" dirty="0">
                <a:latin typeface="Arial Black" pitchFamily="34" charset="0"/>
              </a:rPr>
              <a:t>AUTONOMÍA DOS CENTROS</a:t>
            </a:r>
          </a:p>
        </p:txBody>
      </p:sp>
      <p:sp>
        <p:nvSpPr>
          <p:cNvPr id="14341" name="Oval 9"/>
          <p:cNvSpPr>
            <a:spLocks noChangeArrowheads="1"/>
          </p:cNvSpPr>
          <p:nvPr/>
        </p:nvSpPr>
        <p:spPr bwMode="auto">
          <a:xfrm>
            <a:off x="1763713" y="765175"/>
            <a:ext cx="6911975" cy="4176713"/>
          </a:xfrm>
          <a:prstGeom prst="ellipse">
            <a:avLst/>
          </a:prstGeom>
          <a:noFill/>
          <a:ln w="9525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1270" name="Oval 11"/>
          <p:cNvSpPr>
            <a:spLocks noChangeArrowheads="1"/>
          </p:cNvSpPr>
          <p:nvPr/>
        </p:nvSpPr>
        <p:spPr bwMode="auto">
          <a:xfrm>
            <a:off x="6372225" y="1268413"/>
            <a:ext cx="2016125" cy="1800225"/>
          </a:xfrm>
          <a:prstGeom prst="ellipse">
            <a:avLst/>
          </a:prstGeom>
          <a:solidFill>
            <a:schemeClr val="accent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1271" name="Text Box 14"/>
          <p:cNvSpPr txBox="1">
            <a:spLocks noChangeArrowheads="1"/>
          </p:cNvSpPr>
          <p:nvPr/>
        </p:nvSpPr>
        <p:spPr bwMode="auto">
          <a:xfrm>
            <a:off x="6516688" y="1700213"/>
            <a:ext cx="1728787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200" b="1">
                <a:latin typeface="Arial Black" pitchFamily="34" charset="0"/>
              </a:rPr>
              <a:t>PROGRAMACIÓNS DIDÁCTICA</a:t>
            </a:r>
          </a:p>
        </p:txBody>
      </p:sp>
      <p:sp>
        <p:nvSpPr>
          <p:cNvPr id="115732" name="Text Box 20"/>
          <p:cNvSpPr txBox="1">
            <a:spLocks noChangeArrowheads="1"/>
          </p:cNvSpPr>
          <p:nvPr/>
        </p:nvSpPr>
        <p:spPr bwMode="auto">
          <a:xfrm>
            <a:off x="6659563" y="2349500"/>
            <a:ext cx="1368425" cy="276225"/>
          </a:xfrm>
          <a:prstGeom prst="rect">
            <a:avLst/>
          </a:prstGeom>
          <a:solidFill>
            <a:srgbClr val="FFFFCC"/>
          </a:solidFill>
          <a:ln w="9525">
            <a:solidFill>
              <a:schemeClr val="tx2">
                <a:lumMod val="20000"/>
                <a:lumOff val="8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s-ES" sz="1200" b="1" dirty="0" err="1">
                <a:latin typeface="Arial Black" pitchFamily="34" charset="0"/>
              </a:rPr>
              <a:t>Progr</a:t>
            </a:r>
            <a:r>
              <a:rPr lang="es-ES" sz="1200" b="1" dirty="0">
                <a:latin typeface="Arial Black" pitchFamily="34" charset="0"/>
              </a:rPr>
              <a:t>. aula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4283968" y="2924944"/>
            <a:ext cx="2159000" cy="1800225"/>
            <a:chOff x="1020" y="2341"/>
            <a:chExt cx="1360" cy="1134"/>
          </a:xfrm>
          <a:solidFill>
            <a:schemeClr val="bg2">
              <a:lumMod val="75000"/>
            </a:schemeClr>
          </a:solidFill>
        </p:grpSpPr>
        <p:sp>
          <p:nvSpPr>
            <p:cNvPr id="14357" name="Oval 22"/>
            <p:cNvSpPr>
              <a:spLocks noChangeArrowheads="1"/>
            </p:cNvSpPr>
            <p:nvPr/>
          </p:nvSpPr>
          <p:spPr bwMode="auto">
            <a:xfrm>
              <a:off x="1020" y="2341"/>
              <a:ext cx="1360" cy="1134"/>
            </a:xfrm>
            <a:prstGeom prst="ellipse">
              <a:avLst/>
            </a:prstGeom>
            <a:solidFill>
              <a:schemeClr val="accent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sp>
          <p:nvSpPr>
            <p:cNvPr id="14358" name="Text Box 23"/>
            <p:cNvSpPr txBox="1">
              <a:spLocks noChangeArrowheads="1"/>
            </p:cNvSpPr>
            <p:nvPr/>
          </p:nvSpPr>
          <p:spPr bwMode="auto">
            <a:xfrm>
              <a:off x="1156" y="2810"/>
              <a:ext cx="1088" cy="212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s-ES" sz="1600" b="1" dirty="0">
                  <a:latin typeface="Arial Black" pitchFamily="34" charset="0"/>
                </a:rPr>
                <a:t>PXA</a:t>
              </a:r>
            </a:p>
          </p:txBody>
        </p:sp>
      </p:grpSp>
      <p:sp>
        <p:nvSpPr>
          <p:cNvPr id="115737" name="Oval 25"/>
          <p:cNvSpPr>
            <a:spLocks noChangeArrowheads="1"/>
          </p:cNvSpPr>
          <p:nvPr/>
        </p:nvSpPr>
        <p:spPr bwMode="auto">
          <a:xfrm>
            <a:off x="1547812" y="5057775"/>
            <a:ext cx="2232099" cy="18002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15738" name="Text Box 26"/>
          <p:cNvSpPr txBox="1">
            <a:spLocks noChangeArrowheads="1"/>
          </p:cNvSpPr>
          <p:nvPr/>
        </p:nvSpPr>
        <p:spPr bwMode="auto">
          <a:xfrm>
            <a:off x="1908175" y="5661025"/>
            <a:ext cx="1727200" cy="703263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1600" b="1" dirty="0">
                <a:latin typeface="Arial Black" pitchFamily="34" charset="0"/>
              </a:rPr>
              <a:t>MEMORIA</a:t>
            </a:r>
          </a:p>
          <a:p>
            <a:pPr algn="ctr">
              <a:spcBef>
                <a:spcPct val="50000"/>
              </a:spcBef>
              <a:defRPr/>
            </a:pPr>
            <a:r>
              <a:rPr lang="es-ES" sz="1600" b="1" dirty="0">
                <a:latin typeface="Arial Black" pitchFamily="34" charset="0"/>
              </a:rPr>
              <a:t>ANUAL</a:t>
            </a:r>
          </a:p>
        </p:txBody>
      </p:sp>
      <p:sp>
        <p:nvSpPr>
          <p:cNvPr id="14355" name="Oval 44"/>
          <p:cNvSpPr>
            <a:spLocks noChangeArrowheads="1"/>
          </p:cNvSpPr>
          <p:nvPr/>
        </p:nvSpPr>
        <p:spPr bwMode="auto">
          <a:xfrm>
            <a:off x="2125663" y="1341438"/>
            <a:ext cx="2085975" cy="18002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1277" name="Text Box 45"/>
          <p:cNvSpPr txBox="1">
            <a:spLocks noChangeArrowheads="1"/>
          </p:cNvSpPr>
          <p:nvPr/>
        </p:nvSpPr>
        <p:spPr bwMode="auto">
          <a:xfrm>
            <a:off x="2771800" y="2132856"/>
            <a:ext cx="790277" cy="3365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600" b="1">
                <a:latin typeface="Arial Black" pitchFamily="34" charset="0"/>
              </a:rPr>
              <a:t>NOF</a:t>
            </a:r>
          </a:p>
        </p:txBody>
      </p:sp>
      <p:sp>
        <p:nvSpPr>
          <p:cNvPr id="23" name="22 Llamada de flecha izquierda y derecha"/>
          <p:cNvSpPr/>
          <p:nvPr/>
        </p:nvSpPr>
        <p:spPr bwMode="auto">
          <a:xfrm>
            <a:off x="4140200" y="1412875"/>
            <a:ext cx="2232025" cy="936625"/>
          </a:xfrm>
          <a:prstGeom prst="leftRightArrowCallou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endParaRPr lang="es-ES" sz="1000" b="1" dirty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algn="ctr">
              <a:defRPr/>
            </a:pPr>
            <a:r>
              <a:rPr lang="es-E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PE</a:t>
            </a:r>
          </a:p>
        </p:txBody>
      </p:sp>
      <p:sp>
        <p:nvSpPr>
          <p:cNvPr id="14353" name="25 Flecha abajo"/>
          <p:cNvSpPr>
            <a:spLocks noChangeArrowheads="1"/>
          </p:cNvSpPr>
          <p:nvPr/>
        </p:nvSpPr>
        <p:spPr bwMode="auto">
          <a:xfrm>
            <a:off x="5076825" y="2349500"/>
            <a:ext cx="431800" cy="574675"/>
          </a:xfrm>
          <a:prstGeom prst="downArrow">
            <a:avLst>
              <a:gd name="adj1" fmla="val 50000"/>
              <a:gd name="adj2" fmla="val 49908"/>
            </a:avLst>
          </a:prstGeom>
          <a:solidFill>
            <a:schemeClr val="tx2">
              <a:lumMod val="75000"/>
            </a:scheme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>
              <a:defRPr/>
            </a:pPr>
            <a:endParaRPr lang="es-ES"/>
          </a:p>
        </p:txBody>
      </p:sp>
      <p:cxnSp>
        <p:nvCxnSpPr>
          <p:cNvPr id="33" name="32 Conector recto de flecha"/>
          <p:cNvCxnSpPr/>
          <p:nvPr/>
        </p:nvCxnSpPr>
        <p:spPr bwMode="auto">
          <a:xfrm flipV="1">
            <a:off x="6156176" y="2780928"/>
            <a:ext cx="432048" cy="36004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arrow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cxnSp>
      <p:sp>
        <p:nvSpPr>
          <p:cNvPr id="22" name="Oval 44"/>
          <p:cNvSpPr>
            <a:spLocks noChangeArrowheads="1"/>
          </p:cNvSpPr>
          <p:nvPr/>
        </p:nvSpPr>
        <p:spPr bwMode="auto">
          <a:xfrm>
            <a:off x="2484438" y="3213100"/>
            <a:ext cx="1655762" cy="1223963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s-ES" sz="1600" b="1" dirty="0"/>
              <a:t>P.XESTIÓN</a:t>
            </a:r>
          </a:p>
        </p:txBody>
      </p:sp>
      <p:cxnSp>
        <p:nvCxnSpPr>
          <p:cNvPr id="25" name="24 Conector recto de flecha"/>
          <p:cNvCxnSpPr/>
          <p:nvPr/>
        </p:nvCxnSpPr>
        <p:spPr>
          <a:xfrm flipH="1">
            <a:off x="3923928" y="3212976"/>
            <a:ext cx="604210" cy="1684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7" name="26 Flecha curvada hacia la derecha"/>
          <p:cNvSpPr/>
          <p:nvPr/>
        </p:nvSpPr>
        <p:spPr>
          <a:xfrm>
            <a:off x="1116013" y="3141663"/>
            <a:ext cx="647700" cy="2519362"/>
          </a:xfrm>
          <a:prstGeom prst="curved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34" name="33 Conector recto de flecha"/>
          <p:cNvCxnSpPr/>
          <p:nvPr/>
        </p:nvCxnSpPr>
        <p:spPr>
          <a:xfrm flipV="1">
            <a:off x="3779912" y="4941168"/>
            <a:ext cx="648072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 animBg="1"/>
      <p:bldP spid="115732" grpId="0" animBg="1"/>
      <p:bldP spid="115737" grpId="0" animBg="1"/>
      <p:bldP spid="11573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do/a director/a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do/a director/a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representación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liderazgo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dirección e coordinación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control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xestión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certificación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proposta de nomeamento</a:t>
            </a:r>
          </a:p>
          <a:p>
            <a:pPr eaLnBrk="1" hangingPunct="1">
              <a:lnSpc>
                <a:spcPct val="90000"/>
              </a:lnSpc>
            </a:pPr>
            <a:r>
              <a:rPr lang="es-ES" sz="2000" b="1" smtClean="0">
                <a:solidFill>
                  <a:srgbClr val="669900"/>
                </a:solidFill>
              </a:rPr>
              <a:t>De información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coordinación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garante</a:t>
            </a:r>
          </a:p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colaboración coa Administración</a:t>
            </a:r>
            <a:endParaRPr lang="es-ES" sz="2000" b="1" smtClean="0">
              <a:solidFill>
                <a:srgbClr val="669900"/>
              </a:solidFill>
            </a:endParaRPr>
          </a:p>
        </p:txBody>
      </p:sp>
      <p:pic>
        <p:nvPicPr>
          <p:cNvPr id="4100" name="Picture 5" descr="Resultado de imagen de director de centro educativ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404813"/>
            <a:ext cx="14954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AutoShape 9" descr="Resultado de imagen de director de centro educativ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Funcións do profesorado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gl-ES" sz="2900" smtClean="0">
                <a:solidFill>
                  <a:srgbClr val="669900"/>
                </a:solidFill>
              </a:rPr>
              <a:t>En relación co proceso de ensino – aprendizaxe: de programación, avaliación, información e innovación</a:t>
            </a:r>
          </a:p>
          <a:p>
            <a:pPr eaLnBrk="1" hangingPunct="1"/>
            <a:r>
              <a:rPr lang="gl-ES" sz="2900" smtClean="0">
                <a:solidFill>
                  <a:srgbClr val="669900"/>
                </a:solidFill>
              </a:rPr>
              <a:t>De titoría e orientación.</a:t>
            </a:r>
          </a:p>
          <a:p>
            <a:pPr eaLnBrk="1" hangingPunct="1"/>
            <a:r>
              <a:rPr lang="gl-ES" sz="2900" smtClean="0">
                <a:solidFill>
                  <a:srgbClr val="669900"/>
                </a:solidFill>
              </a:rPr>
              <a:t>De participación.</a:t>
            </a:r>
          </a:p>
          <a:p>
            <a:pPr eaLnBrk="1" hangingPunct="1"/>
            <a:endParaRPr lang="es-ES" smtClean="0"/>
          </a:p>
        </p:txBody>
      </p:sp>
      <p:pic>
        <p:nvPicPr>
          <p:cNvPr id="5124" name="Picture 5" descr="Resultado de imagen de profes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4581525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z="3800" smtClean="0"/>
              <a:t>Competencias </a:t>
            </a:r>
            <a:br>
              <a:rPr lang="es-ES" sz="3800" smtClean="0"/>
            </a:br>
            <a:r>
              <a:rPr lang="es-ES" sz="3800" smtClean="0"/>
              <a:t>LOE. Artigo 132º </a:t>
            </a:r>
            <a:br>
              <a:rPr lang="es-ES" sz="3800" smtClean="0"/>
            </a:br>
            <a:endParaRPr lang="es-ES" sz="38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5373687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</a:pPr>
            <a:r>
              <a:rPr lang="gl-ES" sz="2100" smtClean="0">
                <a:solidFill>
                  <a:srgbClr val="669900"/>
                </a:solidFill>
              </a:rPr>
              <a:t>De representación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gl-ES" sz="2100" smtClean="0">
              <a:solidFill>
                <a:srgbClr val="669900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smtClean="0"/>
              <a:t>	a) Ostentar a representación do centro, representar a Administración educativa nel e facerlle chegar a esta as formulacións, aspiracións e necesidades da comunidade educativa.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smtClean="0"/>
              <a:t>	i) Convocar e presidir os actos académicos e as sesións do Consello Escolar e do Claustro do profesorado do centro e executar os acordos adoptados, no ámbito das súas competencias.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gl-ES" sz="2100" smtClean="0"/>
          </a:p>
        </p:txBody>
      </p:sp>
      <p:pic>
        <p:nvPicPr>
          <p:cNvPr id="6148" name="Picture 5" descr="Resultado de imagen de entrega de premio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325" y="4941888"/>
            <a:ext cx="27432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3 Imagen" descr="mediacio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0"/>
            <a:ext cx="206692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 smtClean="0"/>
          </a:p>
        </p:txBody>
      </p:sp>
      <p:sp>
        <p:nvSpPr>
          <p:cNvPr id="7171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eaLnBrk="1" hangingPunct="1">
              <a:lnSpc>
                <a:spcPct val="80000"/>
              </a:lnSpc>
            </a:pPr>
            <a:r>
              <a:rPr lang="gl-ES" sz="2400" dirty="0" smtClean="0">
                <a:solidFill>
                  <a:srgbClr val="669900"/>
                </a:solidFill>
              </a:rPr>
              <a:t>De dirección e coordinación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gl-ES" sz="2400" dirty="0" smtClean="0">
              <a:solidFill>
                <a:srgbClr val="669900"/>
              </a:solidFill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400" dirty="0" smtClean="0"/>
              <a:t>b) Dirixir e coordinar todas as actividades do centro, sen prexuízo das competencias atribuídas ao claustro de profesores e ao consello escolar.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400" dirty="0" smtClean="0"/>
              <a:t>c) Exercer a dirección pedagóxica.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dirty="0" smtClean="0"/>
              <a:t>e) </a:t>
            </a:r>
            <a:r>
              <a:rPr lang="gl-ES" sz="2400" dirty="0" smtClean="0"/>
              <a:t>Exercer a xefatura de todo o persoal adscrito ao centro</a:t>
            </a:r>
            <a:r>
              <a:rPr lang="gl-ES" sz="3200" dirty="0" smtClean="0"/>
              <a:t>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_tradnl" sz="3200" dirty="0" smtClean="0"/>
              <a:t>o</a:t>
            </a:r>
            <a:r>
              <a:rPr lang="es-ES_tradnl" sz="2400" dirty="0" smtClean="0"/>
              <a:t>) </a:t>
            </a:r>
            <a:r>
              <a:rPr lang="es-ES_tradnl" sz="2400" dirty="0" err="1" smtClean="0"/>
              <a:t>Fixar</a:t>
            </a:r>
            <a:r>
              <a:rPr lang="es-ES_tradnl" sz="2400" dirty="0" smtClean="0"/>
              <a:t> as directrices para a colaboración, con </a:t>
            </a:r>
            <a:r>
              <a:rPr lang="es-ES_tradnl" sz="2400" dirty="0" err="1" smtClean="0"/>
              <a:t>fins</a:t>
            </a:r>
            <a:r>
              <a:rPr lang="es-ES_tradnl" sz="2400" dirty="0" smtClean="0"/>
              <a:t> educativos e </a:t>
            </a:r>
            <a:r>
              <a:rPr lang="es-ES_tradnl" sz="2400" dirty="0" err="1" smtClean="0"/>
              <a:t>culturais</a:t>
            </a:r>
            <a:r>
              <a:rPr lang="es-ES_tradnl" sz="2400" dirty="0" smtClean="0"/>
              <a:t>, coas </a:t>
            </a:r>
            <a:r>
              <a:rPr lang="es-ES_tradnl" sz="2400" dirty="0" err="1" smtClean="0"/>
              <a:t>Administraciónses</a:t>
            </a:r>
            <a:r>
              <a:rPr lang="es-ES_tradnl" sz="2400" dirty="0" smtClean="0"/>
              <a:t> locales, con otros centros, entidades y organismos.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gl-ES" sz="3200" dirty="0" smtClean="0"/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3200" dirty="0" smtClean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ANd9GcSr9Jj5FGfuAfYTzdq1sZpKCffTYG8Fh9qDzfE_EufHhjObzQB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1844675"/>
            <a:ext cx="6048375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819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gl-ES" sz="2400" smtClean="0"/>
              <a:t>l) Aprobar os proxectos e as normas aos que se refire o capítulo II do título V da Lei Orgánica.</a:t>
            </a:r>
          </a:p>
          <a:p>
            <a:pPr eaLnBrk="1" hangingPunct="1"/>
            <a:r>
              <a:rPr lang="gl-ES" sz="2400" smtClean="0"/>
              <a:t>m) Aprobar a programación xeral anual do centro, sen prexuízo das competencias do Claustro do profesorado, en relación coa planificación e organización docente.</a:t>
            </a:r>
          </a:p>
        </p:txBody>
      </p:sp>
      <p:pic>
        <p:nvPicPr>
          <p:cNvPr id="8196" name="3 Imagen" descr="aprobar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81525"/>
            <a:ext cx="1827213" cy="205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9219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gl-ES" sz="2400" smtClean="0">
                <a:solidFill>
                  <a:srgbClr val="008000"/>
                </a:solidFill>
              </a:rPr>
              <a:t>De nomeamento</a:t>
            </a:r>
          </a:p>
          <a:p>
            <a:pPr eaLnBrk="1" hangingPunct="1"/>
            <a:r>
              <a:rPr lang="gl-ES" sz="2400" smtClean="0"/>
              <a:t>k) Propoñer á Administración educativa o nomeamento e cese dos membros do equipo directivo, previa información ao Claustro do profesorado e ao Consello Escolar do centro</a:t>
            </a:r>
            <a:r>
              <a:rPr lang="pt-BR" sz="2400" smtClean="0"/>
              <a:t>.</a:t>
            </a:r>
          </a:p>
          <a:p>
            <a:pPr eaLnBrk="1" hangingPunct="1"/>
            <a:endParaRPr lang="es-ES" smtClean="0"/>
          </a:p>
        </p:txBody>
      </p:sp>
      <p:pic>
        <p:nvPicPr>
          <p:cNvPr id="9220" name="4 Imagen" descr="nombra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4724400"/>
            <a:ext cx="2628900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3 Imagen" descr="controla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37112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gl-ES" sz="2100" dirty="0" smtClean="0">
                <a:solidFill>
                  <a:srgbClr val="669900"/>
                </a:solidFill>
              </a:rPr>
              <a:t>De </a:t>
            </a:r>
            <a:r>
              <a:rPr lang="gl-ES" sz="2100" dirty="0" err="1" smtClean="0">
                <a:solidFill>
                  <a:srgbClr val="669900"/>
                </a:solidFill>
              </a:rPr>
              <a:t>liderazgo</a:t>
            </a:r>
            <a:endParaRPr lang="gl-ES" sz="2100" dirty="0" smtClean="0">
              <a:solidFill>
                <a:srgbClr val="6699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c) (...) promover a innovación educativa e impulsar plans para a consecución dos obxectivos do proxecto educativo do centro.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g) Impulsar a colaboración coas familias, con institucións e con organismos que faciliten a relación do centro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f) Favorecer a convivencia no centro, garantir a mediación na resolución dos conflitos (...)</a:t>
            </a:r>
          </a:p>
          <a:p>
            <a:pPr eaLnBrk="1" hangingPunct="1">
              <a:lnSpc>
                <a:spcPct val="80000"/>
              </a:lnSpc>
            </a:pPr>
            <a:endParaRPr lang="gl-ES" sz="2100" dirty="0" smtClean="0">
              <a:solidFill>
                <a:srgbClr val="6699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gl-ES" sz="2100" dirty="0" smtClean="0">
                <a:solidFill>
                  <a:srgbClr val="669900"/>
                </a:solidFill>
              </a:rPr>
              <a:t>De control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d) Garantir o cumprimento das leis e demais disposicións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vixentes.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f)(...) impoñer as medidas disciplinarias que correspondan aos alumnos.</a:t>
            </a:r>
          </a:p>
          <a:p>
            <a:pPr eaLnBrk="1" hangingPunct="1">
              <a:lnSpc>
                <a:spcPct val="80000"/>
              </a:lnSpc>
            </a:pPr>
            <a:endParaRPr lang="gl-ES" sz="2100" dirty="0" smtClean="0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1126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gl-ES" smtClean="0"/>
              <a:t>De xestión</a:t>
            </a:r>
          </a:p>
          <a:p>
            <a:pPr eaLnBrk="1" hangingPunct="1"/>
            <a:r>
              <a:rPr lang="gl-ES" sz="2000" smtClean="0"/>
              <a:t>j) Realizar as contratacións de obras, servizos e subministros, así como autorizar os gastos de acordo co orzamento do centro, ordenar os pagos e visar as certificacións e documentos oficiais do centro, todo iso de acordo co que establezan as Administracións educativas.</a:t>
            </a:r>
          </a:p>
          <a:p>
            <a:pPr eaLnBrk="1" hangingPunct="1"/>
            <a:r>
              <a:rPr lang="gl-ES" sz="2000" smtClean="0"/>
              <a:t>n) Decidir sobre a admisión de alumnos e alumnas, con suxeizón ao establecido nesta Lei Orgánica e disposicións que a desenvolvan. </a:t>
            </a:r>
          </a:p>
          <a:p>
            <a:pPr eaLnBrk="1" hangingPunct="1"/>
            <a:r>
              <a:rPr lang="gl-ES" sz="2000" smtClean="0"/>
              <a:t>ñ) Aprobar a obtención de recursos complementarios de acordo co establecido no artigo 122.3. </a:t>
            </a:r>
          </a:p>
          <a:p>
            <a:pPr eaLnBrk="1" hangingPunct="1"/>
            <a:endParaRPr lang="es-ES" sz="2400" smtClean="0"/>
          </a:p>
          <a:p>
            <a:pPr eaLnBrk="1" hangingPunct="1"/>
            <a:endParaRPr lang="es-ES" smtClean="0"/>
          </a:p>
        </p:txBody>
      </p:sp>
      <p:pic>
        <p:nvPicPr>
          <p:cNvPr id="11268" name="3 Imagen" descr="xestio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0"/>
            <a:ext cx="22860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_tradnl" smtClean="0"/>
          </a:p>
        </p:txBody>
      </p:sp>
      <p:sp>
        <p:nvSpPr>
          <p:cNvPr id="12291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gl-ES" sz="2400" b="1" dirty="0" smtClean="0">
                <a:solidFill>
                  <a:srgbClr val="669900"/>
                </a:solidFill>
              </a:rPr>
              <a:t>De colaboración coa Administración</a:t>
            </a:r>
          </a:p>
          <a:p>
            <a:pPr eaLnBrk="1" hangingPunct="1"/>
            <a:r>
              <a:rPr lang="pt-BR" sz="2400" dirty="0" smtClean="0"/>
              <a:t>o) Fixar as </a:t>
            </a:r>
            <a:r>
              <a:rPr lang="pt-BR" sz="2400" dirty="0" err="1" smtClean="0"/>
              <a:t>directrices</a:t>
            </a:r>
            <a:r>
              <a:rPr lang="pt-BR" sz="2400" dirty="0" smtClean="0"/>
              <a:t> para a </a:t>
            </a:r>
            <a:r>
              <a:rPr lang="pt-BR" sz="2400" dirty="0" err="1" smtClean="0"/>
              <a:t>colaboración</a:t>
            </a:r>
            <a:r>
              <a:rPr lang="pt-BR" sz="2400" dirty="0" smtClean="0"/>
              <a:t>, </a:t>
            </a:r>
            <a:r>
              <a:rPr lang="pt-BR" sz="2400" dirty="0" err="1" smtClean="0"/>
              <a:t>con</a:t>
            </a:r>
            <a:r>
              <a:rPr lang="pt-BR" sz="2400" dirty="0" smtClean="0"/>
              <a:t> fins educativos e culturais, </a:t>
            </a:r>
            <a:r>
              <a:rPr lang="pt-BR" sz="2400" dirty="0" err="1" smtClean="0"/>
              <a:t>coas</a:t>
            </a:r>
            <a:r>
              <a:rPr lang="pt-BR" sz="2400" dirty="0" smtClean="0"/>
              <a:t> </a:t>
            </a:r>
            <a:r>
              <a:rPr lang="pt-BR" sz="2400" dirty="0" err="1" smtClean="0"/>
              <a:t>Administracións</a:t>
            </a:r>
            <a:r>
              <a:rPr lang="pt-BR" sz="2400" dirty="0" smtClean="0"/>
              <a:t> locais, </a:t>
            </a:r>
            <a:r>
              <a:rPr lang="pt-BR" sz="2400" dirty="0" err="1" smtClean="0"/>
              <a:t>con</a:t>
            </a:r>
            <a:r>
              <a:rPr lang="pt-BR" sz="2400" dirty="0" smtClean="0"/>
              <a:t> outros centros, entidades e organismos. </a:t>
            </a:r>
          </a:p>
          <a:p>
            <a:pPr eaLnBrk="1" hangingPunct="1"/>
            <a:endParaRPr lang="es-ES" sz="2400" b="1" dirty="0" smtClean="0">
              <a:solidFill>
                <a:srgbClr val="669900"/>
              </a:solidFill>
            </a:endParaRPr>
          </a:p>
          <a:p>
            <a:pPr eaLnBrk="1" hangingPunct="1"/>
            <a:endParaRPr lang="es-ES" dirty="0" smtClean="0"/>
          </a:p>
        </p:txBody>
      </p:sp>
      <p:pic>
        <p:nvPicPr>
          <p:cNvPr id="4" name="3 Imagen" descr="colabora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56176" y="0"/>
            <a:ext cx="2316088" cy="1700808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altLang="gl-ES" dirty="0" err="1" smtClean="0"/>
              <a:t>Regulamentos</a:t>
            </a:r>
            <a:r>
              <a:rPr lang="es-ES" altLang="gl-ES" dirty="0" smtClean="0"/>
              <a:t> dos centros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altLang="gl-ES" smtClean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dirty="0" smtClean="0"/>
              <a:t>Competencias da dirección nos ROC</a:t>
            </a:r>
            <a:br>
              <a:rPr lang="es-ES" dirty="0" smtClean="0"/>
            </a:br>
            <a:endParaRPr lang="es-E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gl-ES" sz="2600" smtClean="0"/>
              <a:t>Decreto 374/1996, do 17 de outubro, polo que se aproba o Regulamento orgánico das escolas de educación infantil e dos colexios de educación primaria (art. 27).</a:t>
            </a:r>
          </a:p>
          <a:p>
            <a:pPr eaLnBrk="1" hangingPunct="1">
              <a:lnSpc>
                <a:spcPct val="80000"/>
              </a:lnSpc>
            </a:pPr>
            <a:r>
              <a:rPr lang="gl-ES" sz="2600" smtClean="0"/>
              <a:t>Decreto 324/1996, do 26 de xullo, polo que se aproba o Regulamento orgánico dos institutos de educación secundaria (art.16).</a:t>
            </a:r>
          </a:p>
          <a:p>
            <a:pPr eaLnBrk="1" hangingPunct="1">
              <a:lnSpc>
                <a:spcPct val="80000"/>
              </a:lnSpc>
            </a:pPr>
            <a:r>
              <a:rPr lang="gl-ES" sz="2600" smtClean="0"/>
              <a:t>Decreto 7/1999, do 7 de xaneiro, polo que se implantan e regulan os centros públicos integrados de ensinanzas non universitarias.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no ROC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gl-ES" sz="2600" smtClean="0">
                <a:solidFill>
                  <a:srgbClr val="669900"/>
                </a:solidFill>
              </a:rPr>
              <a:t>De certificación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600" smtClean="0"/>
              <a:t>d) Visar as certificacións e documentos oficiais do centro.</a:t>
            </a:r>
          </a:p>
          <a:p>
            <a:pPr eaLnBrk="1" hangingPunct="1">
              <a:lnSpc>
                <a:spcPct val="80000"/>
              </a:lnSpc>
            </a:pPr>
            <a:r>
              <a:rPr lang="gl-ES" sz="2600" smtClean="0">
                <a:solidFill>
                  <a:srgbClr val="669900"/>
                </a:solidFill>
              </a:rPr>
              <a:t>De nomeamento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600" smtClean="0"/>
              <a:t>e)	Nomear os coordinadores de ciclo/xefes de departamento, o coordinador de normalización lingüística e os titores, de acordo co procedemento establecido no regulamento.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gl-ES" sz="260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no ROC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s-ES" sz="2100" smtClean="0"/>
          </a:p>
          <a:p>
            <a:pPr eaLnBrk="1" hangingPunct="1">
              <a:lnSpc>
                <a:spcPct val="90000"/>
              </a:lnSpc>
            </a:pPr>
            <a:r>
              <a:rPr lang="gl-ES" sz="2100" smtClean="0">
                <a:solidFill>
                  <a:srgbClr val="669900"/>
                </a:solidFill>
              </a:rPr>
              <a:t>De coordinación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g) Coordinar a elaboración do proxecto educativo do centro, proxecto curricular e programación xeral anual, de acordo coas directrices e criterios establecidos pola Administración educativa e polo consello escolar, e coas propostas formuladas polo claustro e outros órganos de participación, responsabilizándose co equipo directivo da súa redacción e velando pola súa correcta aplicación.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r) Facilitar a adecuada coordinación con outros servicios educativos da zona.</a:t>
            </a:r>
          </a:p>
          <a:p>
            <a:pPr eaLnBrk="1" hangingPunct="1">
              <a:lnSpc>
                <a:spcPct val="90000"/>
              </a:lnSpc>
            </a:pPr>
            <a:endParaRPr lang="gl-ES" sz="21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465556y1p2GOeqsFxwZmaWCh1mLq63m2p8pDZh6ajZ07EBs6PmFwhFlGpdCPzizRc_KHa_CWwSzk03EzKnJNDQhk1q--Pp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1844675"/>
            <a:ext cx="5324475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no ROC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gl-ES" sz="2600" smtClean="0">
                <a:solidFill>
                  <a:srgbClr val="669900"/>
                </a:solidFill>
              </a:rPr>
              <a:t>De dirección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600" smtClean="0"/>
              <a:t>h) Convocar e presidir os actos académicos, o consello escolar, o claustro, a comisión de coordinación pedagóxica do centro, a comisión económica do consello escolar e cantas outras se constitúan regulamentariamente, podendo delegar a presidencia dalgunha destas comisións noutros membros do equipo directivo ou do claustro.</a:t>
            </a:r>
          </a:p>
          <a:p>
            <a:pPr eaLnBrk="1" hangingPunct="1">
              <a:lnSpc>
                <a:spcPct val="90000"/>
              </a:lnSpc>
            </a:pPr>
            <a:endParaRPr lang="es-ES" sz="2600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no ROC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ES" sz="2600" smtClean="0">
                <a:solidFill>
                  <a:srgbClr val="669900"/>
                </a:solidFill>
              </a:rPr>
              <a:t>De liderazgo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600" smtClean="0"/>
              <a:t>o) </a:t>
            </a:r>
            <a:r>
              <a:rPr lang="gl-ES" sz="2600" smtClean="0"/>
              <a:t>Xestionar os medios humanos e materiais do centro, dinamizando os distintos sectores da comunidade educativa, especialmente os restantes membros do equipo directivo e coordinadores de ciclo e normalización lingüística, canalizando aportacións e intereses e buscando canles de comunicación e colaboración.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600" smtClean="0"/>
              <a:t>p) Promover e impulsar as relacións do centro coas institucións do seu contorno.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gl-ES" sz="260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no ROC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sz="2100" smtClean="0">
                <a:solidFill>
                  <a:srgbClr val="669900"/>
                </a:solidFill>
              </a:rPr>
              <a:t>De información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100" smtClean="0"/>
              <a:t>t) </a:t>
            </a:r>
            <a:r>
              <a:rPr lang="gl-ES" sz="2100" smtClean="0"/>
              <a:t>Proporcionar a información que lle sexa requirida polas autoridades educativas competentes e colaborar en todo o relativo ó logro dos obxectivos educativos do centro.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u) Facilitar a información sobre a vida do centro aos distintos sectores da comunidade escolar.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q) Trasladarlle ao delegado provincial da Consellería de Educación e Ordenación Universitaria a memoria anual sobre as actividades e situación xeral do centro, así como, no seu caso, as propostas de solución ós problemas existentes.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1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10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no ROC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gl-ES" sz="2000" b="1" smtClean="0">
                <a:solidFill>
                  <a:srgbClr val="669900"/>
                </a:solidFill>
              </a:rPr>
              <a:t>De xestión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400" smtClean="0"/>
              <a:t>f)</a:t>
            </a:r>
            <a:r>
              <a:rPr lang="gl-ES" sz="2000" smtClean="0"/>
              <a:t> </a:t>
            </a:r>
            <a:r>
              <a:rPr lang="gl-ES" sz="2400" smtClean="0"/>
              <a:t>Executar os acordos dos órganos colexiados no ámbito da súa competencia.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400" smtClean="0"/>
              <a:t>s) (…) procurar os medios precisos para a máis eficaz execución das respectivas competencias dos distintos sectores da comunidade escolar.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400" smtClean="0"/>
              <a:t>v) Autorizar os gastos de acordo co orzamento do centro e ordenar os pagamentos.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400" smtClean="0"/>
              <a:t>x) Realizar as contratacións de servicios e subministracións de acordo co que regulamentariamente se estableza.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gl-ES" sz="240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Competencias no ROC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gl-ES" sz="2600" smtClean="0">
                <a:solidFill>
                  <a:srgbClr val="669900"/>
                </a:solidFill>
              </a:rPr>
              <a:t>De colaboración coa Administración</a:t>
            </a:r>
          </a:p>
          <a:p>
            <a:pPr eaLnBrk="1" hangingPunct="1">
              <a:buFont typeface="Wingdings" pitchFamily="2" charset="2"/>
              <a:buNone/>
            </a:pPr>
            <a:r>
              <a:rPr lang="gl-ES" sz="2600" smtClean="0"/>
              <a:t>ñ) Colaborar coa inspección educativa na valoración da función pública docente e, en xeral, nos plans de avaliación do centro.</a:t>
            </a:r>
          </a:p>
          <a:p>
            <a:pPr eaLnBrk="1" hangingPunct="1"/>
            <a:r>
              <a:rPr lang="gl-ES" sz="2600" smtClean="0">
                <a:solidFill>
                  <a:srgbClr val="669900"/>
                </a:solidFill>
              </a:rPr>
              <a:t>De garante</a:t>
            </a:r>
          </a:p>
          <a:p>
            <a:pPr eaLnBrk="1" hangingPunct="1">
              <a:buFont typeface="Wingdings" pitchFamily="2" charset="2"/>
              <a:buNone/>
            </a:pPr>
            <a:r>
              <a:rPr lang="gl-ES" sz="2600" smtClean="0"/>
              <a:t>n)</a:t>
            </a:r>
            <a:r>
              <a:rPr lang="gl-ES" sz="2600" smtClean="0">
                <a:solidFill>
                  <a:srgbClr val="669900"/>
                </a:solidFill>
              </a:rPr>
              <a:t> </a:t>
            </a:r>
            <a:r>
              <a:rPr lang="gl-ES" sz="2600" smtClean="0"/>
              <a:t>Garantir o dereito de reunión de profesorado, alumnos, pais de alumnos e persoal de administración e de servicios, de acordo co disposto na lexislación vixente</a:t>
            </a:r>
            <a:r>
              <a:rPr lang="gl-ES" sz="2600" smtClean="0">
                <a:solidFill>
                  <a:srgbClr val="669900"/>
                </a:solidFill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gl-ES" sz="260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Cese de funcións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600" smtClean="0"/>
              <a:t>a) </a:t>
            </a:r>
            <a:r>
              <a:rPr lang="gl-ES" sz="2600" u="sng" smtClean="0"/>
              <a:t>Renuncia motivada</a:t>
            </a:r>
            <a:r>
              <a:rPr lang="gl-ES" sz="2600" smtClean="0"/>
              <a:t> aceptada polo xefe territorial da Consellería de Educación e Ordenación Universitaria.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600" smtClean="0"/>
              <a:t>b) </a:t>
            </a:r>
            <a:r>
              <a:rPr lang="gl-ES" sz="2600" u="sng" smtClean="0"/>
              <a:t>Traslado</a:t>
            </a:r>
            <a:r>
              <a:rPr lang="gl-ES" sz="2600" smtClean="0"/>
              <a:t> temporal ou definitivo, voluntario ou forzoso, </a:t>
            </a:r>
            <a:r>
              <a:rPr lang="gl-ES" sz="2600" u="sng" smtClean="0"/>
              <a:t>pase a situación de servicios especiais</a:t>
            </a:r>
            <a:r>
              <a:rPr lang="gl-ES" sz="2600" smtClean="0"/>
              <a:t>, xubilación, excedencia voluntaria ou forzosa e suspensión de funcións de acordo co disposto na lexislación vixente.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2600" smtClean="0"/>
              <a:t>c) </a:t>
            </a:r>
            <a:r>
              <a:rPr lang="gl-ES" sz="2600" u="sng" smtClean="0"/>
              <a:t>Cesamento</a:t>
            </a:r>
            <a:r>
              <a:rPr lang="gl-ES" sz="2600" smtClean="0"/>
              <a:t> polo xefe territorial da Consellería de Educación e O.U logo de proposta de </a:t>
            </a:r>
            <a:r>
              <a:rPr lang="gl-ES" sz="2600" u="sng" smtClean="0"/>
              <a:t>revogación, acordada por maioría de dous tercios do Consello Escolar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Cese de funcións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916113"/>
            <a:ext cx="7010400" cy="4114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pt-BR" smtClean="0"/>
              <a:t>O </a:t>
            </a:r>
            <a:r>
              <a:rPr lang="gl-ES" smtClean="0"/>
              <a:t>director ou directora cando incumpra gravemente coas súas obrigas poderá ser cesado ou suspendido de funcións polo xefe territorial da Consellería de Educación e O.U. logo do informe razoado do C.E e da audiencia do interesado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Cese de funcións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gl-ES" smtClean="0"/>
              <a:t>Cando se produza o cesamento do director ou directora con anterioridade ó remate do seu mandato, por calquera das causas enumeradas nos artigos anteriores, o xefe territorial da Consellería de Educación e O.U nomeará un director/a, con carácter accidental e ata o 30 de xuño</a:t>
            </a:r>
            <a:r>
              <a:rPr lang="pt-BR" smtClean="0"/>
              <a:t>.</a:t>
            </a:r>
            <a:endParaRPr lang="es-ES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mtClean="0"/>
              <a:t>Substitución director/a (art.19º ROC </a:t>
            </a:r>
            <a:r>
              <a:rPr lang="pt-BR" smtClean="0"/>
              <a:t>dos IES</a:t>
            </a:r>
            <a:r>
              <a:rPr lang="es-ES" smtClean="0"/>
              <a:t>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gl-ES" dirty="0" smtClean="0"/>
              <a:t>En caso de ausencia, enfermidade ou suspensión de funcións do director ou directora desempeñará as súas funcións, con carácter accidental, </a:t>
            </a:r>
            <a:r>
              <a:rPr lang="gl-ES" b="1" dirty="0" smtClean="0"/>
              <a:t>o </a:t>
            </a:r>
            <a:r>
              <a:rPr lang="gl-ES" b="1" dirty="0" err="1" smtClean="0"/>
              <a:t>Vicedirector</a:t>
            </a:r>
            <a:r>
              <a:rPr lang="gl-ES" b="1" dirty="0" smtClean="0"/>
              <a:t>/a </a:t>
            </a:r>
            <a:r>
              <a:rPr lang="gl-ES" dirty="0" smtClean="0"/>
              <a:t>do centro e, no caso de que non exista tal órgano, o xefe ou xefa de estudios.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mtClean="0"/>
              <a:t>Substitución director/a (art.27º ROC CEIP/CEP)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gl-ES" sz="2600" dirty="0" smtClean="0"/>
              <a:t>En caso de ausencia, enfermidade ou suspensión de funcións do director ou directora desempeñará as súas funcións, con carácter accidental, </a:t>
            </a:r>
            <a:r>
              <a:rPr lang="gl-ES" sz="2600" b="1" dirty="0" smtClean="0"/>
              <a:t>o xefe/a xefa de estudios do centro</a:t>
            </a:r>
            <a:r>
              <a:rPr lang="gl-ES" sz="2600" dirty="0" smtClean="0"/>
              <a:t> e, no caso de que non exista tal órgano, o mestre máis antigo no centro. De existiren varios coa mesma antigüidade, desenvolverá as funcións o máis antigo do corpo</a:t>
            </a:r>
            <a:endParaRPr lang="es-ES" sz="2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 cstate="print"/>
          <a:srcRect t="12500" b="12500"/>
          <a:stretch>
            <a:fillRect/>
          </a:stretch>
        </p:blipFill>
        <p:spPr>
          <a:noFill/>
        </p:spPr>
      </p:pic>
    </p:spTree>
  </p:cSld>
  <p:clrMapOvr>
    <a:masterClrMapping/>
  </p:clrMapOvr>
  <p:transition>
    <p:fade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Substitución director/a(CPI)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gl-ES" sz="2100" dirty="0" smtClean="0"/>
              <a:t>En caso de ausencia, enfermidade ou suspensión de funcións do director, desempeñará as súas funcións, con carácter provisional, o </a:t>
            </a:r>
            <a:r>
              <a:rPr lang="gl-ES" sz="2100" b="1" u="sng" dirty="0" smtClean="0"/>
              <a:t>xefe/a de estudos</a:t>
            </a:r>
            <a:r>
              <a:rPr lang="gl-ES" sz="2100" b="1" dirty="0" smtClean="0"/>
              <a:t> </a:t>
            </a:r>
            <a:r>
              <a:rPr lang="gl-ES" sz="2100" dirty="0" smtClean="0"/>
              <a:t>de educación primaria ou o de educación secundaria que sexa </a:t>
            </a:r>
            <a:r>
              <a:rPr lang="gl-ES" sz="2100" b="1" u="sng" dirty="0" smtClean="0"/>
              <a:t>máis antigo/a no centro </a:t>
            </a:r>
            <a:r>
              <a:rPr lang="gl-ES" sz="2100" dirty="0" smtClean="0"/>
              <a:t>e, se tivesen a mesma antigüidade, o de maior antigüidade no corpo. No caso de non ser posible esta substitución, corresponderalle ó xefe de estudios de educación das persoas adultas e, de non existir este último, substituirao o profesor máis antigo no centro e, se houbese varios de igual antigüidade, o de maior antigüidade no corpo.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z="3800" smtClean="0"/>
              <a:t>Substitución doutros órganos unipersoais</a:t>
            </a:r>
            <a:br>
              <a:rPr lang="es-ES" sz="3800" smtClean="0"/>
            </a:br>
            <a:r>
              <a:rPr lang="es-ES" sz="1800" smtClean="0"/>
              <a:t>(art.33º ROC CEIP; art.26º ROC IES; art.7º ROC CPI))</a:t>
            </a:r>
            <a:br>
              <a:rPr lang="es-ES" sz="1800" smtClean="0"/>
            </a:br>
            <a:endParaRPr lang="es-ES" sz="18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O profesor/a que designe o director/a logo de comunicalo ao C.E.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z="3800" smtClean="0"/>
              <a:t>Cese do equipo directivo</a:t>
            </a:r>
            <a:br>
              <a:rPr lang="es-ES" sz="3800" smtClean="0"/>
            </a:br>
            <a:r>
              <a:rPr lang="es-ES" sz="3800" smtClean="0"/>
              <a:t>(</a:t>
            </a:r>
            <a:r>
              <a:rPr lang="es-ES" sz="2000" smtClean="0"/>
              <a:t>Art.24 ROC IES; art.31 ROC CEIP; art.7º ROC CPI)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gl-ES" smtClean="0"/>
              <a:t>O xefe territorial da Consellería de Educación e O. U. poderá cesar ou suspender de funcións a calquera dos restantes membros do equipo directivo, cando exista incumprimento grave das súas funcións, previo informe razoado do director/a, dando audiencia ó interesado e oído o Consello Escolar.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Profesorado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s-ES" smtClean="0"/>
              <a:t>LOE. Artigo 91º.</a:t>
            </a:r>
          </a:p>
        </p:txBody>
      </p:sp>
      <p:pic>
        <p:nvPicPr>
          <p:cNvPr id="4" name="3 Imagen" descr="doble personalida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00" y="0"/>
            <a:ext cx="285750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mtClean="0"/>
              <a:t>Funcions do profesorado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gl-ES" sz="2100" smtClean="0">
                <a:solidFill>
                  <a:srgbClr val="669900"/>
                </a:solidFill>
              </a:rPr>
              <a:t>En relación co proceso de ensino - aprendizaxe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gl-ES" sz="21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a) A programación e o ensino das áreas, materias e módulos que teñan encomendados.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b) A avaliación do proceso de aprendizaxe do alumnado, así como a avaliación dos procesos de ensino.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h) A información periódica ás familias sobre o proceso de aprendizaxe dos seus fillos e fillas.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l) A investigación, a experimentación e a mellora continua dos procesos de ensino correspondente.</a:t>
            </a:r>
          </a:p>
          <a:p>
            <a:pPr eaLnBrk="1" hangingPunct="1">
              <a:lnSpc>
                <a:spcPct val="90000"/>
              </a:lnSpc>
            </a:pPr>
            <a:endParaRPr lang="gl-ES" sz="2100" smtClean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Funcions do profesorado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gl-ES" sz="2100" smtClean="0">
                <a:solidFill>
                  <a:srgbClr val="669900"/>
                </a:solidFill>
              </a:rPr>
              <a:t>De titoría e orientación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c) A titoría dos alumnos, a dirección e a orientación da súa aprendizaxe e o apoio no seu proceso educativo, en colaboración coas familias.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d) A orientación educativa, académica e profesional dos alumnos, en colaboración, de ser o caso, cos servizos ou departamentos especializados.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e) A atención ao desenvolvemento intelectual, afectivo, psicomotriz, social e moral do alumnado.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gl-ES" sz="2100" smtClean="0"/>
              <a:t>h) (....) a orientación ás familias para a súa cooperación no proceso de aprendizaxe dos seus fillos e fillas</a:t>
            </a:r>
          </a:p>
          <a:p>
            <a:pPr eaLnBrk="1" hangingPunct="1">
              <a:lnSpc>
                <a:spcPct val="90000"/>
              </a:lnSpc>
            </a:pPr>
            <a:endParaRPr lang="gl-ES" sz="2100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gl-ES" smtClean="0"/>
              <a:t>Funcions do profesorado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gl-ES" sz="2100" dirty="0" smtClean="0">
                <a:solidFill>
                  <a:srgbClr val="669900"/>
                </a:solidFill>
              </a:rPr>
              <a:t>De participación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j) A participación na actividade xeral do centro.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f) A promoción, organización e participación nas actividades complementarias, dentro ou fóra do recinto educativo, programadas polos centros.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g) A contribución a que as actividades do centro se leven a cabo nun clima de respecto, de tolerancia, de participación e de liberdade para fomentar nos alumnos os valores da cidadanía democrática.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i) </a:t>
            </a:r>
            <a:r>
              <a:rPr lang="gl-ES" sz="2100" b="1" dirty="0" smtClean="0"/>
              <a:t>A coordinación das actividades docentes, de xestión e de dirección que lles sexan encomendadas</a:t>
            </a:r>
            <a:r>
              <a:rPr lang="gl-ES" sz="2100" dirty="0" smtClean="0"/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gl-ES" sz="2100" dirty="0" smtClean="0"/>
              <a:t>k) A participación nos plans de avaliación que determinen as administracións educativas ou os propios centros</a:t>
            </a:r>
            <a:r>
              <a:rPr lang="es-ES" sz="21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s-ES" sz="2100" dirty="0" smtClean="0"/>
          </a:p>
        </p:txBody>
      </p:sp>
      <p:pic>
        <p:nvPicPr>
          <p:cNvPr id="4" name="3 Imagen" descr="DED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789040"/>
            <a:ext cx="611560" cy="792088"/>
          </a:xfrm>
          <a:prstGeom prst="rect">
            <a:avLst/>
          </a:prstGeom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posición de imagen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9" r="20779"/>
          <a:stretch>
            <a:fillRect/>
          </a:stretch>
        </p:blipFill>
        <p:spPr/>
      </p:pic>
      <p:pic>
        <p:nvPicPr>
          <p:cNvPr id="9" name="8 Marcador de posición de imagen"/>
          <p:cNvPicPr>
            <a:picLocks noGrp="1" noChangeAspect="1"/>
          </p:cNvPicPr>
          <p:nvPr>
            <p:ph type="pic" sz="quarter" idx="3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55" r="25055"/>
          <a:stretch>
            <a:fillRect/>
          </a:stretch>
        </p:blipFill>
        <p:spPr/>
      </p:pic>
      <p:pic>
        <p:nvPicPr>
          <p:cNvPr id="8" name="7 Marcador de posición de imagen"/>
          <p:cNvPicPr>
            <a:picLocks noGrp="1" noChangeAspect="1"/>
          </p:cNvPicPr>
          <p:nvPr>
            <p:ph type="pic" sz="quarter" idx="30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64" r="29464"/>
          <a:stretch>
            <a:fillRect/>
          </a:stretch>
        </p:blipFill>
        <p:spPr/>
      </p:pic>
      <p:pic>
        <p:nvPicPr>
          <p:cNvPr id="10" name="9 Marcador de posición de imagen"/>
          <p:cNvPicPr>
            <a:picLocks noGrp="1" noChangeAspect="1"/>
          </p:cNvPicPr>
          <p:nvPr>
            <p:ph type="pic" sz="quarter" idx="3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06" r="16906"/>
          <a:stretch>
            <a:fillRect/>
          </a:stretch>
        </p:blipFill>
        <p:spPr/>
      </p:pic>
      <p:sp>
        <p:nvSpPr>
          <p:cNvPr id="6" name="5 Marcador de texto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s-ES" dirty="0" smtClean="0"/>
              <a:t>E </a:t>
            </a:r>
            <a:r>
              <a:rPr lang="es-ES" dirty="0" err="1" smtClean="0"/>
              <a:t>agora</a:t>
            </a:r>
            <a:r>
              <a:rPr lang="es-ES" dirty="0" smtClean="0"/>
              <a:t> </a:t>
            </a:r>
            <a:r>
              <a:rPr lang="es-ES" dirty="0" err="1" smtClean="0"/>
              <a:t>aos</a:t>
            </a:r>
            <a:r>
              <a:rPr lang="es-ES" dirty="0" smtClean="0"/>
              <a:t> </a:t>
            </a:r>
            <a:r>
              <a:rPr lang="es-ES" smtClean="0"/>
              <a:t>documentos !! </a:t>
            </a:r>
            <a:endParaRPr lang="gl-ES" dirty="0"/>
          </a:p>
        </p:txBody>
      </p:sp>
      <p:pic>
        <p:nvPicPr>
          <p:cNvPr id="11" name="10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3861048"/>
            <a:ext cx="3600400" cy="255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59491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5" descr="2Q=="/>
          <p:cNvSpPr>
            <a:spLocks noChangeAspect="1" noChangeArrowheads="1"/>
          </p:cNvSpPr>
          <p:nvPr/>
        </p:nvSpPr>
        <p:spPr bwMode="auto">
          <a:xfrm>
            <a:off x="3276600" y="2565400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sp>
        <p:nvSpPr>
          <p:cNvPr id="7171" name="AutoShape 7" descr="2Q=="/>
          <p:cNvSpPr>
            <a:spLocks noChangeAspect="1" noChangeArrowheads="1"/>
          </p:cNvSpPr>
          <p:nvPr/>
        </p:nvSpPr>
        <p:spPr bwMode="auto">
          <a:xfrm>
            <a:off x="3548063" y="2743200"/>
            <a:ext cx="204787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pic>
        <p:nvPicPr>
          <p:cNvPr id="7172" name="Picture 9" descr="abuso-de-autorida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050" y="1916113"/>
            <a:ext cx="5976938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5" descr="Z"/>
          <p:cNvSpPr>
            <a:spLocks noChangeAspect="1" noChangeArrowheads="1"/>
          </p:cNvSpPr>
          <p:nvPr/>
        </p:nvSpPr>
        <p:spPr bwMode="auto">
          <a:xfrm>
            <a:off x="3352800" y="2514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_tradnl"/>
          </a:p>
        </p:txBody>
      </p:sp>
      <p:pic>
        <p:nvPicPr>
          <p:cNvPr id="8195" name="Picture 7" descr="3poder320_noticias_536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1844675"/>
            <a:ext cx="55435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 descr="ser-un-buen-jef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928813"/>
            <a:ext cx="6408737" cy="394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ANd9GcSUFTASrWhBK9bh9XFhWgdALfwyZY6bHG-rT8XTgNGSaVwQ869f-bZm6EaQG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916113"/>
            <a:ext cx="6408737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Álbum de fotos modern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2191</Words>
  <Application>Microsoft Office PowerPoint</Application>
  <PresentationFormat>Presentación en pantalla (4:3)</PresentationFormat>
  <Paragraphs>227</Paragraphs>
  <Slides>57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57</vt:i4>
      </vt:variant>
    </vt:vector>
  </HeadingPairs>
  <TitlesOfParts>
    <vt:vector size="58" baseType="lpstr">
      <vt:lpstr>Álbum de fotos moderno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Entra no foro!!!</vt:lpstr>
      <vt:lpstr>Presentación de PowerPoint</vt:lpstr>
      <vt:lpstr>Valoración da edicion pasada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HAI XESTIÓN</vt:lpstr>
      <vt:lpstr>XESTION ADMINISTRATIVA DOS CENTROS</vt:lpstr>
      <vt:lpstr>DOCUMENTOS PROGRAMÁTICOS E ORGANIZATIVOS</vt:lpstr>
      <vt:lpstr>Presentación de PowerPoint</vt:lpstr>
      <vt:lpstr>Presentación de PowerPoint</vt:lpstr>
      <vt:lpstr>Competencias do/a director/a</vt:lpstr>
      <vt:lpstr>Competencias do/a director/a</vt:lpstr>
      <vt:lpstr>Funcións do profesorado</vt:lpstr>
      <vt:lpstr>Competencias  LOE. Artigo 132º  </vt:lpstr>
      <vt:lpstr>Presentación de PowerPoint</vt:lpstr>
      <vt:lpstr>Presentación de PowerPoint</vt:lpstr>
      <vt:lpstr>Presentación de PowerPoint</vt:lpstr>
      <vt:lpstr>Competencias </vt:lpstr>
      <vt:lpstr>Presentación de PowerPoint</vt:lpstr>
      <vt:lpstr>Presentación de PowerPoint</vt:lpstr>
      <vt:lpstr>Regulamentos dos centros</vt:lpstr>
      <vt:lpstr>Presentación de PowerPoint</vt:lpstr>
      <vt:lpstr>Competencias da dirección nos ROC </vt:lpstr>
      <vt:lpstr>Competencias no ROC</vt:lpstr>
      <vt:lpstr>Competencias no ROC</vt:lpstr>
      <vt:lpstr>Competencias no ROC</vt:lpstr>
      <vt:lpstr>Competencias no ROC</vt:lpstr>
      <vt:lpstr>Competencias no ROC</vt:lpstr>
      <vt:lpstr>Competencias no ROC</vt:lpstr>
      <vt:lpstr>Competencias no ROC</vt:lpstr>
      <vt:lpstr>Cese de funcións</vt:lpstr>
      <vt:lpstr>Cese de funcións</vt:lpstr>
      <vt:lpstr>Cese de funcións</vt:lpstr>
      <vt:lpstr>Substitución director/a (art.19º ROC dos IES)</vt:lpstr>
      <vt:lpstr>Substitución director/a (art.27º ROC CEIP/CEP)</vt:lpstr>
      <vt:lpstr>Substitución director/a(CPI)</vt:lpstr>
      <vt:lpstr>Substitución doutros órganos unipersoais (art.33º ROC CEIP; art.26º ROC IES; art.7º ROC CPI)) </vt:lpstr>
      <vt:lpstr>Cese do equipo directivo (Art.24 ROC IES; art.31 ROC CEIP; art.7º ROC CPI)</vt:lpstr>
      <vt:lpstr>Profesorado</vt:lpstr>
      <vt:lpstr>Funcions do profesorado</vt:lpstr>
      <vt:lpstr>Funcions do profesorado</vt:lpstr>
      <vt:lpstr>Funcions do profesorado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2017-07-04T12:07:02Z</dcterms:created>
  <dcterms:modified xsi:type="dcterms:W3CDTF">2017-07-11T08:35:31Z</dcterms:modified>
</cp:coreProperties>
</file>