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28.jpeg" ContentType="image/jpeg"/>
  <Override PartName="/ppt/media/image1.png" ContentType="image/png"/>
  <Override PartName="/ppt/media/image9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21.png" ContentType="image/png"/>
  <Override PartName="/ppt/media/image6.jpeg" ContentType="image/jpeg"/>
  <Override PartName="/ppt/media/image7.png" ContentType="image/png"/>
  <Override PartName="/ppt/media/image5.jpeg" ContentType="image/jpeg"/>
  <Override PartName="/ppt/media/image11.png" ContentType="image/png"/>
  <Override PartName="/ppt/media/image8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46.jpeg" ContentType="image/jpeg"/>
  <Override PartName="/ppt/media/image14.png" ContentType="image/png"/>
  <Override PartName="/ppt/media/image15.png" ContentType="image/png"/>
  <Override PartName="/ppt/media/image16.jpeg" ContentType="image/jpeg"/>
  <Override PartName="/ppt/media/image49.png" ContentType="image/png"/>
  <Override PartName="/ppt/media/image18.png" ContentType="image/png"/>
  <Override PartName="/ppt/media/image19.png" ContentType="image/png"/>
  <Override PartName="/ppt/media/image20.jpeg" ContentType="image/jpeg"/>
  <Override PartName="/ppt/media/image44.png" ContentType="image/png"/>
  <Override PartName="/ppt/media/image22.png" ContentType="image/png"/>
  <Override PartName="/ppt/media/image23.png" ContentType="image/png"/>
  <Override PartName="/ppt/media/image47.jpeg" ContentType="image/jpe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41.jpeg" ContentType="image/jpe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7.jpeg" ContentType="image/jpeg"/>
  <Override PartName="/ppt/media/image36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2.jpeg" ContentType="image/jpeg"/>
  <Override PartName="/ppt/media/image43.jpeg" ContentType="image/jpeg"/>
  <Override PartName="/ppt/media/image50.png" ContentType="image/png"/>
  <Override PartName="/ppt/media/image45.png" ContentType="image/png"/>
  <Override PartName="/ppt/media/image48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24384000" cy="13716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gl-ES" sz="18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1240" y="1186560"/>
            <a:ext cx="22721400" cy="1527120"/>
          </a:xfrm>
          <a:prstGeom prst="rect">
            <a:avLst/>
          </a:prstGeom>
        </p:spPr>
        <p:txBody>
          <a:bodyPr lIns="243720" rIns="243720" tIns="243720" bIns="243720">
            <a:noAutofit/>
          </a:bodyPr>
          <a:p>
            <a:pPr algn="ctr"/>
            <a:r>
              <a:rPr b="0" lang="gl-ES" sz="75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gl-ES" sz="7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31240" y="3073320"/>
            <a:ext cx="22721400" cy="9110160"/>
          </a:xfrm>
          <a:prstGeom prst="rect">
            <a:avLst/>
          </a:prstGeom>
        </p:spPr>
        <p:txBody>
          <a:bodyPr lIns="243720" rIns="243720" tIns="243720" bIns="243720">
            <a:no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48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gl-ES" sz="4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48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gl-ES" sz="4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48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gl-ES" sz="4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48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gl-ES" sz="4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48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gl-ES" sz="4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48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gl-ES" sz="4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48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gl-E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sldNum"/>
          </p:nvPr>
        </p:nvSpPr>
        <p:spPr>
          <a:xfrm>
            <a:off x="22593240" y="12435120"/>
            <a:ext cx="1462680" cy="1049400"/>
          </a:xfrm>
          <a:prstGeom prst="rect">
            <a:avLst/>
          </a:prstGeom>
        </p:spPr>
        <p:txBody>
          <a:bodyPr lIns="243720" rIns="243720" tIns="243720" bIns="243720" anchor="ctr">
            <a:noAutofit/>
          </a:bodyPr>
          <a:p>
            <a:pPr algn="r">
              <a:lnSpc>
                <a:spcPct val="100000"/>
              </a:lnSpc>
            </a:pPr>
            <a:fld id="{53C9109B-A023-48B4-AE4F-207F9386BBB0}" type="slidenum">
              <a:rPr b="0" lang="gl-ES" sz="2700" spc="-1" strike="noStrike">
                <a:solidFill>
                  <a:srgbClr val="595959"/>
                </a:solidFill>
                <a:latin typeface="Arial"/>
                <a:ea typeface="Arial"/>
              </a:rPr>
              <a:t>&lt;número&gt;</a:t>
            </a:fld>
            <a:endParaRPr b="0" lang="gl-ES" sz="27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7b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61;p1" descr=""/>
          <p:cNvPicPr/>
          <p:nvPr/>
        </p:nvPicPr>
        <p:blipFill>
          <a:blip r:embed="rId1"/>
          <a:stretch/>
        </p:blipFill>
        <p:spPr>
          <a:xfrm>
            <a:off x="1409400" y="1303920"/>
            <a:ext cx="5031000" cy="143712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5082480" y="5456520"/>
            <a:ext cx="14579640" cy="172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gl-ES" sz="8000" spc="-1" strike="noStrike">
                <a:solidFill>
                  <a:srgbClr val="ffffff"/>
                </a:solidFill>
                <a:latin typeface="Arial"/>
                <a:ea typeface="Arial"/>
              </a:rPr>
              <a:t>Desenvolver as destrezas comunicativas do alumnado</a:t>
            </a:r>
            <a:endParaRPr b="0" lang="gl-ES" sz="8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gl-ES" sz="8000" spc="-1" strike="noStrike">
              <a:latin typeface="Arial"/>
            </a:endParaRPr>
          </a:p>
        </p:txBody>
      </p:sp>
      <p:pic>
        <p:nvPicPr>
          <p:cNvPr id="117" name="Google Shape;163;p1" descr=""/>
          <p:cNvPicPr/>
          <p:nvPr/>
        </p:nvPicPr>
        <p:blipFill>
          <a:blip r:embed="rId2"/>
          <a:srcRect l="0" t="17290" r="0" b="0"/>
          <a:stretch/>
        </p:blipFill>
        <p:spPr>
          <a:xfrm>
            <a:off x="19152000" y="1260000"/>
            <a:ext cx="3821400" cy="318096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9912240" y="10944000"/>
            <a:ext cx="4415040" cy="62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gl-ES" sz="3000" spc="-1" strike="noStrike">
                <a:solidFill>
                  <a:srgbClr val="ffffff"/>
                </a:solidFill>
                <a:latin typeface="Arial"/>
                <a:ea typeface="Arial"/>
              </a:rPr>
              <a:t>RAQUEL GEY PIÑEIRO</a:t>
            </a:r>
            <a:endParaRPr b="0" lang="gl-ES" sz="3000" spc="-1" strike="noStrike">
              <a:latin typeface="Arial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8902440" y="11850480"/>
            <a:ext cx="6433920" cy="52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gl-ES" sz="3000" spc="-1" strike="noStrike">
                <a:solidFill>
                  <a:srgbClr val="ffffff"/>
                </a:solidFill>
                <a:latin typeface="Arial"/>
                <a:ea typeface="Arial"/>
              </a:rPr>
              <a:t>IES JOHAN CARBALLEIRA (BUEU)</a:t>
            </a:r>
            <a:endParaRPr b="0" lang="gl-ES" sz="3000" spc="-1" strike="noStrike">
              <a:latin typeface="Arial"/>
            </a:endParaRPr>
          </a:p>
        </p:txBody>
      </p:sp>
      <p:sp>
        <p:nvSpPr>
          <p:cNvPr id="120" name="CustomShape 4"/>
          <p:cNvSpPr/>
          <p:nvPr/>
        </p:nvSpPr>
        <p:spPr>
          <a:xfrm>
            <a:off x="7416000" y="8352000"/>
            <a:ext cx="9912600" cy="79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gl-ES" sz="4000" spc="-1" strike="noStrike">
                <a:solidFill>
                  <a:srgbClr val="ffffff"/>
                </a:solidFill>
                <a:latin typeface="Arial"/>
                <a:ea typeface="Arial"/>
              </a:rPr>
              <a:t>PROPOSTAS PRÁCTICAS</a:t>
            </a:r>
            <a:endParaRPr b="0" lang="gl-E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266;g3482cc33101_0_213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2295000" y="2871000"/>
            <a:ext cx="1765872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7500" spc="-1" strike="noStrike">
                <a:solidFill>
                  <a:srgbClr val="3478be"/>
                </a:solidFill>
                <a:latin typeface="Arial"/>
                <a:ea typeface="Arial"/>
              </a:rPr>
              <a:t>Proxectos nas feiras educativas</a:t>
            </a:r>
            <a:endParaRPr b="0" lang="gl-ES" sz="7500" spc="-1" strike="noStrike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7" name="Google Shape;269;g3482cc33101_0_213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pic>
        <p:nvPicPr>
          <p:cNvPr id="188" name="Google Shape;270;g3482cc33101_0_213" descr=""/>
          <p:cNvPicPr/>
          <p:nvPr/>
        </p:nvPicPr>
        <p:blipFill>
          <a:blip r:embed="rId3"/>
          <a:srcRect l="0" t="3019" r="0" b="0"/>
          <a:stretch/>
        </p:blipFill>
        <p:spPr>
          <a:xfrm>
            <a:off x="1263240" y="4393800"/>
            <a:ext cx="15050520" cy="8114760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17383680" y="4747320"/>
            <a:ext cx="2830680" cy="96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43720" rIns="243720" tIns="243720" bIns="243720">
            <a:spAutoFit/>
          </a:bodyPr>
          <a:p>
            <a:pPr algn="ctr">
              <a:lnSpc>
                <a:spcPct val="100000"/>
              </a:lnSpc>
            </a:pPr>
            <a:r>
              <a:rPr b="1" lang="gl-ES" sz="3100" spc="-1" strike="noStrike">
                <a:solidFill>
                  <a:srgbClr val="000000"/>
                </a:solidFill>
                <a:latin typeface="Arial"/>
                <a:ea typeface="Arial"/>
              </a:rPr>
              <a:t>Piteas</a:t>
            </a:r>
            <a:endParaRPr b="0" lang="gl-ES" sz="3100" spc="-1" strike="noStrike">
              <a:latin typeface="Arial"/>
            </a:endParaRPr>
          </a:p>
        </p:txBody>
      </p:sp>
      <p:pic>
        <p:nvPicPr>
          <p:cNvPr id="190" name="Google Shape;272;g3482cc33101_0_213" descr=""/>
          <p:cNvPicPr/>
          <p:nvPr/>
        </p:nvPicPr>
        <p:blipFill>
          <a:blip r:embed="rId4"/>
          <a:srcRect l="0" t="7109" r="0" b="0"/>
          <a:stretch/>
        </p:blipFill>
        <p:spPr>
          <a:xfrm>
            <a:off x="16636680" y="5639400"/>
            <a:ext cx="4324680" cy="2331720"/>
          </a:xfrm>
          <a:prstGeom prst="rect">
            <a:avLst/>
          </a:prstGeom>
          <a:ln w="28440">
            <a:solidFill>
              <a:schemeClr val="dk1"/>
            </a:solidFill>
            <a:round/>
          </a:ln>
        </p:spPr>
      </p:pic>
      <p:pic>
        <p:nvPicPr>
          <p:cNvPr id="191" name="Google Shape;273;g3482cc33101_0_213" descr=""/>
          <p:cNvPicPr/>
          <p:nvPr/>
        </p:nvPicPr>
        <p:blipFill>
          <a:blip r:embed="rId5"/>
          <a:srcRect l="0" t="0" r="8081" b="0"/>
          <a:stretch/>
        </p:blipFill>
        <p:spPr>
          <a:xfrm>
            <a:off x="16636680" y="9361440"/>
            <a:ext cx="4324680" cy="2650680"/>
          </a:xfrm>
          <a:prstGeom prst="rect">
            <a:avLst/>
          </a:prstGeom>
          <a:ln>
            <a:noFill/>
          </a:ln>
        </p:spPr>
      </p:pic>
      <p:sp>
        <p:nvSpPr>
          <p:cNvPr id="192" name="CustomShape 4"/>
          <p:cNvSpPr/>
          <p:nvPr/>
        </p:nvSpPr>
        <p:spPr>
          <a:xfrm>
            <a:off x="16637040" y="8541720"/>
            <a:ext cx="4324320" cy="96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43720" rIns="243720" tIns="243720" bIns="243720">
            <a:spAutoFit/>
          </a:bodyPr>
          <a:p>
            <a:pPr algn="ctr">
              <a:lnSpc>
                <a:spcPct val="100000"/>
              </a:lnSpc>
            </a:pPr>
            <a:r>
              <a:rPr b="1" lang="gl-ES" sz="3100" spc="-1" strike="noStrike">
                <a:solidFill>
                  <a:srgbClr val="000000"/>
                </a:solidFill>
                <a:latin typeface="Arial"/>
                <a:ea typeface="Arial"/>
              </a:rPr>
              <a:t>Pontenciencia</a:t>
            </a:r>
            <a:endParaRPr b="0" lang="gl-ES" sz="3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279;g346693a0211_0_2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2295000" y="2871000"/>
            <a:ext cx="1765872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7500" spc="-1" strike="noStrike">
                <a:solidFill>
                  <a:srgbClr val="3478be"/>
                </a:solidFill>
                <a:latin typeface="Arial"/>
                <a:ea typeface="Arial"/>
              </a:rPr>
              <a:t>Liderado do alumnado</a:t>
            </a:r>
            <a:endParaRPr b="0" lang="gl-ES" sz="7500" spc="-1" strike="noStrike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6" name="Google Shape;282;g346693a0211_0_2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pic>
        <p:nvPicPr>
          <p:cNvPr id="197" name="Google Shape;283;g346693a0211_0_2" descr=""/>
          <p:cNvPicPr/>
          <p:nvPr/>
        </p:nvPicPr>
        <p:blipFill>
          <a:blip r:embed="rId3"/>
          <a:srcRect l="0" t="7782" r="0" b="3691"/>
          <a:stretch/>
        </p:blipFill>
        <p:spPr>
          <a:xfrm>
            <a:off x="2295000" y="5832720"/>
            <a:ext cx="9342720" cy="5058720"/>
          </a:xfrm>
          <a:prstGeom prst="rect">
            <a:avLst/>
          </a:prstGeom>
          <a:ln>
            <a:noFill/>
          </a:ln>
        </p:spPr>
      </p:pic>
      <p:pic>
        <p:nvPicPr>
          <p:cNvPr id="198" name="Google Shape;284;g346693a0211_0_2" descr=""/>
          <p:cNvPicPr/>
          <p:nvPr/>
        </p:nvPicPr>
        <p:blipFill>
          <a:blip r:embed="rId4"/>
          <a:srcRect l="8724" t="2698" r="16596" b="16782"/>
          <a:stretch/>
        </p:blipFill>
        <p:spPr>
          <a:xfrm>
            <a:off x="11841480" y="4101840"/>
            <a:ext cx="10159920" cy="852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289;g3482cc33101_0_191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2295000" y="2871000"/>
            <a:ext cx="1765872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7500" spc="-1" strike="noStrike">
                <a:solidFill>
                  <a:srgbClr val="3478be"/>
                </a:solidFill>
                <a:latin typeface="Arial"/>
                <a:ea typeface="Arial"/>
              </a:rPr>
              <a:t>A noso Festival Solidario </a:t>
            </a:r>
            <a:endParaRPr b="0" lang="gl-ES" sz="7500" spc="-1" strike="noStrike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2" name="Google Shape;292;g3482cc33101_0_191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pic>
        <p:nvPicPr>
          <p:cNvPr id="203" name="Google Shape;293;g3482cc33101_0_191" descr=""/>
          <p:cNvPicPr/>
          <p:nvPr/>
        </p:nvPicPr>
        <p:blipFill>
          <a:blip r:embed="rId3"/>
          <a:srcRect l="6980" t="0" r="6972" b="0"/>
          <a:stretch/>
        </p:blipFill>
        <p:spPr>
          <a:xfrm>
            <a:off x="14445720" y="4958280"/>
            <a:ext cx="8054280" cy="7020000"/>
          </a:xfrm>
          <a:prstGeom prst="rect">
            <a:avLst/>
          </a:prstGeom>
          <a:ln>
            <a:noFill/>
          </a:ln>
          <a:effectLst>
            <a:outerShdw algn="bl" blurRad="57150" dir="5400000" dist="47520" rotWithShape="0">
              <a:srgbClr val="000000">
                <a:alpha val="54000"/>
              </a:srgbClr>
            </a:outerShdw>
          </a:effectLst>
        </p:spPr>
      </p:pic>
      <p:pic>
        <p:nvPicPr>
          <p:cNvPr id="204" name="Google Shape;294;g3482cc33101_0_191" descr=""/>
          <p:cNvPicPr/>
          <p:nvPr/>
        </p:nvPicPr>
        <p:blipFill>
          <a:blip r:embed="rId4"/>
          <a:stretch/>
        </p:blipFill>
        <p:spPr>
          <a:xfrm>
            <a:off x="2295000" y="4958280"/>
            <a:ext cx="9360000" cy="7020000"/>
          </a:xfrm>
          <a:prstGeom prst="rect">
            <a:avLst/>
          </a:prstGeom>
          <a:ln>
            <a:noFill/>
          </a:ln>
        </p:spPr>
      </p:pic>
      <p:pic>
        <p:nvPicPr>
          <p:cNvPr id="205" name="Google Shape;295;g3482cc33101_0_191" descr=""/>
          <p:cNvPicPr/>
          <p:nvPr/>
        </p:nvPicPr>
        <p:blipFill>
          <a:blip r:embed="rId5"/>
          <a:srcRect l="0" t="1046" r="0" b="1046"/>
          <a:stretch/>
        </p:blipFill>
        <p:spPr>
          <a:xfrm>
            <a:off x="11494440" y="6585840"/>
            <a:ext cx="3136320" cy="4093920"/>
          </a:xfrm>
          <a:prstGeom prst="rect">
            <a:avLst/>
          </a:prstGeom>
          <a:ln>
            <a:noFill/>
          </a:ln>
          <a:effectLst>
            <a:outerShdw algn="bl" blurRad="57150" dir="5400000" dist="85680" rotWithShape="0">
              <a:srgbClr val="000000">
                <a:alpha val="5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300;g3482cc33101_0_228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2295000" y="2871000"/>
            <a:ext cx="1765872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7500" spc="-1" strike="noStrike">
                <a:solidFill>
                  <a:srgbClr val="3478be"/>
                </a:solidFill>
                <a:latin typeface="Arial"/>
                <a:ea typeface="Arial"/>
              </a:rPr>
              <a:t>Os proxectos Erasmus+</a:t>
            </a:r>
            <a:endParaRPr b="0" lang="gl-ES" sz="7500" spc="-1" strike="noStrike"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9" name="Google Shape;303;g3482cc33101_0_228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pic>
        <p:nvPicPr>
          <p:cNvPr id="210" name="Google Shape;304;g3482cc33101_0_228" descr=""/>
          <p:cNvPicPr/>
          <p:nvPr/>
        </p:nvPicPr>
        <p:blipFill>
          <a:blip r:embed="rId3"/>
          <a:srcRect l="0" t="6770" r="0" b="38244"/>
          <a:stretch/>
        </p:blipFill>
        <p:spPr>
          <a:xfrm>
            <a:off x="11214720" y="4393800"/>
            <a:ext cx="7121520" cy="8478720"/>
          </a:xfrm>
          <a:prstGeom prst="rect">
            <a:avLst/>
          </a:prstGeom>
          <a:ln>
            <a:noFill/>
          </a:ln>
        </p:spPr>
      </p:pic>
      <p:pic>
        <p:nvPicPr>
          <p:cNvPr id="211" name="Google Shape;305;g3482cc33101_0_228" descr=""/>
          <p:cNvPicPr/>
          <p:nvPr/>
        </p:nvPicPr>
        <p:blipFill>
          <a:blip r:embed="rId4"/>
          <a:stretch/>
        </p:blipFill>
        <p:spPr>
          <a:xfrm>
            <a:off x="4860000" y="4393800"/>
            <a:ext cx="6152400" cy="847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310;g346693a0211_0_927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1728360" y="2871000"/>
            <a:ext cx="1822572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gl-ES" sz="7700" spc="-1" strike="noStrike">
                <a:solidFill>
                  <a:srgbClr val="3478be"/>
                </a:solidFill>
                <a:latin typeface="Arial"/>
                <a:ea typeface="Arial"/>
              </a:rPr>
              <a:t>A comunicación non verbal</a:t>
            </a:r>
            <a:endParaRPr b="0" lang="gl-ES" sz="7700" spc="-1" strike="noStrike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5" name="Google Shape;313;g346693a0211_0_927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sp>
        <p:nvSpPr>
          <p:cNvPr id="216" name="CustomShape 3"/>
          <p:cNvSpPr/>
          <p:nvPr/>
        </p:nvSpPr>
        <p:spPr>
          <a:xfrm flipH="1">
            <a:off x="17953200" y="5010840"/>
            <a:ext cx="299772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43720" rIns="243720" tIns="243720" bIns="243720" anchor="ctr">
            <a:noAutofit/>
          </a:bodyPr>
          <a:p>
            <a:pPr algn="r">
              <a:lnSpc>
                <a:spcPct val="100000"/>
              </a:lnSpc>
            </a:pPr>
            <a:r>
              <a:rPr b="1" lang="gl-ES" sz="4800" spc="-1" strike="noStrike">
                <a:solidFill>
                  <a:srgbClr val="f1c232"/>
                </a:solidFill>
                <a:latin typeface="Fira Sans Extra Condensed"/>
                <a:ea typeface="Fira Sans Extra Condensed"/>
              </a:rPr>
              <a:t>Estrutura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217" name="CustomShape 4"/>
          <p:cNvSpPr/>
          <p:nvPr/>
        </p:nvSpPr>
        <p:spPr>
          <a:xfrm flipH="1">
            <a:off x="19026000" y="10805040"/>
            <a:ext cx="422640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43720" rIns="243720" tIns="243720" bIns="243720" anchor="ctr">
            <a:noAutofit/>
          </a:bodyPr>
          <a:p>
            <a:pPr algn="r">
              <a:lnSpc>
                <a:spcPct val="100000"/>
              </a:lnSpc>
            </a:pPr>
            <a:r>
              <a:rPr b="1" lang="gl-ES" sz="4800" spc="-1" strike="noStrike">
                <a:solidFill>
                  <a:srgbClr val="8064a2"/>
                </a:solidFill>
                <a:latin typeface="Fira Sans Extra Condensed"/>
                <a:ea typeface="Fira Sans Extra Condensed"/>
              </a:rPr>
              <a:t>Uso do espazo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218" name="CustomShape 5"/>
          <p:cNvSpPr/>
          <p:nvPr/>
        </p:nvSpPr>
        <p:spPr>
          <a:xfrm flipH="1">
            <a:off x="18453240" y="7909200"/>
            <a:ext cx="4226400" cy="59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43720" rIns="243720" tIns="243720" bIns="243720" anchor="ctr">
            <a:noAutofit/>
          </a:bodyPr>
          <a:p>
            <a:pPr algn="r">
              <a:lnSpc>
                <a:spcPct val="100000"/>
              </a:lnSpc>
            </a:pPr>
            <a:r>
              <a:rPr b="1" lang="gl-ES" sz="4800" spc="-1" strike="noStrike">
                <a:solidFill>
                  <a:srgbClr val="c0504d"/>
                </a:solidFill>
                <a:latin typeface="Fira Sans Extra Condensed"/>
                <a:ea typeface="Fira Sans Extra Condensed"/>
              </a:rPr>
              <a:t>Contacto visual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219" name="CustomShape 6"/>
          <p:cNvSpPr/>
          <p:nvPr/>
        </p:nvSpPr>
        <p:spPr>
          <a:xfrm>
            <a:off x="1915200" y="4852080"/>
            <a:ext cx="280584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43720" rIns="243720" tIns="243720" bIns="243720" anchor="ctr">
            <a:noAutofit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4bacc6"/>
                </a:solidFill>
                <a:latin typeface="Fira Sans Extra Condensed"/>
                <a:ea typeface="Fira Sans Extra Condensed"/>
              </a:rPr>
              <a:t>Apertura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220" name="CustomShape 7"/>
          <p:cNvSpPr/>
          <p:nvPr/>
        </p:nvSpPr>
        <p:spPr>
          <a:xfrm>
            <a:off x="1510920" y="11103120"/>
            <a:ext cx="386208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43720" rIns="243720" tIns="243720" bIns="243720" anchor="ctr">
            <a:noAutofit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9bbb59"/>
                </a:solidFill>
                <a:latin typeface="Fira Sans Extra Condensed"/>
                <a:ea typeface="Fira Sans Extra Condensed"/>
              </a:rPr>
              <a:t>Xestualidade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221" name="CustomShape 8"/>
          <p:cNvSpPr/>
          <p:nvPr/>
        </p:nvSpPr>
        <p:spPr>
          <a:xfrm>
            <a:off x="1691640" y="7999200"/>
            <a:ext cx="3252600" cy="59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43720" rIns="243720" tIns="243720" bIns="243720" anchor="ctr">
            <a:noAutofit/>
          </a:bodyPr>
          <a:p>
            <a:pPr>
              <a:lnSpc>
                <a:spcPct val="100000"/>
              </a:lnSpc>
            </a:pPr>
            <a:r>
              <a:rPr b="1" lang="gl-ES" sz="4800" spc="-1" strike="noStrike">
                <a:solidFill>
                  <a:srgbClr val="4f81bd"/>
                </a:solidFill>
                <a:latin typeface="Fira Sans Extra Condensed"/>
                <a:ea typeface="Fira Sans Extra Condensed"/>
              </a:rPr>
              <a:t>Entonación</a:t>
            </a:r>
            <a:endParaRPr b="0" lang="gl-ES" sz="4800" spc="-1" strike="noStrike">
              <a:latin typeface="Arial"/>
            </a:endParaRPr>
          </a:p>
        </p:txBody>
      </p:sp>
      <p:sp>
        <p:nvSpPr>
          <p:cNvPr id="222" name="CustomShape 9"/>
          <p:cNvSpPr/>
          <p:nvPr/>
        </p:nvSpPr>
        <p:spPr>
          <a:xfrm>
            <a:off x="4721400" y="5152680"/>
            <a:ext cx="4364280" cy="157932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chemeClr val="dk1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10"/>
          <p:cNvSpPr/>
          <p:nvPr/>
        </p:nvSpPr>
        <p:spPr>
          <a:xfrm flipH="1" rot="10800000">
            <a:off x="4721040" y="8373240"/>
            <a:ext cx="7812360" cy="396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chemeClr val="dk1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11"/>
          <p:cNvSpPr/>
          <p:nvPr/>
        </p:nvSpPr>
        <p:spPr>
          <a:xfrm flipH="1" rot="10800000">
            <a:off x="5373000" y="9926280"/>
            <a:ext cx="7353720" cy="14778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chemeClr val="dk1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12"/>
          <p:cNvSpPr/>
          <p:nvPr/>
        </p:nvSpPr>
        <p:spPr>
          <a:xfrm flipH="1">
            <a:off x="12453840" y="5311800"/>
            <a:ext cx="5499000" cy="143532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chemeClr val="dk1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13"/>
          <p:cNvSpPr/>
          <p:nvPr/>
        </p:nvSpPr>
        <p:spPr>
          <a:xfrm rot="10800000">
            <a:off x="13263120" y="8050680"/>
            <a:ext cx="5461920" cy="24192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chemeClr val="dk1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14"/>
          <p:cNvSpPr/>
          <p:nvPr/>
        </p:nvSpPr>
        <p:spPr>
          <a:xfrm rot="10800000">
            <a:off x="13393080" y="10507320"/>
            <a:ext cx="5632920" cy="59832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chemeClr val="dk1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Google Shape;326;g346693a0211_0_927" descr=""/>
          <p:cNvPicPr/>
          <p:nvPr/>
        </p:nvPicPr>
        <p:blipFill>
          <a:blip r:embed="rId3"/>
          <a:stretch/>
        </p:blipFill>
        <p:spPr>
          <a:xfrm>
            <a:off x="12826440" y="9748080"/>
            <a:ext cx="934200" cy="978480"/>
          </a:xfrm>
          <a:prstGeom prst="rect">
            <a:avLst/>
          </a:prstGeom>
          <a:ln>
            <a:noFill/>
          </a:ln>
        </p:spPr>
      </p:pic>
      <p:grpSp>
        <p:nvGrpSpPr>
          <p:cNvPr id="229" name="Group 15"/>
          <p:cNvGrpSpPr/>
          <p:nvPr/>
        </p:nvGrpSpPr>
        <p:grpSpPr>
          <a:xfrm>
            <a:off x="8965440" y="5201640"/>
            <a:ext cx="7213320" cy="7444080"/>
            <a:chOff x="8965440" y="5201640"/>
            <a:chExt cx="7213320" cy="7444080"/>
          </a:xfrm>
        </p:grpSpPr>
        <p:sp>
          <p:nvSpPr>
            <p:cNvPr id="230" name="CustomShape 16"/>
            <p:cNvSpPr/>
            <p:nvPr/>
          </p:nvSpPr>
          <p:spPr>
            <a:xfrm>
              <a:off x="9062280" y="5201640"/>
              <a:ext cx="7116480" cy="7352640"/>
            </a:xfrm>
            <a:custGeom>
              <a:avLst/>
              <a:gdLst/>
              <a:ahLst/>
              <a:rect l="l" t="t" r="r" b="b"/>
              <a:pathLst>
                <a:path w="72733" h="76531">
                  <a:moveTo>
                    <a:pt x="43366" y="0"/>
                  </a:moveTo>
                  <a:cubicBezTo>
                    <a:pt x="41839" y="0"/>
                    <a:pt x="40310" y="127"/>
                    <a:pt x="38798" y="390"/>
                  </a:cubicBezTo>
                  <a:cubicBezTo>
                    <a:pt x="27570" y="2320"/>
                    <a:pt x="17946" y="11618"/>
                    <a:pt x="15665" y="22796"/>
                  </a:cubicBezTo>
                  <a:cubicBezTo>
                    <a:pt x="14913" y="26455"/>
                    <a:pt x="14863" y="30190"/>
                    <a:pt x="14311" y="33874"/>
                  </a:cubicBezTo>
                  <a:cubicBezTo>
                    <a:pt x="13760" y="37558"/>
                    <a:pt x="12582" y="41318"/>
                    <a:pt x="10001" y="43974"/>
                  </a:cubicBezTo>
                  <a:cubicBezTo>
                    <a:pt x="8246" y="45754"/>
                    <a:pt x="5966" y="46957"/>
                    <a:pt x="4236" y="48761"/>
                  </a:cubicBezTo>
                  <a:cubicBezTo>
                    <a:pt x="677" y="52471"/>
                    <a:pt x="1" y="58235"/>
                    <a:pt x="1329" y="63198"/>
                  </a:cubicBezTo>
                  <a:cubicBezTo>
                    <a:pt x="2657" y="68160"/>
                    <a:pt x="5690" y="72471"/>
                    <a:pt x="8823" y="76531"/>
                  </a:cubicBezTo>
                  <a:lnTo>
                    <a:pt x="67996" y="76130"/>
                  </a:lnTo>
                  <a:cubicBezTo>
                    <a:pt x="71079" y="74225"/>
                    <a:pt x="72106" y="70040"/>
                    <a:pt x="71480" y="66456"/>
                  </a:cubicBezTo>
                  <a:cubicBezTo>
                    <a:pt x="70828" y="62872"/>
                    <a:pt x="68898" y="59689"/>
                    <a:pt x="67194" y="56456"/>
                  </a:cubicBezTo>
                  <a:cubicBezTo>
                    <a:pt x="65490" y="53248"/>
                    <a:pt x="63936" y="49739"/>
                    <a:pt x="64237" y="46105"/>
                  </a:cubicBezTo>
                  <a:cubicBezTo>
                    <a:pt x="64663" y="40691"/>
                    <a:pt x="68948" y="36430"/>
                    <a:pt x="70728" y="31318"/>
                  </a:cubicBezTo>
                  <a:cubicBezTo>
                    <a:pt x="72733" y="25528"/>
                    <a:pt x="71304" y="18962"/>
                    <a:pt x="68146" y="13724"/>
                  </a:cubicBezTo>
                  <a:cubicBezTo>
                    <a:pt x="63005" y="5284"/>
                    <a:pt x="53206" y="0"/>
                    <a:pt x="43366" y="0"/>
                  </a:cubicBezTo>
                  <a:close/>
                </a:path>
              </a:pathLst>
            </a:custGeom>
            <a:solidFill>
              <a:srgbClr val="6275ee">
                <a:alpha val="17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CustomShape 17"/>
            <p:cNvSpPr/>
            <p:nvPr/>
          </p:nvSpPr>
          <p:spPr>
            <a:xfrm>
              <a:off x="13758480" y="5577840"/>
              <a:ext cx="1267560" cy="1212480"/>
            </a:xfrm>
            <a:custGeom>
              <a:avLst/>
              <a:gdLst/>
              <a:ahLst/>
              <a:rect l="l" t="t" r="r" b="b"/>
              <a:pathLst>
                <a:path w="12959" h="12624">
                  <a:moveTo>
                    <a:pt x="6489" y="1"/>
                  </a:moveTo>
                  <a:cubicBezTo>
                    <a:pt x="6382" y="1"/>
                    <a:pt x="6274" y="4"/>
                    <a:pt x="6166" y="9"/>
                  </a:cubicBezTo>
                  <a:cubicBezTo>
                    <a:pt x="2683" y="159"/>
                    <a:pt x="1" y="3142"/>
                    <a:pt x="151" y="6626"/>
                  </a:cubicBezTo>
                  <a:cubicBezTo>
                    <a:pt x="321" y="10001"/>
                    <a:pt x="3127" y="12624"/>
                    <a:pt x="6470" y="12624"/>
                  </a:cubicBezTo>
                  <a:cubicBezTo>
                    <a:pt x="6577" y="12624"/>
                    <a:pt x="6685" y="12621"/>
                    <a:pt x="6793" y="12616"/>
                  </a:cubicBezTo>
                  <a:cubicBezTo>
                    <a:pt x="10277" y="12440"/>
                    <a:pt x="12958" y="9483"/>
                    <a:pt x="12783" y="5999"/>
                  </a:cubicBezTo>
                  <a:cubicBezTo>
                    <a:pt x="12613" y="2623"/>
                    <a:pt x="9831" y="1"/>
                    <a:pt x="6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CustomShape 18"/>
            <p:cNvSpPr/>
            <p:nvPr/>
          </p:nvSpPr>
          <p:spPr>
            <a:xfrm>
              <a:off x="10700280" y="5824440"/>
              <a:ext cx="4232520" cy="3859560"/>
            </a:xfrm>
            <a:custGeom>
              <a:avLst/>
              <a:gdLst/>
              <a:ahLst/>
              <a:rect l="l" t="t" r="r" b="b"/>
              <a:pathLst>
                <a:path w="43259" h="40173">
                  <a:moveTo>
                    <a:pt x="20230" y="1"/>
                  </a:moveTo>
                  <a:cubicBezTo>
                    <a:pt x="15713" y="1"/>
                    <a:pt x="9957" y="1830"/>
                    <a:pt x="7945" y="10498"/>
                  </a:cubicBezTo>
                  <a:cubicBezTo>
                    <a:pt x="5915" y="14533"/>
                    <a:pt x="3484" y="13656"/>
                    <a:pt x="1780" y="16864"/>
                  </a:cubicBezTo>
                  <a:cubicBezTo>
                    <a:pt x="51" y="20072"/>
                    <a:pt x="1254" y="23280"/>
                    <a:pt x="1404" y="25235"/>
                  </a:cubicBezTo>
                  <a:cubicBezTo>
                    <a:pt x="1580" y="27215"/>
                    <a:pt x="1" y="29245"/>
                    <a:pt x="1" y="29245"/>
                  </a:cubicBezTo>
                  <a:cubicBezTo>
                    <a:pt x="3545" y="32768"/>
                    <a:pt x="7072" y="33038"/>
                    <a:pt x="8069" y="33038"/>
                  </a:cubicBezTo>
                  <a:cubicBezTo>
                    <a:pt x="8249" y="33038"/>
                    <a:pt x="8346" y="33029"/>
                    <a:pt x="8346" y="33029"/>
                  </a:cubicBezTo>
                  <a:lnTo>
                    <a:pt x="9800" y="28944"/>
                  </a:lnTo>
                  <a:lnTo>
                    <a:pt x="9825" y="33280"/>
                  </a:lnTo>
                  <a:cubicBezTo>
                    <a:pt x="12607" y="34708"/>
                    <a:pt x="17244" y="35535"/>
                    <a:pt x="23384" y="37465"/>
                  </a:cubicBezTo>
                  <a:cubicBezTo>
                    <a:pt x="29550" y="39370"/>
                    <a:pt x="38221" y="40172"/>
                    <a:pt x="38221" y="40172"/>
                  </a:cubicBezTo>
                  <a:lnTo>
                    <a:pt x="38798" y="36613"/>
                  </a:lnTo>
                  <a:cubicBezTo>
                    <a:pt x="38948" y="37841"/>
                    <a:pt x="39199" y="40122"/>
                    <a:pt x="39199" y="40122"/>
                  </a:cubicBezTo>
                  <a:cubicBezTo>
                    <a:pt x="39449" y="40146"/>
                    <a:pt x="39678" y="40157"/>
                    <a:pt x="39887" y="40157"/>
                  </a:cubicBezTo>
                  <a:cubicBezTo>
                    <a:pt x="41607" y="40157"/>
                    <a:pt x="42006" y="39420"/>
                    <a:pt x="42006" y="39420"/>
                  </a:cubicBezTo>
                  <a:cubicBezTo>
                    <a:pt x="42006" y="39420"/>
                    <a:pt x="40502" y="37265"/>
                    <a:pt x="41880" y="33931"/>
                  </a:cubicBezTo>
                  <a:cubicBezTo>
                    <a:pt x="43259" y="30573"/>
                    <a:pt x="41780" y="28769"/>
                    <a:pt x="41254" y="27966"/>
                  </a:cubicBezTo>
                  <a:cubicBezTo>
                    <a:pt x="40728" y="27190"/>
                    <a:pt x="38923" y="26212"/>
                    <a:pt x="40402" y="22027"/>
                  </a:cubicBezTo>
                  <a:cubicBezTo>
                    <a:pt x="41855" y="17866"/>
                    <a:pt x="41104" y="14107"/>
                    <a:pt x="41104" y="14107"/>
                  </a:cubicBezTo>
                  <a:cubicBezTo>
                    <a:pt x="40051" y="1901"/>
                    <a:pt x="26116" y="949"/>
                    <a:pt x="26116" y="949"/>
                  </a:cubicBezTo>
                  <a:cubicBezTo>
                    <a:pt x="25629" y="790"/>
                    <a:pt x="23196" y="1"/>
                    <a:pt x="202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CustomShape 19"/>
            <p:cNvSpPr/>
            <p:nvPr/>
          </p:nvSpPr>
          <p:spPr>
            <a:xfrm>
              <a:off x="9560160" y="10067040"/>
              <a:ext cx="2486520" cy="1892520"/>
            </a:xfrm>
            <a:custGeom>
              <a:avLst/>
              <a:gdLst/>
              <a:ahLst/>
              <a:rect l="l" t="t" r="r" b="b"/>
              <a:pathLst>
                <a:path w="25415" h="19701">
                  <a:moveTo>
                    <a:pt x="8396" y="0"/>
                  </a:moveTo>
                  <a:cubicBezTo>
                    <a:pt x="5464" y="276"/>
                    <a:pt x="2858" y="827"/>
                    <a:pt x="0" y="902"/>
                  </a:cubicBezTo>
                  <a:cubicBezTo>
                    <a:pt x="527" y="4812"/>
                    <a:pt x="2707" y="15213"/>
                    <a:pt x="4787" y="17719"/>
                  </a:cubicBezTo>
                  <a:cubicBezTo>
                    <a:pt x="5543" y="18646"/>
                    <a:pt x="7426" y="19700"/>
                    <a:pt x="9736" y="19700"/>
                  </a:cubicBezTo>
                  <a:cubicBezTo>
                    <a:pt x="10488" y="19700"/>
                    <a:pt x="11286" y="19588"/>
                    <a:pt x="12106" y="19323"/>
                  </a:cubicBezTo>
                  <a:cubicBezTo>
                    <a:pt x="14913" y="18396"/>
                    <a:pt x="17519" y="15639"/>
                    <a:pt x="19850" y="13158"/>
                  </a:cubicBezTo>
                  <a:cubicBezTo>
                    <a:pt x="20376" y="12607"/>
                    <a:pt x="25088" y="6090"/>
                    <a:pt x="25414" y="4812"/>
                  </a:cubicBezTo>
                  <a:cubicBezTo>
                    <a:pt x="24774" y="3923"/>
                    <a:pt x="23993" y="3642"/>
                    <a:pt x="23148" y="3642"/>
                  </a:cubicBezTo>
                  <a:cubicBezTo>
                    <a:pt x="21699" y="3642"/>
                    <a:pt x="20062" y="4468"/>
                    <a:pt x="18627" y="4468"/>
                  </a:cubicBezTo>
                  <a:cubicBezTo>
                    <a:pt x="17786" y="4468"/>
                    <a:pt x="17015" y="4184"/>
                    <a:pt x="16391" y="3283"/>
                  </a:cubicBezTo>
                  <a:lnTo>
                    <a:pt x="13935" y="4587"/>
                  </a:lnTo>
                  <a:lnTo>
                    <a:pt x="10928" y="7143"/>
                  </a:lnTo>
                  <a:cubicBezTo>
                    <a:pt x="11429" y="8922"/>
                    <a:pt x="11880" y="10627"/>
                    <a:pt x="12081" y="11855"/>
                  </a:cubicBezTo>
                  <a:lnTo>
                    <a:pt x="10903" y="7168"/>
                  </a:lnTo>
                  <a:lnTo>
                    <a:pt x="10928" y="7143"/>
                  </a:lnTo>
                  <a:cubicBezTo>
                    <a:pt x="10677" y="6291"/>
                    <a:pt x="10401" y="5439"/>
                    <a:pt x="10126" y="4612"/>
                  </a:cubicBezTo>
                  <a:cubicBezTo>
                    <a:pt x="9975" y="4286"/>
                    <a:pt x="8547" y="326"/>
                    <a:pt x="8396" y="0"/>
                  </a:cubicBezTo>
                  <a:close/>
                </a:path>
              </a:pathLst>
            </a:custGeom>
            <a:solidFill>
              <a:srgbClr val="ff938e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CustomShape 20"/>
            <p:cNvSpPr/>
            <p:nvPr/>
          </p:nvSpPr>
          <p:spPr>
            <a:xfrm>
              <a:off x="10541160" y="10500480"/>
              <a:ext cx="213120" cy="714960"/>
            </a:xfrm>
            <a:custGeom>
              <a:avLst/>
              <a:gdLst/>
              <a:ahLst/>
              <a:rect l="l" t="t" r="r" b="b"/>
              <a:pathLst>
                <a:path w="2181" h="7445">
                  <a:moveTo>
                    <a:pt x="76" y="0"/>
                  </a:moveTo>
                  <a:cubicBezTo>
                    <a:pt x="26" y="25"/>
                    <a:pt x="0" y="76"/>
                    <a:pt x="0" y="126"/>
                  </a:cubicBezTo>
                  <a:cubicBezTo>
                    <a:pt x="301" y="1053"/>
                    <a:pt x="552" y="1855"/>
                    <a:pt x="777" y="2632"/>
                  </a:cubicBezTo>
                  <a:cubicBezTo>
                    <a:pt x="777" y="2632"/>
                    <a:pt x="777" y="2657"/>
                    <a:pt x="777" y="2682"/>
                  </a:cubicBezTo>
                  <a:lnTo>
                    <a:pt x="1955" y="7369"/>
                  </a:lnTo>
                  <a:cubicBezTo>
                    <a:pt x="1980" y="7419"/>
                    <a:pt x="2005" y="7444"/>
                    <a:pt x="2056" y="7444"/>
                  </a:cubicBezTo>
                  <a:lnTo>
                    <a:pt x="2081" y="7444"/>
                  </a:lnTo>
                  <a:cubicBezTo>
                    <a:pt x="2131" y="7419"/>
                    <a:pt x="2181" y="7369"/>
                    <a:pt x="2156" y="7319"/>
                  </a:cubicBezTo>
                  <a:lnTo>
                    <a:pt x="978" y="2682"/>
                  </a:lnTo>
                  <a:cubicBezTo>
                    <a:pt x="1003" y="2657"/>
                    <a:pt x="1003" y="2632"/>
                    <a:pt x="978" y="2607"/>
                  </a:cubicBezTo>
                  <a:cubicBezTo>
                    <a:pt x="752" y="1830"/>
                    <a:pt x="502" y="1003"/>
                    <a:pt x="201" y="76"/>
                  </a:cubicBezTo>
                  <a:cubicBezTo>
                    <a:pt x="176" y="25"/>
                    <a:pt x="126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21"/>
            <p:cNvSpPr/>
            <p:nvPr/>
          </p:nvSpPr>
          <p:spPr>
            <a:xfrm>
              <a:off x="9189720" y="9007560"/>
              <a:ext cx="1292040" cy="1158120"/>
            </a:xfrm>
            <a:custGeom>
              <a:avLst/>
              <a:gdLst/>
              <a:ahLst/>
              <a:rect l="l" t="t" r="r" b="b"/>
              <a:pathLst>
                <a:path w="13209" h="12056">
                  <a:moveTo>
                    <a:pt x="5636" y="0"/>
                  </a:moveTo>
                  <a:cubicBezTo>
                    <a:pt x="5504" y="0"/>
                    <a:pt x="5370" y="25"/>
                    <a:pt x="5239" y="76"/>
                  </a:cubicBezTo>
                  <a:lnTo>
                    <a:pt x="5038" y="151"/>
                  </a:lnTo>
                  <a:cubicBezTo>
                    <a:pt x="4462" y="376"/>
                    <a:pt x="4161" y="1003"/>
                    <a:pt x="4387" y="1579"/>
                  </a:cubicBezTo>
                  <a:lnTo>
                    <a:pt x="5465" y="4462"/>
                  </a:lnTo>
                  <a:lnTo>
                    <a:pt x="5439" y="4487"/>
                  </a:lnTo>
                  <a:lnTo>
                    <a:pt x="4236" y="1955"/>
                  </a:lnTo>
                  <a:cubicBezTo>
                    <a:pt x="4056" y="1558"/>
                    <a:pt x="3666" y="1316"/>
                    <a:pt x="3256" y="1316"/>
                  </a:cubicBezTo>
                  <a:cubicBezTo>
                    <a:pt x="3098" y="1316"/>
                    <a:pt x="2936" y="1352"/>
                    <a:pt x="2783" y="1429"/>
                  </a:cubicBezTo>
                  <a:lnTo>
                    <a:pt x="2557" y="1529"/>
                  </a:lnTo>
                  <a:cubicBezTo>
                    <a:pt x="2006" y="1780"/>
                    <a:pt x="1780" y="2432"/>
                    <a:pt x="2031" y="2983"/>
                  </a:cubicBezTo>
                  <a:lnTo>
                    <a:pt x="3134" y="5339"/>
                  </a:lnTo>
                  <a:lnTo>
                    <a:pt x="2181" y="3785"/>
                  </a:lnTo>
                  <a:cubicBezTo>
                    <a:pt x="2002" y="3476"/>
                    <a:pt x="1675" y="3304"/>
                    <a:pt x="1337" y="3304"/>
                  </a:cubicBezTo>
                  <a:cubicBezTo>
                    <a:pt x="1155" y="3304"/>
                    <a:pt x="970" y="3354"/>
                    <a:pt x="803" y="3459"/>
                  </a:cubicBezTo>
                  <a:lnTo>
                    <a:pt x="627" y="3559"/>
                  </a:lnTo>
                  <a:cubicBezTo>
                    <a:pt x="151" y="3860"/>
                    <a:pt x="1" y="4462"/>
                    <a:pt x="277" y="4938"/>
                  </a:cubicBezTo>
                  <a:lnTo>
                    <a:pt x="1931" y="7645"/>
                  </a:lnTo>
                  <a:cubicBezTo>
                    <a:pt x="1931" y="7845"/>
                    <a:pt x="2432" y="10602"/>
                    <a:pt x="3861" y="12056"/>
                  </a:cubicBezTo>
                  <a:lnTo>
                    <a:pt x="12056" y="11479"/>
                  </a:lnTo>
                  <a:lnTo>
                    <a:pt x="13084" y="7018"/>
                  </a:lnTo>
                  <a:cubicBezTo>
                    <a:pt x="13209" y="6517"/>
                    <a:pt x="12883" y="5990"/>
                    <a:pt x="12382" y="5890"/>
                  </a:cubicBezTo>
                  <a:lnTo>
                    <a:pt x="12181" y="5840"/>
                  </a:lnTo>
                  <a:cubicBezTo>
                    <a:pt x="12109" y="5824"/>
                    <a:pt x="12037" y="5816"/>
                    <a:pt x="11967" y="5816"/>
                  </a:cubicBezTo>
                  <a:cubicBezTo>
                    <a:pt x="11599" y="5816"/>
                    <a:pt x="11272" y="6026"/>
                    <a:pt x="11104" y="6341"/>
                  </a:cubicBezTo>
                  <a:cubicBezTo>
                    <a:pt x="10577" y="5890"/>
                    <a:pt x="10502" y="4963"/>
                    <a:pt x="10252" y="4537"/>
                  </a:cubicBezTo>
                  <a:cubicBezTo>
                    <a:pt x="10252" y="4487"/>
                    <a:pt x="10252" y="4462"/>
                    <a:pt x="10226" y="4411"/>
                  </a:cubicBezTo>
                  <a:lnTo>
                    <a:pt x="9374" y="1354"/>
                  </a:lnTo>
                  <a:cubicBezTo>
                    <a:pt x="9270" y="936"/>
                    <a:pt x="8870" y="640"/>
                    <a:pt x="8434" y="640"/>
                  </a:cubicBezTo>
                  <a:cubicBezTo>
                    <a:pt x="8347" y="640"/>
                    <a:pt x="8259" y="652"/>
                    <a:pt x="8171" y="677"/>
                  </a:cubicBezTo>
                  <a:lnTo>
                    <a:pt x="7971" y="727"/>
                  </a:lnTo>
                  <a:cubicBezTo>
                    <a:pt x="7470" y="878"/>
                    <a:pt x="7169" y="1429"/>
                    <a:pt x="7294" y="1930"/>
                  </a:cubicBezTo>
                  <a:lnTo>
                    <a:pt x="7795" y="3660"/>
                  </a:lnTo>
                  <a:cubicBezTo>
                    <a:pt x="7770" y="3660"/>
                    <a:pt x="7770" y="3660"/>
                    <a:pt x="7770" y="3685"/>
                  </a:cubicBezTo>
                  <a:lnTo>
                    <a:pt x="6668" y="727"/>
                  </a:lnTo>
                  <a:cubicBezTo>
                    <a:pt x="6512" y="281"/>
                    <a:pt x="6087" y="0"/>
                    <a:pt x="5636" y="0"/>
                  </a:cubicBezTo>
                  <a:close/>
                </a:path>
              </a:pathLst>
            </a:custGeom>
            <a:solidFill>
              <a:srgbClr val="ff938e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CustomShape 22"/>
            <p:cNvSpPr/>
            <p:nvPr/>
          </p:nvSpPr>
          <p:spPr>
            <a:xfrm>
              <a:off x="9547920" y="9618480"/>
              <a:ext cx="519480" cy="349560"/>
            </a:xfrm>
            <a:custGeom>
              <a:avLst/>
              <a:gdLst/>
              <a:ahLst/>
              <a:rect l="l" t="t" r="r" b="b"/>
              <a:pathLst>
                <a:path w="5314" h="3642">
                  <a:moveTo>
                    <a:pt x="331" y="0"/>
                  </a:moveTo>
                  <a:cubicBezTo>
                    <a:pt x="187" y="0"/>
                    <a:pt x="104" y="7"/>
                    <a:pt x="100" y="7"/>
                  </a:cubicBezTo>
                  <a:cubicBezTo>
                    <a:pt x="50" y="32"/>
                    <a:pt x="0" y="58"/>
                    <a:pt x="0" y="133"/>
                  </a:cubicBezTo>
                  <a:cubicBezTo>
                    <a:pt x="0" y="183"/>
                    <a:pt x="50" y="208"/>
                    <a:pt x="125" y="208"/>
                  </a:cubicBezTo>
                  <a:cubicBezTo>
                    <a:pt x="129" y="208"/>
                    <a:pt x="204" y="202"/>
                    <a:pt x="334" y="202"/>
                  </a:cubicBezTo>
                  <a:cubicBezTo>
                    <a:pt x="1124" y="202"/>
                    <a:pt x="3947" y="424"/>
                    <a:pt x="5088" y="3566"/>
                  </a:cubicBezTo>
                  <a:cubicBezTo>
                    <a:pt x="5113" y="3616"/>
                    <a:pt x="5138" y="3641"/>
                    <a:pt x="5188" y="3641"/>
                  </a:cubicBezTo>
                  <a:cubicBezTo>
                    <a:pt x="5213" y="3641"/>
                    <a:pt x="5213" y="3641"/>
                    <a:pt x="5213" y="3616"/>
                  </a:cubicBezTo>
                  <a:cubicBezTo>
                    <a:pt x="5288" y="3616"/>
                    <a:pt x="5313" y="3541"/>
                    <a:pt x="5288" y="3491"/>
                  </a:cubicBezTo>
                  <a:cubicBezTo>
                    <a:pt x="4090" y="238"/>
                    <a:pt x="1173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CustomShape 23"/>
            <p:cNvSpPr/>
            <p:nvPr/>
          </p:nvSpPr>
          <p:spPr>
            <a:xfrm>
              <a:off x="13520520" y="10431000"/>
              <a:ext cx="1135080" cy="967680"/>
            </a:xfrm>
            <a:custGeom>
              <a:avLst/>
              <a:gdLst/>
              <a:ahLst/>
              <a:rect l="l" t="t" r="r" b="b"/>
              <a:pathLst>
                <a:path w="11605" h="10074">
                  <a:moveTo>
                    <a:pt x="9066" y="0"/>
                  </a:moveTo>
                  <a:cubicBezTo>
                    <a:pt x="4658" y="0"/>
                    <a:pt x="1" y="5487"/>
                    <a:pt x="1" y="5487"/>
                  </a:cubicBezTo>
                  <a:cubicBezTo>
                    <a:pt x="1" y="5487"/>
                    <a:pt x="1254" y="7542"/>
                    <a:pt x="3159" y="10074"/>
                  </a:cubicBezTo>
                  <a:cubicBezTo>
                    <a:pt x="5941" y="7116"/>
                    <a:pt x="8873" y="4309"/>
                    <a:pt x="11605" y="1327"/>
                  </a:cubicBezTo>
                  <a:lnTo>
                    <a:pt x="11053" y="425"/>
                  </a:lnTo>
                  <a:cubicBezTo>
                    <a:pt x="10409" y="129"/>
                    <a:pt x="9740" y="0"/>
                    <a:pt x="90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CustomShape 24"/>
            <p:cNvSpPr/>
            <p:nvPr/>
          </p:nvSpPr>
          <p:spPr>
            <a:xfrm>
              <a:off x="10749600" y="9332640"/>
              <a:ext cx="4056120" cy="3257640"/>
            </a:xfrm>
            <a:custGeom>
              <a:avLst/>
              <a:gdLst/>
              <a:ahLst/>
              <a:rect l="l" t="t" r="r" b="b"/>
              <a:pathLst>
                <a:path w="41455" h="33911">
                  <a:moveTo>
                    <a:pt x="17044" y="1"/>
                  </a:moveTo>
                  <a:cubicBezTo>
                    <a:pt x="17044" y="1"/>
                    <a:pt x="13585" y="76"/>
                    <a:pt x="9675" y="1179"/>
                  </a:cubicBezTo>
                  <a:cubicBezTo>
                    <a:pt x="5740" y="2307"/>
                    <a:pt x="1" y="11254"/>
                    <a:pt x="1" y="11254"/>
                  </a:cubicBezTo>
                  <a:cubicBezTo>
                    <a:pt x="4095" y="18102"/>
                    <a:pt x="9113" y="18197"/>
                    <a:pt x="9388" y="18197"/>
                  </a:cubicBezTo>
                  <a:cubicBezTo>
                    <a:pt x="9395" y="18197"/>
                    <a:pt x="9399" y="18196"/>
                    <a:pt x="9399" y="18196"/>
                  </a:cubicBezTo>
                  <a:lnTo>
                    <a:pt x="9399" y="18196"/>
                  </a:lnTo>
                  <a:cubicBezTo>
                    <a:pt x="9399" y="18197"/>
                    <a:pt x="6367" y="33109"/>
                    <a:pt x="8347" y="33911"/>
                  </a:cubicBezTo>
                  <a:cubicBezTo>
                    <a:pt x="15064" y="33811"/>
                    <a:pt x="40527" y="33635"/>
                    <a:pt x="40527" y="33635"/>
                  </a:cubicBezTo>
                  <a:cubicBezTo>
                    <a:pt x="40527" y="33635"/>
                    <a:pt x="40227" y="24237"/>
                    <a:pt x="39675" y="16417"/>
                  </a:cubicBezTo>
                  <a:cubicBezTo>
                    <a:pt x="39826" y="16317"/>
                    <a:pt x="39976" y="16217"/>
                    <a:pt x="40126" y="16091"/>
                  </a:cubicBezTo>
                  <a:cubicBezTo>
                    <a:pt x="40552" y="15765"/>
                    <a:pt x="41004" y="15389"/>
                    <a:pt x="41455" y="14988"/>
                  </a:cubicBezTo>
                  <a:cubicBezTo>
                    <a:pt x="41455" y="14988"/>
                    <a:pt x="40803" y="2131"/>
                    <a:pt x="29675" y="1129"/>
                  </a:cubicBezTo>
                  <a:cubicBezTo>
                    <a:pt x="28708" y="950"/>
                    <a:pt x="27997" y="924"/>
                    <a:pt x="27670" y="924"/>
                  </a:cubicBezTo>
                  <a:cubicBezTo>
                    <a:pt x="27539" y="924"/>
                    <a:pt x="27470" y="928"/>
                    <a:pt x="27470" y="928"/>
                  </a:cubicBezTo>
                  <a:lnTo>
                    <a:pt x="170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" name="CustomShape 25"/>
            <p:cNvSpPr/>
            <p:nvPr/>
          </p:nvSpPr>
          <p:spPr>
            <a:xfrm>
              <a:off x="12318840" y="8894160"/>
              <a:ext cx="1132920" cy="731160"/>
            </a:xfrm>
            <a:custGeom>
              <a:avLst/>
              <a:gdLst/>
              <a:ahLst/>
              <a:rect l="l" t="t" r="r" b="b"/>
              <a:pathLst>
                <a:path w="11580" h="7613">
                  <a:moveTo>
                    <a:pt x="4663" y="0"/>
                  </a:moveTo>
                  <a:lnTo>
                    <a:pt x="1" y="76"/>
                  </a:lnTo>
                  <a:lnTo>
                    <a:pt x="828" y="3610"/>
                  </a:lnTo>
                  <a:lnTo>
                    <a:pt x="1405" y="6316"/>
                  </a:lnTo>
                  <a:cubicBezTo>
                    <a:pt x="3229" y="7133"/>
                    <a:pt x="4897" y="7612"/>
                    <a:pt x="6592" y="7612"/>
                  </a:cubicBezTo>
                  <a:cubicBezTo>
                    <a:pt x="7342" y="7612"/>
                    <a:pt x="8097" y="7519"/>
                    <a:pt x="8873" y="7319"/>
                  </a:cubicBezTo>
                  <a:cubicBezTo>
                    <a:pt x="9750" y="7118"/>
                    <a:pt x="11079" y="6417"/>
                    <a:pt x="11580" y="6166"/>
                  </a:cubicBezTo>
                  <a:lnTo>
                    <a:pt x="11054" y="3334"/>
                  </a:lnTo>
                  <a:lnTo>
                    <a:pt x="11004" y="2306"/>
                  </a:lnTo>
                  <a:cubicBezTo>
                    <a:pt x="10634" y="2335"/>
                    <a:pt x="10268" y="2348"/>
                    <a:pt x="9907" y="2348"/>
                  </a:cubicBezTo>
                  <a:cubicBezTo>
                    <a:pt x="5829" y="2348"/>
                    <a:pt x="2382" y="677"/>
                    <a:pt x="2382" y="677"/>
                  </a:cubicBezTo>
                  <a:lnTo>
                    <a:pt x="4663" y="0"/>
                  </a:lnTo>
                  <a:close/>
                </a:path>
              </a:pathLst>
            </a:custGeom>
            <a:solidFill>
              <a:srgbClr val="ff938e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" name="CustomShape 26"/>
            <p:cNvSpPr/>
            <p:nvPr/>
          </p:nvSpPr>
          <p:spPr>
            <a:xfrm>
              <a:off x="12569040" y="8884800"/>
              <a:ext cx="831240" cy="319680"/>
            </a:xfrm>
            <a:custGeom>
              <a:avLst/>
              <a:gdLst/>
              <a:ahLst/>
              <a:rect l="l" t="t" r="r" b="b"/>
              <a:pathLst>
                <a:path w="8497" h="3331">
                  <a:moveTo>
                    <a:pt x="8271" y="0"/>
                  </a:moveTo>
                  <a:lnTo>
                    <a:pt x="2106" y="100"/>
                  </a:lnTo>
                  <a:lnTo>
                    <a:pt x="0" y="1905"/>
                  </a:lnTo>
                  <a:cubicBezTo>
                    <a:pt x="0" y="1905"/>
                    <a:pt x="3285" y="3330"/>
                    <a:pt x="7266" y="3330"/>
                  </a:cubicBezTo>
                  <a:cubicBezTo>
                    <a:pt x="7670" y="3330"/>
                    <a:pt x="8081" y="3316"/>
                    <a:pt x="8497" y="3283"/>
                  </a:cubicBezTo>
                  <a:lnTo>
                    <a:pt x="82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" name="CustomShape 27"/>
            <p:cNvSpPr/>
            <p:nvPr/>
          </p:nvSpPr>
          <p:spPr>
            <a:xfrm>
              <a:off x="11423880" y="6269400"/>
              <a:ext cx="2783160" cy="2812320"/>
            </a:xfrm>
            <a:custGeom>
              <a:avLst/>
              <a:gdLst/>
              <a:ahLst/>
              <a:rect l="l" t="t" r="r" b="b"/>
              <a:pathLst>
                <a:path w="28447" h="29275">
                  <a:moveTo>
                    <a:pt x="14181" y="1"/>
                  </a:moveTo>
                  <a:cubicBezTo>
                    <a:pt x="14166" y="1"/>
                    <a:pt x="14151" y="1"/>
                    <a:pt x="14135" y="1"/>
                  </a:cubicBezTo>
                  <a:cubicBezTo>
                    <a:pt x="6316" y="51"/>
                    <a:pt x="0" y="6643"/>
                    <a:pt x="50" y="14738"/>
                  </a:cubicBezTo>
                  <a:cubicBezTo>
                    <a:pt x="100" y="22777"/>
                    <a:pt x="6443" y="29275"/>
                    <a:pt x="14221" y="29275"/>
                  </a:cubicBezTo>
                  <a:cubicBezTo>
                    <a:pt x="14251" y="29275"/>
                    <a:pt x="14281" y="29275"/>
                    <a:pt x="14311" y="29274"/>
                  </a:cubicBezTo>
                  <a:cubicBezTo>
                    <a:pt x="22131" y="29224"/>
                    <a:pt x="28446" y="22633"/>
                    <a:pt x="28396" y="14563"/>
                  </a:cubicBezTo>
                  <a:cubicBezTo>
                    <a:pt x="28346" y="6483"/>
                    <a:pt x="21980" y="1"/>
                    <a:pt x="14181" y="1"/>
                  </a:cubicBezTo>
                  <a:close/>
                </a:path>
              </a:pathLst>
            </a:custGeom>
            <a:solidFill>
              <a:srgbClr val="ff938e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CustomShape 28"/>
            <p:cNvSpPr/>
            <p:nvPr/>
          </p:nvSpPr>
          <p:spPr>
            <a:xfrm>
              <a:off x="11426400" y="6131160"/>
              <a:ext cx="3045600" cy="1604160"/>
            </a:xfrm>
            <a:custGeom>
              <a:avLst/>
              <a:gdLst/>
              <a:ahLst/>
              <a:rect l="l" t="t" r="r" b="b"/>
              <a:pathLst>
                <a:path w="31129" h="16699">
                  <a:moveTo>
                    <a:pt x="11172" y="0"/>
                  </a:moveTo>
                  <a:cubicBezTo>
                    <a:pt x="2211" y="0"/>
                    <a:pt x="0" y="12219"/>
                    <a:pt x="0" y="12219"/>
                  </a:cubicBezTo>
                  <a:cubicBezTo>
                    <a:pt x="475" y="12340"/>
                    <a:pt x="929" y="12395"/>
                    <a:pt x="1362" y="12395"/>
                  </a:cubicBezTo>
                  <a:cubicBezTo>
                    <a:pt x="6146" y="12395"/>
                    <a:pt x="8421" y="5653"/>
                    <a:pt x="8421" y="5653"/>
                  </a:cubicBezTo>
                  <a:cubicBezTo>
                    <a:pt x="12590" y="15513"/>
                    <a:pt x="21111" y="16699"/>
                    <a:pt x="24968" y="16699"/>
                  </a:cubicBezTo>
                  <a:cubicBezTo>
                    <a:pt x="26189" y="16699"/>
                    <a:pt x="26943" y="16580"/>
                    <a:pt x="26943" y="16580"/>
                  </a:cubicBezTo>
                  <a:cubicBezTo>
                    <a:pt x="31128" y="2244"/>
                    <a:pt x="15564" y="866"/>
                    <a:pt x="15564" y="866"/>
                  </a:cubicBezTo>
                  <a:cubicBezTo>
                    <a:pt x="13945" y="263"/>
                    <a:pt x="12486" y="0"/>
                    <a:pt x="11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CustomShape 29"/>
            <p:cNvSpPr/>
            <p:nvPr/>
          </p:nvSpPr>
          <p:spPr>
            <a:xfrm>
              <a:off x="13687560" y="7758720"/>
              <a:ext cx="833400" cy="946800"/>
            </a:xfrm>
            <a:custGeom>
              <a:avLst/>
              <a:gdLst/>
              <a:ahLst/>
              <a:rect l="l" t="t" r="r" b="b"/>
              <a:pathLst>
                <a:path w="8522" h="9857">
                  <a:moveTo>
                    <a:pt x="3355" y="0"/>
                  </a:moveTo>
                  <a:cubicBezTo>
                    <a:pt x="3232" y="0"/>
                    <a:pt x="3108" y="5"/>
                    <a:pt x="2983" y="14"/>
                  </a:cubicBezTo>
                  <a:cubicBezTo>
                    <a:pt x="2306" y="89"/>
                    <a:pt x="1654" y="265"/>
                    <a:pt x="1103" y="565"/>
                  </a:cubicBezTo>
                  <a:lnTo>
                    <a:pt x="0" y="8535"/>
                  </a:lnTo>
                  <a:cubicBezTo>
                    <a:pt x="881" y="9349"/>
                    <a:pt x="2069" y="9857"/>
                    <a:pt x="3359" y="9857"/>
                  </a:cubicBezTo>
                  <a:cubicBezTo>
                    <a:pt x="3500" y="9857"/>
                    <a:pt x="3642" y="9851"/>
                    <a:pt x="3785" y="9839"/>
                  </a:cubicBezTo>
                  <a:cubicBezTo>
                    <a:pt x="6491" y="9638"/>
                    <a:pt x="8521" y="7257"/>
                    <a:pt x="8296" y="4525"/>
                  </a:cubicBezTo>
                  <a:cubicBezTo>
                    <a:pt x="8081" y="1943"/>
                    <a:pt x="5905" y="0"/>
                    <a:pt x="3355" y="0"/>
                  </a:cubicBezTo>
                  <a:close/>
                </a:path>
              </a:pathLst>
            </a:custGeom>
            <a:solidFill>
              <a:srgbClr val="ff938e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" name="CustomShape 30"/>
            <p:cNvSpPr/>
            <p:nvPr/>
          </p:nvSpPr>
          <p:spPr>
            <a:xfrm>
              <a:off x="13851720" y="8031960"/>
              <a:ext cx="370080" cy="447840"/>
            </a:xfrm>
            <a:custGeom>
              <a:avLst/>
              <a:gdLst/>
              <a:ahLst/>
              <a:rect l="l" t="t" r="r" b="b"/>
              <a:pathLst>
                <a:path w="3785" h="4665">
                  <a:moveTo>
                    <a:pt x="3560" y="0"/>
                  </a:moveTo>
                  <a:cubicBezTo>
                    <a:pt x="3199" y="0"/>
                    <a:pt x="2126" y="70"/>
                    <a:pt x="1228" y="905"/>
                  </a:cubicBezTo>
                  <a:cubicBezTo>
                    <a:pt x="401" y="1707"/>
                    <a:pt x="0" y="2935"/>
                    <a:pt x="25" y="4564"/>
                  </a:cubicBezTo>
                  <a:cubicBezTo>
                    <a:pt x="25" y="4640"/>
                    <a:pt x="50" y="4665"/>
                    <a:pt x="126" y="4665"/>
                  </a:cubicBezTo>
                  <a:cubicBezTo>
                    <a:pt x="176" y="4665"/>
                    <a:pt x="226" y="4615"/>
                    <a:pt x="226" y="4564"/>
                  </a:cubicBezTo>
                  <a:cubicBezTo>
                    <a:pt x="201" y="2985"/>
                    <a:pt x="577" y="1808"/>
                    <a:pt x="1379" y="1056"/>
                  </a:cubicBezTo>
                  <a:cubicBezTo>
                    <a:pt x="2241" y="258"/>
                    <a:pt x="3308" y="202"/>
                    <a:pt x="3605" y="202"/>
                  </a:cubicBezTo>
                  <a:cubicBezTo>
                    <a:pt x="3653" y="202"/>
                    <a:pt x="3681" y="203"/>
                    <a:pt x="3684" y="203"/>
                  </a:cubicBezTo>
                  <a:cubicBezTo>
                    <a:pt x="3735" y="203"/>
                    <a:pt x="3785" y="153"/>
                    <a:pt x="3785" y="103"/>
                  </a:cubicBezTo>
                  <a:cubicBezTo>
                    <a:pt x="3785" y="53"/>
                    <a:pt x="3760" y="3"/>
                    <a:pt x="3684" y="3"/>
                  </a:cubicBezTo>
                  <a:cubicBezTo>
                    <a:pt x="3676" y="3"/>
                    <a:pt x="3632" y="0"/>
                    <a:pt x="35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CustomShape 31"/>
            <p:cNvSpPr/>
            <p:nvPr/>
          </p:nvSpPr>
          <p:spPr>
            <a:xfrm>
              <a:off x="13861440" y="8239320"/>
              <a:ext cx="281880" cy="129600"/>
            </a:xfrm>
            <a:custGeom>
              <a:avLst/>
              <a:gdLst/>
              <a:ahLst/>
              <a:rect l="l" t="t" r="r" b="b"/>
              <a:pathLst>
                <a:path w="2883" h="1354">
                  <a:moveTo>
                    <a:pt x="2858" y="0"/>
                  </a:moveTo>
                  <a:cubicBezTo>
                    <a:pt x="2833" y="0"/>
                    <a:pt x="101" y="1128"/>
                    <a:pt x="26" y="1203"/>
                  </a:cubicBezTo>
                  <a:cubicBezTo>
                    <a:pt x="0" y="1254"/>
                    <a:pt x="26" y="1304"/>
                    <a:pt x="51" y="1354"/>
                  </a:cubicBezTo>
                  <a:lnTo>
                    <a:pt x="176" y="1354"/>
                  </a:lnTo>
                  <a:cubicBezTo>
                    <a:pt x="326" y="1279"/>
                    <a:pt x="2782" y="226"/>
                    <a:pt x="2883" y="201"/>
                  </a:cubicBezTo>
                  <a:lnTo>
                    <a:pt x="2858" y="101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" name="CustomShape 32"/>
            <p:cNvSpPr/>
            <p:nvPr/>
          </p:nvSpPr>
          <p:spPr>
            <a:xfrm>
              <a:off x="12395160" y="7507440"/>
              <a:ext cx="350280" cy="678960"/>
            </a:xfrm>
            <a:custGeom>
              <a:avLst/>
              <a:gdLst/>
              <a:ahLst/>
              <a:rect l="l" t="t" r="r" b="b"/>
              <a:pathLst>
                <a:path w="3585" h="7069">
                  <a:moveTo>
                    <a:pt x="3384" y="0"/>
                  </a:moveTo>
                  <a:cubicBezTo>
                    <a:pt x="3384" y="0"/>
                    <a:pt x="2833" y="3384"/>
                    <a:pt x="2683" y="4436"/>
                  </a:cubicBezTo>
                  <a:cubicBezTo>
                    <a:pt x="2658" y="4487"/>
                    <a:pt x="2633" y="4537"/>
                    <a:pt x="2607" y="4562"/>
                  </a:cubicBezTo>
                  <a:cubicBezTo>
                    <a:pt x="2572" y="4579"/>
                    <a:pt x="2537" y="4597"/>
                    <a:pt x="2501" y="4597"/>
                  </a:cubicBezTo>
                  <a:cubicBezTo>
                    <a:pt x="2486" y="4597"/>
                    <a:pt x="2472" y="4594"/>
                    <a:pt x="2457" y="4587"/>
                  </a:cubicBezTo>
                  <a:lnTo>
                    <a:pt x="352" y="4236"/>
                  </a:lnTo>
                  <a:cubicBezTo>
                    <a:pt x="334" y="4231"/>
                    <a:pt x="316" y="4229"/>
                    <a:pt x="299" y="4229"/>
                  </a:cubicBezTo>
                  <a:cubicBezTo>
                    <a:pt x="217" y="4229"/>
                    <a:pt x="138" y="4274"/>
                    <a:pt x="76" y="4336"/>
                  </a:cubicBezTo>
                  <a:cubicBezTo>
                    <a:pt x="26" y="4411"/>
                    <a:pt x="1" y="4512"/>
                    <a:pt x="51" y="4612"/>
                  </a:cubicBezTo>
                  <a:lnTo>
                    <a:pt x="978" y="6993"/>
                  </a:lnTo>
                  <a:cubicBezTo>
                    <a:pt x="1003" y="7043"/>
                    <a:pt x="1029" y="7068"/>
                    <a:pt x="1079" y="7068"/>
                  </a:cubicBezTo>
                  <a:lnTo>
                    <a:pt x="1104" y="7068"/>
                  </a:lnTo>
                  <a:cubicBezTo>
                    <a:pt x="1154" y="7043"/>
                    <a:pt x="1179" y="6968"/>
                    <a:pt x="1154" y="6918"/>
                  </a:cubicBezTo>
                  <a:lnTo>
                    <a:pt x="227" y="4537"/>
                  </a:lnTo>
                  <a:cubicBezTo>
                    <a:pt x="227" y="4512"/>
                    <a:pt x="227" y="4461"/>
                    <a:pt x="252" y="4461"/>
                  </a:cubicBezTo>
                  <a:cubicBezTo>
                    <a:pt x="252" y="4461"/>
                    <a:pt x="277" y="4436"/>
                    <a:pt x="302" y="4436"/>
                  </a:cubicBezTo>
                  <a:lnTo>
                    <a:pt x="2407" y="4787"/>
                  </a:lnTo>
                  <a:cubicBezTo>
                    <a:pt x="2438" y="4794"/>
                    <a:pt x="2468" y="4797"/>
                    <a:pt x="2496" y="4797"/>
                  </a:cubicBezTo>
                  <a:cubicBezTo>
                    <a:pt x="2581" y="4797"/>
                    <a:pt x="2651" y="4769"/>
                    <a:pt x="2708" y="4712"/>
                  </a:cubicBezTo>
                  <a:cubicBezTo>
                    <a:pt x="2808" y="4662"/>
                    <a:pt x="2858" y="4562"/>
                    <a:pt x="2883" y="4461"/>
                  </a:cubicBezTo>
                  <a:cubicBezTo>
                    <a:pt x="3034" y="3434"/>
                    <a:pt x="3585" y="25"/>
                    <a:pt x="3585" y="25"/>
                  </a:cubicBezTo>
                  <a:lnTo>
                    <a:pt x="3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CustomShape 33"/>
            <p:cNvSpPr/>
            <p:nvPr/>
          </p:nvSpPr>
          <p:spPr>
            <a:xfrm>
              <a:off x="13052160" y="8002440"/>
              <a:ext cx="171360" cy="203760"/>
            </a:xfrm>
            <a:custGeom>
              <a:avLst/>
              <a:gdLst/>
              <a:ahLst/>
              <a:rect l="l" t="t" r="r" b="b"/>
              <a:pathLst>
                <a:path w="1756" h="2124">
                  <a:moveTo>
                    <a:pt x="980" y="1"/>
                  </a:moveTo>
                  <a:cubicBezTo>
                    <a:pt x="589" y="1"/>
                    <a:pt x="219" y="405"/>
                    <a:pt x="126" y="937"/>
                  </a:cubicBezTo>
                  <a:cubicBezTo>
                    <a:pt x="1" y="1513"/>
                    <a:pt x="251" y="2039"/>
                    <a:pt x="677" y="2115"/>
                  </a:cubicBezTo>
                  <a:cubicBezTo>
                    <a:pt x="712" y="2121"/>
                    <a:pt x="747" y="2124"/>
                    <a:pt x="781" y="2124"/>
                  </a:cubicBezTo>
                  <a:cubicBezTo>
                    <a:pt x="1170" y="2124"/>
                    <a:pt x="1538" y="1742"/>
                    <a:pt x="1630" y="1212"/>
                  </a:cubicBezTo>
                  <a:cubicBezTo>
                    <a:pt x="1755" y="636"/>
                    <a:pt x="1479" y="109"/>
                    <a:pt x="1078" y="9"/>
                  </a:cubicBezTo>
                  <a:cubicBezTo>
                    <a:pt x="1046" y="3"/>
                    <a:pt x="1013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" name="CustomShape 34"/>
            <p:cNvSpPr/>
            <p:nvPr/>
          </p:nvSpPr>
          <p:spPr>
            <a:xfrm>
              <a:off x="11982960" y="7860240"/>
              <a:ext cx="168840" cy="203760"/>
            </a:xfrm>
            <a:custGeom>
              <a:avLst/>
              <a:gdLst/>
              <a:ahLst/>
              <a:rect l="l" t="t" r="r" b="b"/>
              <a:pathLst>
                <a:path w="1730" h="2124">
                  <a:moveTo>
                    <a:pt x="955" y="0"/>
                  </a:moveTo>
                  <a:cubicBezTo>
                    <a:pt x="581" y="0"/>
                    <a:pt x="193" y="382"/>
                    <a:pt x="101" y="912"/>
                  </a:cubicBezTo>
                  <a:cubicBezTo>
                    <a:pt x="0" y="1488"/>
                    <a:pt x="251" y="2040"/>
                    <a:pt x="677" y="2115"/>
                  </a:cubicBezTo>
                  <a:cubicBezTo>
                    <a:pt x="710" y="2121"/>
                    <a:pt x="743" y="2123"/>
                    <a:pt x="775" y="2123"/>
                  </a:cubicBezTo>
                  <a:cubicBezTo>
                    <a:pt x="1167" y="2123"/>
                    <a:pt x="1537" y="1720"/>
                    <a:pt x="1629" y="1187"/>
                  </a:cubicBezTo>
                  <a:cubicBezTo>
                    <a:pt x="1730" y="611"/>
                    <a:pt x="1479" y="85"/>
                    <a:pt x="1053" y="10"/>
                  </a:cubicBezTo>
                  <a:cubicBezTo>
                    <a:pt x="1021" y="3"/>
                    <a:pt x="988" y="0"/>
                    <a:pt x="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" name="CustomShape 35"/>
            <p:cNvSpPr/>
            <p:nvPr/>
          </p:nvSpPr>
          <p:spPr>
            <a:xfrm>
              <a:off x="11794320" y="7382520"/>
              <a:ext cx="556560" cy="258840"/>
            </a:xfrm>
            <a:custGeom>
              <a:avLst/>
              <a:gdLst/>
              <a:ahLst/>
              <a:rect l="l" t="t" r="r" b="b"/>
              <a:pathLst>
                <a:path w="5690" h="2699">
                  <a:moveTo>
                    <a:pt x="4732" y="1"/>
                  </a:moveTo>
                  <a:cubicBezTo>
                    <a:pt x="4667" y="1"/>
                    <a:pt x="4602" y="7"/>
                    <a:pt x="4537" y="21"/>
                  </a:cubicBezTo>
                  <a:lnTo>
                    <a:pt x="778" y="948"/>
                  </a:lnTo>
                  <a:cubicBezTo>
                    <a:pt x="301" y="1049"/>
                    <a:pt x="1" y="1525"/>
                    <a:pt x="126" y="2001"/>
                  </a:cubicBezTo>
                  <a:cubicBezTo>
                    <a:pt x="234" y="2434"/>
                    <a:pt x="603" y="2698"/>
                    <a:pt x="1009" y="2698"/>
                  </a:cubicBezTo>
                  <a:cubicBezTo>
                    <a:pt x="1073" y="2698"/>
                    <a:pt x="1138" y="2692"/>
                    <a:pt x="1204" y="2678"/>
                  </a:cubicBezTo>
                  <a:lnTo>
                    <a:pt x="4963" y="1776"/>
                  </a:lnTo>
                  <a:cubicBezTo>
                    <a:pt x="5163" y="1725"/>
                    <a:pt x="5314" y="1600"/>
                    <a:pt x="5439" y="1450"/>
                  </a:cubicBezTo>
                  <a:cubicBezTo>
                    <a:pt x="5615" y="1249"/>
                    <a:pt x="5690" y="973"/>
                    <a:pt x="5615" y="698"/>
                  </a:cubicBezTo>
                  <a:cubicBezTo>
                    <a:pt x="5506" y="265"/>
                    <a:pt x="5137" y="1"/>
                    <a:pt x="4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" name="CustomShape 36"/>
            <p:cNvSpPr/>
            <p:nvPr/>
          </p:nvSpPr>
          <p:spPr>
            <a:xfrm>
              <a:off x="12942000" y="7536600"/>
              <a:ext cx="519840" cy="366120"/>
            </a:xfrm>
            <a:custGeom>
              <a:avLst/>
              <a:gdLst/>
              <a:ahLst/>
              <a:rect l="l" t="t" r="r" b="b"/>
              <a:pathLst>
                <a:path w="5315" h="3816">
                  <a:moveTo>
                    <a:pt x="1008" y="1"/>
                  </a:moveTo>
                  <a:cubicBezTo>
                    <a:pt x="717" y="1"/>
                    <a:pt x="428" y="150"/>
                    <a:pt x="252" y="423"/>
                  </a:cubicBezTo>
                  <a:cubicBezTo>
                    <a:pt x="1" y="849"/>
                    <a:pt x="126" y="1401"/>
                    <a:pt x="552" y="1651"/>
                  </a:cubicBezTo>
                  <a:lnTo>
                    <a:pt x="3836" y="3681"/>
                  </a:lnTo>
                  <a:cubicBezTo>
                    <a:pt x="3972" y="3778"/>
                    <a:pt x="4123" y="3815"/>
                    <a:pt x="4265" y="3815"/>
                  </a:cubicBezTo>
                  <a:cubicBezTo>
                    <a:pt x="4307" y="3815"/>
                    <a:pt x="4348" y="3812"/>
                    <a:pt x="4387" y="3807"/>
                  </a:cubicBezTo>
                  <a:cubicBezTo>
                    <a:pt x="4663" y="3782"/>
                    <a:pt x="4913" y="3656"/>
                    <a:pt x="5064" y="3406"/>
                  </a:cubicBezTo>
                  <a:cubicBezTo>
                    <a:pt x="5314" y="2980"/>
                    <a:pt x="5189" y="2428"/>
                    <a:pt x="4763" y="2178"/>
                  </a:cubicBezTo>
                  <a:lnTo>
                    <a:pt x="1480" y="147"/>
                  </a:lnTo>
                  <a:cubicBezTo>
                    <a:pt x="1335" y="48"/>
                    <a:pt x="1171" y="1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" name="CustomShape 37"/>
            <p:cNvSpPr/>
            <p:nvPr/>
          </p:nvSpPr>
          <p:spPr>
            <a:xfrm>
              <a:off x="12461400" y="8382600"/>
              <a:ext cx="286560" cy="101880"/>
            </a:xfrm>
            <a:custGeom>
              <a:avLst/>
              <a:gdLst/>
              <a:ahLst/>
              <a:rect l="l" t="t" r="r" b="b"/>
              <a:pathLst>
                <a:path w="2933" h="1065">
                  <a:moveTo>
                    <a:pt x="1970" y="0"/>
                  </a:moveTo>
                  <a:cubicBezTo>
                    <a:pt x="1310" y="0"/>
                    <a:pt x="661" y="219"/>
                    <a:pt x="1" y="540"/>
                  </a:cubicBezTo>
                  <a:cubicBezTo>
                    <a:pt x="299" y="838"/>
                    <a:pt x="687" y="1064"/>
                    <a:pt x="1227" y="1064"/>
                  </a:cubicBezTo>
                  <a:cubicBezTo>
                    <a:pt x="1323" y="1064"/>
                    <a:pt x="1423" y="1057"/>
                    <a:pt x="1529" y="1042"/>
                  </a:cubicBezTo>
                  <a:cubicBezTo>
                    <a:pt x="2306" y="941"/>
                    <a:pt x="2707" y="540"/>
                    <a:pt x="2933" y="165"/>
                  </a:cubicBezTo>
                  <a:cubicBezTo>
                    <a:pt x="2608" y="51"/>
                    <a:pt x="2287" y="0"/>
                    <a:pt x="19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" name="CustomShape 38"/>
            <p:cNvSpPr/>
            <p:nvPr/>
          </p:nvSpPr>
          <p:spPr>
            <a:xfrm>
              <a:off x="12402360" y="8316360"/>
              <a:ext cx="370080" cy="117720"/>
            </a:xfrm>
            <a:custGeom>
              <a:avLst/>
              <a:gdLst/>
              <a:ahLst/>
              <a:rect l="l" t="t" r="r" b="b"/>
              <a:pathLst>
                <a:path w="3785" h="1229">
                  <a:moveTo>
                    <a:pt x="3785" y="0"/>
                  </a:moveTo>
                  <a:lnTo>
                    <a:pt x="50" y="251"/>
                  </a:lnTo>
                  <a:cubicBezTo>
                    <a:pt x="0" y="251"/>
                    <a:pt x="176" y="802"/>
                    <a:pt x="602" y="1228"/>
                  </a:cubicBezTo>
                  <a:cubicBezTo>
                    <a:pt x="1262" y="907"/>
                    <a:pt x="1911" y="688"/>
                    <a:pt x="2571" y="688"/>
                  </a:cubicBezTo>
                  <a:cubicBezTo>
                    <a:pt x="2888" y="688"/>
                    <a:pt x="3209" y="739"/>
                    <a:pt x="3534" y="853"/>
                  </a:cubicBezTo>
                  <a:cubicBezTo>
                    <a:pt x="3785" y="426"/>
                    <a:pt x="3785" y="0"/>
                    <a:pt x="3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" name="CustomShape 39"/>
            <p:cNvSpPr/>
            <p:nvPr/>
          </p:nvSpPr>
          <p:spPr>
            <a:xfrm>
              <a:off x="13557600" y="10387440"/>
              <a:ext cx="48600" cy="683640"/>
            </a:xfrm>
            <a:custGeom>
              <a:avLst/>
              <a:gdLst/>
              <a:ahLst/>
              <a:rect l="l" t="t" r="r" b="b"/>
              <a:pathLst>
                <a:path w="502" h="7119">
                  <a:moveTo>
                    <a:pt x="276" y="0"/>
                  </a:moveTo>
                  <a:cubicBezTo>
                    <a:pt x="201" y="0"/>
                    <a:pt x="176" y="51"/>
                    <a:pt x="176" y="101"/>
                  </a:cubicBezTo>
                  <a:cubicBezTo>
                    <a:pt x="1" y="3234"/>
                    <a:pt x="276" y="6993"/>
                    <a:pt x="301" y="7018"/>
                  </a:cubicBezTo>
                  <a:cubicBezTo>
                    <a:pt x="301" y="7068"/>
                    <a:pt x="352" y="7118"/>
                    <a:pt x="402" y="7118"/>
                  </a:cubicBezTo>
                  <a:cubicBezTo>
                    <a:pt x="452" y="7118"/>
                    <a:pt x="502" y="7068"/>
                    <a:pt x="502" y="7018"/>
                  </a:cubicBezTo>
                  <a:cubicBezTo>
                    <a:pt x="502" y="6968"/>
                    <a:pt x="201" y="3234"/>
                    <a:pt x="377" y="101"/>
                  </a:cubicBezTo>
                  <a:cubicBezTo>
                    <a:pt x="377" y="51"/>
                    <a:pt x="327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" name="CustomShape 40"/>
            <p:cNvSpPr/>
            <p:nvPr/>
          </p:nvSpPr>
          <p:spPr>
            <a:xfrm>
              <a:off x="11654280" y="10509480"/>
              <a:ext cx="119880" cy="677160"/>
            </a:xfrm>
            <a:custGeom>
              <a:avLst/>
              <a:gdLst/>
              <a:ahLst/>
              <a:rect l="l" t="t" r="r" b="b"/>
              <a:pathLst>
                <a:path w="1230" h="7051">
                  <a:moveTo>
                    <a:pt x="1101" y="1"/>
                  </a:moveTo>
                  <a:cubicBezTo>
                    <a:pt x="1061" y="1"/>
                    <a:pt x="1024" y="42"/>
                    <a:pt x="1003" y="83"/>
                  </a:cubicBezTo>
                  <a:cubicBezTo>
                    <a:pt x="327" y="3140"/>
                    <a:pt x="1" y="6900"/>
                    <a:pt x="1" y="6925"/>
                  </a:cubicBezTo>
                  <a:cubicBezTo>
                    <a:pt x="1" y="7000"/>
                    <a:pt x="51" y="7050"/>
                    <a:pt x="101" y="7050"/>
                  </a:cubicBezTo>
                  <a:cubicBezTo>
                    <a:pt x="151" y="7050"/>
                    <a:pt x="201" y="7000"/>
                    <a:pt x="201" y="6950"/>
                  </a:cubicBezTo>
                  <a:cubicBezTo>
                    <a:pt x="201" y="6925"/>
                    <a:pt x="527" y="3166"/>
                    <a:pt x="1204" y="133"/>
                  </a:cubicBezTo>
                  <a:cubicBezTo>
                    <a:pt x="1229" y="58"/>
                    <a:pt x="1179" y="8"/>
                    <a:pt x="1129" y="8"/>
                  </a:cubicBezTo>
                  <a:cubicBezTo>
                    <a:pt x="1120" y="3"/>
                    <a:pt x="1110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CustomShape 41"/>
            <p:cNvSpPr/>
            <p:nvPr/>
          </p:nvSpPr>
          <p:spPr>
            <a:xfrm>
              <a:off x="11845800" y="8696880"/>
              <a:ext cx="772200" cy="1413360"/>
            </a:xfrm>
            <a:custGeom>
              <a:avLst/>
              <a:gdLst/>
              <a:ahLst/>
              <a:rect l="l" t="t" r="r" b="b"/>
              <a:pathLst>
                <a:path w="7896" h="14713">
                  <a:moveTo>
                    <a:pt x="3936" y="0"/>
                  </a:moveTo>
                  <a:cubicBezTo>
                    <a:pt x="1755" y="0"/>
                    <a:pt x="1" y="1755"/>
                    <a:pt x="1" y="3935"/>
                  </a:cubicBezTo>
                  <a:lnTo>
                    <a:pt x="1" y="10777"/>
                  </a:lnTo>
                  <a:cubicBezTo>
                    <a:pt x="1" y="12958"/>
                    <a:pt x="1755" y="14712"/>
                    <a:pt x="3936" y="14712"/>
                  </a:cubicBezTo>
                  <a:cubicBezTo>
                    <a:pt x="6116" y="14712"/>
                    <a:pt x="7896" y="12958"/>
                    <a:pt x="7896" y="10777"/>
                  </a:cubicBezTo>
                  <a:lnTo>
                    <a:pt x="7896" y="3935"/>
                  </a:lnTo>
                  <a:cubicBezTo>
                    <a:pt x="7896" y="1755"/>
                    <a:pt x="6116" y="0"/>
                    <a:pt x="39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CustomShape 42"/>
            <p:cNvSpPr/>
            <p:nvPr/>
          </p:nvSpPr>
          <p:spPr>
            <a:xfrm>
              <a:off x="11740320" y="9270000"/>
              <a:ext cx="983160" cy="965160"/>
            </a:xfrm>
            <a:custGeom>
              <a:avLst/>
              <a:gdLst/>
              <a:ahLst/>
              <a:rect l="l" t="t" r="r" b="b"/>
              <a:pathLst>
                <a:path w="10051" h="10051">
                  <a:moveTo>
                    <a:pt x="326" y="0"/>
                  </a:moveTo>
                  <a:cubicBezTo>
                    <a:pt x="151" y="0"/>
                    <a:pt x="0" y="151"/>
                    <a:pt x="0" y="351"/>
                  </a:cubicBezTo>
                  <a:lnTo>
                    <a:pt x="0" y="5013"/>
                  </a:lnTo>
                  <a:cubicBezTo>
                    <a:pt x="0" y="7795"/>
                    <a:pt x="2256" y="10050"/>
                    <a:pt x="5013" y="10050"/>
                  </a:cubicBezTo>
                  <a:cubicBezTo>
                    <a:pt x="7795" y="10050"/>
                    <a:pt x="10050" y="7795"/>
                    <a:pt x="10050" y="5013"/>
                  </a:cubicBezTo>
                  <a:lnTo>
                    <a:pt x="10050" y="351"/>
                  </a:lnTo>
                  <a:cubicBezTo>
                    <a:pt x="10050" y="151"/>
                    <a:pt x="9900" y="0"/>
                    <a:pt x="9699" y="0"/>
                  </a:cubicBezTo>
                  <a:cubicBezTo>
                    <a:pt x="9524" y="0"/>
                    <a:pt x="9349" y="151"/>
                    <a:pt x="9349" y="351"/>
                  </a:cubicBezTo>
                  <a:lnTo>
                    <a:pt x="9349" y="5013"/>
                  </a:lnTo>
                  <a:cubicBezTo>
                    <a:pt x="9349" y="7419"/>
                    <a:pt x="7419" y="9374"/>
                    <a:pt x="5013" y="9374"/>
                  </a:cubicBezTo>
                  <a:cubicBezTo>
                    <a:pt x="2632" y="9374"/>
                    <a:pt x="677" y="7419"/>
                    <a:pt x="677" y="5013"/>
                  </a:cubicBezTo>
                  <a:lnTo>
                    <a:pt x="677" y="351"/>
                  </a:lnTo>
                  <a:cubicBezTo>
                    <a:pt x="677" y="151"/>
                    <a:pt x="526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" name="CustomShape 43"/>
            <p:cNvSpPr/>
            <p:nvPr/>
          </p:nvSpPr>
          <p:spPr>
            <a:xfrm>
              <a:off x="12181680" y="9946440"/>
              <a:ext cx="100440" cy="2511360"/>
            </a:xfrm>
            <a:custGeom>
              <a:avLst/>
              <a:gdLst/>
              <a:ahLst/>
              <a:rect l="l" t="t" r="r" b="b"/>
              <a:pathLst>
                <a:path w="1029" h="26142">
                  <a:moveTo>
                    <a:pt x="502" y="1"/>
                  </a:moveTo>
                  <a:cubicBezTo>
                    <a:pt x="226" y="1"/>
                    <a:pt x="0" y="226"/>
                    <a:pt x="0" y="527"/>
                  </a:cubicBezTo>
                  <a:lnTo>
                    <a:pt x="0" y="25615"/>
                  </a:lnTo>
                  <a:cubicBezTo>
                    <a:pt x="0" y="25916"/>
                    <a:pt x="226" y="26141"/>
                    <a:pt x="502" y="26141"/>
                  </a:cubicBezTo>
                  <a:cubicBezTo>
                    <a:pt x="802" y="26141"/>
                    <a:pt x="1028" y="25916"/>
                    <a:pt x="1028" y="25615"/>
                  </a:cubicBezTo>
                  <a:lnTo>
                    <a:pt x="1028" y="527"/>
                  </a:lnTo>
                  <a:cubicBezTo>
                    <a:pt x="1028" y="226"/>
                    <a:pt x="802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" name="CustomShape 44"/>
            <p:cNvSpPr/>
            <p:nvPr/>
          </p:nvSpPr>
          <p:spPr>
            <a:xfrm>
              <a:off x="11860560" y="12330720"/>
              <a:ext cx="740520" cy="132120"/>
            </a:xfrm>
            <a:custGeom>
              <a:avLst/>
              <a:gdLst/>
              <a:ahLst/>
              <a:rect l="l" t="t" r="r" b="b"/>
              <a:pathLst>
                <a:path w="7570" h="1379">
                  <a:moveTo>
                    <a:pt x="0" y="0"/>
                  </a:moveTo>
                  <a:lnTo>
                    <a:pt x="0" y="1379"/>
                  </a:lnTo>
                  <a:lnTo>
                    <a:pt x="7569" y="1379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" name="CustomShape 45"/>
            <p:cNvSpPr/>
            <p:nvPr/>
          </p:nvSpPr>
          <p:spPr>
            <a:xfrm>
              <a:off x="11845800" y="9082080"/>
              <a:ext cx="232560" cy="132120"/>
            </a:xfrm>
            <a:custGeom>
              <a:avLst/>
              <a:gdLst/>
              <a:ahLst/>
              <a:rect l="l" t="t" r="r" b="b"/>
              <a:pathLst>
                <a:path w="2382" h="1379">
                  <a:moveTo>
                    <a:pt x="1" y="0"/>
                  </a:moveTo>
                  <a:lnTo>
                    <a:pt x="1" y="1379"/>
                  </a:lnTo>
                  <a:lnTo>
                    <a:pt x="1680" y="1379"/>
                  </a:lnTo>
                  <a:cubicBezTo>
                    <a:pt x="2081" y="1379"/>
                    <a:pt x="2382" y="1053"/>
                    <a:pt x="2382" y="677"/>
                  </a:cubicBezTo>
                  <a:cubicBezTo>
                    <a:pt x="2382" y="301"/>
                    <a:pt x="208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CustomShape 46"/>
            <p:cNvSpPr/>
            <p:nvPr/>
          </p:nvSpPr>
          <p:spPr>
            <a:xfrm>
              <a:off x="11845800" y="9311040"/>
              <a:ext cx="232560" cy="134640"/>
            </a:xfrm>
            <a:custGeom>
              <a:avLst/>
              <a:gdLst/>
              <a:ahLst/>
              <a:rect l="l" t="t" r="r" b="b"/>
              <a:pathLst>
                <a:path w="2382" h="1404">
                  <a:moveTo>
                    <a:pt x="1" y="0"/>
                  </a:moveTo>
                  <a:lnTo>
                    <a:pt x="1" y="1404"/>
                  </a:lnTo>
                  <a:lnTo>
                    <a:pt x="1680" y="1404"/>
                  </a:lnTo>
                  <a:cubicBezTo>
                    <a:pt x="2081" y="1404"/>
                    <a:pt x="2382" y="1078"/>
                    <a:pt x="2382" y="702"/>
                  </a:cubicBezTo>
                  <a:cubicBezTo>
                    <a:pt x="2382" y="326"/>
                    <a:pt x="208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CustomShape 47"/>
            <p:cNvSpPr/>
            <p:nvPr/>
          </p:nvSpPr>
          <p:spPr>
            <a:xfrm>
              <a:off x="11845800" y="9542160"/>
              <a:ext cx="232560" cy="132120"/>
            </a:xfrm>
            <a:custGeom>
              <a:avLst/>
              <a:gdLst/>
              <a:ahLst/>
              <a:rect l="l" t="t" r="r" b="b"/>
              <a:pathLst>
                <a:path w="2382" h="1379">
                  <a:moveTo>
                    <a:pt x="1" y="0"/>
                  </a:moveTo>
                  <a:lnTo>
                    <a:pt x="1" y="1379"/>
                  </a:lnTo>
                  <a:lnTo>
                    <a:pt x="1680" y="1379"/>
                  </a:lnTo>
                  <a:cubicBezTo>
                    <a:pt x="2081" y="1379"/>
                    <a:pt x="2382" y="1078"/>
                    <a:pt x="2382" y="702"/>
                  </a:cubicBezTo>
                  <a:cubicBezTo>
                    <a:pt x="2382" y="301"/>
                    <a:pt x="208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CustomShape 48"/>
            <p:cNvSpPr/>
            <p:nvPr/>
          </p:nvSpPr>
          <p:spPr>
            <a:xfrm>
              <a:off x="12385080" y="9082080"/>
              <a:ext cx="232560" cy="132120"/>
            </a:xfrm>
            <a:custGeom>
              <a:avLst/>
              <a:gdLst/>
              <a:ahLst/>
              <a:rect l="l" t="t" r="r" b="b"/>
              <a:pathLst>
                <a:path w="2382" h="1379">
                  <a:moveTo>
                    <a:pt x="677" y="0"/>
                  </a:moveTo>
                  <a:cubicBezTo>
                    <a:pt x="301" y="0"/>
                    <a:pt x="1" y="301"/>
                    <a:pt x="1" y="677"/>
                  </a:cubicBezTo>
                  <a:cubicBezTo>
                    <a:pt x="1" y="1053"/>
                    <a:pt x="301" y="1379"/>
                    <a:pt x="677" y="1379"/>
                  </a:cubicBezTo>
                  <a:lnTo>
                    <a:pt x="2382" y="13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CustomShape 49"/>
            <p:cNvSpPr/>
            <p:nvPr/>
          </p:nvSpPr>
          <p:spPr>
            <a:xfrm>
              <a:off x="12385080" y="9311040"/>
              <a:ext cx="232560" cy="134640"/>
            </a:xfrm>
            <a:custGeom>
              <a:avLst/>
              <a:gdLst/>
              <a:ahLst/>
              <a:rect l="l" t="t" r="r" b="b"/>
              <a:pathLst>
                <a:path w="2382" h="1404">
                  <a:moveTo>
                    <a:pt x="677" y="0"/>
                  </a:moveTo>
                  <a:cubicBezTo>
                    <a:pt x="301" y="0"/>
                    <a:pt x="1" y="326"/>
                    <a:pt x="1" y="702"/>
                  </a:cubicBezTo>
                  <a:cubicBezTo>
                    <a:pt x="1" y="1078"/>
                    <a:pt x="301" y="1404"/>
                    <a:pt x="677" y="1404"/>
                  </a:cubicBezTo>
                  <a:lnTo>
                    <a:pt x="2382" y="1404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CustomShape 50"/>
            <p:cNvSpPr/>
            <p:nvPr/>
          </p:nvSpPr>
          <p:spPr>
            <a:xfrm>
              <a:off x="12385080" y="9542160"/>
              <a:ext cx="232560" cy="132120"/>
            </a:xfrm>
            <a:custGeom>
              <a:avLst/>
              <a:gdLst/>
              <a:ahLst/>
              <a:rect l="l" t="t" r="r" b="b"/>
              <a:pathLst>
                <a:path w="2382" h="1379">
                  <a:moveTo>
                    <a:pt x="677" y="0"/>
                  </a:moveTo>
                  <a:cubicBezTo>
                    <a:pt x="301" y="0"/>
                    <a:pt x="1" y="301"/>
                    <a:pt x="1" y="702"/>
                  </a:cubicBezTo>
                  <a:cubicBezTo>
                    <a:pt x="1" y="1078"/>
                    <a:pt x="301" y="1379"/>
                    <a:pt x="677" y="1379"/>
                  </a:cubicBezTo>
                  <a:lnTo>
                    <a:pt x="2382" y="13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CustomShape 51"/>
            <p:cNvSpPr/>
            <p:nvPr/>
          </p:nvSpPr>
          <p:spPr>
            <a:xfrm>
              <a:off x="12230640" y="10503000"/>
              <a:ext cx="2444760" cy="2031120"/>
            </a:xfrm>
            <a:custGeom>
              <a:avLst/>
              <a:gdLst/>
              <a:ahLst/>
              <a:rect l="l" t="t" r="r" b="b"/>
              <a:pathLst>
                <a:path w="24989" h="21142">
                  <a:moveTo>
                    <a:pt x="5540" y="0"/>
                  </a:moveTo>
                  <a:cubicBezTo>
                    <a:pt x="2833" y="1178"/>
                    <a:pt x="2708" y="5013"/>
                    <a:pt x="1" y="5940"/>
                  </a:cubicBezTo>
                  <a:cubicBezTo>
                    <a:pt x="1730" y="9499"/>
                    <a:pt x="7094" y="18697"/>
                    <a:pt x="9825" y="20427"/>
                  </a:cubicBezTo>
                  <a:cubicBezTo>
                    <a:pt x="10464" y="20828"/>
                    <a:pt x="11531" y="21141"/>
                    <a:pt x="12778" y="21141"/>
                  </a:cubicBezTo>
                  <a:cubicBezTo>
                    <a:pt x="14175" y="21141"/>
                    <a:pt x="15798" y="20749"/>
                    <a:pt x="17294" y="19650"/>
                  </a:cubicBezTo>
                  <a:cubicBezTo>
                    <a:pt x="19675" y="17895"/>
                    <a:pt x="21254" y="14437"/>
                    <a:pt x="22708" y="11379"/>
                  </a:cubicBezTo>
                  <a:cubicBezTo>
                    <a:pt x="22933" y="10878"/>
                    <a:pt x="24287" y="6667"/>
                    <a:pt x="24988" y="3910"/>
                  </a:cubicBezTo>
                  <a:lnTo>
                    <a:pt x="24988" y="3910"/>
                  </a:lnTo>
                  <a:cubicBezTo>
                    <a:pt x="22405" y="5826"/>
                    <a:pt x="19774" y="6352"/>
                    <a:pt x="17659" y="6352"/>
                  </a:cubicBezTo>
                  <a:cubicBezTo>
                    <a:pt x="16039" y="6352"/>
                    <a:pt x="14722" y="6043"/>
                    <a:pt x="13961" y="5815"/>
                  </a:cubicBezTo>
                  <a:lnTo>
                    <a:pt x="12332" y="8472"/>
                  </a:lnTo>
                  <a:cubicBezTo>
                    <a:pt x="13384" y="9975"/>
                    <a:pt x="14362" y="11454"/>
                    <a:pt x="14913" y="12557"/>
                  </a:cubicBezTo>
                  <a:lnTo>
                    <a:pt x="12332" y="8497"/>
                  </a:lnTo>
                  <a:lnTo>
                    <a:pt x="12332" y="8472"/>
                  </a:lnTo>
                  <a:cubicBezTo>
                    <a:pt x="11830" y="7745"/>
                    <a:pt x="11304" y="6993"/>
                    <a:pt x="10803" y="6316"/>
                  </a:cubicBezTo>
                  <a:cubicBezTo>
                    <a:pt x="10552" y="6041"/>
                    <a:pt x="5765" y="276"/>
                    <a:pt x="5540" y="0"/>
                  </a:cubicBezTo>
                  <a:close/>
                </a:path>
              </a:pathLst>
            </a:custGeom>
            <a:solidFill>
              <a:srgbClr val="ff938e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CustomShape 52"/>
            <p:cNvSpPr/>
            <p:nvPr/>
          </p:nvSpPr>
          <p:spPr>
            <a:xfrm>
              <a:off x="13275360" y="11098440"/>
              <a:ext cx="426600" cy="620280"/>
            </a:xfrm>
            <a:custGeom>
              <a:avLst/>
              <a:gdLst/>
              <a:ahLst/>
              <a:rect l="l" t="t" r="r" b="b"/>
              <a:pathLst>
                <a:path w="4362" h="6459">
                  <a:moveTo>
                    <a:pt x="125" y="1"/>
                  </a:moveTo>
                  <a:cubicBezTo>
                    <a:pt x="105" y="1"/>
                    <a:pt x="86" y="7"/>
                    <a:pt x="76" y="17"/>
                  </a:cubicBezTo>
                  <a:cubicBezTo>
                    <a:pt x="26" y="67"/>
                    <a:pt x="0" y="117"/>
                    <a:pt x="51" y="167"/>
                  </a:cubicBezTo>
                  <a:cubicBezTo>
                    <a:pt x="602" y="919"/>
                    <a:pt x="1103" y="1621"/>
                    <a:pt x="1554" y="2273"/>
                  </a:cubicBezTo>
                  <a:cubicBezTo>
                    <a:pt x="1554" y="2298"/>
                    <a:pt x="1554" y="2323"/>
                    <a:pt x="1579" y="2348"/>
                  </a:cubicBezTo>
                  <a:lnTo>
                    <a:pt x="4161" y="6433"/>
                  </a:lnTo>
                  <a:cubicBezTo>
                    <a:pt x="4186" y="6458"/>
                    <a:pt x="4211" y="6458"/>
                    <a:pt x="4236" y="6458"/>
                  </a:cubicBezTo>
                  <a:lnTo>
                    <a:pt x="4311" y="6458"/>
                  </a:lnTo>
                  <a:cubicBezTo>
                    <a:pt x="4361" y="6433"/>
                    <a:pt x="4361" y="6358"/>
                    <a:pt x="4336" y="6308"/>
                  </a:cubicBezTo>
                  <a:lnTo>
                    <a:pt x="1755" y="2273"/>
                  </a:lnTo>
                  <a:cubicBezTo>
                    <a:pt x="1755" y="2248"/>
                    <a:pt x="1755" y="2223"/>
                    <a:pt x="1755" y="2197"/>
                  </a:cubicBezTo>
                  <a:cubicBezTo>
                    <a:pt x="1279" y="1546"/>
                    <a:pt x="777" y="819"/>
                    <a:pt x="201" y="42"/>
                  </a:cubicBezTo>
                  <a:cubicBezTo>
                    <a:pt x="186" y="13"/>
                    <a:pt x="15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CustomShape 53"/>
            <p:cNvSpPr/>
            <p:nvPr/>
          </p:nvSpPr>
          <p:spPr>
            <a:xfrm>
              <a:off x="11821320" y="10156680"/>
              <a:ext cx="1137600" cy="1058400"/>
            </a:xfrm>
            <a:custGeom>
              <a:avLst/>
              <a:gdLst/>
              <a:ahLst/>
              <a:rect l="l" t="t" r="r" b="b"/>
              <a:pathLst>
                <a:path w="11630" h="11020">
                  <a:moveTo>
                    <a:pt x="6503" y="0"/>
                  </a:moveTo>
                  <a:cubicBezTo>
                    <a:pt x="6014" y="0"/>
                    <a:pt x="5389" y="154"/>
                    <a:pt x="5314" y="921"/>
                  </a:cubicBezTo>
                  <a:lnTo>
                    <a:pt x="2682" y="495"/>
                  </a:lnTo>
                  <a:cubicBezTo>
                    <a:pt x="2654" y="492"/>
                    <a:pt x="2626" y="491"/>
                    <a:pt x="2597" y="491"/>
                  </a:cubicBezTo>
                  <a:cubicBezTo>
                    <a:pt x="2041" y="491"/>
                    <a:pt x="1423" y="948"/>
                    <a:pt x="1304" y="1472"/>
                  </a:cubicBezTo>
                  <a:cubicBezTo>
                    <a:pt x="1203" y="1923"/>
                    <a:pt x="1278" y="2550"/>
                    <a:pt x="1780" y="2775"/>
                  </a:cubicBezTo>
                  <a:cubicBezTo>
                    <a:pt x="1780" y="2775"/>
                    <a:pt x="652" y="3001"/>
                    <a:pt x="527" y="3778"/>
                  </a:cubicBezTo>
                  <a:cubicBezTo>
                    <a:pt x="376" y="4580"/>
                    <a:pt x="852" y="4981"/>
                    <a:pt x="1278" y="5206"/>
                  </a:cubicBezTo>
                  <a:cubicBezTo>
                    <a:pt x="1278" y="5206"/>
                    <a:pt x="201" y="5407"/>
                    <a:pt x="126" y="6334"/>
                  </a:cubicBezTo>
                  <a:cubicBezTo>
                    <a:pt x="0" y="7663"/>
                    <a:pt x="953" y="7938"/>
                    <a:pt x="953" y="7988"/>
                  </a:cubicBezTo>
                  <a:cubicBezTo>
                    <a:pt x="577" y="8139"/>
                    <a:pt x="276" y="8465"/>
                    <a:pt x="251" y="8866"/>
                  </a:cubicBezTo>
                  <a:cubicBezTo>
                    <a:pt x="201" y="9617"/>
                    <a:pt x="577" y="10194"/>
                    <a:pt x="1153" y="10269"/>
                  </a:cubicBezTo>
                  <a:lnTo>
                    <a:pt x="4587" y="10670"/>
                  </a:lnTo>
                  <a:cubicBezTo>
                    <a:pt x="4624" y="10683"/>
                    <a:pt x="4668" y="10689"/>
                    <a:pt x="4712" y="10689"/>
                  </a:cubicBezTo>
                  <a:cubicBezTo>
                    <a:pt x="4756" y="10689"/>
                    <a:pt x="4800" y="10683"/>
                    <a:pt x="4837" y="10670"/>
                  </a:cubicBezTo>
                  <a:lnTo>
                    <a:pt x="7043" y="10996"/>
                  </a:lnTo>
                  <a:cubicBezTo>
                    <a:pt x="7165" y="11012"/>
                    <a:pt x="7287" y="11020"/>
                    <a:pt x="7408" y="11020"/>
                  </a:cubicBezTo>
                  <a:cubicBezTo>
                    <a:pt x="8223" y="11020"/>
                    <a:pt x="8975" y="10661"/>
                    <a:pt x="9499" y="10094"/>
                  </a:cubicBezTo>
                  <a:cubicBezTo>
                    <a:pt x="11629" y="6785"/>
                    <a:pt x="10476" y="2199"/>
                    <a:pt x="10476" y="2199"/>
                  </a:cubicBezTo>
                  <a:cubicBezTo>
                    <a:pt x="10050" y="971"/>
                    <a:pt x="8597" y="470"/>
                    <a:pt x="7093" y="69"/>
                  </a:cubicBezTo>
                  <a:cubicBezTo>
                    <a:pt x="7093" y="69"/>
                    <a:pt x="6828" y="0"/>
                    <a:pt x="6503" y="0"/>
                  </a:cubicBezTo>
                  <a:close/>
                </a:path>
              </a:pathLst>
            </a:custGeom>
            <a:solidFill>
              <a:srgbClr val="ff938e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CustomShape 54"/>
            <p:cNvSpPr/>
            <p:nvPr/>
          </p:nvSpPr>
          <p:spPr>
            <a:xfrm>
              <a:off x="12294360" y="10707480"/>
              <a:ext cx="590760" cy="517680"/>
            </a:xfrm>
            <a:custGeom>
              <a:avLst/>
              <a:gdLst/>
              <a:ahLst/>
              <a:rect l="l" t="t" r="r" b="b"/>
              <a:pathLst>
                <a:path w="6041" h="5390">
                  <a:moveTo>
                    <a:pt x="5940" y="1"/>
                  </a:moveTo>
                  <a:cubicBezTo>
                    <a:pt x="5865" y="1"/>
                    <a:pt x="5840" y="51"/>
                    <a:pt x="5815" y="101"/>
                  </a:cubicBezTo>
                  <a:cubicBezTo>
                    <a:pt x="5715" y="1755"/>
                    <a:pt x="5314" y="3159"/>
                    <a:pt x="4587" y="4286"/>
                  </a:cubicBezTo>
                  <a:cubicBezTo>
                    <a:pt x="4070" y="4868"/>
                    <a:pt x="3350" y="5190"/>
                    <a:pt x="2601" y="5190"/>
                  </a:cubicBezTo>
                  <a:cubicBezTo>
                    <a:pt x="2478" y="5190"/>
                    <a:pt x="2355" y="5181"/>
                    <a:pt x="2231" y="5164"/>
                  </a:cubicBezTo>
                  <a:lnTo>
                    <a:pt x="126" y="4863"/>
                  </a:lnTo>
                  <a:cubicBezTo>
                    <a:pt x="116" y="4858"/>
                    <a:pt x="107" y="4856"/>
                    <a:pt x="98" y="4856"/>
                  </a:cubicBezTo>
                  <a:cubicBezTo>
                    <a:pt x="58" y="4856"/>
                    <a:pt x="21" y="4897"/>
                    <a:pt x="0" y="4938"/>
                  </a:cubicBezTo>
                  <a:cubicBezTo>
                    <a:pt x="0" y="4988"/>
                    <a:pt x="25" y="5038"/>
                    <a:pt x="101" y="5063"/>
                  </a:cubicBezTo>
                  <a:lnTo>
                    <a:pt x="2181" y="5364"/>
                  </a:lnTo>
                  <a:cubicBezTo>
                    <a:pt x="2331" y="5364"/>
                    <a:pt x="2457" y="5389"/>
                    <a:pt x="2607" y="5389"/>
                  </a:cubicBezTo>
                  <a:cubicBezTo>
                    <a:pt x="3409" y="5389"/>
                    <a:pt x="4186" y="5038"/>
                    <a:pt x="4737" y="4412"/>
                  </a:cubicBezTo>
                  <a:cubicBezTo>
                    <a:pt x="5489" y="3259"/>
                    <a:pt x="5915" y="1805"/>
                    <a:pt x="6040" y="126"/>
                  </a:cubicBezTo>
                  <a:cubicBezTo>
                    <a:pt x="6040" y="76"/>
                    <a:pt x="5990" y="26"/>
                    <a:pt x="5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CustomShape 55"/>
            <p:cNvSpPr/>
            <p:nvPr/>
          </p:nvSpPr>
          <p:spPr>
            <a:xfrm>
              <a:off x="12105720" y="10199520"/>
              <a:ext cx="421560" cy="98640"/>
            </a:xfrm>
            <a:custGeom>
              <a:avLst/>
              <a:gdLst/>
              <a:ahLst/>
              <a:rect l="l" t="t" r="r" b="b"/>
              <a:pathLst>
                <a:path w="4312" h="1029">
                  <a:moveTo>
                    <a:pt x="126" y="1"/>
                  </a:moveTo>
                  <a:cubicBezTo>
                    <a:pt x="76" y="1"/>
                    <a:pt x="26" y="26"/>
                    <a:pt x="26" y="101"/>
                  </a:cubicBezTo>
                  <a:cubicBezTo>
                    <a:pt x="1" y="151"/>
                    <a:pt x="51" y="201"/>
                    <a:pt x="101" y="201"/>
                  </a:cubicBezTo>
                  <a:cubicBezTo>
                    <a:pt x="126" y="201"/>
                    <a:pt x="2056" y="402"/>
                    <a:pt x="4186" y="1003"/>
                  </a:cubicBezTo>
                  <a:cubicBezTo>
                    <a:pt x="4186" y="1003"/>
                    <a:pt x="4186" y="1028"/>
                    <a:pt x="4211" y="1028"/>
                  </a:cubicBezTo>
                  <a:cubicBezTo>
                    <a:pt x="4236" y="1028"/>
                    <a:pt x="4286" y="978"/>
                    <a:pt x="4311" y="953"/>
                  </a:cubicBezTo>
                  <a:cubicBezTo>
                    <a:pt x="4311" y="878"/>
                    <a:pt x="4286" y="828"/>
                    <a:pt x="4236" y="828"/>
                  </a:cubicBezTo>
                  <a:cubicBezTo>
                    <a:pt x="2081" y="201"/>
                    <a:pt x="151" y="1"/>
                    <a:pt x="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" name="CustomShape 56"/>
            <p:cNvSpPr/>
            <p:nvPr/>
          </p:nvSpPr>
          <p:spPr>
            <a:xfrm>
              <a:off x="8965440" y="6136560"/>
              <a:ext cx="1692000" cy="1661400"/>
            </a:xfrm>
            <a:custGeom>
              <a:avLst/>
              <a:gdLst/>
              <a:ahLst/>
              <a:rect l="l" t="t" r="r" b="b"/>
              <a:pathLst>
                <a:path w="17294" h="17294">
                  <a:moveTo>
                    <a:pt x="8647" y="1"/>
                  </a:moveTo>
                  <a:cubicBezTo>
                    <a:pt x="3860" y="1"/>
                    <a:pt x="1" y="3860"/>
                    <a:pt x="1" y="8647"/>
                  </a:cubicBezTo>
                  <a:cubicBezTo>
                    <a:pt x="1" y="13409"/>
                    <a:pt x="3860" y="17294"/>
                    <a:pt x="8647" y="17294"/>
                  </a:cubicBezTo>
                  <a:cubicBezTo>
                    <a:pt x="13409" y="17294"/>
                    <a:pt x="17294" y="13409"/>
                    <a:pt x="17294" y="8647"/>
                  </a:cubicBezTo>
                  <a:cubicBezTo>
                    <a:pt x="17294" y="3860"/>
                    <a:pt x="13409" y="1"/>
                    <a:pt x="86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" name="CustomShape 57"/>
            <p:cNvSpPr/>
            <p:nvPr/>
          </p:nvSpPr>
          <p:spPr>
            <a:xfrm>
              <a:off x="9191160" y="6856560"/>
              <a:ext cx="289080" cy="283680"/>
            </a:xfrm>
            <a:custGeom>
              <a:avLst/>
              <a:gdLst/>
              <a:ahLst/>
              <a:rect l="l" t="t" r="r" b="b"/>
              <a:pathLst>
                <a:path w="2958" h="2958">
                  <a:moveTo>
                    <a:pt x="1479" y="0"/>
                  </a:moveTo>
                  <a:cubicBezTo>
                    <a:pt x="652" y="0"/>
                    <a:pt x="0" y="677"/>
                    <a:pt x="0" y="1479"/>
                  </a:cubicBezTo>
                  <a:cubicBezTo>
                    <a:pt x="0" y="2306"/>
                    <a:pt x="652" y="2958"/>
                    <a:pt x="1479" y="2958"/>
                  </a:cubicBezTo>
                  <a:cubicBezTo>
                    <a:pt x="2281" y="2958"/>
                    <a:pt x="2958" y="2306"/>
                    <a:pt x="2958" y="1479"/>
                  </a:cubicBezTo>
                  <a:cubicBezTo>
                    <a:pt x="2958" y="677"/>
                    <a:pt x="2281" y="0"/>
                    <a:pt x="1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CustomShape 58"/>
            <p:cNvSpPr/>
            <p:nvPr/>
          </p:nvSpPr>
          <p:spPr>
            <a:xfrm>
              <a:off x="9659520" y="6856560"/>
              <a:ext cx="289080" cy="283680"/>
            </a:xfrm>
            <a:custGeom>
              <a:avLst/>
              <a:gdLst/>
              <a:ahLst/>
              <a:rect l="l" t="t" r="r" b="b"/>
              <a:pathLst>
                <a:path w="2958" h="2958">
                  <a:moveTo>
                    <a:pt x="1479" y="0"/>
                  </a:moveTo>
                  <a:cubicBezTo>
                    <a:pt x="652" y="0"/>
                    <a:pt x="0" y="677"/>
                    <a:pt x="0" y="1479"/>
                  </a:cubicBezTo>
                  <a:cubicBezTo>
                    <a:pt x="0" y="2306"/>
                    <a:pt x="652" y="2958"/>
                    <a:pt x="1479" y="2958"/>
                  </a:cubicBezTo>
                  <a:cubicBezTo>
                    <a:pt x="2281" y="2958"/>
                    <a:pt x="2958" y="2306"/>
                    <a:pt x="2958" y="1479"/>
                  </a:cubicBezTo>
                  <a:cubicBezTo>
                    <a:pt x="2958" y="677"/>
                    <a:pt x="2281" y="0"/>
                    <a:pt x="1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3" name="CustomShape 59"/>
            <p:cNvSpPr/>
            <p:nvPr/>
          </p:nvSpPr>
          <p:spPr>
            <a:xfrm>
              <a:off x="10127880" y="6856560"/>
              <a:ext cx="289080" cy="283680"/>
            </a:xfrm>
            <a:custGeom>
              <a:avLst/>
              <a:gdLst/>
              <a:ahLst/>
              <a:rect l="l" t="t" r="r" b="b"/>
              <a:pathLst>
                <a:path w="2958" h="2958">
                  <a:moveTo>
                    <a:pt x="1479" y="0"/>
                  </a:moveTo>
                  <a:cubicBezTo>
                    <a:pt x="652" y="0"/>
                    <a:pt x="0" y="677"/>
                    <a:pt x="0" y="1479"/>
                  </a:cubicBezTo>
                  <a:cubicBezTo>
                    <a:pt x="0" y="2306"/>
                    <a:pt x="652" y="2958"/>
                    <a:pt x="1479" y="2958"/>
                  </a:cubicBezTo>
                  <a:cubicBezTo>
                    <a:pt x="2281" y="2958"/>
                    <a:pt x="2958" y="2306"/>
                    <a:pt x="2958" y="1479"/>
                  </a:cubicBezTo>
                  <a:cubicBezTo>
                    <a:pt x="2958" y="677"/>
                    <a:pt x="2281" y="0"/>
                    <a:pt x="1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4" name="CustomShape 60"/>
            <p:cNvSpPr/>
            <p:nvPr/>
          </p:nvSpPr>
          <p:spPr>
            <a:xfrm>
              <a:off x="9882360" y="7371000"/>
              <a:ext cx="635040" cy="594720"/>
            </a:xfrm>
            <a:custGeom>
              <a:avLst/>
              <a:gdLst/>
              <a:ahLst/>
              <a:rect l="l" t="t" r="r" b="b"/>
              <a:pathLst>
                <a:path w="6493" h="6192">
                  <a:moveTo>
                    <a:pt x="4763" y="1"/>
                  </a:moveTo>
                  <a:lnTo>
                    <a:pt x="1" y="3484"/>
                  </a:lnTo>
                  <a:lnTo>
                    <a:pt x="6492" y="6191"/>
                  </a:lnTo>
                  <a:lnTo>
                    <a:pt x="47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CustomShape 61"/>
            <p:cNvSpPr/>
            <p:nvPr/>
          </p:nvSpPr>
          <p:spPr>
            <a:xfrm>
              <a:off x="11752560" y="9330120"/>
              <a:ext cx="958680" cy="64800"/>
            </a:xfrm>
            <a:custGeom>
              <a:avLst/>
              <a:gdLst/>
              <a:ahLst/>
              <a:rect l="l" t="t" r="r" b="b"/>
              <a:pathLst>
                <a:path w="9801" h="678">
                  <a:moveTo>
                    <a:pt x="351" y="1"/>
                  </a:moveTo>
                  <a:cubicBezTo>
                    <a:pt x="151" y="1"/>
                    <a:pt x="0" y="151"/>
                    <a:pt x="0" y="327"/>
                  </a:cubicBezTo>
                  <a:cubicBezTo>
                    <a:pt x="0" y="527"/>
                    <a:pt x="151" y="678"/>
                    <a:pt x="351" y="678"/>
                  </a:cubicBezTo>
                  <a:lnTo>
                    <a:pt x="9449" y="678"/>
                  </a:lnTo>
                  <a:cubicBezTo>
                    <a:pt x="9625" y="678"/>
                    <a:pt x="9800" y="527"/>
                    <a:pt x="9800" y="327"/>
                  </a:cubicBezTo>
                  <a:cubicBezTo>
                    <a:pt x="9800" y="151"/>
                    <a:pt x="9625" y="1"/>
                    <a:pt x="9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CustomShape 62"/>
            <p:cNvSpPr/>
            <p:nvPr/>
          </p:nvSpPr>
          <p:spPr>
            <a:xfrm>
              <a:off x="9047520" y="12477240"/>
              <a:ext cx="6905880" cy="168480"/>
            </a:xfrm>
            <a:custGeom>
              <a:avLst/>
              <a:gdLst/>
              <a:ahLst/>
              <a:rect l="l" t="t" r="r" b="b"/>
              <a:pathLst>
                <a:path w="70578" h="1756">
                  <a:moveTo>
                    <a:pt x="0" y="1"/>
                  </a:moveTo>
                  <a:lnTo>
                    <a:pt x="0" y="1755"/>
                  </a:lnTo>
                  <a:lnTo>
                    <a:pt x="70577" y="1755"/>
                  </a:lnTo>
                  <a:lnTo>
                    <a:pt x="705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77" name="Google Shape;375;g346693a0211_0_927" descr=""/>
          <p:cNvPicPr/>
          <p:nvPr/>
        </p:nvPicPr>
        <p:blipFill>
          <a:blip r:embed="rId4"/>
          <a:stretch/>
        </p:blipFill>
        <p:spPr>
          <a:xfrm>
            <a:off x="12797280" y="9976680"/>
            <a:ext cx="1132200" cy="1207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-124560" y="-107280"/>
            <a:ext cx="24577920" cy="13815720"/>
          </a:xfrm>
          <a:custGeom>
            <a:avLst/>
            <a:gdLst/>
            <a:ahLst/>
            <a:rect l="l" t="t" r="r" b="b"/>
            <a:pathLst>
              <a:path w="68273" h="38378">
                <a:moveTo>
                  <a:pt x="0" y="0"/>
                </a:moveTo>
                <a:lnTo>
                  <a:pt x="68272" y="0"/>
                </a:lnTo>
                <a:lnTo>
                  <a:pt x="68272" y="38377"/>
                </a:lnTo>
                <a:lnTo>
                  <a:pt x="0" y="38377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9" name="Google Shape;381;p3" descr=""/>
          <p:cNvPicPr/>
          <p:nvPr/>
        </p:nvPicPr>
        <p:blipFill>
          <a:blip r:embed="rId1"/>
          <a:stretch/>
        </p:blipFill>
        <p:spPr>
          <a:xfrm>
            <a:off x="1409400" y="1303920"/>
            <a:ext cx="5031000" cy="1437120"/>
          </a:xfrm>
          <a:prstGeom prst="rect">
            <a:avLst/>
          </a:prstGeom>
          <a:ln>
            <a:noFill/>
          </a:ln>
        </p:spPr>
      </p:pic>
      <p:pic>
        <p:nvPicPr>
          <p:cNvPr id="280" name="Google Shape;382;p3" descr=""/>
          <p:cNvPicPr/>
          <p:nvPr/>
        </p:nvPicPr>
        <p:blipFill>
          <a:blip r:embed="rId2"/>
          <a:stretch/>
        </p:blipFill>
        <p:spPr>
          <a:xfrm>
            <a:off x="4320000" y="8957520"/>
            <a:ext cx="1052640" cy="582120"/>
          </a:xfrm>
          <a:prstGeom prst="rect">
            <a:avLst/>
          </a:prstGeom>
          <a:ln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6480000" y="8820000"/>
            <a:ext cx="10619640" cy="324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10000"/>
              </a:lnSpc>
            </a:pPr>
            <a:r>
              <a:rPr b="0" lang="gl-ES" sz="4500" spc="-1" strike="noStrike">
                <a:solidFill>
                  <a:srgbClr val="ffffff"/>
                </a:solidFill>
                <a:latin typeface="Arial"/>
                <a:ea typeface="Arial"/>
              </a:rPr>
              <a:t>raquelgey@edu.xunta.gal</a:t>
            </a:r>
            <a:endParaRPr b="0" lang="gl-ES" sz="4500" spc="-1" strike="noStrike">
              <a:latin typeface="Arial"/>
            </a:endParaRPr>
          </a:p>
        </p:txBody>
      </p:sp>
      <p:sp>
        <p:nvSpPr>
          <p:cNvPr id="282" name="CustomShape 3"/>
          <p:cNvSpPr/>
          <p:nvPr/>
        </p:nvSpPr>
        <p:spPr>
          <a:xfrm>
            <a:off x="6588000" y="6059160"/>
            <a:ext cx="1033164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gl-ES" sz="8000" spc="-1" strike="noStrike">
                <a:solidFill>
                  <a:srgbClr val="ffffff"/>
                </a:solidFill>
                <a:latin typeface="Arial"/>
                <a:ea typeface="Arial"/>
              </a:rPr>
              <a:t>Grazas</a:t>
            </a:r>
            <a:endParaRPr b="0" lang="gl-ES" sz="8000" spc="-1" strike="noStrike">
              <a:latin typeface="Arial"/>
            </a:endParaRPr>
          </a:p>
        </p:txBody>
      </p:sp>
      <p:sp>
        <p:nvSpPr>
          <p:cNvPr id="283" name="CustomShape 4"/>
          <p:cNvSpPr/>
          <p:nvPr/>
        </p:nvSpPr>
        <p:spPr>
          <a:xfrm>
            <a:off x="5580000" y="8820000"/>
            <a:ext cx="719640" cy="80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10000"/>
              </a:lnSpc>
            </a:pPr>
            <a:r>
              <a:rPr b="0" lang="gl-ES" sz="4500" spc="-1" strike="noStrike">
                <a:solidFill>
                  <a:srgbClr val="ffffff"/>
                </a:solidFill>
                <a:latin typeface="Arial"/>
                <a:ea typeface="Arial"/>
              </a:rPr>
              <a:t>@</a:t>
            </a:r>
            <a:endParaRPr b="0" lang="gl-ES" sz="4500" spc="-1" strike="noStrike">
              <a:latin typeface="Arial"/>
            </a:endParaRPr>
          </a:p>
        </p:txBody>
      </p:sp>
      <p:pic>
        <p:nvPicPr>
          <p:cNvPr id="284" name="Google Shape;386;p3" descr=""/>
          <p:cNvPicPr/>
          <p:nvPr/>
        </p:nvPicPr>
        <p:blipFill>
          <a:blip r:embed="rId3"/>
          <a:srcRect l="0" t="16443" r="0" b="0"/>
          <a:stretch/>
        </p:blipFill>
        <p:spPr>
          <a:xfrm>
            <a:off x="19152000" y="1260000"/>
            <a:ext cx="3822840" cy="3182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71;p2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6170400" y="4907880"/>
            <a:ext cx="1215216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7700" spc="-1" strike="noStrike">
                <a:solidFill>
                  <a:srgbClr val="3478be"/>
                </a:solidFill>
                <a:latin typeface="Arial"/>
                <a:ea typeface="Arial"/>
              </a:rPr>
              <a:t>Orixe do medo escénico</a:t>
            </a:r>
            <a:endParaRPr b="0" lang="gl-ES" sz="77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Google Shape;174;p2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175;p2" descr=""/>
          <p:cNvPicPr/>
          <p:nvPr/>
        </p:nvPicPr>
        <p:blipFill>
          <a:blip r:embed="rId3"/>
          <a:srcRect l="0" t="10995" r="0" b="8531"/>
          <a:stretch/>
        </p:blipFill>
        <p:spPr>
          <a:xfrm>
            <a:off x="18611640" y="4558320"/>
            <a:ext cx="4095720" cy="6591960"/>
          </a:xfrm>
          <a:prstGeom prst="rect">
            <a:avLst/>
          </a:prstGeom>
          <a:ln>
            <a:noFill/>
          </a:ln>
        </p:spPr>
      </p:pic>
      <p:sp>
        <p:nvSpPr>
          <p:cNvPr id="126" name="CustomShape 3"/>
          <p:cNvSpPr/>
          <p:nvPr/>
        </p:nvSpPr>
        <p:spPr>
          <a:xfrm>
            <a:off x="7219080" y="6430680"/>
            <a:ext cx="9987120" cy="302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15000"/>
              </a:lnSpc>
              <a:spcBef>
                <a:spcPts val="1100"/>
              </a:spcBef>
            </a:pPr>
            <a:endParaRPr b="0" lang="gl-ES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100"/>
              </a:spcBef>
            </a:pPr>
            <a:r>
              <a:rPr b="0" lang="gl-ES" sz="3000" spc="-1" strike="noStrike">
                <a:solidFill>
                  <a:srgbClr val="204368"/>
                </a:solidFill>
                <a:latin typeface="Arial"/>
                <a:ea typeface="Arial"/>
              </a:rPr>
              <a:t>Detrás deste problema soen convivir ao mesmo tempo unha </a:t>
            </a:r>
            <a:r>
              <a:rPr b="1" lang="gl-ES" sz="3000" spc="-1" strike="noStrike">
                <a:solidFill>
                  <a:srgbClr val="204368"/>
                </a:solidFill>
                <a:latin typeface="Arial"/>
                <a:ea typeface="Arial"/>
              </a:rPr>
              <a:t>subestimación das propias capacidades</a:t>
            </a:r>
            <a:r>
              <a:rPr b="0" lang="gl-ES" sz="3000" spc="-1" strike="noStrike">
                <a:solidFill>
                  <a:srgbClr val="204368"/>
                </a:solidFill>
                <a:latin typeface="Arial"/>
                <a:ea typeface="Arial"/>
              </a:rPr>
              <a:t> xunto con unha </a:t>
            </a:r>
            <a:r>
              <a:rPr b="1" lang="gl-ES" sz="3000" spc="-1" strike="noStrike">
                <a:solidFill>
                  <a:srgbClr val="204368"/>
                </a:solidFill>
                <a:latin typeface="Arial"/>
                <a:ea typeface="Arial"/>
              </a:rPr>
              <a:t>sobreestimación da opinión dos demais</a:t>
            </a:r>
            <a:r>
              <a:rPr b="0" lang="gl-ES" sz="3000" spc="-1" strike="noStrike">
                <a:solidFill>
                  <a:srgbClr val="204368"/>
                </a:solidFill>
                <a:latin typeface="Arial"/>
                <a:ea typeface="Arial"/>
              </a:rPr>
              <a:t>.</a:t>
            </a:r>
            <a:endParaRPr b="0" lang="gl-ES" sz="3000" spc="-1" strike="noStrike">
              <a:latin typeface="Arial"/>
            </a:endParaRPr>
          </a:p>
          <a:p>
            <a:pPr marL="457200" algn="ctr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</a:pPr>
            <a:endParaRPr b="0" lang="gl-ES" sz="3000" spc="-1" strike="noStrike">
              <a:latin typeface="Arial"/>
            </a:endParaRPr>
          </a:p>
        </p:txBody>
      </p:sp>
      <p:pic>
        <p:nvPicPr>
          <p:cNvPr id="127" name="Google Shape;177;p2" descr=""/>
          <p:cNvPicPr/>
          <p:nvPr/>
        </p:nvPicPr>
        <p:blipFill>
          <a:blip r:embed="rId4"/>
          <a:srcRect l="0" t="9763" r="0" b="9763"/>
          <a:stretch/>
        </p:blipFill>
        <p:spPr>
          <a:xfrm>
            <a:off x="1717560" y="4558320"/>
            <a:ext cx="4095720" cy="6591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82;g346693a0211_0_27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1580400" y="2871000"/>
            <a:ext cx="1733688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7700" spc="-1" strike="noStrike">
                <a:solidFill>
                  <a:srgbClr val="3478be"/>
                </a:solidFill>
                <a:latin typeface="Arial"/>
                <a:ea typeface="Arial"/>
              </a:rPr>
              <a:t>E ti, sofres de medo escénico?</a:t>
            </a:r>
            <a:endParaRPr b="0" lang="gl-ES" sz="7700" spc="-1" strike="noStrike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1" name="Google Shape;185;g346693a0211_0_27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pic>
        <p:nvPicPr>
          <p:cNvPr id="132" name="Google Shape;186;g346693a0211_0_27" descr=""/>
          <p:cNvPicPr/>
          <p:nvPr/>
        </p:nvPicPr>
        <p:blipFill>
          <a:blip r:embed="rId3"/>
          <a:srcRect l="1205" t="16912" r="0" b="0"/>
          <a:stretch/>
        </p:blipFill>
        <p:spPr>
          <a:xfrm>
            <a:off x="1580400" y="4393800"/>
            <a:ext cx="21897360" cy="830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91;g346693a0211_0_45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1580400" y="2871000"/>
            <a:ext cx="1733688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7700" spc="-1" strike="noStrike">
                <a:solidFill>
                  <a:srgbClr val="3478be"/>
                </a:solidFill>
                <a:latin typeface="Arial"/>
                <a:ea typeface="Arial"/>
              </a:rPr>
              <a:t>O que din os datos</a:t>
            </a:r>
            <a:endParaRPr b="0" lang="gl-ES" sz="7700" spc="-1" strike="noStrike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Google Shape;194;g346693a0211_0_45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sp>
        <p:nvSpPr>
          <p:cNvPr id="137" name="CustomShape 3"/>
          <p:cNvSpPr/>
          <p:nvPr/>
        </p:nvSpPr>
        <p:spPr>
          <a:xfrm>
            <a:off x="13138560" y="6629760"/>
            <a:ext cx="585360" cy="357012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4"/>
          <p:cNvSpPr/>
          <p:nvPr/>
        </p:nvSpPr>
        <p:spPr>
          <a:xfrm>
            <a:off x="17692560" y="6706080"/>
            <a:ext cx="585360" cy="357012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5"/>
          <p:cNvSpPr/>
          <p:nvPr/>
        </p:nvSpPr>
        <p:spPr>
          <a:xfrm>
            <a:off x="13138560" y="8049600"/>
            <a:ext cx="585360" cy="2151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6"/>
          <p:cNvSpPr/>
          <p:nvPr/>
        </p:nvSpPr>
        <p:spPr>
          <a:xfrm>
            <a:off x="17692560" y="8473680"/>
            <a:ext cx="585360" cy="18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1" name="Group 7"/>
          <p:cNvGrpSpPr/>
          <p:nvPr/>
        </p:nvGrpSpPr>
        <p:grpSpPr>
          <a:xfrm>
            <a:off x="11774520" y="5264640"/>
            <a:ext cx="4226760" cy="6453000"/>
            <a:chOff x="11774520" y="5264640"/>
            <a:chExt cx="4226760" cy="6453000"/>
          </a:xfrm>
        </p:grpSpPr>
        <p:sp>
          <p:nvSpPr>
            <p:cNvPr id="142" name="CustomShape 8"/>
            <p:cNvSpPr/>
            <p:nvPr/>
          </p:nvSpPr>
          <p:spPr>
            <a:xfrm>
              <a:off x="11774520" y="10919520"/>
              <a:ext cx="4226760" cy="798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43720" rIns="243720" tIns="243720" bIns="243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gl-ES" sz="3400" spc="-1" strike="noStrike">
                  <a:solidFill>
                    <a:srgbClr val="f79646"/>
                  </a:solidFill>
                  <a:latin typeface="Arial"/>
                  <a:ea typeface="Arial"/>
                </a:rPr>
                <a:t>Medo escénico</a:t>
              </a:r>
              <a:endParaRPr b="0" lang="gl-ES" sz="3400" spc="-1" strike="noStrike">
                <a:latin typeface="Arial"/>
              </a:endParaRPr>
            </a:p>
          </p:txBody>
        </p:sp>
        <p:sp>
          <p:nvSpPr>
            <p:cNvPr id="143" name="CustomShape 9"/>
            <p:cNvSpPr/>
            <p:nvPr/>
          </p:nvSpPr>
          <p:spPr>
            <a:xfrm>
              <a:off x="11976480" y="5264640"/>
              <a:ext cx="3190680" cy="798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43720" rIns="243720" tIns="243720" bIns="243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gl-ES" sz="3400" spc="-1" strike="noStrike">
                  <a:solidFill>
                    <a:srgbClr val="ff9900"/>
                  </a:solidFill>
                  <a:latin typeface="Fira Sans Extra Condensed"/>
                  <a:ea typeface="Fira Sans Extra Condensed"/>
                </a:rPr>
                <a:t>60%</a:t>
              </a:r>
              <a:endParaRPr b="0" lang="gl-ES" sz="3400" spc="-1" strike="noStrike">
                <a:latin typeface="Arial"/>
              </a:endParaRPr>
            </a:p>
          </p:txBody>
        </p:sp>
      </p:grpSp>
      <p:grpSp>
        <p:nvGrpSpPr>
          <p:cNvPr id="144" name="Group 10"/>
          <p:cNvGrpSpPr/>
          <p:nvPr/>
        </p:nvGrpSpPr>
        <p:grpSpPr>
          <a:xfrm>
            <a:off x="15743160" y="5264640"/>
            <a:ext cx="4872960" cy="6453000"/>
            <a:chOff x="15743160" y="5264640"/>
            <a:chExt cx="4872960" cy="6453000"/>
          </a:xfrm>
        </p:grpSpPr>
        <p:sp>
          <p:nvSpPr>
            <p:cNvPr id="145" name="CustomShape 11"/>
            <p:cNvSpPr/>
            <p:nvPr/>
          </p:nvSpPr>
          <p:spPr>
            <a:xfrm>
              <a:off x="15743160" y="10919520"/>
              <a:ext cx="4872960" cy="798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43720" rIns="243720" tIns="243720" bIns="243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gl-ES" sz="3400" spc="-1" strike="noStrike">
                  <a:solidFill>
                    <a:srgbClr val="4f81bd"/>
                  </a:solidFill>
                  <a:latin typeface="Arial"/>
                  <a:ea typeface="Arial"/>
                </a:rPr>
                <a:t>Medo ás serpes</a:t>
              </a:r>
              <a:endParaRPr b="0" lang="gl-ES" sz="3400" spc="-1" strike="noStrike">
                <a:latin typeface="Arial"/>
              </a:endParaRPr>
            </a:p>
          </p:txBody>
        </p:sp>
        <p:sp>
          <p:nvSpPr>
            <p:cNvPr id="146" name="CustomShape 12"/>
            <p:cNvSpPr/>
            <p:nvPr/>
          </p:nvSpPr>
          <p:spPr>
            <a:xfrm>
              <a:off x="16390080" y="5264640"/>
              <a:ext cx="3190680" cy="798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43720" rIns="243720" tIns="243720" bIns="243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gl-ES" sz="3400" spc="-1" strike="noStrike">
                  <a:solidFill>
                    <a:srgbClr val="135fd8"/>
                  </a:solidFill>
                  <a:latin typeface="Fira Sans Extra Condensed"/>
                  <a:ea typeface="Fira Sans Extra Condensed"/>
                </a:rPr>
                <a:t>45%</a:t>
              </a:r>
              <a:endParaRPr b="0" lang="gl-ES" sz="3400" spc="-1" strike="noStrike">
                <a:latin typeface="Arial"/>
              </a:endParaRPr>
            </a:p>
          </p:txBody>
        </p:sp>
      </p:grpSp>
      <p:sp>
        <p:nvSpPr>
          <p:cNvPr id="147" name="CustomShape 13"/>
          <p:cNvSpPr/>
          <p:nvPr/>
        </p:nvSpPr>
        <p:spPr>
          <a:xfrm>
            <a:off x="9498240" y="6630480"/>
            <a:ext cx="585360" cy="357012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14"/>
          <p:cNvSpPr/>
          <p:nvPr/>
        </p:nvSpPr>
        <p:spPr>
          <a:xfrm>
            <a:off x="9498240" y="9270000"/>
            <a:ext cx="585360" cy="931320"/>
          </a:xfrm>
          <a:prstGeom prst="rect">
            <a:avLst/>
          </a:prstGeom>
          <a:solidFill>
            <a:srgbClr val="12d21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9" name="Group 15"/>
          <p:cNvGrpSpPr/>
          <p:nvPr/>
        </p:nvGrpSpPr>
        <p:grpSpPr>
          <a:xfrm>
            <a:off x="7917840" y="5189040"/>
            <a:ext cx="3856320" cy="6529680"/>
            <a:chOff x="7917840" y="5189040"/>
            <a:chExt cx="3856320" cy="6529680"/>
          </a:xfrm>
        </p:grpSpPr>
        <p:sp>
          <p:nvSpPr>
            <p:cNvPr id="150" name="CustomShape 16"/>
            <p:cNvSpPr/>
            <p:nvPr/>
          </p:nvSpPr>
          <p:spPr>
            <a:xfrm>
              <a:off x="7917840" y="10920600"/>
              <a:ext cx="3856320" cy="798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43720" rIns="243720" tIns="243720" bIns="243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gl-ES" sz="3400" spc="-1" strike="noStrike">
                  <a:solidFill>
                    <a:srgbClr val="12d212"/>
                  </a:solidFill>
                  <a:latin typeface="Arial"/>
                  <a:ea typeface="Arial"/>
                </a:rPr>
                <a:t>Medo ás arañas</a:t>
              </a:r>
              <a:endParaRPr b="0" lang="gl-ES" sz="3400" spc="-1" strike="noStrike">
                <a:latin typeface="Arial"/>
              </a:endParaRPr>
            </a:p>
          </p:txBody>
        </p:sp>
        <p:sp>
          <p:nvSpPr>
            <p:cNvPr id="151" name="CustomShape 17"/>
            <p:cNvSpPr/>
            <p:nvPr/>
          </p:nvSpPr>
          <p:spPr>
            <a:xfrm>
              <a:off x="8195760" y="5189040"/>
              <a:ext cx="3190680" cy="798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43720" rIns="243720" tIns="243720" bIns="243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gl-ES" sz="3400" spc="-1" strike="noStrike">
                  <a:solidFill>
                    <a:srgbClr val="12d212"/>
                  </a:solidFill>
                  <a:latin typeface="Fira Sans Extra Condensed"/>
                  <a:ea typeface="Fira Sans Extra Condensed"/>
                </a:rPr>
                <a:t>22%</a:t>
              </a:r>
              <a:endParaRPr b="0" lang="gl-ES" sz="3400" spc="-1" strike="noStrike">
                <a:latin typeface="Arial"/>
              </a:endParaRPr>
            </a:p>
          </p:txBody>
        </p:sp>
      </p:grpSp>
      <p:sp>
        <p:nvSpPr>
          <p:cNvPr id="152" name="CustomShape 18"/>
          <p:cNvSpPr/>
          <p:nvPr/>
        </p:nvSpPr>
        <p:spPr>
          <a:xfrm>
            <a:off x="5706000" y="6630480"/>
            <a:ext cx="585360" cy="357012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19"/>
          <p:cNvSpPr/>
          <p:nvPr/>
        </p:nvSpPr>
        <p:spPr>
          <a:xfrm>
            <a:off x="5706000" y="8572680"/>
            <a:ext cx="585360" cy="1629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54" name="Group 20"/>
          <p:cNvGrpSpPr/>
          <p:nvPr/>
        </p:nvGrpSpPr>
        <p:grpSpPr>
          <a:xfrm>
            <a:off x="3690360" y="5189040"/>
            <a:ext cx="4226760" cy="6528240"/>
            <a:chOff x="3690360" y="5189040"/>
            <a:chExt cx="4226760" cy="6528240"/>
          </a:xfrm>
        </p:grpSpPr>
        <p:sp>
          <p:nvSpPr>
            <p:cNvPr id="155" name="CustomShape 21"/>
            <p:cNvSpPr/>
            <p:nvPr/>
          </p:nvSpPr>
          <p:spPr>
            <a:xfrm>
              <a:off x="3690360" y="10354320"/>
              <a:ext cx="4226760" cy="1362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43720" rIns="243720" tIns="243720" bIns="24372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gl-ES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gl-ES" sz="3400" spc="-1" strike="noStrike">
                  <a:solidFill>
                    <a:srgbClr val="ff0000"/>
                  </a:solidFill>
                  <a:latin typeface="Arial"/>
                  <a:ea typeface="Arial"/>
                </a:rPr>
                <a:t>Medo a voar</a:t>
              </a:r>
              <a:endParaRPr b="0" lang="gl-ES" sz="3400" spc="-1" strike="noStrike">
                <a:latin typeface="Arial"/>
              </a:endParaRPr>
            </a:p>
          </p:txBody>
        </p:sp>
        <p:sp>
          <p:nvSpPr>
            <p:cNvPr id="156" name="CustomShape 22"/>
            <p:cNvSpPr/>
            <p:nvPr/>
          </p:nvSpPr>
          <p:spPr>
            <a:xfrm>
              <a:off x="4403160" y="5189040"/>
              <a:ext cx="3190680" cy="798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43720" rIns="243720" tIns="243720" bIns="24372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gl-ES" sz="3400" spc="-1" strike="noStrike">
                  <a:solidFill>
                    <a:srgbClr val="ec3a3b"/>
                  </a:solidFill>
                  <a:latin typeface="Fira Sans Extra Condensed"/>
                  <a:ea typeface="Fira Sans Extra Condensed"/>
                </a:rPr>
                <a:t>40%</a:t>
              </a:r>
              <a:endParaRPr b="0" lang="gl-ES" sz="3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219;g346693a0211_0_18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1800000" y="2871000"/>
            <a:ext cx="1555164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7700" spc="-1" strike="noStrike">
                <a:solidFill>
                  <a:srgbClr val="3478be"/>
                </a:solidFill>
                <a:latin typeface="Arial"/>
                <a:ea typeface="Arial"/>
              </a:rPr>
              <a:t>Paso a paso</a:t>
            </a:r>
            <a:endParaRPr b="0" lang="gl-ES" sz="7700" spc="-1" strike="noStrike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3"/>
          <p:cNvSpPr/>
          <p:nvPr/>
        </p:nvSpPr>
        <p:spPr>
          <a:xfrm>
            <a:off x="3479040" y="5968800"/>
            <a:ext cx="17425440" cy="659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457200" indent="-418680">
              <a:lnSpc>
                <a:spcPct val="100000"/>
              </a:lnSpc>
              <a:buClr>
                <a:srgbClr val="204368"/>
              </a:buClr>
              <a:buFont typeface="Arial"/>
              <a:buChar char="●"/>
            </a:pPr>
            <a:r>
              <a:rPr b="1" lang="gl-ES" sz="3000" spc="-1" strike="noStrike">
                <a:solidFill>
                  <a:srgbClr val="204368"/>
                </a:solidFill>
                <a:latin typeface="Arial"/>
                <a:ea typeface="Arial"/>
              </a:rPr>
              <a:t>Técnicas de relaxación: respiración, meditación, visualizacións…</a:t>
            </a:r>
            <a:endParaRPr b="0" lang="gl-E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3000" spc="-1" strike="noStrike">
              <a:latin typeface="Arial"/>
            </a:endParaRPr>
          </a:p>
          <a:p>
            <a:pPr marL="457200" indent="-418680">
              <a:lnSpc>
                <a:spcPct val="100000"/>
              </a:lnSpc>
              <a:buClr>
                <a:srgbClr val="1f497d"/>
              </a:buClr>
              <a:buFont typeface="Arial"/>
              <a:buChar char="●"/>
            </a:pPr>
            <a:r>
              <a:rPr b="1" lang="gl-ES" sz="3000" spc="-1" strike="noStrike">
                <a:solidFill>
                  <a:srgbClr val="1f497d"/>
                </a:solidFill>
                <a:latin typeface="Arial"/>
                <a:ea typeface="Arial"/>
              </a:rPr>
              <a:t>Dicción: trabalinguas, entonacións, vocalizacións, lectura con lapis entre os beizos...</a:t>
            </a:r>
            <a:endParaRPr b="0" lang="gl-ES" sz="3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gl-ES" sz="3000" spc="-1" strike="noStrike">
              <a:latin typeface="Arial"/>
            </a:endParaRPr>
          </a:p>
          <a:p>
            <a:pPr marL="457200" indent="-418680">
              <a:lnSpc>
                <a:spcPct val="100000"/>
              </a:lnSpc>
              <a:buClr>
                <a:srgbClr val="1f497d"/>
              </a:buClr>
              <a:buFont typeface="Arial"/>
              <a:buChar char="●"/>
            </a:pPr>
            <a:r>
              <a:rPr b="1" lang="gl-ES" sz="3000" spc="-1" strike="noStrike">
                <a:solidFill>
                  <a:srgbClr val="1f497d"/>
                </a:solidFill>
                <a:latin typeface="Arial"/>
                <a:ea typeface="Arial"/>
              </a:rPr>
              <a:t>Fluidez: improvisacións, palabras ou frases encadeadas, dados storytelling, xogos...</a:t>
            </a:r>
            <a:endParaRPr b="0" lang="gl-E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gl-ES" sz="3000" spc="-1" strike="noStrike">
              <a:latin typeface="Arial"/>
            </a:endParaRPr>
          </a:p>
          <a:p>
            <a:pPr marL="457200" indent="-418680">
              <a:lnSpc>
                <a:spcPct val="100000"/>
              </a:lnSpc>
              <a:buClr>
                <a:srgbClr val="1f497d"/>
              </a:buClr>
              <a:buFont typeface="Arial"/>
              <a:buChar char="●"/>
            </a:pPr>
            <a:r>
              <a:rPr b="1" lang="gl-ES" sz="3000" spc="-1" strike="noStrike">
                <a:solidFill>
                  <a:srgbClr val="1f497d"/>
                </a:solidFill>
                <a:latin typeface="Arial"/>
                <a:ea typeface="Arial"/>
              </a:rPr>
              <a:t>Autoconfianza: conversas ou discursos en parellas/pequeno grupo, pequenos logros...</a:t>
            </a:r>
            <a:endParaRPr b="0" lang="gl-ES" sz="3000" spc="-1" strike="noStrike">
              <a:latin typeface="Arial"/>
            </a:endParaRPr>
          </a:p>
        </p:txBody>
      </p:sp>
      <p:pic>
        <p:nvPicPr>
          <p:cNvPr id="161" name="Google Shape;223;g346693a0211_0_18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228;g346693a0211_0_10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1800000" y="2718720"/>
            <a:ext cx="1555164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8000" spc="-1" strike="noStrike">
                <a:solidFill>
                  <a:srgbClr val="3478be"/>
                </a:solidFill>
                <a:latin typeface="Arial"/>
                <a:ea typeface="Arial"/>
              </a:rPr>
              <a:t>Dinámicas </a:t>
            </a:r>
            <a:endParaRPr b="0" lang="gl-ES" sz="80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Google Shape;231;g346693a0211_0_10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pic>
        <p:nvPicPr>
          <p:cNvPr id="166" name="Google Shape;232;g346693a0211_0_10" descr=""/>
          <p:cNvPicPr/>
          <p:nvPr/>
        </p:nvPicPr>
        <p:blipFill>
          <a:blip r:embed="rId3"/>
          <a:srcRect l="0" t="10577" r="0" b="-1286"/>
          <a:stretch/>
        </p:blipFill>
        <p:spPr>
          <a:xfrm>
            <a:off x="1023480" y="4958280"/>
            <a:ext cx="10905120" cy="7017120"/>
          </a:xfrm>
          <a:prstGeom prst="rect">
            <a:avLst/>
          </a:prstGeom>
          <a:ln>
            <a:noFill/>
          </a:ln>
        </p:spPr>
      </p:pic>
      <p:pic>
        <p:nvPicPr>
          <p:cNvPr id="167" name="Google Shape;233;g346693a0211_0_10" descr=""/>
          <p:cNvPicPr/>
          <p:nvPr/>
        </p:nvPicPr>
        <p:blipFill>
          <a:blip r:embed="rId4"/>
          <a:srcRect l="0" t="7611" r="0" b="1679"/>
          <a:stretch/>
        </p:blipFill>
        <p:spPr>
          <a:xfrm>
            <a:off x="12454920" y="4958280"/>
            <a:ext cx="10905120" cy="7017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238;g3482cc33101_0_150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1800000" y="2718720"/>
            <a:ext cx="1555164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8000" spc="-1" strike="noStrike">
                <a:solidFill>
                  <a:srgbClr val="3478be"/>
                </a:solidFill>
                <a:latin typeface="Arial"/>
                <a:ea typeface="Arial"/>
              </a:rPr>
              <a:t>Xogo de cartas con sorpresa </a:t>
            </a:r>
            <a:endParaRPr b="0" lang="gl-ES" sz="8000" spc="-1" strike="noStrike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Google Shape;241;g3482cc33101_0_150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pic>
        <p:nvPicPr>
          <p:cNvPr id="172" name="Google Shape;242;g3482cc33101_0_150" descr=""/>
          <p:cNvPicPr/>
          <p:nvPr/>
        </p:nvPicPr>
        <p:blipFill>
          <a:blip r:embed="rId3"/>
          <a:srcRect l="0" t="20150" r="0" b="0"/>
          <a:stretch/>
        </p:blipFill>
        <p:spPr>
          <a:xfrm>
            <a:off x="2485800" y="5336280"/>
            <a:ext cx="8150400" cy="7135200"/>
          </a:xfrm>
          <a:prstGeom prst="rect">
            <a:avLst/>
          </a:prstGeom>
          <a:ln>
            <a:noFill/>
          </a:ln>
        </p:spPr>
      </p:pic>
      <p:pic>
        <p:nvPicPr>
          <p:cNvPr id="173" name="Google Shape;243;g3482cc33101_0_150" descr=""/>
          <p:cNvPicPr/>
          <p:nvPr/>
        </p:nvPicPr>
        <p:blipFill>
          <a:blip r:embed="rId4"/>
          <a:stretch/>
        </p:blipFill>
        <p:spPr>
          <a:xfrm>
            <a:off x="18313200" y="6501600"/>
            <a:ext cx="3342600" cy="3662640"/>
          </a:xfrm>
          <a:prstGeom prst="rect">
            <a:avLst/>
          </a:prstGeom>
          <a:ln>
            <a:noFill/>
          </a:ln>
        </p:spPr>
      </p:pic>
      <p:pic>
        <p:nvPicPr>
          <p:cNvPr id="174" name="Google Shape;244;g3482cc33101_0_150" descr=""/>
          <p:cNvPicPr/>
          <p:nvPr/>
        </p:nvPicPr>
        <p:blipFill>
          <a:blip r:embed="rId5"/>
          <a:stretch/>
        </p:blipFill>
        <p:spPr>
          <a:xfrm>
            <a:off x="14720400" y="5032800"/>
            <a:ext cx="3247560" cy="3558600"/>
          </a:xfrm>
          <a:prstGeom prst="rect">
            <a:avLst/>
          </a:prstGeom>
          <a:ln>
            <a:noFill/>
          </a:ln>
        </p:spPr>
      </p:pic>
      <p:pic>
        <p:nvPicPr>
          <p:cNvPr id="175" name="Google Shape;245;g3482cc33101_0_150" descr=""/>
          <p:cNvPicPr/>
          <p:nvPr/>
        </p:nvPicPr>
        <p:blipFill>
          <a:blip r:embed="rId6"/>
          <a:stretch/>
        </p:blipFill>
        <p:spPr>
          <a:xfrm>
            <a:off x="11206800" y="6501600"/>
            <a:ext cx="3247560" cy="3558600"/>
          </a:xfrm>
          <a:prstGeom prst="rect">
            <a:avLst/>
          </a:prstGeom>
          <a:ln>
            <a:noFill/>
          </a:ln>
        </p:spPr>
      </p:pic>
      <p:pic>
        <p:nvPicPr>
          <p:cNvPr id="176" name="Google Shape;246;g3482cc33101_0_150" descr=""/>
          <p:cNvPicPr/>
          <p:nvPr/>
        </p:nvPicPr>
        <p:blipFill>
          <a:blip r:embed="rId7"/>
          <a:stretch/>
        </p:blipFill>
        <p:spPr>
          <a:xfrm>
            <a:off x="14720400" y="8794800"/>
            <a:ext cx="3342600" cy="366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251;g3482cc33101_0_165" descr=""/>
          <p:cNvPicPr/>
          <p:nvPr/>
        </p:nvPicPr>
        <p:blipFill>
          <a:blip r:embed="rId1"/>
          <a:stretch/>
        </p:blipFill>
        <p:spPr>
          <a:xfrm>
            <a:off x="1728360" y="1098720"/>
            <a:ext cx="4226400" cy="120744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1800000" y="2718720"/>
            <a:ext cx="15551640" cy="152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gl-ES" sz="8000" spc="-1" strike="noStrike">
                <a:solidFill>
                  <a:srgbClr val="3478be"/>
                </a:solidFill>
                <a:latin typeface="Arial"/>
                <a:ea typeface="Arial"/>
              </a:rPr>
              <a:t>A radio escolar </a:t>
            </a:r>
            <a:endParaRPr b="0" lang="gl-ES" sz="8000" spc="-1" strike="noStrike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-42480" y="13402800"/>
            <a:ext cx="24577920" cy="363240"/>
          </a:xfrm>
          <a:custGeom>
            <a:avLst/>
            <a:gdLst/>
            <a:ahLst/>
            <a:rect l="l" t="t" r="r" b="b"/>
            <a:pathLst>
              <a:path w="68273" h="1010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lnTo>
                  <a:pt x="0" y="0"/>
                </a:lnTo>
              </a:path>
            </a:pathLst>
          </a:custGeom>
          <a:solidFill>
            <a:srgbClr val="007bc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0" name="Google Shape;254;g3482cc33101_0_165" descr=""/>
          <p:cNvPicPr/>
          <p:nvPr/>
        </p:nvPicPr>
        <p:blipFill>
          <a:blip r:embed="rId2"/>
          <a:stretch/>
        </p:blipFill>
        <p:spPr>
          <a:xfrm>
            <a:off x="18004320" y="1152000"/>
            <a:ext cx="4675320" cy="2949480"/>
          </a:xfrm>
          <a:prstGeom prst="rect">
            <a:avLst/>
          </a:prstGeom>
          <a:ln>
            <a:noFill/>
          </a:ln>
        </p:spPr>
      </p:pic>
      <p:pic>
        <p:nvPicPr>
          <p:cNvPr id="181" name="Google Shape;255;g3482cc33101_0_165" descr=""/>
          <p:cNvPicPr/>
          <p:nvPr/>
        </p:nvPicPr>
        <p:blipFill>
          <a:blip r:embed="rId3"/>
          <a:stretch/>
        </p:blipFill>
        <p:spPr>
          <a:xfrm>
            <a:off x="3388680" y="4929120"/>
            <a:ext cx="8367840" cy="6839640"/>
          </a:xfrm>
          <a:prstGeom prst="rect">
            <a:avLst/>
          </a:prstGeom>
          <a:ln w="9360">
            <a:solidFill>
              <a:schemeClr val="dk2"/>
            </a:solidFill>
            <a:round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  <p:pic>
        <p:nvPicPr>
          <p:cNvPr id="182" name="Google Shape;256;g3482cc33101_0_165" descr=""/>
          <p:cNvPicPr/>
          <p:nvPr/>
        </p:nvPicPr>
        <p:blipFill>
          <a:blip r:embed="rId4"/>
          <a:stretch/>
        </p:blipFill>
        <p:spPr>
          <a:xfrm>
            <a:off x="13046760" y="5410440"/>
            <a:ext cx="7948080" cy="6358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261;g346693a0211_0_2413" descr=""/>
          <p:cNvPicPr/>
          <p:nvPr/>
        </p:nvPicPr>
        <p:blipFill>
          <a:blip r:embed="rId1"/>
          <a:stretch/>
        </p:blipFill>
        <p:spPr>
          <a:xfrm>
            <a:off x="2073600" y="0"/>
            <a:ext cx="20796480" cy="15505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4e4e4"/>
      </a:lt2>
      <a:accent1>
        <a:srgbClr val="f25c78"/>
      </a:accent1>
      <a:accent2>
        <a:srgbClr val="a3a5d9"/>
      </a:accent2>
      <a:accent3>
        <a:srgbClr val="4b71bf"/>
      </a:accent3>
      <a:accent4>
        <a:srgbClr val="f2b749"/>
      </a:accent4>
      <a:accent5>
        <a:srgbClr val="f25c78"/>
      </a:accent5>
      <a:accent6>
        <a:srgbClr val="a3a5d9"/>
      </a:accent6>
      <a:hlink>
        <a:srgbClr val="4b71b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LibreOffice/6.4.2.2$Windows_X86_64 LibreOffice_project/4e471d8c02c9c90f512f7f9ead8875b57fcb1ec3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gl-ES</dc:language>
  <cp:lastModifiedBy/>
  <cp:revision>0</cp:revision>
  <dc:subject/>
  <dc:title/>
</cp:coreProperties>
</file>