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288" r:id="rId31"/>
    <p:sldId id="291" r:id="rId32"/>
    <p:sldId id="292" r:id="rId33"/>
    <p:sldId id="294" r:id="rId34"/>
    <p:sldId id="297" r:id="rId35"/>
    <p:sldId id="299" r:id="rId36"/>
    <p:sldId id="303" r:id="rId37"/>
    <p:sldId id="308" r:id="rId38"/>
    <p:sldId id="309" r:id="rId39"/>
    <p:sldId id="310" r:id="rId40"/>
    <p:sldId id="311" r:id="rId41"/>
    <p:sldId id="314" r:id="rId42"/>
    <p:sldId id="317" r:id="rId43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5DF61-EB80-4541-AD58-B1CCF2CF5000}" type="datetimeFigureOut">
              <a:rPr lang="es-ES" smtClean="0"/>
              <a:t>10/09/2014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2927-D7F2-4F3C-970B-E76C737EEB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2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6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5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4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8507" y="272128"/>
            <a:ext cx="762698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23" y="1414272"/>
            <a:ext cx="9142476" cy="112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4587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28"/>
                </a:moveTo>
                <a:lnTo>
                  <a:pt x="9144000" y="1433728"/>
                </a:lnTo>
                <a:lnTo>
                  <a:pt x="9144000" y="0"/>
                </a:lnTo>
                <a:lnTo>
                  <a:pt x="0" y="0"/>
                </a:lnTo>
                <a:lnTo>
                  <a:pt x="0" y="1433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7864" y="1860400"/>
            <a:ext cx="6788271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6821" y="2507821"/>
            <a:ext cx="7690357" cy="3769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2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ANAL</a:t>
            </a:r>
            <a:r>
              <a:rPr dirty="0"/>
              <a:t>I</a:t>
            </a:r>
            <a:r>
              <a:rPr spc="-5" dirty="0"/>
              <a:t>S</a:t>
            </a:r>
            <a:r>
              <a:rPr dirty="0"/>
              <a:t>IS </a:t>
            </a:r>
            <a:r>
              <a:rPr spc="-5" dirty="0"/>
              <a:t>D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C</a:t>
            </a:r>
            <a:r>
              <a:rPr dirty="0"/>
              <a:t>I</a:t>
            </a:r>
            <a:r>
              <a:rPr spc="-5" dirty="0"/>
              <a:t>CL</a:t>
            </a:r>
            <a:r>
              <a:rPr dirty="0"/>
              <a:t>O</a:t>
            </a:r>
            <a:r>
              <a:rPr spc="-5" dirty="0"/>
              <a:t> D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V</a:t>
            </a:r>
            <a:r>
              <a:rPr dirty="0"/>
              <a:t>I</a:t>
            </a:r>
            <a:r>
              <a:rPr spc="-5" dirty="0"/>
              <a:t>D</a:t>
            </a:r>
            <a:r>
              <a:rPr dirty="0"/>
              <a:t>A</a:t>
            </a:r>
            <a:r>
              <a:rPr spc="-145" dirty="0"/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B</a:t>
            </a:r>
            <a:r>
              <a:rPr dirty="0"/>
              <a:t>IO</a:t>
            </a:r>
            <a:r>
              <a:rPr spc="-5" dirty="0"/>
              <a:t>CARBURANTES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912" y="514350"/>
            <a:ext cx="7734744" cy="5835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17" y="515023"/>
            <a:ext cx="7746993" cy="5849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655" y="1418697"/>
            <a:ext cx="8629648" cy="427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75" y="423862"/>
            <a:ext cx="8915383" cy="6018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75" y="374650"/>
            <a:ext cx="8901343" cy="6116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913" y="535000"/>
            <a:ext cx="7720707" cy="5794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925" y="528637"/>
            <a:ext cx="7789926" cy="580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17" y="521363"/>
            <a:ext cx="7746993" cy="5835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913" y="535000"/>
            <a:ext cx="7734743" cy="5794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925" y="535000"/>
            <a:ext cx="7761846" cy="5794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912" y="528637"/>
            <a:ext cx="7720707" cy="580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17" y="542002"/>
            <a:ext cx="7746993" cy="5794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925" y="522287"/>
            <a:ext cx="7761846" cy="5821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17" y="521363"/>
            <a:ext cx="7746993" cy="5835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912" y="528637"/>
            <a:ext cx="7734744" cy="580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2" y="5829"/>
            <a:ext cx="9138158" cy="6852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875"/>
            <a:ext cx="9132379" cy="5181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335" y="267284"/>
            <a:ext cx="7410437" cy="984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335" y="267284"/>
            <a:ext cx="7410437" cy="984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41437"/>
            <a:ext cx="9109163" cy="4995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4825"/>
            <a:ext cx="9121716" cy="6146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2512"/>
            <a:ext cx="9131465" cy="5186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8" y="981075"/>
            <a:ext cx="8940481" cy="5100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912" y="522287"/>
            <a:ext cx="7720707" cy="5821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6975"/>
            <a:ext cx="9131795" cy="5418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312" y="188913"/>
            <a:ext cx="7031786" cy="1012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69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1414272"/>
            <a:ext cx="9142476" cy="112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587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28"/>
                </a:moveTo>
                <a:lnTo>
                  <a:pt x="9144000" y="1433728"/>
                </a:lnTo>
                <a:lnTo>
                  <a:pt x="9144000" y="0"/>
                </a:lnTo>
                <a:lnTo>
                  <a:pt x="0" y="0"/>
                </a:lnTo>
                <a:lnTo>
                  <a:pt x="0" y="1433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310" y="598932"/>
            <a:ext cx="1473707" cy="387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236" y="1883564"/>
            <a:ext cx="7934959" cy="438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271145" indent="-319405">
              <a:lnSpc>
                <a:spcPts val="346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721360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table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co co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mú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(a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2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)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fu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es 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200">
              <a:solidFill>
                <a:prstClr val="black"/>
              </a:solidFill>
              <a:latin typeface="Corbel"/>
              <a:cs typeface="Corbel"/>
            </a:endParaRPr>
          </a:p>
          <a:p>
            <a:pPr marL="332740" indent="-320040">
              <a:lnSpc>
                <a:spcPts val="321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ob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tiv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32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ob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3200" b="1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endParaRPr sz="3200">
              <a:solidFill>
                <a:prstClr val="black"/>
              </a:solidFill>
              <a:latin typeface="Corbel"/>
              <a:cs typeface="Corbel"/>
            </a:endParaRPr>
          </a:p>
          <a:p>
            <a:pPr marL="332105" marR="5080">
              <a:lnSpc>
                <a:spcPts val="3460"/>
              </a:lnSpc>
              <a:spcBef>
                <a:spcPts val="240"/>
              </a:spcBef>
            </a:pP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ela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cuo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ene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gía</a:t>
            </a:r>
            <a:r>
              <a:rPr sz="32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oc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ente de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entes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ov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ables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paña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202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32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ns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um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de 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l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de 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ocede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fu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ov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es en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po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20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32863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842" y="274319"/>
            <a:ext cx="7645907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36" y="1945032"/>
            <a:ext cx="298577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895" indent="-544195">
              <a:buClr>
                <a:srgbClr val="F0AD00"/>
              </a:buClr>
              <a:buSzPct val="79687"/>
              <a:buFont typeface="Wingdings 2"/>
              <a:buChar char=""/>
              <a:tabLst>
                <a:tab pos="557530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apli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32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a:</a:t>
            </a:r>
            <a:endParaRPr sz="32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255" indent="-274320">
              <a:lnSpc>
                <a:spcPct val="100000"/>
              </a:lnSpc>
              <a:buClr>
                <a:srgbClr val="60B5CC"/>
              </a:buClr>
              <a:buSzPct val="89285"/>
              <a:buFont typeface="Wingdings"/>
              <a:buChar char=""/>
              <a:tabLst>
                <a:tab pos="516890" algn="l"/>
              </a:tabLst>
            </a:pPr>
            <a:r>
              <a:rPr spc="-204" dirty="0"/>
              <a:t>T</a:t>
            </a:r>
            <a:r>
              <a:rPr spc="-15" dirty="0"/>
              <a:t>ener</a:t>
            </a:r>
            <a:r>
              <a:rPr dirty="0"/>
              <a:t> </a:t>
            </a:r>
            <a:r>
              <a:rPr spc="-15" dirty="0"/>
              <a:t>en</a:t>
            </a:r>
            <a:r>
              <a:rPr spc="-10" dirty="0"/>
              <a:t> </a:t>
            </a:r>
            <a:r>
              <a:rPr spc="-20" dirty="0"/>
              <a:t>c</a:t>
            </a:r>
            <a:r>
              <a:rPr spc="-15" dirty="0"/>
              <a:t>uenta</a:t>
            </a:r>
            <a:r>
              <a:rPr dirty="0"/>
              <a:t> </a:t>
            </a:r>
            <a:r>
              <a:rPr spc="-10" dirty="0"/>
              <a:t>l</a:t>
            </a:r>
            <a:r>
              <a:rPr spc="-20" dirty="0"/>
              <a:t>o</a:t>
            </a:r>
            <a:r>
              <a:rPr spc="-15" dirty="0"/>
              <a:t>s</a:t>
            </a:r>
            <a:r>
              <a:rPr spc="10" dirty="0"/>
              <a:t> </a:t>
            </a:r>
            <a:r>
              <a:rPr spc="-20" dirty="0"/>
              <a:t>o</a:t>
            </a:r>
            <a:r>
              <a:rPr spc="-15" dirty="0"/>
              <a:t>bj</a:t>
            </a:r>
            <a:r>
              <a:rPr spc="-10" dirty="0"/>
              <a:t>etiv</a:t>
            </a:r>
            <a:r>
              <a:rPr spc="-20" dirty="0"/>
              <a:t>o</a:t>
            </a:r>
            <a:r>
              <a:rPr spc="-15" dirty="0"/>
              <a:t>s</a:t>
            </a:r>
            <a:r>
              <a:rPr dirty="0"/>
              <a:t> </a:t>
            </a:r>
            <a:r>
              <a:rPr spc="-15" dirty="0"/>
              <a:t>de:</a:t>
            </a:r>
          </a:p>
          <a:p>
            <a:pPr marL="781050" marR="5080" lvl="1" indent="-228600">
              <a:lnSpc>
                <a:spcPct val="100000"/>
              </a:lnSpc>
              <a:spcBef>
                <a:spcPts val="605"/>
              </a:spcBef>
              <a:buClr>
                <a:srgbClr val="E66C7D"/>
              </a:buClr>
              <a:buFont typeface="Arial"/>
              <a:buChar char="▪"/>
              <a:tabLst>
                <a:tab pos="782320" algn="l"/>
              </a:tabLst>
            </a:pP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uar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cum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os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requ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rese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tiv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ón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etiv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2400">
              <a:latin typeface="Corbel"/>
              <a:cs typeface="Corbel"/>
            </a:endParaRPr>
          </a:p>
          <a:p>
            <a:pPr marL="781050" marR="133350" lvl="1" indent="-228600">
              <a:lnSpc>
                <a:spcPct val="100000"/>
              </a:lnSpc>
              <a:spcBef>
                <a:spcPts val="575"/>
              </a:spcBef>
              <a:buClr>
                <a:srgbClr val="E66C7D"/>
              </a:buClr>
              <a:buFont typeface="Arial"/>
              <a:buChar char="▪"/>
              <a:tabLst>
                <a:tab pos="843280" algn="l"/>
              </a:tabLst>
            </a:pP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uar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pli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bliga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utili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gía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abl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2400">
              <a:latin typeface="Corbel"/>
              <a:cs typeface="Corbel"/>
            </a:endParaRPr>
          </a:p>
          <a:p>
            <a:pPr marL="516255" marR="375285" indent="-274320">
              <a:lnSpc>
                <a:spcPct val="100000"/>
              </a:lnSpc>
              <a:spcBef>
                <a:spcPts val="640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516890" algn="l"/>
              </a:tabLst>
            </a:pPr>
            <a:r>
              <a:rPr spc="-30" dirty="0"/>
              <a:t>D</a:t>
            </a:r>
            <a:r>
              <a:rPr spc="-15" dirty="0"/>
              <a:t>eter</a:t>
            </a:r>
            <a:r>
              <a:rPr spc="-30" dirty="0"/>
              <a:t>m</a:t>
            </a:r>
            <a:r>
              <a:rPr spc="-15" dirty="0"/>
              <a:t>in</a:t>
            </a:r>
            <a:r>
              <a:rPr spc="-20" dirty="0"/>
              <a:t>a</a:t>
            </a:r>
            <a:r>
              <a:rPr spc="-10" dirty="0"/>
              <a:t>r</a:t>
            </a:r>
            <a:r>
              <a:rPr spc="15" dirty="0"/>
              <a:t> </a:t>
            </a:r>
            <a:r>
              <a:rPr spc="-15" dirty="0"/>
              <a:t>la</a:t>
            </a:r>
            <a:r>
              <a:rPr spc="10" dirty="0"/>
              <a:t> </a:t>
            </a:r>
            <a:r>
              <a:rPr spc="-15" dirty="0"/>
              <a:t>p</a:t>
            </a:r>
            <a:r>
              <a:rPr spc="-20" dirty="0"/>
              <a:t>os</a:t>
            </a:r>
            <a:r>
              <a:rPr spc="-10" dirty="0"/>
              <a:t>ibilid</a:t>
            </a:r>
            <a:r>
              <a:rPr spc="-20" dirty="0"/>
              <a:t>a</a:t>
            </a:r>
            <a:r>
              <a:rPr spc="-15" dirty="0"/>
              <a:t>d</a:t>
            </a:r>
            <a:r>
              <a:rPr spc="25" dirty="0"/>
              <a:t> </a:t>
            </a:r>
            <a:r>
              <a:rPr spc="-15" dirty="0"/>
              <a:t>de</a:t>
            </a:r>
            <a:r>
              <a:rPr spc="-10" dirty="0"/>
              <a:t> </a:t>
            </a:r>
            <a:r>
              <a:rPr spc="-20" dirty="0"/>
              <a:t>o</a:t>
            </a:r>
            <a:r>
              <a:rPr spc="-15" dirty="0"/>
              <a:t>pt</a:t>
            </a:r>
            <a:r>
              <a:rPr spc="-20" dirty="0"/>
              <a:t>a</a:t>
            </a:r>
            <a:r>
              <a:rPr spc="-10" dirty="0"/>
              <a:t>r</a:t>
            </a:r>
            <a:r>
              <a:rPr spc="15" dirty="0"/>
              <a:t> </a:t>
            </a:r>
            <a:r>
              <a:rPr spc="-15" dirty="0"/>
              <a:t>a</a:t>
            </a:r>
            <a:r>
              <a:rPr dirty="0"/>
              <a:t> </a:t>
            </a:r>
            <a:r>
              <a:rPr spc="-15" dirty="0"/>
              <a:t>una</a:t>
            </a:r>
            <a:r>
              <a:rPr spc="10" dirty="0"/>
              <a:t> </a:t>
            </a:r>
            <a:r>
              <a:rPr spc="-20" dirty="0"/>
              <a:t>a</a:t>
            </a:r>
            <a:r>
              <a:rPr spc="-15" dirty="0"/>
              <a:t>yuda</a:t>
            </a:r>
            <a:r>
              <a:rPr spc="-10" dirty="0"/>
              <a:t> fin</a:t>
            </a:r>
            <a:r>
              <a:rPr spc="-20" dirty="0"/>
              <a:t>a</a:t>
            </a:r>
            <a:r>
              <a:rPr spc="-15" dirty="0"/>
              <a:t>n</a:t>
            </a:r>
            <a:r>
              <a:rPr spc="-20" dirty="0"/>
              <a:t>cier</a:t>
            </a:r>
            <a:r>
              <a:rPr spc="-15" dirty="0"/>
              <a:t>a</a:t>
            </a:r>
            <a:r>
              <a:rPr spc="15" dirty="0"/>
              <a:t> </a:t>
            </a:r>
            <a:r>
              <a:rPr spc="-20" dirty="0"/>
              <a:t>a</a:t>
            </a:r>
            <a:r>
              <a:rPr spc="-10" dirty="0"/>
              <a:t>l</a:t>
            </a:r>
            <a:r>
              <a:rPr spc="15" dirty="0"/>
              <a:t> </a:t>
            </a:r>
            <a:r>
              <a:rPr spc="-20" dirty="0"/>
              <a:t>co</a:t>
            </a:r>
            <a:r>
              <a:rPr spc="-15" dirty="0"/>
              <a:t>n</a:t>
            </a:r>
            <a:r>
              <a:rPr spc="-20" dirty="0"/>
              <a:t>s</a:t>
            </a:r>
            <a:r>
              <a:rPr spc="-15" dirty="0"/>
              <a:t>u</a:t>
            </a:r>
            <a:r>
              <a:rPr spc="-30" dirty="0"/>
              <a:t>m</a:t>
            </a:r>
            <a:r>
              <a:rPr spc="-15" dirty="0"/>
              <a:t>o</a:t>
            </a:r>
            <a:r>
              <a:rPr spc="10" dirty="0"/>
              <a:t> </a:t>
            </a:r>
            <a:r>
              <a:rPr spc="-15" dirty="0"/>
              <a:t>de</a:t>
            </a:r>
            <a:r>
              <a:rPr spc="-10" dirty="0"/>
              <a:t> </a:t>
            </a:r>
            <a:r>
              <a:rPr spc="-15" dirty="0"/>
              <a:t>bi</a:t>
            </a:r>
            <a:r>
              <a:rPr spc="-20" dirty="0"/>
              <a:t>oca</a:t>
            </a:r>
            <a:r>
              <a:rPr spc="-15" dirty="0"/>
              <a:t>rbur</a:t>
            </a:r>
            <a:r>
              <a:rPr spc="-20" dirty="0"/>
              <a:t>a</a:t>
            </a:r>
            <a:r>
              <a:rPr spc="-15" dirty="0"/>
              <a:t>ntes</a:t>
            </a:r>
            <a:r>
              <a:rPr spc="25" dirty="0"/>
              <a:t> </a:t>
            </a:r>
            <a:r>
              <a:rPr spc="-15" dirty="0"/>
              <a:t>y</a:t>
            </a:r>
            <a:r>
              <a:rPr spc="-10" dirty="0"/>
              <a:t> bi</a:t>
            </a:r>
            <a:r>
              <a:rPr spc="-20" dirty="0"/>
              <a:t>o</a:t>
            </a:r>
            <a:r>
              <a:rPr spc="-15" dirty="0"/>
              <a:t>líquid</a:t>
            </a:r>
            <a:r>
              <a:rPr spc="-20" dirty="0"/>
              <a:t>os</a:t>
            </a:r>
            <a:r>
              <a:rPr spc="-1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0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5629" y="6400980"/>
            <a:ext cx="50247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pc="-20" dirty="0">
                <a:solidFill>
                  <a:srgbClr val="FFFFFF"/>
                </a:solidFill>
                <a:latin typeface="Corbel"/>
                <a:cs typeface="Corbel"/>
              </a:rPr>
              <a:t>am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si</a:t>
            </a:r>
            <a:r>
              <a:rPr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iroj,</a:t>
            </a:r>
            <a:r>
              <a:rPr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15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pc="-6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hy 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plied</a:t>
            </a:r>
            <a:r>
              <a:rPr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pc="-15" dirty="0">
                <a:solidFill>
                  <a:srgbClr val="FFFFFF"/>
                </a:solidFill>
                <a:latin typeface="Corbel"/>
                <a:cs typeface="Corbel"/>
              </a:rPr>
              <a:t> 8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pc="-45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pc="-15" dirty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11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701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1414272"/>
            <a:ext cx="9142476" cy="112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587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728"/>
                </a:moveTo>
                <a:lnTo>
                  <a:pt x="9144000" y="1433728"/>
                </a:lnTo>
                <a:lnTo>
                  <a:pt x="9144000" y="0"/>
                </a:lnTo>
                <a:lnTo>
                  <a:pt x="0" y="0"/>
                </a:lnTo>
                <a:lnTo>
                  <a:pt x="0" y="1433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7225" y="268221"/>
            <a:ext cx="7459979" cy="1013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8483" y="1536852"/>
            <a:ext cx="6306426" cy="4746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566927"/>
            <a:ext cx="3198875" cy="419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36" y="1945032"/>
            <a:ext cx="158750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155" indent="-592455">
              <a:buClr>
                <a:srgbClr val="F0AD00"/>
              </a:buClr>
              <a:buSzPct val="79687"/>
              <a:buFont typeface="Wingdings 2"/>
              <a:buChar char=""/>
              <a:tabLst>
                <a:tab pos="605790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ec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endParaRPr sz="32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563" y="2507821"/>
            <a:ext cx="7541259" cy="308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30200" indent="-274320"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utiliza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gricultura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ultiv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energétic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un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uelo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nteri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ente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tenia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o diferente.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  <a:p>
            <a:pPr marL="287020" marR="36830" indent="-274320">
              <a:spcBef>
                <a:spcPts val="670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fi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ja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/ha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ultiv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 perenne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  <a:p>
            <a:pPr marL="287020" marR="5080" indent="-274320">
              <a:spcBef>
                <a:spcPts val="670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ría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ultiv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energétic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bio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8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ace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bre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uel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235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566927"/>
            <a:ext cx="3198875" cy="419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36" y="1875897"/>
            <a:ext cx="14986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50" dirty="0">
                <a:solidFill>
                  <a:srgbClr val="F0AD00"/>
                </a:solidFill>
                <a:latin typeface="Wingdings 2"/>
                <a:cs typeface="Wingdings 2"/>
              </a:rPr>
              <a:t></a:t>
            </a:r>
            <a:endParaRPr sz="1750">
              <a:solidFill>
                <a:prstClr val="black"/>
              </a:solidFill>
              <a:latin typeface="Wingdings 2"/>
              <a:cs typeface="Wingdings 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860">
              <a:lnSpc>
                <a:spcPct val="100000"/>
              </a:lnSpc>
            </a:pPr>
            <a:r>
              <a:rPr spc="-15" dirty="0"/>
              <a:t>i</a:t>
            </a:r>
            <a:r>
              <a:rPr spc="-10" dirty="0"/>
              <a:t>n</a:t>
            </a:r>
            <a:r>
              <a:rPr spc="-20" dirty="0"/>
              <a:t>di</a:t>
            </a:r>
            <a:r>
              <a:rPr spc="-15" dirty="0"/>
              <a:t>rec</a:t>
            </a:r>
            <a:r>
              <a:rPr spc="-5" dirty="0"/>
              <a:t>t</a:t>
            </a:r>
            <a:r>
              <a:rPr spc="-15" dirty="0"/>
              <a:t>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6563" y="2189429"/>
            <a:ext cx="7609840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80000"/>
              </a:lnSpc>
              <a:buClr>
                <a:srgbClr val="60B5CC"/>
              </a:buClr>
              <a:buSzPct val="90000"/>
              <a:buFont typeface="Wingdings"/>
              <a:buChar char=""/>
              <a:tabLst>
                <a:tab pos="287020" algn="l"/>
              </a:tabLst>
            </a:pP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c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mb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ia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agrí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lo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pla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ento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lo</a:t>
            </a:r>
            <a:endParaRPr sz="2000">
              <a:solidFill>
                <a:prstClr val="black"/>
              </a:solidFill>
              <a:latin typeface="Corbel"/>
              <a:cs typeface="Corbel"/>
            </a:endParaRPr>
          </a:p>
          <a:p>
            <a:pPr marL="287020" marR="257810" indent="-274320">
              <a:lnSpc>
                <a:spcPct val="80000"/>
              </a:lnSpc>
              <a:spcBef>
                <a:spcPts val="480"/>
              </a:spcBef>
              <a:buClr>
                <a:srgbClr val="60B5CC"/>
              </a:buClr>
              <a:buSzPct val="90000"/>
              <a:buFont typeface="Wingdings"/>
              <a:buChar char=""/>
              <a:tabLst>
                <a:tab pos="337820" algn="l"/>
              </a:tabLst>
            </a:pP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pli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a: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ub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a,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ex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rr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eno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vo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du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rota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 r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endParaRPr sz="20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4466" y="3225706"/>
            <a:ext cx="3176905" cy="2503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endParaRPr sz="20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6563" y="5956249"/>
            <a:ext cx="4472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185" indent="-324485">
              <a:buClr>
                <a:srgbClr val="60B5CC"/>
              </a:buClr>
              <a:buSzPct val="90000"/>
              <a:buFont typeface="Wingdings"/>
              <a:buChar char=""/>
              <a:tabLst>
                <a:tab pos="337820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arrollo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nvent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ario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UTS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endParaRPr sz="20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6962" y="3281362"/>
            <a:ext cx="3124200" cy="2447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566927"/>
            <a:ext cx="3198875" cy="419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36" y="1896264"/>
            <a:ext cx="6856095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ts val="346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Efec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eti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ada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esid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del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cu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lti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endParaRPr sz="32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563" y="2855293"/>
            <a:ext cx="7539990" cy="347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cer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idu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bre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diferen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cia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oca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les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  <a:p>
            <a:pPr marL="287020" indent="-274320">
              <a:spcBef>
                <a:spcPts val="335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iene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frecuencia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acio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nes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  <a:p>
            <a:pPr marL="287020" indent="-274320">
              <a:spcBef>
                <a:spcPts val="335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inuye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ntid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lixivi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  <a:p>
            <a:pPr marL="287020" indent="-274320">
              <a:spcBef>
                <a:spcPts val="335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nece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rio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uplirlo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fertiliz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nte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  <a:p>
            <a:pPr marL="287020" marR="5080" indent="-274320">
              <a:lnSpc>
                <a:spcPts val="3030"/>
              </a:lnSpc>
              <a:spcBef>
                <a:spcPts val="710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ntrib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ento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nes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 g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efecto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invern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dero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  <a:p>
            <a:pPr marL="287020" marR="737870" indent="-274320">
              <a:lnSpc>
                <a:spcPts val="3030"/>
              </a:lnSpc>
              <a:spcBef>
                <a:spcPts val="665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287020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nveniente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retir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rlo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ndo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ya de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nece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id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hacerl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o.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587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6839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1276" y="2403546"/>
            <a:ext cx="550418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i="1" spc="5" dirty="0">
                <a:solidFill>
                  <a:srgbClr val="2A2A5B"/>
                </a:solidFill>
                <a:latin typeface="Arial"/>
                <a:cs typeface="Arial"/>
              </a:rPr>
              <a:t>Metodolo</a:t>
            </a:r>
            <a:r>
              <a:rPr sz="1400" i="1" spc="70" dirty="0">
                <a:solidFill>
                  <a:srgbClr val="2A2A5B"/>
                </a:solidFill>
                <a:latin typeface="Arial"/>
                <a:cs typeface="Arial"/>
              </a:rPr>
              <a:t>g</a:t>
            </a:r>
            <a:r>
              <a:rPr sz="1400" i="1" spc="5" dirty="0">
                <a:solidFill>
                  <a:srgbClr val="2A2A5B"/>
                </a:solidFill>
                <a:latin typeface="Arial"/>
                <a:cs typeface="Arial"/>
              </a:rPr>
              <a:t>ía</a:t>
            </a:r>
            <a:r>
              <a:rPr sz="1400" i="1" spc="-105" dirty="0">
                <a:solidFill>
                  <a:srgbClr val="2A2A5B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2A2A5B"/>
                </a:solidFill>
                <a:latin typeface="Arial"/>
                <a:cs typeface="Arial"/>
              </a:rPr>
              <a:t>propues</a:t>
            </a:r>
            <a:r>
              <a:rPr sz="1400" i="1" spc="95" dirty="0">
                <a:solidFill>
                  <a:srgbClr val="2A2A5B"/>
                </a:solidFill>
                <a:latin typeface="Arial"/>
                <a:cs typeface="Arial"/>
              </a:rPr>
              <a:t>t</a:t>
            </a:r>
            <a:r>
              <a:rPr sz="1400" i="1" spc="90" dirty="0">
                <a:solidFill>
                  <a:srgbClr val="2A2A5B"/>
                </a:solidFill>
                <a:latin typeface="Arial"/>
                <a:cs typeface="Arial"/>
              </a:rPr>
              <a:t>a: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13030">
              <a:spcBef>
                <a:spcPts val="155"/>
              </a:spcBef>
            </a:pPr>
            <a:r>
              <a:rPr sz="1200" spc="475" dirty="0">
                <a:solidFill>
                  <a:srgbClr val="387562"/>
                </a:solidFill>
                <a:latin typeface="Arial"/>
                <a:cs typeface="Arial"/>
              </a:rPr>
              <a:t>-</a:t>
            </a:r>
            <a:r>
              <a:rPr sz="1200" spc="8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5" dirty="0">
                <a:solidFill>
                  <a:srgbClr val="387562"/>
                </a:solidFill>
                <a:latin typeface="Arial"/>
                <a:cs typeface="Arial"/>
              </a:rPr>
              <a:t>Emísion</a:t>
            </a:r>
            <a:r>
              <a:rPr sz="1200" i="1" spc="15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s</a:t>
            </a:r>
            <a:r>
              <a:rPr sz="1200" i="1" spc="-5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por</a:t>
            </a:r>
            <a:r>
              <a:rPr sz="1200" i="1" spc="7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extracción</a:t>
            </a:r>
            <a:r>
              <a:rPr sz="1200" i="1" spc="7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170" dirty="0">
                <a:solidFill>
                  <a:srgbClr val="387562"/>
                </a:solidFill>
                <a:latin typeface="Arial"/>
                <a:cs typeface="Arial"/>
              </a:rPr>
              <a:t>o</a:t>
            </a:r>
            <a:r>
              <a:rPr sz="1200" i="1" spc="-13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65" dirty="0">
                <a:solidFill>
                  <a:srgbClr val="387562"/>
                </a:solidFill>
                <a:latin typeface="Arial"/>
                <a:cs typeface="Arial"/>
              </a:rPr>
              <a:t>cultivo</a:t>
            </a:r>
            <a:r>
              <a:rPr sz="1200" i="1" spc="-3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387562"/>
                </a:solidFill>
                <a:latin typeface="Times New Roman"/>
                <a:cs typeface="Times New Roman"/>
              </a:rPr>
              <a:t>y</a:t>
            </a:r>
            <a:r>
              <a:rPr sz="1400" i="1" spc="20" dirty="0">
                <a:solidFill>
                  <a:srgbClr val="387562"/>
                </a:solidFill>
                <a:latin typeface="Times New Roman"/>
                <a:cs typeface="Times New Roman"/>
              </a:rPr>
              <a:t> </a:t>
            </a:r>
            <a:r>
              <a:rPr sz="1200" i="1" spc="55" dirty="0">
                <a:solidFill>
                  <a:srgbClr val="387562"/>
                </a:solidFill>
                <a:latin typeface="Arial"/>
                <a:cs typeface="Arial"/>
              </a:rPr>
              <a:t>recolección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d</a:t>
            </a:r>
            <a:r>
              <a:rPr sz="1200" i="1" spc="150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-15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80" dirty="0">
                <a:solidFill>
                  <a:srgbClr val="387562"/>
                </a:solidFill>
                <a:latin typeface="Arial"/>
                <a:cs typeface="Arial"/>
              </a:rPr>
              <a:t>m</a:t>
            </a:r>
            <a:r>
              <a:rPr sz="1200" i="1" spc="25" dirty="0">
                <a:solidFill>
                  <a:srgbClr val="387562"/>
                </a:solidFill>
                <a:latin typeface="Arial"/>
                <a:cs typeface="Arial"/>
              </a:rPr>
              <a:t>aterías</a:t>
            </a:r>
            <a:r>
              <a:rPr sz="1200" i="1" spc="-12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prünas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16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350" i="1" spc="-145" dirty="0">
                <a:solidFill>
                  <a:srgbClr val="525662"/>
                </a:solidFill>
                <a:latin typeface="Times New Roman"/>
                <a:cs typeface="Times New Roman"/>
              </a:rPr>
              <a:t>€</a:t>
            </a:r>
            <a:r>
              <a:rPr sz="1350" i="1" spc="-195" dirty="0">
                <a:solidFill>
                  <a:srgbClr val="525662"/>
                </a:solidFill>
                <a:latin typeface="Times New Roman"/>
                <a:cs typeface="Times New Roman"/>
              </a:rPr>
              <a:t>.</a:t>
            </a:r>
            <a:r>
              <a:rPr sz="1350" i="1" spc="-265" dirty="0">
                <a:solidFill>
                  <a:srgbClr val="525662"/>
                </a:solidFill>
                <a:latin typeface="Times New Roman"/>
                <a:cs typeface="Times New Roman"/>
              </a:rPr>
              <a:t>ac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1860" y="2899616"/>
            <a:ext cx="4146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044950" algn="l"/>
              </a:tabLst>
            </a:pPr>
            <a:r>
              <a:rPr sz="1200" spc="475" dirty="0">
                <a:solidFill>
                  <a:srgbClr val="316242"/>
                </a:solidFill>
                <a:latin typeface="Arial"/>
                <a:cs typeface="Arial"/>
              </a:rPr>
              <a:t>-</a:t>
            </a:r>
            <a:r>
              <a:rPr sz="1200" spc="85" dirty="0">
                <a:solidFill>
                  <a:srgbClr val="31624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Emi</a:t>
            </a:r>
            <a:r>
              <a:rPr sz="1200" i="1" spc="-45" dirty="0">
                <a:solidFill>
                  <a:srgbClr val="387562"/>
                </a:solidFill>
                <a:latin typeface="Arial"/>
                <a:cs typeface="Arial"/>
              </a:rPr>
              <a:t>s</a:t>
            </a:r>
            <a:r>
              <a:rPr sz="1200" i="1" spc="85" dirty="0">
                <a:solidFill>
                  <a:srgbClr val="387562"/>
                </a:solidFill>
                <a:latin typeface="Arial"/>
                <a:cs typeface="Arial"/>
              </a:rPr>
              <a:t>ion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s</a:t>
            </a:r>
            <a:r>
              <a:rPr sz="1200" i="1" spc="-5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por</a:t>
            </a:r>
            <a:r>
              <a:rPr sz="1200" i="1" spc="114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75" dirty="0">
                <a:solidFill>
                  <a:srgbClr val="387562"/>
                </a:solidFill>
                <a:latin typeface="Arial"/>
                <a:cs typeface="Arial"/>
              </a:rPr>
              <a:t>mo</a:t>
            </a:r>
            <a:r>
              <a:rPr sz="1200" i="1" spc="-40" dirty="0">
                <a:solidFill>
                  <a:srgbClr val="387562"/>
                </a:solidFill>
                <a:latin typeface="Arial"/>
                <a:cs typeface="Arial"/>
              </a:rPr>
              <a:t>d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íficacíon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s</a:t>
            </a:r>
            <a:r>
              <a:rPr sz="1200" i="1" spc="-9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en</a:t>
            </a:r>
            <a:r>
              <a:rPr sz="1200" i="1" spc="2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95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5" dirty="0">
                <a:solidFill>
                  <a:srgbClr val="387562"/>
                </a:solidFill>
                <a:latin typeface="Arial"/>
                <a:cs typeface="Arial"/>
              </a:rPr>
              <a:t>l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uso</a:t>
            </a:r>
            <a:r>
              <a:rPr sz="1200" i="1" spc="-1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d</a:t>
            </a:r>
            <a:r>
              <a:rPr sz="1200" i="1" spc="-100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5" dirty="0">
                <a:solidFill>
                  <a:srgbClr val="387562"/>
                </a:solidFill>
                <a:latin typeface="Arial"/>
                <a:cs typeface="Arial"/>
              </a:rPr>
              <a:t>l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25" dirty="0">
                <a:solidFill>
                  <a:srgbClr val="387562"/>
                </a:solidFill>
                <a:latin typeface="Arial"/>
                <a:cs typeface="Arial"/>
              </a:rPr>
              <a:t>t</a:t>
            </a:r>
            <a:r>
              <a:rPr sz="1200" i="1" spc="-60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rreno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	</a:t>
            </a:r>
            <a:r>
              <a:rPr sz="1200" i="1" spc="25" dirty="0">
                <a:solidFill>
                  <a:srgbClr val="525662"/>
                </a:solidFill>
                <a:latin typeface="Arial"/>
                <a:cs typeface="Arial"/>
              </a:rPr>
              <a:t>e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7515" y="3013967"/>
            <a:ext cx="8382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50" i="1" spc="125" dirty="0">
                <a:solidFill>
                  <a:srgbClr val="666674"/>
                </a:solidFill>
                <a:latin typeface="Times New Roman"/>
                <a:cs typeface="Times New Roman"/>
              </a:rPr>
              <a:t>¡</a:t>
            </a: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1860" y="3120739"/>
            <a:ext cx="235458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61870" algn="l"/>
              </a:tabLst>
            </a:pPr>
            <a:r>
              <a:rPr sz="1200" spc="475" dirty="0">
                <a:solidFill>
                  <a:srgbClr val="316242"/>
                </a:solidFill>
                <a:latin typeface="Arial"/>
                <a:cs typeface="Arial"/>
              </a:rPr>
              <a:t>-</a:t>
            </a:r>
            <a:r>
              <a:rPr sz="1200" spc="85" dirty="0">
                <a:solidFill>
                  <a:srgbClr val="31624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55" dirty="0">
                <a:solidFill>
                  <a:srgbClr val="387562"/>
                </a:solidFill>
                <a:latin typeface="Arial"/>
                <a:cs typeface="Arial"/>
              </a:rPr>
              <a:t>mision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s</a:t>
            </a:r>
            <a:r>
              <a:rPr sz="1200" i="1" spc="-5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80" dirty="0">
                <a:solidFill>
                  <a:srgbClr val="387562"/>
                </a:solidFill>
                <a:latin typeface="Arial"/>
                <a:cs typeface="Arial"/>
              </a:rPr>
              <a:t>p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o</a:t>
            </a:r>
            <a:r>
              <a:rPr sz="1200" i="1" spc="85" dirty="0">
                <a:solidFill>
                  <a:srgbClr val="387562"/>
                </a:solidFill>
                <a:latin typeface="Arial"/>
                <a:cs typeface="Arial"/>
              </a:rPr>
              <a:t>r</a:t>
            </a:r>
            <a:r>
              <a:rPr sz="1200" i="1" spc="-3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produc</a:t>
            </a:r>
            <a:r>
              <a:rPr sz="1200" i="1" spc="114" dirty="0">
                <a:solidFill>
                  <a:srgbClr val="387562"/>
                </a:solidFill>
                <a:latin typeface="Arial"/>
                <a:cs typeface="Arial"/>
              </a:rPr>
              <a:t>c</a:t>
            </a:r>
            <a:r>
              <a:rPr sz="1200" i="1" spc="80" dirty="0">
                <a:solidFill>
                  <a:srgbClr val="387562"/>
                </a:solidFill>
                <a:latin typeface="Arial"/>
                <a:cs typeface="Arial"/>
              </a:rPr>
              <a:t>íón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	</a:t>
            </a:r>
            <a:r>
              <a:rPr sz="1550" i="1" spc="-70" dirty="0">
                <a:solidFill>
                  <a:srgbClr val="525662"/>
                </a:solidFill>
                <a:latin typeface="Times New Roman"/>
                <a:cs typeface="Times New Roman"/>
              </a:rPr>
              <a:t>e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3579" y="3288252"/>
            <a:ext cx="946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i="1" spc="95" dirty="0">
                <a:solidFill>
                  <a:srgbClr val="444656"/>
                </a:solidFill>
                <a:latin typeface="Arial"/>
                <a:cs typeface="Arial"/>
              </a:rPr>
              <a:t>p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1860" y="3401245"/>
            <a:ext cx="50495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475" dirty="0">
                <a:solidFill>
                  <a:srgbClr val="316242"/>
                </a:solidFill>
                <a:latin typeface="Arial"/>
                <a:cs typeface="Arial"/>
              </a:rPr>
              <a:t>-</a:t>
            </a:r>
            <a:r>
              <a:rPr sz="1200" spc="85" dirty="0">
                <a:solidFill>
                  <a:srgbClr val="31624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Emision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s</a:t>
            </a:r>
            <a:r>
              <a:rPr sz="1200" i="1" spc="-5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por</a:t>
            </a:r>
            <a:r>
              <a:rPr sz="1200" i="1" spc="114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transporte</a:t>
            </a:r>
            <a:r>
              <a:rPr sz="1200" i="1" spc="-3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387562"/>
                </a:solidFill>
                <a:latin typeface="Times New Roman"/>
                <a:cs typeface="Times New Roman"/>
              </a:rPr>
              <a:t>y</a:t>
            </a:r>
            <a:r>
              <a:rPr sz="1400" i="1" spc="95" dirty="0">
                <a:solidFill>
                  <a:srgbClr val="387562"/>
                </a:solidFill>
                <a:latin typeface="Times New Roman"/>
                <a:cs typeface="Times New Roman"/>
              </a:rPr>
              <a:t> </a:t>
            </a:r>
            <a:r>
              <a:rPr sz="1200" i="1" spc="55" dirty="0">
                <a:solidFill>
                  <a:srgbClr val="387562"/>
                </a:solidFill>
                <a:latin typeface="Arial"/>
                <a:cs typeface="Arial"/>
              </a:rPr>
              <a:t>distribución</a:t>
            </a:r>
            <a:r>
              <a:rPr sz="1200" i="1" spc="7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20" dirty="0">
                <a:solidFill>
                  <a:srgbClr val="387562"/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mat</a:t>
            </a:r>
            <a:r>
              <a:rPr sz="1200" i="1" spc="-114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55" dirty="0">
                <a:solidFill>
                  <a:srgbClr val="387562"/>
                </a:solidFill>
                <a:latin typeface="Arial"/>
                <a:cs typeface="Arial"/>
              </a:rPr>
              <a:t>r</a:t>
            </a:r>
            <a:r>
              <a:rPr sz="1200" i="1" spc="-21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ia</a:t>
            </a:r>
            <a:r>
              <a:rPr sz="1200" i="1" spc="-7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prim</a:t>
            </a:r>
            <a:r>
              <a:rPr sz="1200" i="1" spc="65" dirty="0">
                <a:solidFill>
                  <a:srgbClr val="387562"/>
                </a:solidFill>
                <a:latin typeface="Arial"/>
                <a:cs typeface="Arial"/>
              </a:rPr>
              <a:t>a</a:t>
            </a:r>
            <a:r>
              <a:rPr sz="1200" i="1" spc="-10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387562"/>
                </a:solidFill>
                <a:latin typeface="Times New Roman"/>
                <a:cs typeface="Times New Roman"/>
              </a:rPr>
              <a:t>y</a:t>
            </a:r>
            <a:r>
              <a:rPr sz="1400" i="1" spc="90" dirty="0">
                <a:solidFill>
                  <a:srgbClr val="387562"/>
                </a:solidFill>
                <a:latin typeface="Times New Roman"/>
                <a:cs typeface="Times New Roman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producto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)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1860" y="3676856"/>
            <a:ext cx="40798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962400" algn="l"/>
              </a:tabLst>
            </a:pPr>
            <a:r>
              <a:rPr sz="1200" spc="475" dirty="0">
                <a:solidFill>
                  <a:srgbClr val="316242"/>
                </a:solidFill>
                <a:latin typeface="Arial"/>
                <a:cs typeface="Arial"/>
              </a:rPr>
              <a:t>-</a:t>
            </a:r>
            <a:r>
              <a:rPr sz="1200" spc="85" dirty="0">
                <a:solidFill>
                  <a:srgbClr val="31624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Emi</a:t>
            </a:r>
            <a:r>
              <a:rPr sz="1200" i="1" spc="-65" dirty="0">
                <a:solidFill>
                  <a:srgbClr val="387562"/>
                </a:solidFill>
                <a:latin typeface="Arial"/>
                <a:cs typeface="Arial"/>
              </a:rPr>
              <a:t>s</a:t>
            </a:r>
            <a:r>
              <a:rPr sz="1200" i="1" spc="70" dirty="0">
                <a:solidFill>
                  <a:srgbClr val="387562"/>
                </a:solidFill>
                <a:latin typeface="Arial"/>
                <a:cs typeface="Arial"/>
              </a:rPr>
              <a:t>íon</a:t>
            </a:r>
            <a:r>
              <a:rPr sz="1200" i="1" spc="-15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s</a:t>
            </a:r>
            <a:r>
              <a:rPr sz="1200" i="1" spc="-5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por</a:t>
            </a:r>
            <a:r>
              <a:rPr sz="1200" i="1" spc="114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uso</a:t>
            </a:r>
            <a:r>
              <a:rPr sz="1200" i="1" spc="-1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5" dirty="0">
                <a:solidFill>
                  <a:srgbClr val="387562"/>
                </a:solidFill>
                <a:latin typeface="Arial"/>
                <a:cs typeface="Arial"/>
              </a:rPr>
              <a:t>del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75" dirty="0">
                <a:solidFill>
                  <a:srgbClr val="387562"/>
                </a:solidFill>
                <a:latin typeface="Arial"/>
                <a:cs typeface="Arial"/>
              </a:rPr>
              <a:t>com</a:t>
            </a:r>
            <a:r>
              <a:rPr sz="1200" i="1" spc="5" dirty="0">
                <a:solidFill>
                  <a:srgbClr val="387562"/>
                </a:solidFill>
                <a:latin typeface="Arial"/>
                <a:cs typeface="Arial"/>
              </a:rPr>
              <a:t>b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ustible</a:t>
            </a:r>
            <a:r>
              <a:rPr sz="1200" i="1" spc="-4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(usando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70" dirty="0">
                <a:solidFill>
                  <a:srgbClr val="387562"/>
                </a:solidFill>
                <a:latin typeface="Arial"/>
                <a:cs typeface="Arial"/>
              </a:rPr>
              <a:t>f</a:t>
            </a:r>
            <a:r>
              <a:rPr sz="1200" i="1" spc="85" dirty="0">
                <a:solidFill>
                  <a:srgbClr val="387562"/>
                </a:solidFill>
                <a:latin typeface="Arial"/>
                <a:cs typeface="Arial"/>
              </a:rPr>
              <a:t>)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	</a:t>
            </a:r>
            <a:r>
              <a:rPr sz="1200" i="1" spc="150" dirty="0">
                <a:solidFill>
                  <a:srgbClr val="525662"/>
                </a:solidFill>
                <a:latin typeface="Arial"/>
                <a:cs typeface="Arial"/>
              </a:rPr>
              <a:t>e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8935" y="3799813"/>
            <a:ext cx="800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i="1" spc="-25" dirty="0">
                <a:solidFill>
                  <a:srgbClr val="666674"/>
                </a:solidFill>
                <a:latin typeface="Times New Roman"/>
                <a:cs typeface="Times New Roman"/>
              </a:rPr>
              <a:t>u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1860" y="3932888"/>
            <a:ext cx="50469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indent="-164465">
              <a:buClr>
                <a:srgbClr val="316242"/>
              </a:buClr>
              <a:buFont typeface="Arial"/>
              <a:buChar char="-"/>
              <a:tabLst>
                <a:tab pos="177800" algn="l"/>
                <a:tab pos="4794885" algn="l"/>
              </a:tabLst>
            </a:pP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Ahorro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16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de</a:t>
            </a:r>
            <a:r>
              <a:rPr sz="1200" i="1" spc="-8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emisiones</a:t>
            </a:r>
            <a:r>
              <a:rPr sz="1200" i="1" spc="2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por</a:t>
            </a:r>
            <a:r>
              <a:rPr sz="1200" i="1" spc="8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acumul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a</a:t>
            </a:r>
            <a:r>
              <a:rPr sz="1200" i="1" spc="75" dirty="0">
                <a:solidFill>
                  <a:srgbClr val="387562"/>
                </a:solidFill>
                <a:latin typeface="Arial"/>
                <a:cs typeface="Arial"/>
              </a:rPr>
              <a:t>ción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de</a:t>
            </a:r>
            <a:r>
              <a:rPr sz="1200" i="1" spc="-4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70" dirty="0">
                <a:solidFill>
                  <a:srgbClr val="387562"/>
                </a:solidFill>
                <a:latin typeface="Arial"/>
                <a:cs typeface="Arial"/>
              </a:rPr>
              <a:t>c</a:t>
            </a:r>
            <a:r>
              <a:rPr sz="1200" i="1" spc="-45" dirty="0">
                <a:solidFill>
                  <a:srgbClr val="387562"/>
                </a:solidFill>
                <a:latin typeface="Arial"/>
                <a:cs typeface="Arial"/>
              </a:rPr>
              <a:t>a</a:t>
            </a:r>
            <a:r>
              <a:rPr sz="1200" i="1" spc="70" dirty="0">
                <a:solidFill>
                  <a:srgbClr val="387562"/>
                </a:solidFill>
                <a:latin typeface="Arial"/>
                <a:cs typeface="Arial"/>
              </a:rPr>
              <a:t>rbono</a:t>
            </a:r>
            <a:r>
              <a:rPr sz="1200" i="1" spc="-3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en</a:t>
            </a:r>
            <a:r>
              <a:rPr sz="1200" i="1" spc="-5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95" dirty="0">
                <a:solidFill>
                  <a:srgbClr val="387562"/>
                </a:solidFill>
                <a:latin typeface="Arial"/>
                <a:cs typeface="Arial"/>
              </a:rPr>
              <a:t>l</a:t>
            </a:r>
            <a:r>
              <a:rPr sz="1200" i="1" spc="5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suelo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	</a:t>
            </a:r>
            <a:r>
              <a:rPr sz="1000" i="1" spc="50" dirty="0">
                <a:solidFill>
                  <a:srgbClr val="525662"/>
                </a:solidFill>
                <a:latin typeface="Times New Roman"/>
                <a:cs typeface="Times New Roman"/>
              </a:rPr>
              <a:t>eica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7165" indent="-164465">
              <a:spcBef>
                <a:spcPts val="459"/>
              </a:spcBef>
              <a:buClr>
                <a:srgbClr val="316242"/>
              </a:buClr>
              <a:buFont typeface="Arial"/>
              <a:buChar char="-"/>
              <a:tabLst>
                <a:tab pos="177800" algn="l"/>
                <a:tab pos="3606165" algn="l"/>
              </a:tabLst>
            </a:pP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Ahorro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16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de</a:t>
            </a:r>
            <a:r>
              <a:rPr sz="1200" i="1" spc="-4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-25" dirty="0">
                <a:solidFill>
                  <a:srgbClr val="387562"/>
                </a:solidFill>
                <a:latin typeface="Arial"/>
                <a:cs typeface="Arial"/>
              </a:rPr>
              <a:t>m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isiones</a:t>
            </a:r>
            <a:r>
              <a:rPr sz="1200" i="1" spc="2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por</a:t>
            </a:r>
            <a:r>
              <a:rPr sz="1200" i="1" spc="15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captura</a:t>
            </a:r>
            <a:r>
              <a:rPr sz="1200" i="1" spc="-8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387562"/>
                </a:solidFill>
                <a:latin typeface="Times New Roman"/>
                <a:cs typeface="Times New Roman"/>
              </a:rPr>
              <a:t>y </a:t>
            </a:r>
            <a:r>
              <a:rPr sz="1350" i="1" spc="-165" dirty="0">
                <a:solidFill>
                  <a:srgbClr val="387562"/>
                </a:solidFill>
                <a:latin typeface="Times New Roman"/>
                <a:cs typeface="Times New Roman"/>
              </a:rPr>
              <a:t> 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secuestro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	</a:t>
            </a:r>
            <a:r>
              <a:rPr sz="1200" i="1" spc="-25" dirty="0">
                <a:solidFill>
                  <a:srgbClr val="525662"/>
                </a:solidFill>
                <a:latin typeface="Arial"/>
                <a:cs typeface="Arial"/>
              </a:rPr>
              <a:t>e</a:t>
            </a:r>
            <a:r>
              <a:rPr sz="1200" i="1" spc="325" dirty="0">
                <a:solidFill>
                  <a:srgbClr val="525662"/>
                </a:solidFill>
                <a:latin typeface="Arial"/>
                <a:cs typeface="Arial"/>
              </a:rPr>
              <a:t>"</a:t>
            </a:r>
            <a:r>
              <a:rPr sz="1200" i="1" spc="35" dirty="0">
                <a:solidFill>
                  <a:srgbClr val="525662"/>
                </a:solidFill>
                <a:latin typeface="Arial"/>
                <a:cs typeface="Arial"/>
              </a:rPr>
              <a:t>"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1860" y="4444951"/>
            <a:ext cx="472249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indent="-164465">
              <a:buClr>
                <a:srgbClr val="316242"/>
              </a:buClr>
              <a:buFont typeface="Arial"/>
              <a:buChar char="-"/>
              <a:tabLst>
                <a:tab pos="177800" algn="l"/>
              </a:tabLst>
            </a:pP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Ahorro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16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de</a:t>
            </a:r>
            <a:r>
              <a:rPr sz="1200" i="1" spc="-8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emisiones</a:t>
            </a:r>
            <a:r>
              <a:rPr sz="1200" i="1" spc="2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por</a:t>
            </a:r>
            <a:r>
              <a:rPr sz="1200" i="1" spc="114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aprove</a:t>
            </a:r>
            <a:r>
              <a:rPr sz="1200" i="1" spc="35" dirty="0">
                <a:solidFill>
                  <a:srgbClr val="387562"/>
                </a:solidFill>
                <a:latin typeface="Arial"/>
                <a:cs typeface="Arial"/>
              </a:rPr>
              <a:t>chamiento</a:t>
            </a:r>
            <a:r>
              <a:rPr sz="1200" i="1" spc="8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comercial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70" dirty="0">
                <a:solidFill>
                  <a:srgbClr val="387562"/>
                </a:solidFill>
                <a:latin typeface="Arial"/>
                <a:cs typeface="Arial"/>
              </a:rPr>
              <a:t>de</a:t>
            </a:r>
            <a:r>
              <a:rPr sz="1200" i="1" spc="-5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180" dirty="0">
                <a:solidFill>
                  <a:srgbClr val="387562"/>
                </a:solidFill>
                <a:latin typeface="Arial"/>
                <a:cs typeface="Arial"/>
              </a:rPr>
              <a:t>C</a:t>
            </a:r>
            <a:r>
              <a:rPr sz="1200" i="1" spc="10" dirty="0">
                <a:solidFill>
                  <a:srgbClr val="387562"/>
                </a:solidFill>
                <a:latin typeface="Arial"/>
                <a:cs typeface="Arial"/>
              </a:rPr>
              <a:t>0</a:t>
            </a:r>
            <a:r>
              <a:rPr sz="1275" i="1" spc="44" baseline="-16339" dirty="0">
                <a:solidFill>
                  <a:srgbClr val="387562"/>
                </a:solidFill>
                <a:latin typeface="Arial"/>
                <a:cs typeface="Arial"/>
              </a:rPr>
              <a:t>2</a:t>
            </a:r>
            <a:endParaRPr sz="1275" baseline="-16339">
              <a:solidFill>
                <a:prstClr val="black"/>
              </a:solidFill>
              <a:latin typeface="Arial"/>
              <a:cs typeface="Arial"/>
            </a:endParaRPr>
          </a:p>
          <a:p>
            <a:pPr marL="172720" indent="-160020">
              <a:spcBef>
                <a:spcPts val="575"/>
              </a:spcBef>
              <a:buClr>
                <a:srgbClr val="316242"/>
              </a:buClr>
              <a:buFont typeface="Arial"/>
              <a:buChar char="-"/>
              <a:tabLst>
                <a:tab pos="172720" algn="l"/>
              </a:tabLst>
            </a:pP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Ahorro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16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de</a:t>
            </a:r>
            <a:r>
              <a:rPr sz="1200" i="1" spc="-4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5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-25" dirty="0">
                <a:solidFill>
                  <a:srgbClr val="387562"/>
                </a:solidFill>
                <a:latin typeface="Arial"/>
                <a:cs typeface="Arial"/>
              </a:rPr>
              <a:t>m</a:t>
            </a:r>
            <a:r>
              <a:rPr sz="1200" i="1" spc="70" dirty="0">
                <a:solidFill>
                  <a:srgbClr val="387562"/>
                </a:solidFill>
                <a:latin typeface="Arial"/>
                <a:cs typeface="Arial"/>
              </a:rPr>
              <a:t>isio</a:t>
            </a:r>
            <a:r>
              <a:rPr sz="1200" i="1" spc="50" dirty="0">
                <a:solidFill>
                  <a:srgbClr val="387562"/>
                </a:solidFill>
                <a:latin typeface="Arial"/>
                <a:cs typeface="Arial"/>
              </a:rPr>
              <a:t>nes</a:t>
            </a:r>
            <a:r>
              <a:rPr sz="1200" i="1" spc="-5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por</a:t>
            </a:r>
            <a:r>
              <a:rPr sz="1200" i="1" spc="114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40" dirty="0">
                <a:solidFill>
                  <a:srgbClr val="387562"/>
                </a:solidFill>
                <a:latin typeface="Arial"/>
                <a:cs typeface="Arial"/>
              </a:rPr>
              <a:t>lectricidad</a:t>
            </a:r>
            <a:r>
              <a:rPr sz="1200" i="1" spc="13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130" dirty="0">
                <a:solidFill>
                  <a:srgbClr val="387562"/>
                </a:solidFill>
                <a:latin typeface="Arial"/>
                <a:cs typeface="Arial"/>
              </a:rPr>
              <a:t>e</a:t>
            </a:r>
            <a:r>
              <a:rPr sz="1200" i="1" spc="60" dirty="0">
                <a:solidFill>
                  <a:srgbClr val="387562"/>
                </a:solidFill>
                <a:latin typeface="Arial"/>
                <a:cs typeface="Arial"/>
              </a:rPr>
              <a:t>xtra</a:t>
            </a:r>
            <a:r>
              <a:rPr sz="1200" i="1" spc="105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387562"/>
                </a:solidFill>
                <a:latin typeface="Arial"/>
                <a:cs typeface="Arial"/>
              </a:rPr>
              <a:t>de</a:t>
            </a:r>
            <a:r>
              <a:rPr sz="1200" i="1" spc="-8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35" dirty="0">
                <a:solidFill>
                  <a:srgbClr val="387562"/>
                </a:solidFill>
                <a:latin typeface="Arial"/>
                <a:cs typeface="Arial"/>
              </a:rPr>
              <a:t>cogenerac</a:t>
            </a:r>
            <a:r>
              <a:rPr sz="1200" i="1" spc="90" dirty="0">
                <a:solidFill>
                  <a:srgbClr val="387562"/>
                </a:solidFill>
                <a:latin typeface="Arial"/>
                <a:cs typeface="Arial"/>
              </a:rPr>
              <a:t>íón</a:t>
            </a:r>
            <a:r>
              <a:rPr sz="1200" i="1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-80" dirty="0">
                <a:solidFill>
                  <a:srgbClr val="387562"/>
                </a:solidFill>
                <a:latin typeface="Arial"/>
                <a:cs typeface="Arial"/>
              </a:rPr>
              <a:t> </a:t>
            </a:r>
            <a:r>
              <a:rPr sz="1200" i="1" spc="25" dirty="0">
                <a:solidFill>
                  <a:srgbClr val="525662"/>
                </a:solidFill>
                <a:latin typeface="Arial"/>
                <a:cs typeface="Arial"/>
              </a:rPr>
              <a:t>e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9619" y="4444951"/>
            <a:ext cx="260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i="1" spc="-25" dirty="0">
                <a:solidFill>
                  <a:srgbClr val="525662"/>
                </a:solidFill>
                <a:latin typeface="Arial"/>
                <a:cs typeface="Arial"/>
              </a:rPr>
              <a:t>e</a:t>
            </a:r>
            <a:r>
              <a:rPr sz="1200" i="1" spc="-170" dirty="0">
                <a:solidFill>
                  <a:srgbClr val="525662"/>
                </a:solidFill>
                <a:latin typeface="Arial"/>
                <a:cs typeface="Arial"/>
              </a:rPr>
              <a:t>«J"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46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925" y="514350"/>
            <a:ext cx="7761846" cy="5835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6441321"/>
            <a:ext cx="7912734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marR="5080" indent="-41275"/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olo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ede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us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va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lor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defect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si: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ul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va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fu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6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ece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nventa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io o</a:t>
            </a:r>
            <a:r>
              <a:rPr sz="1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ro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ene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ec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hos</a:t>
            </a:r>
            <a:r>
              <a:rPr sz="16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risi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uos</a:t>
            </a:r>
            <a:r>
              <a:rPr sz="16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16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gri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ul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ura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160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067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566927"/>
            <a:ext cx="3023615" cy="419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36" y="1932332"/>
            <a:ext cx="7579995" cy="265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3405" indent="-560705">
              <a:buClr>
                <a:srgbClr val="F0AD00"/>
              </a:buClr>
              <a:buSzPct val="79687"/>
              <a:buFont typeface="Wingdings 2"/>
              <a:buChar char=""/>
              <a:tabLst>
                <a:tab pos="574040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oc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ant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 co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ntabili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ble</a:t>
            </a:r>
            <a:endParaRPr sz="3200">
              <a:solidFill>
                <a:prstClr val="black"/>
              </a:solidFill>
              <a:latin typeface="Corbel"/>
              <a:cs typeface="Corbel"/>
            </a:endParaRPr>
          </a:p>
          <a:p>
            <a:pPr marL="624840" marR="5080" lvl="1" indent="-274320">
              <a:spcBef>
                <a:spcPts val="685"/>
              </a:spcBef>
              <a:buClr>
                <a:srgbClr val="60B5CC"/>
              </a:buClr>
              <a:buSzPct val="89285"/>
              <a:buFont typeface="Wingdings"/>
              <a:buChar char=""/>
              <a:tabLst>
                <a:tab pos="625475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ntrib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ció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tér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energétic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bi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oca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rbur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ntes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btenid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rtir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de: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ech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 re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idu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teri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cel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ós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no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teri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lign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ocel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ós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ico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ider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rá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que equiv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ble de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oca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rbur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nte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326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17" y="535653"/>
            <a:ext cx="7746993" cy="580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17" y="535653"/>
            <a:ext cx="7746993" cy="580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925" y="528637"/>
            <a:ext cx="7761846" cy="580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925" y="522287"/>
            <a:ext cx="7761846" cy="5821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17" y="527723"/>
            <a:ext cx="7746993" cy="5822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466</Words>
  <Application>Microsoft Office PowerPoint</Application>
  <PresentationFormat>Presentación en pantalla (4:3)</PresentationFormat>
  <Paragraphs>44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ANALISIS DE CICLO DE VIDA DE BIOCARBURANTES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indirecto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ETSI de MINAS</dc:creator>
  <cp:lastModifiedBy>Alberto</cp:lastModifiedBy>
  <cp:revision>4</cp:revision>
  <dcterms:created xsi:type="dcterms:W3CDTF">2014-09-04T23:04:22Z</dcterms:created>
  <dcterms:modified xsi:type="dcterms:W3CDTF">2014-09-09T23:18:45Z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2013-04-10T00:00:00Z</vt:filetime>
  </property>
  <property fmtid="{D5CDD505-2E9C-101B-9397-08002B2CF9AE}" pid="3" name="LastSaved">
    <vt:filetime>2014-09-04T00:00:00Z</vt:filetime>
  </property>
</Properties>
</file>