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91" r:id="rId33"/>
    <p:sldId id="292" r:id="rId34"/>
    <p:sldId id="295" r:id="rId35"/>
    <p:sldId id="296" r:id="rId36"/>
    <p:sldId id="302" r:id="rId37"/>
    <p:sldId id="309" r:id="rId38"/>
    <p:sldId id="323" r:id="rId39"/>
    <p:sldId id="324" r:id="rId40"/>
    <p:sldId id="325" r:id="rId41"/>
    <p:sldId id="328" r:id="rId42"/>
  </p:sldIdLst>
  <p:sldSz cx="10693400" cy="7556500"/>
  <p:notesSz cx="10693400" cy="75565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176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633913" cy="377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6057900" y="0"/>
            <a:ext cx="4632325" cy="377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DB6545-4FE4-45C2-AF5E-B6AEF200D130}" type="datetimeFigureOut">
              <a:rPr lang="es-ES" smtClean="0"/>
              <a:t>10/09/2014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3341688" y="566738"/>
            <a:ext cx="4010025" cy="2833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1069975" y="3589338"/>
            <a:ext cx="8553450" cy="3400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7177088"/>
            <a:ext cx="4633913" cy="377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6057900" y="7177088"/>
            <a:ext cx="4632325" cy="377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8DFF01-57FA-4A64-91C6-A9DD2FB66A7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499267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2515"/>
            <a:ext cx="9089390" cy="15868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1640"/>
            <a:ext cx="7485379" cy="18891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9/10/2014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02235">
              <a:lnSpc>
                <a:spcPct val="100000"/>
              </a:lnSpc>
            </a:pPr>
            <a:fld id="{81D60167-4931-47E6-BA6A-407CBD079E47}" type="slidenum">
              <a:rPr spc="-10" dirty="0"/>
              <a:t>‹Nº›</a:t>
            </a:fld>
            <a:endParaRPr spc="-1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0070C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9/10/2014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02235">
              <a:lnSpc>
                <a:spcPct val="100000"/>
              </a:lnSpc>
            </a:pPr>
            <a:fld id="{81D60167-4931-47E6-BA6A-407CBD079E47}" type="slidenum">
              <a:rPr spc="-10" dirty="0"/>
              <a:t>‹Nº›</a:t>
            </a:fld>
            <a:endParaRPr spc="-1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7995"/>
            <a:ext cx="4651629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0" y="1737995"/>
            <a:ext cx="4651629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9/10/2014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02235">
              <a:lnSpc>
                <a:spcPct val="100000"/>
              </a:lnSpc>
            </a:pPr>
            <a:fld id="{81D60167-4931-47E6-BA6A-407CBD079E47}" type="slidenum">
              <a:rPr spc="-10" dirty="0"/>
              <a:t>‹Nº›</a:t>
            </a:fld>
            <a:endParaRPr spc="-1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9/10/2014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02235">
              <a:lnSpc>
                <a:spcPct val="100000"/>
              </a:lnSpc>
            </a:pPr>
            <a:fld id="{81D60167-4931-47E6-BA6A-407CBD079E47}" type="slidenum">
              <a:rPr spc="-10" dirty="0"/>
              <a:t>‹Nº›</a:t>
            </a:fld>
            <a:endParaRPr spc="-1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9/10/2014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02235">
              <a:lnSpc>
                <a:spcPct val="100000"/>
              </a:lnSpc>
            </a:pPr>
            <a:fld id="{81D60167-4931-47E6-BA6A-407CBD079E47}" type="slidenum">
              <a:rPr spc="-10" dirty="0"/>
              <a:t>‹Nº›</a:t>
            </a:fld>
            <a:endParaRPr spc="-1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674359" y="618744"/>
            <a:ext cx="534468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712461" y="1505394"/>
            <a:ext cx="7268476" cy="25114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0070C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27545"/>
            <a:ext cx="3421887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27545"/>
            <a:ext cx="2459482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9/10/2014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189345" y="6811771"/>
            <a:ext cx="205104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02235">
              <a:lnSpc>
                <a:spcPct val="100000"/>
              </a:lnSpc>
            </a:pPr>
            <a:fld id="{81D60167-4931-47E6-BA6A-407CBD079E47}" type="slidenum">
              <a:rPr spc="-10" dirty="0"/>
              <a:t>‹Nº›</a:t>
            </a:fld>
            <a:endParaRPr spc="-1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2.png"/><Relationship Id="rId9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9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0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7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1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png"/><Relationship Id="rId11" Type="http://schemas.openxmlformats.org/officeDocument/2006/relationships/image" Target="../media/image54.png"/><Relationship Id="rId5" Type="http://schemas.openxmlformats.org/officeDocument/2006/relationships/image" Target="../media/image48.png"/><Relationship Id="rId10" Type="http://schemas.openxmlformats.org/officeDocument/2006/relationships/image" Target="../media/image53.png"/><Relationship Id="rId4" Type="http://schemas.openxmlformats.org/officeDocument/2006/relationships/image" Target="../media/image2.png"/><Relationship Id="rId9" Type="http://schemas.openxmlformats.org/officeDocument/2006/relationships/image" Target="../media/image5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1.png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8.png"/><Relationship Id="rId11" Type="http://schemas.openxmlformats.org/officeDocument/2006/relationships/image" Target="../media/image63.png"/><Relationship Id="rId5" Type="http://schemas.openxmlformats.org/officeDocument/2006/relationships/image" Target="../media/image57.png"/><Relationship Id="rId10" Type="http://schemas.openxmlformats.org/officeDocument/2006/relationships/image" Target="../media/image62.png"/><Relationship Id="rId4" Type="http://schemas.openxmlformats.org/officeDocument/2006/relationships/image" Target="../media/image2.png"/><Relationship Id="rId9" Type="http://schemas.openxmlformats.org/officeDocument/2006/relationships/image" Target="../media/image6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4.png"/><Relationship Id="rId5" Type="http://schemas.openxmlformats.org/officeDocument/2006/relationships/image" Target="../media/image58.png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1.png"/><Relationship Id="rId7" Type="http://schemas.openxmlformats.org/officeDocument/2006/relationships/image" Target="../media/image6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2.png"/><Relationship Id="rId9" Type="http://schemas.openxmlformats.org/officeDocument/2006/relationships/image" Target="../media/image7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1.png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1.png"/><Relationship Id="rId7" Type="http://schemas.openxmlformats.org/officeDocument/2006/relationships/image" Target="../media/image7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0.png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1.png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2.png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3.png"/><Relationship Id="rId4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4.png"/><Relationship Id="rId4" Type="http://schemas.openxmlformats.org/officeDocument/2006/relationships/image" Target="../media/image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5.png"/><Relationship Id="rId4" Type="http://schemas.openxmlformats.org/officeDocument/2006/relationships/image" Target="../media/image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4" Type="http://schemas.openxmlformats.org/officeDocument/2006/relationships/image" Target="../media/image2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3" Type="http://schemas.openxmlformats.org/officeDocument/2006/relationships/image" Target="../media/image1.png"/><Relationship Id="rId7" Type="http://schemas.openxmlformats.org/officeDocument/2006/relationships/image" Target="../media/image9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9.png"/><Relationship Id="rId5" Type="http://schemas.openxmlformats.org/officeDocument/2006/relationships/image" Target="../media/image88.png"/><Relationship Id="rId10" Type="http://schemas.openxmlformats.org/officeDocument/2006/relationships/image" Target="../media/image93.png"/><Relationship Id="rId4" Type="http://schemas.openxmlformats.org/officeDocument/2006/relationships/image" Target="../media/image2.png"/><Relationship Id="rId9" Type="http://schemas.openxmlformats.org/officeDocument/2006/relationships/image" Target="../media/image9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4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6.png"/><Relationship Id="rId5" Type="http://schemas.openxmlformats.org/officeDocument/2006/relationships/image" Target="../media/image95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2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2.png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1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92407" y="1411668"/>
            <a:ext cx="6079490" cy="584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spc="-20" dirty="0">
                <a:latin typeface="Calibri"/>
                <a:cs typeface="Calibri"/>
              </a:rPr>
              <a:t>Biodiesel </a:t>
            </a:r>
            <a:r>
              <a:rPr sz="4400" spc="-60" dirty="0">
                <a:latin typeface="Calibri"/>
                <a:cs typeface="Calibri"/>
              </a:rPr>
              <a:t>c</a:t>
            </a:r>
            <a:r>
              <a:rPr sz="4400" spc="-30" dirty="0">
                <a:latin typeface="Calibri"/>
                <a:cs typeface="Calibri"/>
              </a:rPr>
              <a:t>omo</a:t>
            </a:r>
            <a:r>
              <a:rPr sz="4400" spc="20" dirty="0">
                <a:latin typeface="Calibri"/>
                <a:cs typeface="Calibri"/>
              </a:rPr>
              <a:t> </a:t>
            </a:r>
            <a:r>
              <a:rPr sz="4400" spc="-55" dirty="0">
                <a:latin typeface="Calibri"/>
                <a:cs typeface="Calibri"/>
              </a:rPr>
              <a:t>c</a:t>
            </a:r>
            <a:r>
              <a:rPr sz="4400" spc="-25" dirty="0">
                <a:latin typeface="Calibri"/>
                <a:cs typeface="Calibri"/>
              </a:rPr>
              <a:t>arbu</a:t>
            </a:r>
            <a:r>
              <a:rPr sz="4400" spc="-110" dirty="0">
                <a:latin typeface="Calibri"/>
                <a:cs typeface="Calibri"/>
              </a:rPr>
              <a:t>r</a:t>
            </a:r>
            <a:r>
              <a:rPr sz="4400" spc="-25" dirty="0">
                <a:latin typeface="Calibri"/>
                <a:cs typeface="Calibri"/>
              </a:rPr>
              <a:t>a</a:t>
            </a:r>
            <a:r>
              <a:rPr sz="4400" spc="-75" dirty="0">
                <a:latin typeface="Calibri"/>
                <a:cs typeface="Calibri"/>
              </a:rPr>
              <a:t>n</a:t>
            </a:r>
            <a:r>
              <a:rPr sz="4400" spc="-60" dirty="0">
                <a:latin typeface="Calibri"/>
                <a:cs typeface="Calibri"/>
              </a:rPr>
              <a:t>t</a:t>
            </a:r>
            <a:r>
              <a:rPr sz="4400" spc="-25" dirty="0">
                <a:latin typeface="Calibri"/>
                <a:cs typeface="Calibri"/>
              </a:rPr>
              <a:t>e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346339" y="634745"/>
            <a:ext cx="701034" cy="7498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704967" y="563879"/>
            <a:ext cx="719488" cy="78562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275211" y="2135123"/>
            <a:ext cx="5915406" cy="78562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691775" y="2841497"/>
            <a:ext cx="3240405" cy="79375"/>
          </a:xfrm>
          <a:custGeom>
            <a:avLst/>
            <a:gdLst/>
            <a:ahLst/>
            <a:cxnLst/>
            <a:rect l="l" t="t" r="r" b="b"/>
            <a:pathLst>
              <a:path w="3240404" h="79375">
                <a:moveTo>
                  <a:pt x="0" y="0"/>
                </a:moveTo>
                <a:lnTo>
                  <a:pt x="0" y="79248"/>
                </a:lnTo>
                <a:lnTo>
                  <a:pt x="3240024" y="79248"/>
                </a:lnTo>
                <a:lnTo>
                  <a:pt x="3240024" y="0"/>
                </a:lnTo>
                <a:lnTo>
                  <a:pt x="0" y="0"/>
                </a:lnTo>
                <a:close/>
              </a:path>
            </a:pathLst>
          </a:custGeom>
          <a:solidFill>
            <a:srgbClr val="4F81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684917" y="2835401"/>
            <a:ext cx="3253104" cy="85725"/>
          </a:xfrm>
          <a:custGeom>
            <a:avLst/>
            <a:gdLst/>
            <a:ahLst/>
            <a:cxnLst/>
            <a:rect l="l" t="t" r="r" b="b"/>
            <a:pathLst>
              <a:path w="3253104" h="85725">
                <a:moveTo>
                  <a:pt x="3252977" y="85344"/>
                </a:moveTo>
                <a:lnTo>
                  <a:pt x="3252977" y="0"/>
                </a:lnTo>
                <a:lnTo>
                  <a:pt x="0" y="0"/>
                </a:lnTo>
                <a:lnTo>
                  <a:pt x="0" y="85344"/>
                </a:lnTo>
                <a:lnTo>
                  <a:pt x="6858" y="85344"/>
                </a:lnTo>
                <a:lnTo>
                  <a:pt x="6858" y="12954"/>
                </a:lnTo>
                <a:lnTo>
                  <a:pt x="12954" y="6096"/>
                </a:lnTo>
                <a:lnTo>
                  <a:pt x="12954" y="12954"/>
                </a:lnTo>
                <a:lnTo>
                  <a:pt x="3240023" y="12954"/>
                </a:lnTo>
                <a:lnTo>
                  <a:pt x="3240023" y="6096"/>
                </a:lnTo>
                <a:lnTo>
                  <a:pt x="3246869" y="12954"/>
                </a:lnTo>
                <a:lnTo>
                  <a:pt x="3246869" y="85344"/>
                </a:lnTo>
                <a:lnTo>
                  <a:pt x="3252977" y="85344"/>
                </a:lnTo>
                <a:close/>
              </a:path>
              <a:path w="3253104" h="85725">
                <a:moveTo>
                  <a:pt x="12954" y="12954"/>
                </a:moveTo>
                <a:lnTo>
                  <a:pt x="12954" y="6096"/>
                </a:lnTo>
                <a:lnTo>
                  <a:pt x="6858" y="12954"/>
                </a:lnTo>
                <a:lnTo>
                  <a:pt x="12954" y="12954"/>
                </a:lnTo>
                <a:close/>
              </a:path>
              <a:path w="3253104" h="85725">
                <a:moveTo>
                  <a:pt x="12954" y="85344"/>
                </a:moveTo>
                <a:lnTo>
                  <a:pt x="12954" y="12954"/>
                </a:lnTo>
                <a:lnTo>
                  <a:pt x="6858" y="12954"/>
                </a:lnTo>
                <a:lnTo>
                  <a:pt x="6858" y="85344"/>
                </a:lnTo>
                <a:lnTo>
                  <a:pt x="12954" y="85344"/>
                </a:lnTo>
                <a:close/>
              </a:path>
              <a:path w="3253104" h="85725">
                <a:moveTo>
                  <a:pt x="3246869" y="12954"/>
                </a:moveTo>
                <a:lnTo>
                  <a:pt x="3240023" y="6096"/>
                </a:lnTo>
                <a:lnTo>
                  <a:pt x="3240023" y="12954"/>
                </a:lnTo>
                <a:lnTo>
                  <a:pt x="3246869" y="12954"/>
                </a:lnTo>
                <a:close/>
              </a:path>
              <a:path w="3253104" h="85725">
                <a:moveTo>
                  <a:pt x="3246869" y="85344"/>
                </a:moveTo>
                <a:lnTo>
                  <a:pt x="3246869" y="12954"/>
                </a:lnTo>
                <a:lnTo>
                  <a:pt x="3240023" y="12954"/>
                </a:lnTo>
                <a:lnTo>
                  <a:pt x="3240023" y="85344"/>
                </a:lnTo>
                <a:lnTo>
                  <a:pt x="3246869" y="853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275211" y="2920745"/>
            <a:ext cx="5915406" cy="85725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691775" y="2920745"/>
            <a:ext cx="3240405" cy="497840"/>
          </a:xfrm>
          <a:custGeom>
            <a:avLst/>
            <a:gdLst/>
            <a:ahLst/>
            <a:cxnLst/>
            <a:rect l="l" t="t" r="r" b="b"/>
            <a:pathLst>
              <a:path w="3240404" h="497839">
                <a:moveTo>
                  <a:pt x="0" y="0"/>
                </a:moveTo>
                <a:lnTo>
                  <a:pt x="0" y="497586"/>
                </a:lnTo>
                <a:lnTo>
                  <a:pt x="3240024" y="497586"/>
                </a:lnTo>
                <a:lnTo>
                  <a:pt x="3240024" y="0"/>
                </a:lnTo>
                <a:lnTo>
                  <a:pt x="0" y="0"/>
                </a:lnTo>
                <a:close/>
              </a:path>
            </a:pathLst>
          </a:custGeom>
          <a:solidFill>
            <a:srgbClr val="4F81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684917" y="2920745"/>
            <a:ext cx="3253104" cy="504190"/>
          </a:xfrm>
          <a:custGeom>
            <a:avLst/>
            <a:gdLst/>
            <a:ahLst/>
            <a:cxnLst/>
            <a:rect l="l" t="t" r="r" b="b"/>
            <a:pathLst>
              <a:path w="3253104" h="504189">
                <a:moveTo>
                  <a:pt x="12954" y="490728"/>
                </a:moveTo>
                <a:lnTo>
                  <a:pt x="12954" y="0"/>
                </a:lnTo>
                <a:lnTo>
                  <a:pt x="0" y="0"/>
                </a:lnTo>
                <a:lnTo>
                  <a:pt x="0" y="503682"/>
                </a:lnTo>
                <a:lnTo>
                  <a:pt x="6858" y="503682"/>
                </a:lnTo>
                <a:lnTo>
                  <a:pt x="6858" y="490728"/>
                </a:lnTo>
                <a:lnTo>
                  <a:pt x="12954" y="490728"/>
                </a:lnTo>
                <a:close/>
              </a:path>
              <a:path w="3253104" h="504189">
                <a:moveTo>
                  <a:pt x="3246869" y="490728"/>
                </a:moveTo>
                <a:lnTo>
                  <a:pt x="6858" y="490728"/>
                </a:lnTo>
                <a:lnTo>
                  <a:pt x="12954" y="497586"/>
                </a:lnTo>
                <a:lnTo>
                  <a:pt x="12954" y="503682"/>
                </a:lnTo>
                <a:lnTo>
                  <a:pt x="3240023" y="503681"/>
                </a:lnTo>
                <a:lnTo>
                  <a:pt x="3240023" y="497586"/>
                </a:lnTo>
                <a:lnTo>
                  <a:pt x="3246869" y="490728"/>
                </a:lnTo>
                <a:close/>
              </a:path>
              <a:path w="3253104" h="504189">
                <a:moveTo>
                  <a:pt x="12954" y="503682"/>
                </a:moveTo>
                <a:lnTo>
                  <a:pt x="12954" y="497586"/>
                </a:lnTo>
                <a:lnTo>
                  <a:pt x="6858" y="490728"/>
                </a:lnTo>
                <a:lnTo>
                  <a:pt x="6858" y="503682"/>
                </a:lnTo>
                <a:lnTo>
                  <a:pt x="12954" y="503682"/>
                </a:lnTo>
                <a:close/>
              </a:path>
              <a:path w="3253104" h="504189">
                <a:moveTo>
                  <a:pt x="3252977" y="503681"/>
                </a:moveTo>
                <a:lnTo>
                  <a:pt x="3252977" y="0"/>
                </a:lnTo>
                <a:lnTo>
                  <a:pt x="3240023" y="0"/>
                </a:lnTo>
                <a:lnTo>
                  <a:pt x="3240023" y="490728"/>
                </a:lnTo>
                <a:lnTo>
                  <a:pt x="3246869" y="490728"/>
                </a:lnTo>
                <a:lnTo>
                  <a:pt x="3246869" y="503681"/>
                </a:lnTo>
                <a:lnTo>
                  <a:pt x="3252977" y="503681"/>
                </a:lnTo>
                <a:close/>
              </a:path>
              <a:path w="3253104" h="504189">
                <a:moveTo>
                  <a:pt x="3246869" y="503681"/>
                </a:moveTo>
                <a:lnTo>
                  <a:pt x="3246869" y="490728"/>
                </a:lnTo>
                <a:lnTo>
                  <a:pt x="3240023" y="497586"/>
                </a:lnTo>
                <a:lnTo>
                  <a:pt x="3240023" y="503681"/>
                </a:lnTo>
                <a:lnTo>
                  <a:pt x="3246869" y="50368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475359" y="2939365"/>
            <a:ext cx="1672589" cy="431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spc="-20" dirty="0">
                <a:solidFill>
                  <a:srgbClr val="FFFFFF"/>
                </a:solidFill>
                <a:latin typeface="Arial"/>
                <a:cs typeface="Arial"/>
              </a:rPr>
              <a:t>Biodiesel</a:t>
            </a:r>
            <a:endParaRPr sz="32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275211" y="3777995"/>
            <a:ext cx="5915406" cy="29108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774700" y="4259643"/>
            <a:ext cx="7554093" cy="10156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502410">
              <a:lnSpc>
                <a:spcPct val="100000"/>
              </a:lnSpc>
            </a:pPr>
            <a:r>
              <a:rPr sz="2200" i="1" spc="-5" dirty="0" err="1" smtClean="0">
                <a:solidFill>
                  <a:srgbClr val="2919F9"/>
                </a:solidFill>
                <a:latin typeface="Calibri"/>
                <a:cs typeface="Calibri"/>
              </a:rPr>
              <a:t>Depar</a:t>
            </a:r>
            <a:r>
              <a:rPr sz="2200" i="1" spc="-35" dirty="0" err="1" smtClean="0">
                <a:solidFill>
                  <a:srgbClr val="2919F9"/>
                </a:solidFill>
                <a:latin typeface="Calibri"/>
                <a:cs typeface="Calibri"/>
              </a:rPr>
              <a:t>t</a:t>
            </a:r>
            <a:r>
              <a:rPr sz="2200" i="1" spc="-5" dirty="0" err="1" smtClean="0">
                <a:solidFill>
                  <a:srgbClr val="2919F9"/>
                </a:solidFill>
                <a:latin typeface="Calibri"/>
                <a:cs typeface="Calibri"/>
              </a:rPr>
              <a:t>ame</a:t>
            </a:r>
            <a:r>
              <a:rPr sz="2200" i="1" spc="-30" dirty="0" err="1" smtClean="0">
                <a:solidFill>
                  <a:srgbClr val="2919F9"/>
                </a:solidFill>
                <a:latin typeface="Calibri"/>
                <a:cs typeface="Calibri"/>
              </a:rPr>
              <a:t>nt</a:t>
            </a:r>
            <a:r>
              <a:rPr sz="2200" i="1" dirty="0" err="1" smtClean="0">
                <a:solidFill>
                  <a:srgbClr val="2919F9"/>
                </a:solidFill>
                <a:latin typeface="Calibri"/>
                <a:cs typeface="Calibri"/>
              </a:rPr>
              <a:t>o</a:t>
            </a:r>
            <a:r>
              <a:rPr sz="2200" i="1" spc="-25" dirty="0" smtClean="0">
                <a:solidFill>
                  <a:srgbClr val="2919F9"/>
                </a:solidFill>
                <a:latin typeface="Calibri"/>
                <a:cs typeface="Calibri"/>
              </a:rPr>
              <a:t> </a:t>
            </a:r>
            <a:r>
              <a:rPr sz="2200" i="1" dirty="0">
                <a:solidFill>
                  <a:srgbClr val="2919F9"/>
                </a:solidFill>
                <a:latin typeface="Calibri"/>
                <a:cs typeface="Calibri"/>
              </a:rPr>
              <a:t>d</a:t>
            </a:r>
            <a:r>
              <a:rPr sz="2200" i="1" spc="-15" dirty="0">
                <a:solidFill>
                  <a:srgbClr val="2919F9"/>
                </a:solidFill>
                <a:latin typeface="Calibri"/>
                <a:cs typeface="Calibri"/>
              </a:rPr>
              <a:t>e</a:t>
            </a:r>
            <a:r>
              <a:rPr sz="2200" i="1" spc="-10" dirty="0">
                <a:solidFill>
                  <a:srgbClr val="2919F9"/>
                </a:solidFill>
                <a:latin typeface="Calibri"/>
                <a:cs typeface="Calibri"/>
              </a:rPr>
              <a:t> </a:t>
            </a:r>
            <a:r>
              <a:rPr lang="es-ES" sz="2200" i="1" spc="-5" dirty="0" smtClean="0">
                <a:solidFill>
                  <a:srgbClr val="2919F9"/>
                </a:solidFill>
                <a:latin typeface="Calibri"/>
                <a:cs typeface="Calibri"/>
              </a:rPr>
              <a:t>Energía </a:t>
            </a:r>
            <a:r>
              <a:rPr sz="2200" i="1" dirty="0" smtClean="0">
                <a:solidFill>
                  <a:srgbClr val="2919F9"/>
                </a:solidFill>
                <a:latin typeface="Calibri"/>
                <a:cs typeface="Calibri"/>
              </a:rPr>
              <a:t>y</a:t>
            </a:r>
            <a:r>
              <a:rPr sz="2200" i="1" spc="-15" dirty="0" smtClean="0">
                <a:solidFill>
                  <a:srgbClr val="2919F9"/>
                </a:solidFill>
                <a:latin typeface="Calibri"/>
                <a:cs typeface="Calibri"/>
              </a:rPr>
              <a:t> </a:t>
            </a:r>
            <a:r>
              <a:rPr sz="2200" i="1" spc="-5" dirty="0">
                <a:solidFill>
                  <a:srgbClr val="2919F9"/>
                </a:solidFill>
                <a:latin typeface="Calibri"/>
                <a:cs typeface="Calibri"/>
              </a:rPr>
              <a:t>Co</a:t>
            </a:r>
            <a:r>
              <a:rPr sz="2200" i="1" dirty="0">
                <a:solidFill>
                  <a:srgbClr val="2919F9"/>
                </a:solidFill>
                <a:latin typeface="Calibri"/>
                <a:cs typeface="Calibri"/>
              </a:rPr>
              <a:t>mb</a:t>
            </a:r>
            <a:r>
              <a:rPr sz="2200" i="1" spc="-5" dirty="0">
                <a:solidFill>
                  <a:srgbClr val="2919F9"/>
                </a:solidFill>
                <a:latin typeface="Calibri"/>
                <a:cs typeface="Calibri"/>
              </a:rPr>
              <a:t>u</a:t>
            </a:r>
            <a:r>
              <a:rPr sz="2200" i="1" spc="-30" dirty="0">
                <a:solidFill>
                  <a:srgbClr val="2919F9"/>
                </a:solidFill>
                <a:latin typeface="Calibri"/>
                <a:cs typeface="Calibri"/>
              </a:rPr>
              <a:t>s</a:t>
            </a:r>
            <a:r>
              <a:rPr sz="2200" i="1" spc="-5" dirty="0">
                <a:solidFill>
                  <a:srgbClr val="2919F9"/>
                </a:solidFill>
                <a:latin typeface="Calibri"/>
                <a:cs typeface="Calibri"/>
              </a:rPr>
              <a:t>t</a:t>
            </a:r>
            <a:r>
              <a:rPr sz="2200" i="1" spc="-10" dirty="0">
                <a:solidFill>
                  <a:srgbClr val="2919F9"/>
                </a:solidFill>
                <a:latin typeface="Calibri"/>
                <a:cs typeface="Calibri"/>
              </a:rPr>
              <a:t>i</a:t>
            </a:r>
            <a:r>
              <a:rPr sz="2200" i="1" spc="-5" dirty="0">
                <a:solidFill>
                  <a:srgbClr val="2919F9"/>
                </a:solidFill>
                <a:latin typeface="Calibri"/>
                <a:cs typeface="Calibri"/>
              </a:rPr>
              <a:t>b</a:t>
            </a:r>
            <a:r>
              <a:rPr sz="2200" i="1" spc="-10" dirty="0">
                <a:solidFill>
                  <a:srgbClr val="2919F9"/>
                </a:solidFill>
                <a:latin typeface="Calibri"/>
                <a:cs typeface="Calibri"/>
              </a:rPr>
              <a:t>l</a:t>
            </a:r>
            <a:r>
              <a:rPr sz="2200" i="1" spc="-5" dirty="0">
                <a:solidFill>
                  <a:srgbClr val="2919F9"/>
                </a:solidFill>
                <a:latin typeface="Calibri"/>
                <a:cs typeface="Calibri"/>
              </a:rPr>
              <a:t>es</a:t>
            </a:r>
            <a:endParaRPr sz="2200" dirty="0">
              <a:latin typeface="Calibri"/>
              <a:cs typeface="Calibri"/>
            </a:endParaRPr>
          </a:p>
          <a:p>
            <a:pPr marL="1057910" marR="1051560" indent="382270">
              <a:lnSpc>
                <a:spcPct val="100000"/>
              </a:lnSpc>
            </a:pPr>
            <a:r>
              <a:rPr sz="2200" i="1" spc="-5" dirty="0">
                <a:solidFill>
                  <a:srgbClr val="2919F9"/>
                </a:solidFill>
                <a:latin typeface="Calibri"/>
                <a:cs typeface="Calibri"/>
              </a:rPr>
              <a:t>ET</a:t>
            </a:r>
            <a:r>
              <a:rPr sz="2200" i="1" dirty="0">
                <a:solidFill>
                  <a:srgbClr val="2919F9"/>
                </a:solidFill>
                <a:latin typeface="Calibri"/>
                <a:cs typeface="Calibri"/>
              </a:rPr>
              <a:t>S de</a:t>
            </a:r>
            <a:r>
              <a:rPr sz="2200" i="1" spc="-10" dirty="0">
                <a:solidFill>
                  <a:srgbClr val="2919F9"/>
                </a:solidFill>
                <a:latin typeface="Calibri"/>
                <a:cs typeface="Calibri"/>
              </a:rPr>
              <a:t> </a:t>
            </a:r>
            <a:r>
              <a:rPr sz="2200" i="1" spc="-5" dirty="0">
                <a:solidFill>
                  <a:srgbClr val="2919F9"/>
                </a:solidFill>
                <a:latin typeface="Calibri"/>
                <a:cs typeface="Calibri"/>
              </a:rPr>
              <a:t>Ingeniero</a:t>
            </a:r>
            <a:r>
              <a:rPr sz="2200" i="1" dirty="0">
                <a:solidFill>
                  <a:srgbClr val="2919F9"/>
                </a:solidFill>
                <a:latin typeface="Calibri"/>
                <a:cs typeface="Calibri"/>
              </a:rPr>
              <a:t>s</a:t>
            </a:r>
            <a:r>
              <a:rPr sz="2200" i="1" spc="-25" dirty="0">
                <a:solidFill>
                  <a:srgbClr val="2919F9"/>
                </a:solidFill>
                <a:latin typeface="Calibri"/>
                <a:cs typeface="Calibri"/>
              </a:rPr>
              <a:t> </a:t>
            </a:r>
            <a:r>
              <a:rPr sz="2200" i="1" dirty="0">
                <a:solidFill>
                  <a:srgbClr val="2919F9"/>
                </a:solidFill>
                <a:latin typeface="Calibri"/>
                <a:cs typeface="Calibri"/>
              </a:rPr>
              <a:t>de</a:t>
            </a:r>
            <a:r>
              <a:rPr sz="2200" i="1" spc="-10" dirty="0">
                <a:solidFill>
                  <a:srgbClr val="2919F9"/>
                </a:solidFill>
                <a:latin typeface="Calibri"/>
                <a:cs typeface="Calibri"/>
              </a:rPr>
              <a:t> </a:t>
            </a:r>
            <a:r>
              <a:rPr sz="2200" i="1" spc="-5" dirty="0">
                <a:solidFill>
                  <a:srgbClr val="2919F9"/>
                </a:solidFill>
                <a:latin typeface="Calibri"/>
                <a:cs typeface="Calibri"/>
              </a:rPr>
              <a:t>Minas </a:t>
            </a:r>
            <a:r>
              <a:rPr lang="es-ES" sz="2200" i="1" spc="-5" dirty="0" smtClean="0">
                <a:solidFill>
                  <a:srgbClr val="2919F9"/>
                </a:solidFill>
                <a:latin typeface="Calibri"/>
                <a:cs typeface="Calibri"/>
              </a:rPr>
              <a:t>y Energía </a:t>
            </a:r>
          </a:p>
          <a:p>
            <a:pPr marL="1057910" marR="1051560" indent="382270">
              <a:lnSpc>
                <a:spcPct val="100000"/>
              </a:lnSpc>
            </a:pPr>
            <a:r>
              <a:rPr sz="2200" i="1" spc="-5" dirty="0" smtClean="0">
                <a:solidFill>
                  <a:srgbClr val="2919F9"/>
                </a:solidFill>
                <a:latin typeface="Calibri"/>
                <a:cs typeface="Calibri"/>
              </a:rPr>
              <a:t>Universida</a:t>
            </a:r>
            <a:r>
              <a:rPr sz="2200" i="1" dirty="0" smtClean="0">
                <a:solidFill>
                  <a:srgbClr val="2919F9"/>
                </a:solidFill>
                <a:latin typeface="Calibri"/>
                <a:cs typeface="Calibri"/>
              </a:rPr>
              <a:t>d</a:t>
            </a:r>
            <a:r>
              <a:rPr sz="2200" i="1" spc="-20" dirty="0" smtClean="0">
                <a:solidFill>
                  <a:srgbClr val="2919F9"/>
                </a:solidFill>
                <a:latin typeface="Calibri"/>
                <a:cs typeface="Calibri"/>
              </a:rPr>
              <a:t> </a:t>
            </a:r>
            <a:r>
              <a:rPr sz="2200" i="1" spc="-40" dirty="0">
                <a:solidFill>
                  <a:srgbClr val="2919F9"/>
                </a:solidFill>
                <a:latin typeface="Calibri"/>
                <a:cs typeface="Calibri"/>
              </a:rPr>
              <a:t>P</a:t>
            </a:r>
            <a:r>
              <a:rPr sz="2200" i="1" spc="-10" dirty="0">
                <a:solidFill>
                  <a:srgbClr val="2919F9"/>
                </a:solidFill>
                <a:latin typeface="Calibri"/>
                <a:cs typeface="Calibri"/>
              </a:rPr>
              <a:t>o</a:t>
            </a:r>
            <a:r>
              <a:rPr sz="2200" i="1" spc="-5" dirty="0">
                <a:solidFill>
                  <a:srgbClr val="2919F9"/>
                </a:solidFill>
                <a:latin typeface="Calibri"/>
                <a:cs typeface="Calibri"/>
              </a:rPr>
              <a:t>l</a:t>
            </a:r>
            <a:r>
              <a:rPr sz="2200" i="1" spc="-10" dirty="0">
                <a:solidFill>
                  <a:srgbClr val="2919F9"/>
                </a:solidFill>
                <a:latin typeface="Calibri"/>
                <a:cs typeface="Calibri"/>
              </a:rPr>
              <a:t>i</a:t>
            </a:r>
            <a:r>
              <a:rPr sz="2200" i="1" spc="-25" dirty="0">
                <a:solidFill>
                  <a:srgbClr val="2919F9"/>
                </a:solidFill>
                <a:latin typeface="Calibri"/>
                <a:cs typeface="Calibri"/>
              </a:rPr>
              <a:t>t</a:t>
            </a:r>
            <a:r>
              <a:rPr sz="2200" i="1" spc="-20" dirty="0">
                <a:solidFill>
                  <a:srgbClr val="2919F9"/>
                </a:solidFill>
                <a:latin typeface="Calibri"/>
                <a:cs typeface="Calibri"/>
              </a:rPr>
              <a:t>é</a:t>
            </a:r>
            <a:r>
              <a:rPr sz="2200" i="1" spc="-5" dirty="0">
                <a:solidFill>
                  <a:srgbClr val="2919F9"/>
                </a:solidFill>
                <a:latin typeface="Calibri"/>
                <a:cs typeface="Calibri"/>
              </a:rPr>
              <a:t>cn</a:t>
            </a:r>
            <a:r>
              <a:rPr sz="2200" i="1" spc="-10" dirty="0">
                <a:solidFill>
                  <a:srgbClr val="2919F9"/>
                </a:solidFill>
                <a:latin typeface="Calibri"/>
                <a:cs typeface="Calibri"/>
              </a:rPr>
              <a:t>i</a:t>
            </a:r>
            <a:r>
              <a:rPr sz="2200" i="1" spc="-20" dirty="0">
                <a:solidFill>
                  <a:srgbClr val="2919F9"/>
                </a:solidFill>
                <a:latin typeface="Calibri"/>
                <a:cs typeface="Calibri"/>
              </a:rPr>
              <a:t>c</a:t>
            </a:r>
            <a:r>
              <a:rPr sz="2200" i="1" dirty="0">
                <a:solidFill>
                  <a:srgbClr val="2919F9"/>
                </a:solidFill>
                <a:latin typeface="Calibri"/>
                <a:cs typeface="Calibri"/>
              </a:rPr>
              <a:t>a</a:t>
            </a:r>
            <a:r>
              <a:rPr sz="2200" i="1" spc="-10" dirty="0">
                <a:solidFill>
                  <a:srgbClr val="2919F9"/>
                </a:solidFill>
                <a:latin typeface="Calibri"/>
                <a:cs typeface="Calibri"/>
              </a:rPr>
              <a:t> </a:t>
            </a:r>
            <a:r>
              <a:rPr sz="2200" i="1" spc="-5" dirty="0">
                <a:solidFill>
                  <a:srgbClr val="2919F9"/>
                </a:solidFill>
                <a:latin typeface="Calibri"/>
                <a:cs typeface="Calibri"/>
              </a:rPr>
              <a:t>d</a:t>
            </a:r>
            <a:r>
              <a:rPr sz="2200" i="1" dirty="0">
                <a:solidFill>
                  <a:srgbClr val="2919F9"/>
                </a:solidFill>
                <a:latin typeface="Calibri"/>
                <a:cs typeface="Calibri"/>
              </a:rPr>
              <a:t>e</a:t>
            </a:r>
            <a:r>
              <a:rPr sz="2200" i="1" spc="-25" dirty="0">
                <a:solidFill>
                  <a:srgbClr val="2919F9"/>
                </a:solidFill>
                <a:latin typeface="Calibri"/>
                <a:cs typeface="Calibri"/>
              </a:rPr>
              <a:t> </a:t>
            </a:r>
            <a:r>
              <a:rPr sz="2200" i="1" spc="-5" dirty="0">
                <a:solidFill>
                  <a:srgbClr val="2919F9"/>
                </a:solidFill>
                <a:latin typeface="Calibri"/>
                <a:cs typeface="Calibri"/>
              </a:rPr>
              <a:t>Madrid</a:t>
            </a:r>
            <a:endParaRPr sz="2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6695">
              <a:lnSpc>
                <a:spcPct val="100000"/>
              </a:lnSpc>
            </a:pPr>
            <a:r>
              <a:rPr dirty="0"/>
              <a:t>Biodiesel:</a:t>
            </a:r>
            <a:r>
              <a:rPr spc="-25" dirty="0"/>
              <a:t> </a:t>
            </a:r>
            <a:r>
              <a:rPr spc="-35" dirty="0"/>
              <a:t>m</a:t>
            </a:r>
            <a:r>
              <a:rPr spc="-55" dirty="0"/>
              <a:t>at</a:t>
            </a:r>
            <a:r>
              <a:rPr spc="-20" dirty="0"/>
              <a:t>e</a:t>
            </a:r>
            <a:r>
              <a:rPr spc="-5" dirty="0"/>
              <a:t>ria</a:t>
            </a:r>
            <a:r>
              <a:rPr dirty="0"/>
              <a:t>s</a:t>
            </a:r>
            <a:r>
              <a:rPr spc="-15" dirty="0"/>
              <a:t> </a:t>
            </a:r>
            <a:r>
              <a:rPr spc="-5" dirty="0"/>
              <a:t>primas</a:t>
            </a:r>
          </a:p>
        </p:txBody>
      </p:sp>
      <p:sp>
        <p:nvSpPr>
          <p:cNvPr id="3" name="object 3"/>
          <p:cNvSpPr/>
          <p:nvPr/>
        </p:nvSpPr>
        <p:spPr>
          <a:xfrm>
            <a:off x="1346339" y="634745"/>
            <a:ext cx="701034" cy="7498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704967" y="563879"/>
            <a:ext cx="719488" cy="78562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883543" y="1997963"/>
            <a:ext cx="4227575" cy="6553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869065" y="2063495"/>
            <a:ext cx="6407664" cy="85725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854587" y="2920745"/>
            <a:ext cx="6407654" cy="85725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840109" y="3777995"/>
            <a:ext cx="6406904" cy="85725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825631" y="4635245"/>
            <a:ext cx="6406891" cy="85725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825631" y="5492495"/>
            <a:ext cx="6391655" cy="70180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9202045" y="6811771"/>
            <a:ext cx="17970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15" dirty="0">
                <a:solidFill>
                  <a:srgbClr val="888888"/>
                </a:solidFill>
                <a:latin typeface="Calibri"/>
                <a:cs typeface="Calibri"/>
              </a:rPr>
              <a:t>10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6695">
              <a:lnSpc>
                <a:spcPct val="100000"/>
              </a:lnSpc>
            </a:pPr>
            <a:r>
              <a:rPr dirty="0"/>
              <a:t>Biodiesel:</a:t>
            </a:r>
            <a:r>
              <a:rPr spc="-25" dirty="0"/>
              <a:t> </a:t>
            </a:r>
            <a:r>
              <a:rPr spc="-35" dirty="0"/>
              <a:t>m</a:t>
            </a:r>
            <a:r>
              <a:rPr spc="-55" dirty="0"/>
              <a:t>at</a:t>
            </a:r>
            <a:r>
              <a:rPr spc="-20" dirty="0"/>
              <a:t>e</a:t>
            </a:r>
            <a:r>
              <a:rPr spc="-5" dirty="0"/>
              <a:t>ria</a:t>
            </a:r>
            <a:r>
              <a:rPr dirty="0"/>
              <a:t>s</a:t>
            </a:r>
            <a:r>
              <a:rPr spc="-15" dirty="0"/>
              <a:t> </a:t>
            </a:r>
            <a:r>
              <a:rPr spc="-5" dirty="0"/>
              <a:t>primas</a:t>
            </a:r>
          </a:p>
        </p:txBody>
      </p:sp>
      <p:sp>
        <p:nvSpPr>
          <p:cNvPr id="3" name="object 3"/>
          <p:cNvSpPr/>
          <p:nvPr/>
        </p:nvSpPr>
        <p:spPr>
          <a:xfrm>
            <a:off x="1346339" y="634745"/>
            <a:ext cx="701034" cy="7498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704967" y="563879"/>
            <a:ext cx="719488" cy="78562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65339" y="1315974"/>
            <a:ext cx="8762994" cy="492480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10" dirty="0"/>
              <a:t>11</a:t>
            </a:fld>
            <a:endParaRPr spc="-1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6695">
              <a:lnSpc>
                <a:spcPct val="100000"/>
              </a:lnSpc>
            </a:pPr>
            <a:r>
              <a:rPr dirty="0"/>
              <a:t>Biodiesel:</a:t>
            </a:r>
            <a:r>
              <a:rPr spc="-25" dirty="0"/>
              <a:t> </a:t>
            </a:r>
            <a:r>
              <a:rPr spc="-35" dirty="0"/>
              <a:t>m</a:t>
            </a:r>
            <a:r>
              <a:rPr spc="-55" dirty="0"/>
              <a:t>at</a:t>
            </a:r>
            <a:r>
              <a:rPr spc="-20" dirty="0"/>
              <a:t>e</a:t>
            </a:r>
            <a:r>
              <a:rPr spc="-5" dirty="0"/>
              <a:t>ria</a:t>
            </a:r>
            <a:r>
              <a:rPr dirty="0"/>
              <a:t>s</a:t>
            </a:r>
            <a:r>
              <a:rPr spc="-15" dirty="0"/>
              <a:t> </a:t>
            </a:r>
            <a:r>
              <a:rPr spc="-5" dirty="0"/>
              <a:t>primas</a:t>
            </a:r>
          </a:p>
        </p:txBody>
      </p:sp>
      <p:sp>
        <p:nvSpPr>
          <p:cNvPr id="3" name="object 3"/>
          <p:cNvSpPr/>
          <p:nvPr/>
        </p:nvSpPr>
        <p:spPr>
          <a:xfrm>
            <a:off x="1346339" y="634745"/>
            <a:ext cx="701034" cy="7498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704967" y="563879"/>
            <a:ext cx="719488" cy="78562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779911" y="1568195"/>
            <a:ext cx="7134606" cy="44195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10" dirty="0"/>
              <a:t>12</a:t>
            </a:fld>
            <a:endParaRPr spc="-1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6695">
              <a:lnSpc>
                <a:spcPct val="100000"/>
              </a:lnSpc>
            </a:pPr>
            <a:r>
              <a:rPr dirty="0"/>
              <a:t>Biodiesel:</a:t>
            </a:r>
            <a:r>
              <a:rPr spc="-25" dirty="0"/>
              <a:t> </a:t>
            </a:r>
            <a:r>
              <a:rPr spc="-35" dirty="0"/>
              <a:t>m</a:t>
            </a:r>
            <a:r>
              <a:rPr spc="-55" dirty="0"/>
              <a:t>at</a:t>
            </a:r>
            <a:r>
              <a:rPr spc="-20" dirty="0"/>
              <a:t>e</a:t>
            </a:r>
            <a:r>
              <a:rPr spc="-5" dirty="0"/>
              <a:t>ria</a:t>
            </a:r>
            <a:r>
              <a:rPr dirty="0"/>
              <a:t>s</a:t>
            </a:r>
            <a:r>
              <a:rPr spc="-15" dirty="0"/>
              <a:t> </a:t>
            </a:r>
            <a:r>
              <a:rPr spc="-5" dirty="0"/>
              <a:t>primas</a:t>
            </a:r>
          </a:p>
        </p:txBody>
      </p:sp>
      <p:sp>
        <p:nvSpPr>
          <p:cNvPr id="3" name="object 3"/>
          <p:cNvSpPr/>
          <p:nvPr/>
        </p:nvSpPr>
        <p:spPr>
          <a:xfrm>
            <a:off x="1346339" y="634745"/>
            <a:ext cx="701034" cy="7498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704967" y="563879"/>
            <a:ext cx="719488" cy="78562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854079" y="1711610"/>
            <a:ext cx="3437254" cy="12630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3695" indent="-340995">
              <a:lnSpc>
                <a:spcPct val="100000"/>
              </a:lnSpc>
              <a:buClr>
                <a:srgbClr val="0070C0"/>
              </a:buClr>
              <a:buFont typeface="Arial"/>
              <a:buChar char="•"/>
              <a:tabLst>
                <a:tab pos="354330" algn="l"/>
              </a:tabLst>
            </a:pPr>
            <a:r>
              <a:rPr sz="2400" spc="-25" dirty="0">
                <a:solidFill>
                  <a:srgbClr val="0070C0"/>
                </a:solidFill>
                <a:latin typeface="Calibri"/>
                <a:cs typeface="Calibri"/>
              </a:rPr>
              <a:t>M</a:t>
            </a:r>
            <a:r>
              <a:rPr sz="2400" spc="-40" dirty="0">
                <a:solidFill>
                  <a:srgbClr val="0070C0"/>
                </a:solidFill>
                <a:latin typeface="Calibri"/>
                <a:cs typeface="Calibri"/>
              </a:rPr>
              <a:t>a</a:t>
            </a:r>
            <a:r>
              <a:rPr sz="2400" spc="-35" dirty="0">
                <a:solidFill>
                  <a:srgbClr val="0070C0"/>
                </a:solidFill>
                <a:latin typeface="Calibri"/>
                <a:cs typeface="Calibri"/>
              </a:rPr>
              <a:t>t</a:t>
            </a:r>
            <a:r>
              <a:rPr sz="2400" spc="-10" dirty="0">
                <a:solidFill>
                  <a:srgbClr val="0070C0"/>
                </a:solidFill>
                <a:latin typeface="Calibri"/>
                <a:cs typeface="Calibri"/>
              </a:rPr>
              <a:t>eria</a:t>
            </a:r>
            <a:r>
              <a:rPr sz="2400" spc="-1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70C0"/>
                </a:solidFill>
                <a:latin typeface="Calibri"/>
                <a:cs typeface="Calibri"/>
              </a:rPr>
              <a:t>prim</a:t>
            </a:r>
            <a:r>
              <a:rPr sz="2400" dirty="0">
                <a:solidFill>
                  <a:srgbClr val="0070C0"/>
                </a:solidFill>
                <a:latin typeface="Calibri"/>
                <a:cs typeface="Calibri"/>
              </a:rPr>
              <a:t>a</a:t>
            </a:r>
            <a:r>
              <a:rPr sz="2400" spc="-5" dirty="0">
                <a:solidFill>
                  <a:srgbClr val="0070C0"/>
                </a:solidFill>
                <a:latin typeface="Calibri"/>
                <a:cs typeface="Calibri"/>
              </a:rPr>
              <a:t> “ideal”:</a:t>
            </a:r>
            <a:endParaRPr sz="2400">
              <a:latin typeface="Calibri"/>
              <a:cs typeface="Calibri"/>
            </a:endParaRPr>
          </a:p>
          <a:p>
            <a:pPr marL="753745" lvl="1" indent="-283845">
              <a:lnSpc>
                <a:spcPct val="100000"/>
              </a:lnSpc>
              <a:spcBef>
                <a:spcPts val="15"/>
              </a:spcBef>
              <a:buClr>
                <a:srgbClr val="0070C0"/>
              </a:buClr>
              <a:buFont typeface="Arial"/>
              <a:buChar char="–"/>
              <a:tabLst>
                <a:tab pos="754380" algn="l"/>
              </a:tabLst>
            </a:pPr>
            <a:r>
              <a:rPr sz="2000" spc="-10" dirty="0">
                <a:solidFill>
                  <a:srgbClr val="0070C0"/>
                </a:solidFill>
                <a:latin typeface="Calibri"/>
                <a:cs typeface="Calibri"/>
              </a:rPr>
              <a:t>Acei</a:t>
            </a:r>
            <a:r>
              <a:rPr sz="2000" spc="-35" dirty="0">
                <a:solidFill>
                  <a:srgbClr val="0070C0"/>
                </a:solidFill>
                <a:latin typeface="Calibri"/>
                <a:cs typeface="Calibri"/>
              </a:rPr>
              <a:t>t</a:t>
            </a:r>
            <a:r>
              <a:rPr sz="2000" spc="-10" dirty="0">
                <a:solidFill>
                  <a:srgbClr val="0070C0"/>
                </a:solidFill>
                <a:latin typeface="Calibri"/>
                <a:cs typeface="Calibri"/>
              </a:rPr>
              <a:t>e</a:t>
            </a:r>
            <a:r>
              <a:rPr sz="2000" spc="2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0070C0"/>
                </a:solidFill>
                <a:latin typeface="Calibri"/>
                <a:cs typeface="Calibri"/>
              </a:rPr>
              <a:t>de</a:t>
            </a:r>
            <a:r>
              <a:rPr sz="200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70C0"/>
                </a:solidFill>
                <a:latin typeface="Calibri"/>
                <a:cs typeface="Calibri"/>
              </a:rPr>
              <a:t>soja:</a:t>
            </a:r>
            <a:r>
              <a:rPr sz="200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0070C0"/>
                </a:solidFill>
                <a:latin typeface="Calibri"/>
                <a:cs typeface="Calibri"/>
              </a:rPr>
              <a:t>60</a:t>
            </a:r>
            <a:r>
              <a:rPr sz="2000" spc="-1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0070C0"/>
                </a:solidFill>
                <a:latin typeface="Calibri"/>
                <a:cs typeface="Calibri"/>
              </a:rPr>
              <a:t>%</a:t>
            </a:r>
            <a:r>
              <a:rPr sz="2000" spc="-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70C0"/>
                </a:solidFill>
                <a:latin typeface="Calibri"/>
                <a:cs typeface="Calibri"/>
              </a:rPr>
              <a:t>v/v</a:t>
            </a:r>
            <a:endParaRPr sz="2000">
              <a:latin typeface="Calibri"/>
              <a:cs typeface="Calibri"/>
            </a:endParaRPr>
          </a:p>
          <a:p>
            <a:pPr marL="753745" lvl="1" indent="-283845">
              <a:lnSpc>
                <a:spcPct val="100000"/>
              </a:lnSpc>
              <a:buClr>
                <a:srgbClr val="0070C0"/>
              </a:buClr>
              <a:buFont typeface="Arial"/>
              <a:buChar char="–"/>
              <a:tabLst>
                <a:tab pos="754380" algn="l"/>
              </a:tabLst>
            </a:pPr>
            <a:r>
              <a:rPr sz="2000" spc="-10" dirty="0">
                <a:solidFill>
                  <a:srgbClr val="0070C0"/>
                </a:solidFill>
                <a:latin typeface="Calibri"/>
                <a:cs typeface="Calibri"/>
              </a:rPr>
              <a:t>Acei</a:t>
            </a:r>
            <a:r>
              <a:rPr sz="2000" spc="-35" dirty="0">
                <a:solidFill>
                  <a:srgbClr val="0070C0"/>
                </a:solidFill>
                <a:latin typeface="Calibri"/>
                <a:cs typeface="Calibri"/>
              </a:rPr>
              <a:t>t</a:t>
            </a:r>
            <a:r>
              <a:rPr sz="2000" spc="-10" dirty="0">
                <a:solidFill>
                  <a:srgbClr val="0070C0"/>
                </a:solidFill>
                <a:latin typeface="Calibri"/>
                <a:cs typeface="Calibri"/>
              </a:rPr>
              <a:t>e</a:t>
            </a:r>
            <a:r>
              <a:rPr sz="2000" spc="2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0070C0"/>
                </a:solidFill>
                <a:latin typeface="Calibri"/>
                <a:cs typeface="Calibri"/>
              </a:rPr>
              <a:t>de</a:t>
            </a:r>
            <a:r>
              <a:rPr sz="200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spc="-30" dirty="0">
                <a:solidFill>
                  <a:srgbClr val="0070C0"/>
                </a:solidFill>
                <a:latin typeface="Calibri"/>
                <a:cs typeface="Calibri"/>
              </a:rPr>
              <a:t>c</a:t>
            </a:r>
            <a:r>
              <a:rPr sz="2000" spc="-15" dirty="0">
                <a:solidFill>
                  <a:srgbClr val="0070C0"/>
                </a:solidFill>
                <a:latin typeface="Calibri"/>
                <a:cs typeface="Calibri"/>
              </a:rPr>
              <a:t>o</a:t>
            </a:r>
            <a:r>
              <a:rPr sz="2000" spc="-10" dirty="0">
                <a:solidFill>
                  <a:srgbClr val="0070C0"/>
                </a:solidFill>
                <a:latin typeface="Calibri"/>
                <a:cs typeface="Calibri"/>
              </a:rPr>
              <a:t>l</a:t>
            </a:r>
            <a:r>
              <a:rPr sz="2000" spc="-45" dirty="0">
                <a:solidFill>
                  <a:srgbClr val="0070C0"/>
                </a:solidFill>
                <a:latin typeface="Calibri"/>
                <a:cs typeface="Calibri"/>
              </a:rPr>
              <a:t>z</a:t>
            </a:r>
            <a:r>
              <a:rPr sz="2000" spc="-10" dirty="0">
                <a:solidFill>
                  <a:srgbClr val="0070C0"/>
                </a:solidFill>
                <a:latin typeface="Calibri"/>
                <a:cs typeface="Calibri"/>
              </a:rPr>
              <a:t>a:</a:t>
            </a:r>
            <a:r>
              <a:rPr sz="2000" spc="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0070C0"/>
                </a:solidFill>
                <a:latin typeface="Calibri"/>
                <a:cs typeface="Calibri"/>
              </a:rPr>
              <a:t>25</a:t>
            </a:r>
            <a:r>
              <a:rPr sz="2000" spc="-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0070C0"/>
                </a:solidFill>
                <a:latin typeface="Calibri"/>
                <a:cs typeface="Calibri"/>
              </a:rPr>
              <a:t>%</a:t>
            </a:r>
            <a:r>
              <a:rPr sz="2000" spc="-1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0070C0"/>
                </a:solidFill>
                <a:latin typeface="Calibri"/>
                <a:cs typeface="Calibri"/>
              </a:rPr>
              <a:t>v</a:t>
            </a:r>
            <a:r>
              <a:rPr sz="2000" spc="-10" dirty="0">
                <a:solidFill>
                  <a:srgbClr val="0070C0"/>
                </a:solidFill>
                <a:latin typeface="Calibri"/>
                <a:cs typeface="Calibri"/>
              </a:rPr>
              <a:t>/v</a:t>
            </a:r>
            <a:endParaRPr sz="2000">
              <a:latin typeface="Calibri"/>
              <a:cs typeface="Calibri"/>
            </a:endParaRPr>
          </a:p>
          <a:p>
            <a:pPr marL="753745" lvl="1" indent="-283845">
              <a:lnSpc>
                <a:spcPct val="100000"/>
              </a:lnSpc>
              <a:buClr>
                <a:srgbClr val="0070C0"/>
              </a:buClr>
              <a:buFont typeface="Arial"/>
              <a:buChar char="–"/>
              <a:tabLst>
                <a:tab pos="754380" algn="l"/>
              </a:tabLst>
            </a:pPr>
            <a:r>
              <a:rPr sz="2000" spc="-10" dirty="0">
                <a:solidFill>
                  <a:srgbClr val="0070C0"/>
                </a:solidFill>
                <a:latin typeface="Calibri"/>
                <a:cs typeface="Calibri"/>
              </a:rPr>
              <a:t>Acei</a:t>
            </a:r>
            <a:r>
              <a:rPr sz="2000" spc="-35" dirty="0">
                <a:solidFill>
                  <a:srgbClr val="0070C0"/>
                </a:solidFill>
                <a:latin typeface="Calibri"/>
                <a:cs typeface="Calibri"/>
              </a:rPr>
              <a:t>t</a:t>
            </a:r>
            <a:r>
              <a:rPr sz="2000" spc="-10" dirty="0">
                <a:solidFill>
                  <a:srgbClr val="0070C0"/>
                </a:solidFill>
                <a:latin typeface="Calibri"/>
                <a:cs typeface="Calibri"/>
              </a:rPr>
              <a:t>e</a:t>
            </a:r>
            <a:r>
              <a:rPr sz="2000" spc="2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0070C0"/>
                </a:solidFill>
                <a:latin typeface="Calibri"/>
                <a:cs typeface="Calibri"/>
              </a:rPr>
              <a:t>d</a:t>
            </a:r>
            <a:r>
              <a:rPr sz="2000" spc="-10" dirty="0">
                <a:solidFill>
                  <a:srgbClr val="0070C0"/>
                </a:solidFill>
                <a:latin typeface="Calibri"/>
                <a:cs typeface="Calibri"/>
              </a:rPr>
              <a:t>e</a:t>
            </a:r>
            <a:r>
              <a:rPr sz="2000" spc="-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70C0"/>
                </a:solidFill>
                <a:latin typeface="Calibri"/>
                <a:cs typeface="Calibri"/>
              </a:rPr>
              <a:t>palma:</a:t>
            </a:r>
            <a:r>
              <a:rPr sz="2000" spc="2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0070C0"/>
                </a:solidFill>
                <a:latin typeface="Calibri"/>
                <a:cs typeface="Calibri"/>
              </a:rPr>
              <a:t>15</a:t>
            </a:r>
            <a:r>
              <a:rPr sz="2000" spc="-1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0070C0"/>
                </a:solidFill>
                <a:latin typeface="Calibri"/>
                <a:cs typeface="Calibri"/>
              </a:rPr>
              <a:t>%</a:t>
            </a:r>
            <a:r>
              <a:rPr sz="2000" spc="-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0070C0"/>
                </a:solidFill>
                <a:latin typeface="Calibri"/>
                <a:cs typeface="Calibri"/>
              </a:rPr>
              <a:t>v</a:t>
            </a:r>
            <a:r>
              <a:rPr sz="2000" spc="-10" dirty="0">
                <a:solidFill>
                  <a:srgbClr val="0070C0"/>
                </a:solidFill>
                <a:latin typeface="Calibri"/>
                <a:cs typeface="Calibri"/>
              </a:rPr>
              <a:t>/v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74839" y="2920745"/>
            <a:ext cx="9144000" cy="857250"/>
          </a:xfrm>
          <a:custGeom>
            <a:avLst/>
            <a:gdLst/>
            <a:ahLst/>
            <a:cxnLst/>
            <a:rect l="l" t="t" r="r" b="b"/>
            <a:pathLst>
              <a:path w="9144000" h="857250">
                <a:moveTo>
                  <a:pt x="0" y="0"/>
                </a:moveTo>
                <a:lnTo>
                  <a:pt x="0" y="857250"/>
                </a:lnTo>
                <a:lnTo>
                  <a:pt x="9144000" y="857250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417961" y="3064001"/>
            <a:ext cx="8000999" cy="350062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10" dirty="0"/>
              <a:t>13</a:t>
            </a:fld>
            <a:endParaRPr spc="-1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6695">
              <a:lnSpc>
                <a:spcPct val="100000"/>
              </a:lnSpc>
            </a:pPr>
            <a:r>
              <a:rPr dirty="0"/>
              <a:t>Biodiesel:</a:t>
            </a:r>
            <a:r>
              <a:rPr spc="-25" dirty="0"/>
              <a:t> </a:t>
            </a:r>
            <a:r>
              <a:rPr spc="-35" dirty="0"/>
              <a:t>m</a:t>
            </a:r>
            <a:r>
              <a:rPr spc="-55" dirty="0"/>
              <a:t>at</a:t>
            </a:r>
            <a:r>
              <a:rPr spc="-20" dirty="0"/>
              <a:t>e</a:t>
            </a:r>
            <a:r>
              <a:rPr spc="-5" dirty="0"/>
              <a:t>ria</a:t>
            </a:r>
            <a:r>
              <a:rPr dirty="0"/>
              <a:t>s</a:t>
            </a:r>
            <a:r>
              <a:rPr spc="-15" dirty="0"/>
              <a:t> </a:t>
            </a:r>
            <a:r>
              <a:rPr spc="-5" dirty="0"/>
              <a:t>primas</a:t>
            </a:r>
          </a:p>
        </p:txBody>
      </p:sp>
      <p:sp>
        <p:nvSpPr>
          <p:cNvPr id="3" name="object 3"/>
          <p:cNvSpPr/>
          <p:nvPr/>
        </p:nvSpPr>
        <p:spPr>
          <a:xfrm>
            <a:off x="1346339" y="634745"/>
            <a:ext cx="701034" cy="7498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704967" y="563879"/>
            <a:ext cx="719488" cy="78562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74839" y="2920745"/>
            <a:ext cx="9144000" cy="857250"/>
          </a:xfrm>
          <a:custGeom>
            <a:avLst/>
            <a:gdLst/>
            <a:ahLst/>
            <a:cxnLst/>
            <a:rect l="l" t="t" r="r" b="b"/>
            <a:pathLst>
              <a:path w="9144000" h="857250">
                <a:moveTo>
                  <a:pt x="0" y="0"/>
                </a:moveTo>
                <a:lnTo>
                  <a:pt x="0" y="857250"/>
                </a:lnTo>
                <a:lnTo>
                  <a:pt x="9144000" y="857250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854079" y="1711610"/>
            <a:ext cx="5299710" cy="16287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3695" indent="-340995">
              <a:lnSpc>
                <a:spcPct val="100000"/>
              </a:lnSpc>
              <a:buClr>
                <a:srgbClr val="0070C0"/>
              </a:buClr>
              <a:buFont typeface="Arial"/>
              <a:buChar char="•"/>
              <a:tabLst>
                <a:tab pos="354330" algn="l"/>
              </a:tabLst>
            </a:pPr>
            <a:r>
              <a:rPr sz="2400" spc="-25" dirty="0">
                <a:solidFill>
                  <a:srgbClr val="0070C0"/>
                </a:solidFill>
                <a:latin typeface="Calibri"/>
                <a:cs typeface="Calibri"/>
              </a:rPr>
              <a:t>M</a:t>
            </a:r>
            <a:r>
              <a:rPr sz="2400" spc="-40" dirty="0">
                <a:solidFill>
                  <a:srgbClr val="0070C0"/>
                </a:solidFill>
                <a:latin typeface="Calibri"/>
                <a:cs typeface="Calibri"/>
              </a:rPr>
              <a:t>a</a:t>
            </a:r>
            <a:r>
              <a:rPr sz="2400" spc="-35" dirty="0">
                <a:solidFill>
                  <a:srgbClr val="0070C0"/>
                </a:solidFill>
                <a:latin typeface="Calibri"/>
                <a:cs typeface="Calibri"/>
              </a:rPr>
              <a:t>t</a:t>
            </a:r>
            <a:r>
              <a:rPr sz="2400" spc="-10" dirty="0">
                <a:solidFill>
                  <a:srgbClr val="0070C0"/>
                </a:solidFill>
                <a:latin typeface="Calibri"/>
                <a:cs typeface="Calibri"/>
              </a:rPr>
              <a:t>eria</a:t>
            </a:r>
            <a:r>
              <a:rPr sz="2400" spc="-1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70C0"/>
                </a:solidFill>
                <a:latin typeface="Calibri"/>
                <a:cs typeface="Calibri"/>
              </a:rPr>
              <a:t>prim</a:t>
            </a:r>
            <a:r>
              <a:rPr sz="2400" dirty="0">
                <a:solidFill>
                  <a:srgbClr val="0070C0"/>
                </a:solidFill>
                <a:latin typeface="Calibri"/>
                <a:cs typeface="Calibri"/>
              </a:rPr>
              <a:t>a</a:t>
            </a:r>
            <a:r>
              <a:rPr sz="2400" spc="-5" dirty="0">
                <a:solidFill>
                  <a:srgbClr val="0070C0"/>
                </a:solidFill>
                <a:latin typeface="Calibri"/>
                <a:cs typeface="Calibri"/>
              </a:rPr>
              <a:t> “ideal”:</a:t>
            </a:r>
            <a:endParaRPr sz="2400">
              <a:latin typeface="Calibri"/>
              <a:cs typeface="Calibri"/>
            </a:endParaRPr>
          </a:p>
          <a:p>
            <a:pPr marL="753745" lvl="1" indent="-283845">
              <a:lnSpc>
                <a:spcPct val="100000"/>
              </a:lnSpc>
              <a:spcBef>
                <a:spcPts val="15"/>
              </a:spcBef>
              <a:buClr>
                <a:srgbClr val="0070C0"/>
              </a:buClr>
              <a:buFont typeface="Arial"/>
              <a:buChar char="–"/>
              <a:tabLst>
                <a:tab pos="754380" algn="l"/>
              </a:tabLst>
            </a:pPr>
            <a:r>
              <a:rPr sz="2000" spc="-10" dirty="0">
                <a:solidFill>
                  <a:srgbClr val="0070C0"/>
                </a:solidFill>
                <a:latin typeface="Calibri"/>
                <a:cs typeface="Calibri"/>
              </a:rPr>
              <a:t>Acei</a:t>
            </a:r>
            <a:r>
              <a:rPr sz="2000" spc="-35" dirty="0">
                <a:solidFill>
                  <a:srgbClr val="0070C0"/>
                </a:solidFill>
                <a:latin typeface="Calibri"/>
                <a:cs typeface="Calibri"/>
              </a:rPr>
              <a:t>t</a:t>
            </a:r>
            <a:r>
              <a:rPr sz="2000" spc="-10" dirty="0">
                <a:solidFill>
                  <a:srgbClr val="0070C0"/>
                </a:solidFill>
                <a:latin typeface="Calibri"/>
                <a:cs typeface="Calibri"/>
              </a:rPr>
              <a:t>e</a:t>
            </a:r>
            <a:r>
              <a:rPr sz="2000" spc="2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0070C0"/>
                </a:solidFill>
                <a:latin typeface="Calibri"/>
                <a:cs typeface="Calibri"/>
              </a:rPr>
              <a:t>de</a:t>
            </a:r>
            <a:r>
              <a:rPr sz="200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70C0"/>
                </a:solidFill>
                <a:latin typeface="Calibri"/>
                <a:cs typeface="Calibri"/>
              </a:rPr>
              <a:t>soja:</a:t>
            </a:r>
            <a:r>
              <a:rPr sz="200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0070C0"/>
                </a:solidFill>
                <a:latin typeface="Calibri"/>
                <a:cs typeface="Calibri"/>
              </a:rPr>
              <a:t>60</a:t>
            </a:r>
            <a:r>
              <a:rPr sz="2000" spc="-1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0070C0"/>
                </a:solidFill>
                <a:latin typeface="Calibri"/>
                <a:cs typeface="Calibri"/>
              </a:rPr>
              <a:t>%</a:t>
            </a:r>
            <a:r>
              <a:rPr sz="2000" spc="-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70C0"/>
                </a:solidFill>
                <a:latin typeface="Calibri"/>
                <a:cs typeface="Calibri"/>
              </a:rPr>
              <a:t>v/v</a:t>
            </a:r>
            <a:endParaRPr sz="2000">
              <a:latin typeface="Calibri"/>
              <a:cs typeface="Calibri"/>
            </a:endParaRPr>
          </a:p>
          <a:p>
            <a:pPr marL="753745" lvl="1" indent="-283845">
              <a:lnSpc>
                <a:spcPct val="100000"/>
              </a:lnSpc>
              <a:buClr>
                <a:srgbClr val="0070C0"/>
              </a:buClr>
              <a:buFont typeface="Arial"/>
              <a:buChar char="–"/>
              <a:tabLst>
                <a:tab pos="754380" algn="l"/>
              </a:tabLst>
            </a:pPr>
            <a:r>
              <a:rPr sz="2000" spc="-10" dirty="0">
                <a:solidFill>
                  <a:srgbClr val="0070C0"/>
                </a:solidFill>
                <a:latin typeface="Calibri"/>
                <a:cs typeface="Calibri"/>
              </a:rPr>
              <a:t>Acei</a:t>
            </a:r>
            <a:r>
              <a:rPr sz="2000" spc="-35" dirty="0">
                <a:solidFill>
                  <a:srgbClr val="0070C0"/>
                </a:solidFill>
                <a:latin typeface="Calibri"/>
                <a:cs typeface="Calibri"/>
              </a:rPr>
              <a:t>t</a:t>
            </a:r>
            <a:r>
              <a:rPr sz="2000" spc="-10" dirty="0">
                <a:solidFill>
                  <a:srgbClr val="0070C0"/>
                </a:solidFill>
                <a:latin typeface="Calibri"/>
                <a:cs typeface="Calibri"/>
              </a:rPr>
              <a:t>e</a:t>
            </a:r>
            <a:r>
              <a:rPr sz="2000" spc="2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0070C0"/>
                </a:solidFill>
                <a:latin typeface="Calibri"/>
                <a:cs typeface="Calibri"/>
              </a:rPr>
              <a:t>de</a:t>
            </a:r>
            <a:r>
              <a:rPr sz="200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spc="-30" dirty="0">
                <a:solidFill>
                  <a:srgbClr val="0070C0"/>
                </a:solidFill>
                <a:latin typeface="Calibri"/>
                <a:cs typeface="Calibri"/>
              </a:rPr>
              <a:t>c</a:t>
            </a:r>
            <a:r>
              <a:rPr sz="2000" spc="-15" dirty="0">
                <a:solidFill>
                  <a:srgbClr val="0070C0"/>
                </a:solidFill>
                <a:latin typeface="Calibri"/>
                <a:cs typeface="Calibri"/>
              </a:rPr>
              <a:t>o</a:t>
            </a:r>
            <a:r>
              <a:rPr sz="2000" spc="-10" dirty="0">
                <a:solidFill>
                  <a:srgbClr val="0070C0"/>
                </a:solidFill>
                <a:latin typeface="Calibri"/>
                <a:cs typeface="Calibri"/>
              </a:rPr>
              <a:t>l</a:t>
            </a:r>
            <a:r>
              <a:rPr sz="2000" spc="-45" dirty="0">
                <a:solidFill>
                  <a:srgbClr val="0070C0"/>
                </a:solidFill>
                <a:latin typeface="Calibri"/>
                <a:cs typeface="Calibri"/>
              </a:rPr>
              <a:t>z</a:t>
            </a:r>
            <a:r>
              <a:rPr sz="2000" spc="-10" dirty="0">
                <a:solidFill>
                  <a:srgbClr val="0070C0"/>
                </a:solidFill>
                <a:latin typeface="Calibri"/>
                <a:cs typeface="Calibri"/>
              </a:rPr>
              <a:t>a:</a:t>
            </a:r>
            <a:r>
              <a:rPr sz="2000" spc="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0070C0"/>
                </a:solidFill>
                <a:latin typeface="Calibri"/>
                <a:cs typeface="Calibri"/>
              </a:rPr>
              <a:t>25</a:t>
            </a:r>
            <a:r>
              <a:rPr sz="2000" spc="-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0070C0"/>
                </a:solidFill>
                <a:latin typeface="Calibri"/>
                <a:cs typeface="Calibri"/>
              </a:rPr>
              <a:t>%</a:t>
            </a:r>
            <a:r>
              <a:rPr sz="2000" spc="-1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0070C0"/>
                </a:solidFill>
                <a:latin typeface="Calibri"/>
                <a:cs typeface="Calibri"/>
              </a:rPr>
              <a:t>v</a:t>
            </a:r>
            <a:r>
              <a:rPr sz="2000" spc="-10" dirty="0">
                <a:solidFill>
                  <a:srgbClr val="0070C0"/>
                </a:solidFill>
                <a:latin typeface="Calibri"/>
                <a:cs typeface="Calibri"/>
              </a:rPr>
              <a:t>/v</a:t>
            </a:r>
            <a:endParaRPr sz="2000">
              <a:latin typeface="Calibri"/>
              <a:cs typeface="Calibri"/>
            </a:endParaRPr>
          </a:p>
          <a:p>
            <a:pPr marL="753745" lvl="1" indent="-283845">
              <a:lnSpc>
                <a:spcPts val="2390"/>
              </a:lnSpc>
              <a:buClr>
                <a:srgbClr val="0070C0"/>
              </a:buClr>
              <a:buFont typeface="Arial"/>
              <a:buChar char="–"/>
              <a:tabLst>
                <a:tab pos="754380" algn="l"/>
              </a:tabLst>
            </a:pPr>
            <a:r>
              <a:rPr sz="2000" spc="-10" dirty="0">
                <a:solidFill>
                  <a:srgbClr val="0070C0"/>
                </a:solidFill>
                <a:latin typeface="Calibri"/>
                <a:cs typeface="Calibri"/>
              </a:rPr>
              <a:t>Acei</a:t>
            </a:r>
            <a:r>
              <a:rPr sz="2000" spc="-35" dirty="0">
                <a:solidFill>
                  <a:srgbClr val="0070C0"/>
                </a:solidFill>
                <a:latin typeface="Calibri"/>
                <a:cs typeface="Calibri"/>
              </a:rPr>
              <a:t>t</a:t>
            </a:r>
            <a:r>
              <a:rPr sz="2000" spc="-10" dirty="0">
                <a:solidFill>
                  <a:srgbClr val="0070C0"/>
                </a:solidFill>
                <a:latin typeface="Calibri"/>
                <a:cs typeface="Calibri"/>
              </a:rPr>
              <a:t>e</a:t>
            </a:r>
            <a:r>
              <a:rPr sz="2000" spc="2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0070C0"/>
                </a:solidFill>
                <a:latin typeface="Calibri"/>
                <a:cs typeface="Calibri"/>
              </a:rPr>
              <a:t>d</a:t>
            </a:r>
            <a:r>
              <a:rPr sz="2000" spc="-10" dirty="0">
                <a:solidFill>
                  <a:srgbClr val="0070C0"/>
                </a:solidFill>
                <a:latin typeface="Calibri"/>
                <a:cs typeface="Calibri"/>
              </a:rPr>
              <a:t>e</a:t>
            </a:r>
            <a:r>
              <a:rPr sz="2000" spc="-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70C0"/>
                </a:solidFill>
                <a:latin typeface="Calibri"/>
                <a:cs typeface="Calibri"/>
              </a:rPr>
              <a:t>palma:</a:t>
            </a:r>
            <a:r>
              <a:rPr sz="2000" spc="2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0070C0"/>
                </a:solidFill>
                <a:latin typeface="Calibri"/>
                <a:cs typeface="Calibri"/>
              </a:rPr>
              <a:t>15</a:t>
            </a:r>
            <a:r>
              <a:rPr sz="2000" spc="-1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0070C0"/>
                </a:solidFill>
                <a:latin typeface="Calibri"/>
                <a:cs typeface="Calibri"/>
              </a:rPr>
              <a:t>%</a:t>
            </a:r>
            <a:r>
              <a:rPr sz="2000" spc="-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0070C0"/>
                </a:solidFill>
                <a:latin typeface="Calibri"/>
                <a:cs typeface="Calibri"/>
              </a:rPr>
              <a:t>v</a:t>
            </a:r>
            <a:r>
              <a:rPr sz="2000" spc="-10" dirty="0">
                <a:solidFill>
                  <a:srgbClr val="0070C0"/>
                </a:solidFill>
                <a:latin typeface="Calibri"/>
                <a:cs typeface="Calibri"/>
              </a:rPr>
              <a:t>/v</a:t>
            </a:r>
            <a:endParaRPr sz="2000">
              <a:latin typeface="Calibri"/>
              <a:cs typeface="Calibri"/>
            </a:endParaRPr>
          </a:p>
          <a:p>
            <a:pPr marL="353695" indent="-340995">
              <a:lnSpc>
                <a:spcPts val="2870"/>
              </a:lnSpc>
              <a:buClr>
                <a:srgbClr val="0070C0"/>
              </a:buClr>
              <a:buFont typeface="Arial"/>
              <a:buChar char="•"/>
              <a:tabLst>
                <a:tab pos="354330" algn="l"/>
              </a:tabLst>
            </a:pPr>
            <a:r>
              <a:rPr sz="2400" spc="-15" dirty="0">
                <a:solidFill>
                  <a:srgbClr val="0070C0"/>
                </a:solidFill>
                <a:latin typeface="Calibri"/>
                <a:cs typeface="Calibri"/>
              </a:rPr>
              <a:t>P</a:t>
            </a:r>
            <a:r>
              <a:rPr sz="2400" spc="-50" dirty="0">
                <a:solidFill>
                  <a:srgbClr val="0070C0"/>
                </a:solidFill>
                <a:latin typeface="Calibri"/>
                <a:cs typeface="Calibri"/>
              </a:rPr>
              <a:t>r</a:t>
            </a:r>
            <a:r>
              <a:rPr sz="2400" spc="-5" dirty="0">
                <a:solidFill>
                  <a:srgbClr val="0070C0"/>
                </a:solidFill>
                <a:latin typeface="Calibri"/>
                <a:cs typeface="Calibri"/>
              </a:rPr>
              <a:t>oblema</a:t>
            </a:r>
            <a:r>
              <a:rPr sz="2400" dirty="0">
                <a:solidFill>
                  <a:srgbClr val="0070C0"/>
                </a:solidFill>
                <a:latin typeface="Calibri"/>
                <a:cs typeface="Calibri"/>
              </a:rPr>
              <a:t>:</a:t>
            </a:r>
            <a:r>
              <a:rPr sz="2400" spc="-2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70C0"/>
                </a:solidFill>
                <a:latin typeface="Calibri"/>
                <a:cs typeface="Calibri"/>
              </a:rPr>
              <a:t>ele</a:t>
            </a:r>
            <a:r>
              <a:rPr sz="2400" spc="-50" dirty="0">
                <a:solidFill>
                  <a:srgbClr val="0070C0"/>
                </a:solidFill>
                <a:latin typeface="Calibri"/>
                <a:cs typeface="Calibri"/>
              </a:rPr>
              <a:t>v</a:t>
            </a:r>
            <a:r>
              <a:rPr sz="2400" dirty="0">
                <a:solidFill>
                  <a:srgbClr val="0070C0"/>
                </a:solidFill>
                <a:latin typeface="Calibri"/>
                <a:cs typeface="Calibri"/>
              </a:rPr>
              <a:t>a</a:t>
            </a:r>
            <a:r>
              <a:rPr sz="2400" spc="-5" dirty="0">
                <a:solidFill>
                  <a:srgbClr val="0070C0"/>
                </a:solidFill>
                <a:latin typeface="Calibri"/>
                <a:cs typeface="Calibri"/>
              </a:rPr>
              <a:t>do</a:t>
            </a:r>
            <a:r>
              <a:rPr sz="2400" dirty="0">
                <a:solidFill>
                  <a:srgbClr val="0070C0"/>
                </a:solidFill>
                <a:latin typeface="Calibri"/>
                <a:cs typeface="Calibri"/>
              </a:rPr>
              <a:t>s</a:t>
            </a:r>
            <a:r>
              <a:rPr sz="2400" spc="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70C0"/>
                </a:solidFill>
                <a:latin typeface="Calibri"/>
                <a:cs typeface="Calibri"/>
              </a:rPr>
              <a:t>p</a:t>
            </a:r>
            <a:r>
              <a:rPr sz="2400" spc="-35" dirty="0">
                <a:solidFill>
                  <a:srgbClr val="0070C0"/>
                </a:solidFill>
                <a:latin typeface="Calibri"/>
                <a:cs typeface="Calibri"/>
              </a:rPr>
              <a:t>r</a:t>
            </a:r>
            <a:r>
              <a:rPr sz="2400" dirty="0">
                <a:solidFill>
                  <a:srgbClr val="0070C0"/>
                </a:solidFill>
                <a:latin typeface="Calibri"/>
                <a:cs typeface="Calibri"/>
              </a:rPr>
              <a:t>ecios</a:t>
            </a:r>
            <a:r>
              <a:rPr sz="2400" spc="-1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0070C0"/>
                </a:solidFill>
                <a:latin typeface="Calibri"/>
                <a:cs typeface="Calibri"/>
              </a:rPr>
              <a:t>d</a:t>
            </a:r>
            <a:r>
              <a:rPr sz="2400" spc="-15" dirty="0">
                <a:solidFill>
                  <a:srgbClr val="0070C0"/>
                </a:solidFill>
                <a:latin typeface="Calibri"/>
                <a:cs typeface="Calibri"/>
              </a:rPr>
              <a:t>e</a:t>
            </a:r>
            <a:r>
              <a:rPr sz="240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0070C0"/>
                </a:solidFill>
                <a:latin typeface="Calibri"/>
                <a:cs typeface="Calibri"/>
              </a:rPr>
              <a:t>me</a:t>
            </a:r>
            <a:r>
              <a:rPr sz="2400" spc="-50" dirty="0">
                <a:solidFill>
                  <a:srgbClr val="0070C0"/>
                </a:solidFill>
                <a:latin typeface="Calibri"/>
                <a:cs typeface="Calibri"/>
              </a:rPr>
              <a:t>r</a:t>
            </a:r>
            <a:r>
              <a:rPr sz="2400" spc="-35" dirty="0">
                <a:solidFill>
                  <a:srgbClr val="0070C0"/>
                </a:solidFill>
                <a:latin typeface="Calibri"/>
                <a:cs typeface="Calibri"/>
              </a:rPr>
              <a:t>c</a:t>
            </a:r>
            <a:r>
              <a:rPr sz="2400" dirty="0">
                <a:solidFill>
                  <a:srgbClr val="0070C0"/>
                </a:solidFill>
                <a:latin typeface="Calibri"/>
                <a:cs typeface="Calibri"/>
              </a:rPr>
              <a:t>ado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417967" y="3421379"/>
            <a:ext cx="3563105" cy="17144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346839" y="3421379"/>
            <a:ext cx="3495287" cy="17144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275723" y="5206745"/>
            <a:ext cx="3624827" cy="17144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10" dirty="0"/>
              <a:t>14</a:t>
            </a:fld>
            <a:endParaRPr spc="-1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6695">
              <a:lnSpc>
                <a:spcPct val="100000"/>
              </a:lnSpc>
            </a:pPr>
            <a:r>
              <a:rPr dirty="0"/>
              <a:t>Biodiesel:</a:t>
            </a:r>
            <a:r>
              <a:rPr spc="-25" dirty="0"/>
              <a:t> </a:t>
            </a:r>
            <a:r>
              <a:rPr spc="-35" dirty="0"/>
              <a:t>m</a:t>
            </a:r>
            <a:r>
              <a:rPr spc="-55" dirty="0"/>
              <a:t>at</a:t>
            </a:r>
            <a:r>
              <a:rPr spc="-20" dirty="0"/>
              <a:t>e</a:t>
            </a:r>
            <a:r>
              <a:rPr spc="-5" dirty="0"/>
              <a:t>ria</a:t>
            </a:r>
            <a:r>
              <a:rPr dirty="0"/>
              <a:t>s</a:t>
            </a:r>
            <a:r>
              <a:rPr spc="-15" dirty="0"/>
              <a:t> </a:t>
            </a:r>
            <a:r>
              <a:rPr spc="-5" dirty="0"/>
              <a:t>primas</a:t>
            </a:r>
          </a:p>
        </p:txBody>
      </p:sp>
      <p:sp>
        <p:nvSpPr>
          <p:cNvPr id="3" name="object 3"/>
          <p:cNvSpPr/>
          <p:nvPr/>
        </p:nvSpPr>
        <p:spPr>
          <a:xfrm>
            <a:off x="1346339" y="634745"/>
            <a:ext cx="701034" cy="7498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704967" y="563879"/>
            <a:ext cx="719488" cy="78562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310773" y="1641284"/>
            <a:ext cx="3827145" cy="4032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3695" indent="-340995">
              <a:lnSpc>
                <a:spcPct val="100000"/>
              </a:lnSpc>
              <a:buClr>
                <a:srgbClr val="0070C0"/>
              </a:buClr>
              <a:buFont typeface="Arial"/>
              <a:buChar char="•"/>
              <a:tabLst>
                <a:tab pos="354330" algn="l"/>
              </a:tabLst>
            </a:pPr>
            <a:r>
              <a:rPr sz="2800" spc="-5" dirty="0">
                <a:solidFill>
                  <a:srgbClr val="0070C0"/>
                </a:solidFill>
                <a:latin typeface="Calibri"/>
                <a:cs typeface="Calibri"/>
              </a:rPr>
              <a:t>Nue</a:t>
            </a:r>
            <a:r>
              <a:rPr sz="2800" spc="-45" dirty="0">
                <a:solidFill>
                  <a:srgbClr val="0070C0"/>
                </a:solidFill>
                <a:latin typeface="Calibri"/>
                <a:cs typeface="Calibri"/>
              </a:rPr>
              <a:t>v</a:t>
            </a:r>
            <a:r>
              <a:rPr sz="2800" spc="-5" dirty="0">
                <a:solidFill>
                  <a:srgbClr val="0070C0"/>
                </a:solidFill>
                <a:latin typeface="Calibri"/>
                <a:cs typeface="Calibri"/>
              </a:rPr>
              <a:t>a</a:t>
            </a:r>
            <a:r>
              <a:rPr sz="2800" dirty="0">
                <a:solidFill>
                  <a:srgbClr val="0070C0"/>
                </a:solidFill>
                <a:latin typeface="Calibri"/>
                <a:cs typeface="Calibri"/>
              </a:rPr>
              <a:t>s</a:t>
            </a:r>
            <a:r>
              <a:rPr sz="2800" spc="-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70C0"/>
                </a:solidFill>
                <a:latin typeface="Calibri"/>
                <a:cs typeface="Calibri"/>
              </a:rPr>
              <a:t>m</a:t>
            </a:r>
            <a:r>
              <a:rPr sz="2800" spc="-25" dirty="0">
                <a:solidFill>
                  <a:srgbClr val="0070C0"/>
                </a:solidFill>
                <a:latin typeface="Calibri"/>
                <a:cs typeface="Calibri"/>
              </a:rPr>
              <a:t>a</a:t>
            </a:r>
            <a:r>
              <a:rPr sz="2800" spc="-35" dirty="0">
                <a:solidFill>
                  <a:srgbClr val="0070C0"/>
                </a:solidFill>
                <a:latin typeface="Calibri"/>
                <a:cs typeface="Calibri"/>
              </a:rPr>
              <a:t>t</a:t>
            </a:r>
            <a:r>
              <a:rPr sz="2800" spc="-20" dirty="0">
                <a:solidFill>
                  <a:srgbClr val="0070C0"/>
                </a:solidFill>
                <a:latin typeface="Calibri"/>
                <a:cs typeface="Calibri"/>
              </a:rPr>
              <a:t>e</a:t>
            </a:r>
            <a:r>
              <a:rPr sz="2800" dirty="0">
                <a:solidFill>
                  <a:srgbClr val="0070C0"/>
                </a:solidFill>
                <a:latin typeface="Calibri"/>
                <a:cs typeface="Calibri"/>
              </a:rPr>
              <a:t>rias</a:t>
            </a:r>
            <a:r>
              <a:rPr sz="2800" spc="-2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0070C0"/>
                </a:solidFill>
                <a:latin typeface="Calibri"/>
                <a:cs typeface="Calibri"/>
              </a:rPr>
              <a:t>primas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061095" y="2492501"/>
            <a:ext cx="3281927" cy="214274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068201" y="5062909"/>
            <a:ext cx="289560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0070C0"/>
                </a:solidFill>
                <a:latin typeface="Arial"/>
                <a:cs typeface="Arial"/>
              </a:rPr>
              <a:t>Semillas</a:t>
            </a:r>
            <a:r>
              <a:rPr sz="1800" spc="-15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70C0"/>
                </a:solidFill>
                <a:latin typeface="Arial"/>
                <a:cs typeface="Arial"/>
              </a:rPr>
              <a:t>de</a:t>
            </a:r>
            <a:r>
              <a:rPr sz="1800" spc="-5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0070C0"/>
                </a:solidFill>
                <a:latin typeface="Arial"/>
                <a:cs typeface="Arial"/>
              </a:rPr>
              <a:t>Jatropha</a:t>
            </a:r>
            <a:r>
              <a:rPr sz="1800" i="1" spc="-10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0070C0"/>
                </a:solidFill>
                <a:latin typeface="Arial"/>
                <a:cs typeface="Arial"/>
              </a:rPr>
              <a:t>curcas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061589" y="2135123"/>
            <a:ext cx="2747772" cy="357682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997073" y="6062653"/>
            <a:ext cx="290766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0070C0"/>
                </a:solidFill>
                <a:latin typeface="Arial"/>
                <a:cs typeface="Arial"/>
              </a:rPr>
              <a:t>Planta</a:t>
            </a:r>
            <a:r>
              <a:rPr sz="1800" spc="-15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70C0"/>
                </a:solidFill>
                <a:latin typeface="Arial"/>
                <a:cs typeface="Arial"/>
              </a:rPr>
              <a:t>de</a:t>
            </a:r>
            <a:r>
              <a:rPr sz="1800" spc="-5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0070C0"/>
                </a:solidFill>
                <a:latin typeface="Arial"/>
                <a:cs typeface="Arial"/>
              </a:rPr>
              <a:t>Ricinus</a:t>
            </a:r>
            <a:r>
              <a:rPr sz="1800" i="1" spc="-10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0070C0"/>
                </a:solidFill>
                <a:latin typeface="Arial"/>
                <a:cs typeface="Arial"/>
              </a:rPr>
              <a:t>communis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10" dirty="0"/>
              <a:t>15</a:t>
            </a:fld>
            <a:endParaRPr spc="-1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58623" y="626808"/>
            <a:ext cx="4375150" cy="431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spc="-20" dirty="0">
                <a:latin typeface="Calibri"/>
                <a:cs typeface="Calibri"/>
              </a:rPr>
              <a:t>Biodiesel</a:t>
            </a:r>
            <a:r>
              <a:rPr sz="3200" spc="-10" dirty="0">
                <a:latin typeface="Calibri"/>
                <a:cs typeface="Calibri"/>
              </a:rPr>
              <a:t>: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spc="-30" dirty="0">
                <a:latin typeface="Calibri"/>
                <a:cs typeface="Calibri"/>
              </a:rPr>
              <a:t>m</a:t>
            </a:r>
            <a:r>
              <a:rPr sz="3200" spc="-50" dirty="0">
                <a:latin typeface="Calibri"/>
                <a:cs typeface="Calibri"/>
              </a:rPr>
              <a:t>at</a:t>
            </a:r>
            <a:r>
              <a:rPr sz="3200" spc="-15" dirty="0">
                <a:latin typeface="Calibri"/>
                <a:cs typeface="Calibri"/>
              </a:rPr>
              <a:t>erias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primas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346339" y="634745"/>
            <a:ext cx="701034" cy="7498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704967" y="563879"/>
            <a:ext cx="719488" cy="78562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310773" y="1641284"/>
            <a:ext cx="3827145" cy="4032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3695" indent="-340995">
              <a:lnSpc>
                <a:spcPct val="100000"/>
              </a:lnSpc>
              <a:buClr>
                <a:srgbClr val="0070C0"/>
              </a:buClr>
              <a:buFont typeface="Arial"/>
              <a:buChar char="•"/>
              <a:tabLst>
                <a:tab pos="354330" algn="l"/>
              </a:tabLst>
            </a:pPr>
            <a:r>
              <a:rPr sz="2800" spc="-5" dirty="0">
                <a:solidFill>
                  <a:srgbClr val="0070C0"/>
                </a:solidFill>
                <a:latin typeface="Calibri"/>
                <a:cs typeface="Calibri"/>
              </a:rPr>
              <a:t>Nue</a:t>
            </a:r>
            <a:r>
              <a:rPr sz="2800" spc="-45" dirty="0">
                <a:solidFill>
                  <a:srgbClr val="0070C0"/>
                </a:solidFill>
                <a:latin typeface="Calibri"/>
                <a:cs typeface="Calibri"/>
              </a:rPr>
              <a:t>v</a:t>
            </a:r>
            <a:r>
              <a:rPr sz="2800" spc="-5" dirty="0">
                <a:solidFill>
                  <a:srgbClr val="0070C0"/>
                </a:solidFill>
                <a:latin typeface="Calibri"/>
                <a:cs typeface="Calibri"/>
              </a:rPr>
              <a:t>a</a:t>
            </a:r>
            <a:r>
              <a:rPr sz="2800" dirty="0">
                <a:solidFill>
                  <a:srgbClr val="0070C0"/>
                </a:solidFill>
                <a:latin typeface="Calibri"/>
                <a:cs typeface="Calibri"/>
              </a:rPr>
              <a:t>s</a:t>
            </a:r>
            <a:r>
              <a:rPr sz="2800" spc="-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70C0"/>
                </a:solidFill>
                <a:latin typeface="Calibri"/>
                <a:cs typeface="Calibri"/>
              </a:rPr>
              <a:t>m</a:t>
            </a:r>
            <a:r>
              <a:rPr sz="2800" spc="-25" dirty="0">
                <a:solidFill>
                  <a:srgbClr val="0070C0"/>
                </a:solidFill>
                <a:latin typeface="Calibri"/>
                <a:cs typeface="Calibri"/>
              </a:rPr>
              <a:t>a</a:t>
            </a:r>
            <a:r>
              <a:rPr sz="2800" spc="-35" dirty="0">
                <a:solidFill>
                  <a:srgbClr val="0070C0"/>
                </a:solidFill>
                <a:latin typeface="Calibri"/>
                <a:cs typeface="Calibri"/>
              </a:rPr>
              <a:t>t</a:t>
            </a:r>
            <a:r>
              <a:rPr sz="2800" spc="-20" dirty="0">
                <a:solidFill>
                  <a:srgbClr val="0070C0"/>
                </a:solidFill>
                <a:latin typeface="Calibri"/>
                <a:cs typeface="Calibri"/>
              </a:rPr>
              <a:t>e</a:t>
            </a:r>
            <a:r>
              <a:rPr sz="2800" dirty="0">
                <a:solidFill>
                  <a:srgbClr val="0070C0"/>
                </a:solidFill>
                <a:latin typeface="Calibri"/>
                <a:cs typeface="Calibri"/>
              </a:rPr>
              <a:t>rias</a:t>
            </a:r>
            <a:r>
              <a:rPr sz="2800" spc="-2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0070C0"/>
                </a:solidFill>
                <a:latin typeface="Calibri"/>
                <a:cs typeface="Calibri"/>
              </a:rPr>
              <a:t>primas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489589" y="2206751"/>
            <a:ext cx="7008875" cy="458342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10" dirty="0"/>
              <a:t>16</a:t>
            </a:fld>
            <a:endParaRPr spc="-1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881255" y="618744"/>
            <a:ext cx="4929505" cy="457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dirty="0">
                <a:latin typeface="Calibri"/>
                <a:cs typeface="Calibri"/>
              </a:rPr>
              <a:t>Biodiesel:</a:t>
            </a:r>
            <a:r>
              <a:rPr sz="3600" spc="-25" dirty="0">
                <a:latin typeface="Calibri"/>
                <a:cs typeface="Calibri"/>
              </a:rPr>
              <a:t> </a:t>
            </a:r>
            <a:r>
              <a:rPr sz="3600" spc="-5" dirty="0">
                <a:latin typeface="Calibri"/>
                <a:cs typeface="Calibri"/>
              </a:rPr>
              <a:t>p</a:t>
            </a:r>
            <a:r>
              <a:rPr sz="3600" spc="-50" dirty="0">
                <a:latin typeface="Calibri"/>
                <a:cs typeface="Calibri"/>
              </a:rPr>
              <a:t>r</a:t>
            </a:r>
            <a:r>
              <a:rPr sz="3600" spc="-20" dirty="0">
                <a:latin typeface="Calibri"/>
                <a:cs typeface="Calibri"/>
              </a:rPr>
              <a:t>et</a:t>
            </a:r>
            <a:r>
              <a:rPr sz="3600" spc="-90" dirty="0">
                <a:latin typeface="Calibri"/>
                <a:cs typeface="Calibri"/>
              </a:rPr>
              <a:t>r</a:t>
            </a:r>
            <a:r>
              <a:rPr sz="3600" spc="-40" dirty="0">
                <a:latin typeface="Calibri"/>
                <a:cs typeface="Calibri"/>
              </a:rPr>
              <a:t>a</a:t>
            </a:r>
            <a:r>
              <a:rPr sz="3600" spc="-65" dirty="0">
                <a:latin typeface="Calibri"/>
                <a:cs typeface="Calibri"/>
              </a:rPr>
              <a:t>t</a:t>
            </a:r>
            <a:r>
              <a:rPr sz="3600" spc="-5" dirty="0">
                <a:latin typeface="Calibri"/>
                <a:cs typeface="Calibri"/>
              </a:rPr>
              <a:t>amie</a:t>
            </a:r>
            <a:r>
              <a:rPr sz="3600" spc="-45" dirty="0">
                <a:latin typeface="Calibri"/>
                <a:cs typeface="Calibri"/>
              </a:rPr>
              <a:t>n</a:t>
            </a:r>
            <a:r>
              <a:rPr sz="3600" spc="-60" dirty="0">
                <a:latin typeface="Calibri"/>
                <a:cs typeface="Calibri"/>
              </a:rPr>
              <a:t>t</a:t>
            </a:r>
            <a:r>
              <a:rPr sz="3600" spc="-5" dirty="0">
                <a:latin typeface="Calibri"/>
                <a:cs typeface="Calibri"/>
              </a:rPr>
              <a:t>os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767973" y="1510188"/>
            <a:ext cx="6718934" cy="323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3695" indent="-340995">
              <a:lnSpc>
                <a:spcPct val="100000"/>
              </a:lnSpc>
              <a:buClr>
                <a:srgbClr val="0070C0"/>
              </a:buClr>
              <a:buFont typeface="Arial"/>
              <a:buChar char="•"/>
              <a:tabLst>
                <a:tab pos="354330" algn="l"/>
              </a:tabLst>
            </a:pPr>
            <a:r>
              <a:rPr sz="2400" spc="-15" dirty="0">
                <a:solidFill>
                  <a:srgbClr val="0070C0"/>
                </a:solidFill>
                <a:latin typeface="Calibri"/>
                <a:cs typeface="Calibri"/>
              </a:rPr>
              <a:t>Des</a:t>
            </a:r>
            <a:r>
              <a:rPr sz="2400" spc="-35" dirty="0">
                <a:solidFill>
                  <a:srgbClr val="0070C0"/>
                </a:solidFill>
                <a:latin typeface="Calibri"/>
                <a:cs typeface="Calibri"/>
              </a:rPr>
              <a:t>g</a:t>
            </a:r>
            <a:r>
              <a:rPr sz="2400" dirty="0">
                <a:solidFill>
                  <a:srgbClr val="0070C0"/>
                </a:solidFill>
                <a:latin typeface="Calibri"/>
                <a:cs typeface="Calibri"/>
              </a:rPr>
              <a:t>omado:</a:t>
            </a:r>
            <a:r>
              <a:rPr sz="2400" spc="-2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70C0"/>
                </a:solidFill>
                <a:latin typeface="Calibri"/>
                <a:cs typeface="Calibri"/>
              </a:rPr>
              <a:t>eliminación</a:t>
            </a:r>
            <a:r>
              <a:rPr sz="2400" spc="-3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70C0"/>
                </a:solidFill>
                <a:latin typeface="Calibri"/>
                <a:cs typeface="Calibri"/>
              </a:rPr>
              <a:t>d</a:t>
            </a:r>
            <a:r>
              <a:rPr sz="2400" spc="-15" dirty="0">
                <a:solidFill>
                  <a:srgbClr val="0070C0"/>
                </a:solidFill>
                <a:latin typeface="Calibri"/>
                <a:cs typeface="Calibri"/>
              </a:rPr>
              <a:t>e</a:t>
            </a:r>
            <a:r>
              <a:rPr sz="240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400" spc="-50" dirty="0">
                <a:solidFill>
                  <a:srgbClr val="0070C0"/>
                </a:solidFill>
                <a:latin typeface="Calibri"/>
                <a:cs typeface="Calibri"/>
              </a:rPr>
              <a:t>f</a:t>
            </a:r>
            <a:r>
              <a:rPr sz="2400" dirty="0">
                <a:solidFill>
                  <a:srgbClr val="0070C0"/>
                </a:solidFill>
                <a:latin typeface="Calibri"/>
                <a:cs typeface="Calibri"/>
              </a:rPr>
              <a:t>o</a:t>
            </a:r>
            <a:r>
              <a:rPr sz="2400" spc="-30" dirty="0">
                <a:solidFill>
                  <a:srgbClr val="0070C0"/>
                </a:solidFill>
                <a:latin typeface="Calibri"/>
                <a:cs typeface="Calibri"/>
              </a:rPr>
              <a:t>s</a:t>
            </a:r>
            <a:r>
              <a:rPr sz="2400" spc="-50" dirty="0">
                <a:solidFill>
                  <a:srgbClr val="0070C0"/>
                </a:solidFill>
                <a:latin typeface="Calibri"/>
                <a:cs typeface="Calibri"/>
              </a:rPr>
              <a:t>f</a:t>
            </a:r>
            <a:r>
              <a:rPr sz="2400" dirty="0">
                <a:solidFill>
                  <a:srgbClr val="0070C0"/>
                </a:solidFill>
                <a:latin typeface="Calibri"/>
                <a:cs typeface="Calibri"/>
              </a:rPr>
              <a:t>oglicéridos </a:t>
            </a:r>
            <a:r>
              <a:rPr sz="2400" spc="-10" dirty="0">
                <a:solidFill>
                  <a:srgbClr val="0070C0"/>
                </a:solidFill>
                <a:latin typeface="Calibri"/>
                <a:cs typeface="Calibri"/>
              </a:rPr>
              <a:t>(</a:t>
            </a:r>
            <a:r>
              <a:rPr sz="2400" spc="-40" dirty="0">
                <a:solidFill>
                  <a:srgbClr val="0070C0"/>
                </a:solidFill>
                <a:latin typeface="Calibri"/>
                <a:cs typeface="Calibri"/>
              </a:rPr>
              <a:t>g</a:t>
            </a:r>
            <a:r>
              <a:rPr sz="2400" dirty="0">
                <a:solidFill>
                  <a:srgbClr val="0070C0"/>
                </a:solidFill>
                <a:latin typeface="Calibri"/>
                <a:cs typeface="Calibri"/>
              </a:rPr>
              <a:t>omas)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346339" y="634745"/>
            <a:ext cx="701034" cy="7498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704967" y="563879"/>
            <a:ext cx="719488" cy="78562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849759" y="2069591"/>
            <a:ext cx="6164586" cy="85115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829215" y="2920745"/>
            <a:ext cx="6171739" cy="85725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817755" y="3777995"/>
            <a:ext cx="6168688" cy="85725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807087" y="4635245"/>
            <a:ext cx="6164115" cy="85725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85751" y="5492495"/>
            <a:ext cx="6170218" cy="85725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30871" y="2206751"/>
            <a:ext cx="1718304" cy="408279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775851" y="6349745"/>
            <a:ext cx="6165336" cy="59817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10" dirty="0"/>
              <a:t>17</a:t>
            </a:fld>
            <a:endParaRPr spc="-1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19075">
              <a:lnSpc>
                <a:spcPct val="100000"/>
              </a:lnSpc>
            </a:pPr>
            <a:r>
              <a:rPr dirty="0"/>
              <a:t>Biodiesel:</a:t>
            </a:r>
            <a:r>
              <a:rPr spc="-25" dirty="0"/>
              <a:t> </a:t>
            </a:r>
            <a:r>
              <a:rPr spc="-5" dirty="0"/>
              <a:t>p</a:t>
            </a:r>
            <a:r>
              <a:rPr spc="-50" dirty="0"/>
              <a:t>r</a:t>
            </a:r>
            <a:r>
              <a:rPr spc="-20" dirty="0"/>
              <a:t>et</a:t>
            </a:r>
            <a:r>
              <a:rPr spc="-90" dirty="0"/>
              <a:t>r</a:t>
            </a:r>
            <a:r>
              <a:rPr spc="-40" dirty="0"/>
              <a:t>a</a:t>
            </a:r>
            <a:r>
              <a:rPr spc="-65" dirty="0"/>
              <a:t>t</a:t>
            </a:r>
            <a:r>
              <a:rPr spc="-5" dirty="0"/>
              <a:t>amie</a:t>
            </a:r>
            <a:r>
              <a:rPr spc="-45" dirty="0"/>
              <a:t>n</a:t>
            </a:r>
            <a:r>
              <a:rPr spc="-60" dirty="0"/>
              <a:t>t</a:t>
            </a:r>
            <a:r>
              <a:rPr spc="-5" dirty="0"/>
              <a:t>os</a:t>
            </a:r>
          </a:p>
        </p:txBody>
      </p:sp>
      <p:sp>
        <p:nvSpPr>
          <p:cNvPr id="3" name="object 3"/>
          <p:cNvSpPr/>
          <p:nvPr/>
        </p:nvSpPr>
        <p:spPr>
          <a:xfrm>
            <a:off x="1346339" y="634745"/>
            <a:ext cx="701034" cy="7498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704967" y="563879"/>
            <a:ext cx="719488" cy="78562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74839" y="2920745"/>
            <a:ext cx="9144000" cy="857250"/>
          </a:xfrm>
          <a:custGeom>
            <a:avLst/>
            <a:gdLst/>
            <a:ahLst/>
            <a:cxnLst/>
            <a:rect l="l" t="t" r="r" b="b"/>
            <a:pathLst>
              <a:path w="9144000" h="857250">
                <a:moveTo>
                  <a:pt x="0" y="0"/>
                </a:moveTo>
                <a:lnTo>
                  <a:pt x="0" y="857250"/>
                </a:lnTo>
                <a:lnTo>
                  <a:pt x="9144000" y="857250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08940" indent="-340995">
              <a:lnSpc>
                <a:spcPct val="100000"/>
              </a:lnSpc>
              <a:buClr>
                <a:srgbClr val="0070C0"/>
              </a:buClr>
              <a:buFont typeface="Arial"/>
              <a:buChar char="•"/>
              <a:tabLst>
                <a:tab pos="409575" algn="l"/>
              </a:tabLst>
            </a:pPr>
            <a:r>
              <a:rPr sz="2800" spc="-5" dirty="0"/>
              <a:t>Des</a:t>
            </a:r>
            <a:r>
              <a:rPr sz="2800" spc="-20" dirty="0"/>
              <a:t>g</a:t>
            </a:r>
            <a:r>
              <a:rPr sz="2800" spc="-5" dirty="0"/>
              <a:t>omado</a:t>
            </a:r>
            <a:r>
              <a:rPr sz="2800" dirty="0"/>
              <a:t>:</a:t>
            </a:r>
            <a:r>
              <a:rPr sz="2800" spc="-15" dirty="0"/>
              <a:t> </a:t>
            </a:r>
            <a:r>
              <a:rPr sz="2800" spc="-5" dirty="0"/>
              <a:t>eliminació</a:t>
            </a:r>
            <a:r>
              <a:rPr sz="2800" dirty="0"/>
              <a:t>n</a:t>
            </a:r>
            <a:r>
              <a:rPr sz="2800" spc="-35" dirty="0"/>
              <a:t> </a:t>
            </a:r>
            <a:r>
              <a:rPr sz="2800" spc="-5" dirty="0"/>
              <a:t>d</a:t>
            </a:r>
            <a:r>
              <a:rPr sz="2800" dirty="0"/>
              <a:t>e </a:t>
            </a:r>
            <a:r>
              <a:rPr sz="2800" spc="-60" dirty="0"/>
              <a:t>f</a:t>
            </a:r>
            <a:r>
              <a:rPr sz="2800" spc="-5" dirty="0"/>
              <a:t>o</a:t>
            </a:r>
            <a:r>
              <a:rPr sz="2800" spc="-25" dirty="0"/>
              <a:t>s</a:t>
            </a:r>
            <a:r>
              <a:rPr sz="2800" spc="-60" dirty="0"/>
              <a:t>f</a:t>
            </a:r>
            <a:r>
              <a:rPr sz="2800" spc="-5" dirty="0"/>
              <a:t>oglicéridos</a:t>
            </a:r>
            <a:endParaRPr sz="2800"/>
          </a:p>
          <a:p>
            <a:pPr marL="808990" lvl="1" indent="-283845">
              <a:lnSpc>
                <a:spcPct val="100000"/>
              </a:lnSpc>
              <a:spcBef>
                <a:spcPts val="15"/>
              </a:spcBef>
              <a:buClr>
                <a:srgbClr val="0070C0"/>
              </a:buClr>
              <a:buFont typeface="Arial"/>
              <a:buChar char="–"/>
              <a:tabLst>
                <a:tab pos="809625" algn="l"/>
              </a:tabLst>
            </a:pPr>
            <a:r>
              <a:rPr sz="2400" spc="-25" dirty="0">
                <a:solidFill>
                  <a:srgbClr val="0070C0"/>
                </a:solidFill>
                <a:latin typeface="Calibri"/>
                <a:cs typeface="Calibri"/>
              </a:rPr>
              <a:t>M</a:t>
            </a:r>
            <a:r>
              <a:rPr sz="2400" spc="-40" dirty="0">
                <a:solidFill>
                  <a:srgbClr val="0070C0"/>
                </a:solidFill>
                <a:latin typeface="Calibri"/>
                <a:cs typeface="Calibri"/>
              </a:rPr>
              <a:t>á</a:t>
            </a:r>
            <a:r>
              <a:rPr sz="2400" dirty="0">
                <a:solidFill>
                  <a:srgbClr val="0070C0"/>
                </a:solidFill>
                <a:latin typeface="Calibri"/>
                <a:cs typeface="Calibri"/>
              </a:rPr>
              <a:t>ximo</a:t>
            </a:r>
            <a:r>
              <a:rPr sz="2400" spc="-3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0070C0"/>
                </a:solidFill>
                <a:latin typeface="Calibri"/>
                <a:cs typeface="Calibri"/>
              </a:rPr>
              <a:t>c</a:t>
            </a:r>
            <a:r>
              <a:rPr sz="2400" spc="-5" dirty="0">
                <a:solidFill>
                  <a:srgbClr val="0070C0"/>
                </a:solidFill>
                <a:latin typeface="Calibri"/>
                <a:cs typeface="Calibri"/>
              </a:rPr>
              <a:t>o</a:t>
            </a:r>
            <a:r>
              <a:rPr sz="2400" spc="-40" dirty="0">
                <a:solidFill>
                  <a:srgbClr val="0070C0"/>
                </a:solidFill>
                <a:latin typeface="Calibri"/>
                <a:cs typeface="Calibri"/>
              </a:rPr>
              <a:t>nt</a:t>
            </a:r>
            <a:r>
              <a:rPr sz="2400" spc="-15" dirty="0">
                <a:solidFill>
                  <a:srgbClr val="0070C0"/>
                </a:solidFill>
                <a:latin typeface="Calibri"/>
                <a:cs typeface="Calibri"/>
              </a:rPr>
              <a:t>e</a:t>
            </a:r>
            <a:r>
              <a:rPr sz="2400" spc="-5" dirty="0">
                <a:solidFill>
                  <a:srgbClr val="0070C0"/>
                </a:solidFill>
                <a:latin typeface="Calibri"/>
                <a:cs typeface="Calibri"/>
              </a:rPr>
              <a:t>n</a:t>
            </a:r>
            <a:r>
              <a:rPr sz="2400" dirty="0">
                <a:solidFill>
                  <a:srgbClr val="0070C0"/>
                </a:solidFill>
                <a:latin typeface="Calibri"/>
                <a:cs typeface="Calibri"/>
              </a:rPr>
              <a:t>i</a:t>
            </a:r>
            <a:r>
              <a:rPr sz="2400" spc="-5" dirty="0">
                <a:solidFill>
                  <a:srgbClr val="0070C0"/>
                </a:solidFill>
                <a:latin typeface="Calibri"/>
                <a:cs typeface="Calibri"/>
              </a:rPr>
              <a:t>d</a:t>
            </a:r>
            <a:r>
              <a:rPr sz="2400" dirty="0">
                <a:solidFill>
                  <a:srgbClr val="0070C0"/>
                </a:solidFill>
                <a:latin typeface="Calibri"/>
                <a:cs typeface="Calibri"/>
              </a:rPr>
              <a:t>o</a:t>
            </a:r>
            <a:r>
              <a:rPr sz="2400" spc="-1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0070C0"/>
                </a:solidFill>
                <a:latin typeface="Calibri"/>
                <a:cs typeface="Calibri"/>
              </a:rPr>
              <a:t>en</a:t>
            </a:r>
            <a:r>
              <a:rPr sz="240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0070C0"/>
                </a:solidFill>
                <a:latin typeface="Calibri"/>
                <a:cs typeface="Calibri"/>
              </a:rPr>
              <a:t>P</a:t>
            </a:r>
            <a:r>
              <a:rPr sz="2400" spc="-1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0070C0"/>
                </a:solidFill>
                <a:latin typeface="Calibri"/>
                <a:cs typeface="Calibri"/>
              </a:rPr>
              <a:t>d</a:t>
            </a:r>
            <a:r>
              <a:rPr sz="2400" spc="-15" dirty="0">
                <a:solidFill>
                  <a:srgbClr val="0070C0"/>
                </a:solidFill>
                <a:latin typeface="Calibri"/>
                <a:cs typeface="Calibri"/>
              </a:rPr>
              <a:t>e</a:t>
            </a:r>
            <a:r>
              <a:rPr sz="240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70C0"/>
                </a:solidFill>
                <a:latin typeface="Calibri"/>
                <a:cs typeface="Calibri"/>
              </a:rPr>
              <a:t>biodiese</a:t>
            </a:r>
            <a:r>
              <a:rPr sz="2400" spc="5" dirty="0">
                <a:solidFill>
                  <a:srgbClr val="0070C0"/>
                </a:solidFill>
                <a:latin typeface="Calibri"/>
                <a:cs typeface="Calibri"/>
              </a:rPr>
              <a:t>l</a:t>
            </a:r>
            <a:r>
              <a:rPr sz="2400" spc="-10" dirty="0">
                <a:solidFill>
                  <a:srgbClr val="0070C0"/>
                </a:solidFill>
                <a:latin typeface="Calibri"/>
                <a:cs typeface="Calibri"/>
              </a:rPr>
              <a:t>:</a:t>
            </a:r>
            <a:r>
              <a:rPr sz="2400" spc="-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0070C0"/>
                </a:solidFill>
                <a:latin typeface="Calibri"/>
                <a:cs typeface="Calibri"/>
              </a:rPr>
              <a:t>10 </a:t>
            </a:r>
            <a:r>
              <a:rPr sz="2400" spc="-20" dirty="0">
                <a:solidFill>
                  <a:srgbClr val="0070C0"/>
                </a:solidFill>
                <a:latin typeface="Calibri"/>
                <a:cs typeface="Calibri"/>
              </a:rPr>
              <a:t>m</a:t>
            </a:r>
            <a:r>
              <a:rPr sz="2400" spc="65" dirty="0">
                <a:solidFill>
                  <a:srgbClr val="0070C0"/>
                </a:solidFill>
                <a:latin typeface="Calibri"/>
                <a:cs typeface="Calibri"/>
              </a:rPr>
              <a:t>g</a:t>
            </a:r>
            <a:r>
              <a:rPr sz="2400" spc="-15" dirty="0">
                <a:solidFill>
                  <a:srgbClr val="0070C0"/>
                </a:solidFill>
                <a:latin typeface="Calibri"/>
                <a:cs typeface="Calibri"/>
              </a:rPr>
              <a:t>/kg</a:t>
            </a:r>
            <a:endParaRPr sz="2400">
              <a:latin typeface="Calibri"/>
              <a:cs typeface="Calibri"/>
            </a:endParaRPr>
          </a:p>
          <a:p>
            <a:pPr marL="808990" lvl="1" indent="-283845">
              <a:lnSpc>
                <a:spcPct val="100000"/>
              </a:lnSpc>
              <a:buClr>
                <a:srgbClr val="0070C0"/>
              </a:buClr>
              <a:buFont typeface="Arial"/>
              <a:buChar char="–"/>
              <a:tabLst>
                <a:tab pos="809625" algn="l"/>
              </a:tabLst>
            </a:pPr>
            <a:r>
              <a:rPr sz="2400" spc="-5" dirty="0">
                <a:solidFill>
                  <a:srgbClr val="0070C0"/>
                </a:solidFill>
                <a:latin typeface="Calibri"/>
                <a:cs typeface="Calibri"/>
              </a:rPr>
              <a:t>H</a:t>
            </a:r>
            <a:r>
              <a:rPr sz="2400" spc="-7" baseline="-20833" dirty="0">
                <a:solidFill>
                  <a:srgbClr val="0070C0"/>
                </a:solidFill>
                <a:latin typeface="Calibri"/>
                <a:cs typeface="Calibri"/>
              </a:rPr>
              <a:t>3</a:t>
            </a:r>
            <a:r>
              <a:rPr sz="2400" spc="-15" dirty="0">
                <a:solidFill>
                  <a:srgbClr val="0070C0"/>
                </a:solidFill>
                <a:latin typeface="Calibri"/>
                <a:cs typeface="Calibri"/>
              </a:rPr>
              <a:t>PO</a:t>
            </a:r>
            <a:r>
              <a:rPr sz="2400" baseline="-20833" dirty="0">
                <a:solidFill>
                  <a:srgbClr val="0070C0"/>
                </a:solidFill>
                <a:latin typeface="Calibri"/>
                <a:cs typeface="Calibri"/>
              </a:rPr>
              <a:t>4</a:t>
            </a:r>
            <a:r>
              <a:rPr sz="2400" spc="254" baseline="-20833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0070C0"/>
                </a:solidFill>
                <a:latin typeface="Calibri"/>
                <a:cs typeface="Calibri"/>
              </a:rPr>
              <a:t>60 </a:t>
            </a:r>
            <a:r>
              <a:rPr sz="2400" spc="-20" dirty="0">
                <a:solidFill>
                  <a:srgbClr val="0070C0"/>
                </a:solidFill>
                <a:latin typeface="Calibri"/>
                <a:cs typeface="Calibri"/>
              </a:rPr>
              <a:t>%</a:t>
            </a:r>
            <a:r>
              <a:rPr sz="2400" spc="-1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0070C0"/>
                </a:solidFill>
                <a:latin typeface="Calibri"/>
                <a:cs typeface="Calibri"/>
              </a:rPr>
              <a:t>m</a:t>
            </a:r>
            <a:r>
              <a:rPr sz="2400" dirty="0">
                <a:solidFill>
                  <a:srgbClr val="0070C0"/>
                </a:solidFill>
                <a:latin typeface="Calibri"/>
                <a:cs typeface="Calibri"/>
              </a:rPr>
              <a:t>/</a:t>
            </a:r>
            <a:r>
              <a:rPr sz="2400" spc="-15" dirty="0">
                <a:solidFill>
                  <a:srgbClr val="0070C0"/>
                </a:solidFill>
                <a:latin typeface="Calibri"/>
                <a:cs typeface="Calibri"/>
              </a:rPr>
              <a:t>m:</a:t>
            </a:r>
            <a:r>
              <a:rPr sz="2400" spc="-3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0070C0"/>
                </a:solidFill>
                <a:latin typeface="Calibri"/>
                <a:cs typeface="Calibri"/>
              </a:rPr>
              <a:t>0,2</a:t>
            </a:r>
            <a:r>
              <a:rPr sz="2400" spc="-20" dirty="0">
                <a:solidFill>
                  <a:srgbClr val="0070C0"/>
                </a:solidFill>
                <a:latin typeface="Calibri"/>
                <a:cs typeface="Calibri"/>
              </a:rPr>
              <a:t> %</a:t>
            </a:r>
            <a:r>
              <a:rPr sz="2400" spc="-1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0070C0"/>
                </a:solidFill>
                <a:latin typeface="Calibri"/>
                <a:cs typeface="Calibri"/>
              </a:rPr>
              <a:t>v</a:t>
            </a:r>
            <a:r>
              <a:rPr sz="2400" dirty="0">
                <a:solidFill>
                  <a:srgbClr val="0070C0"/>
                </a:solidFill>
                <a:latin typeface="Calibri"/>
                <a:cs typeface="Calibri"/>
              </a:rPr>
              <a:t>/</a:t>
            </a:r>
            <a:r>
              <a:rPr sz="2400" spc="-15" dirty="0">
                <a:solidFill>
                  <a:srgbClr val="0070C0"/>
                </a:solidFill>
                <a:latin typeface="Calibri"/>
                <a:cs typeface="Calibri"/>
              </a:rPr>
              <a:t>v</a:t>
            </a:r>
            <a:r>
              <a:rPr sz="240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70C0"/>
                </a:solidFill>
                <a:latin typeface="Calibri"/>
                <a:cs typeface="Calibri"/>
              </a:rPr>
              <a:t>d</a:t>
            </a:r>
            <a:r>
              <a:rPr sz="2400" spc="-15" dirty="0">
                <a:solidFill>
                  <a:srgbClr val="0070C0"/>
                </a:solidFill>
                <a:latin typeface="Calibri"/>
                <a:cs typeface="Calibri"/>
              </a:rPr>
              <a:t>e</a:t>
            </a:r>
            <a:r>
              <a:rPr sz="2400" dirty="0">
                <a:solidFill>
                  <a:srgbClr val="0070C0"/>
                </a:solidFill>
                <a:latin typeface="Calibri"/>
                <a:cs typeface="Calibri"/>
              </a:rPr>
              <a:t>l</a:t>
            </a:r>
            <a:r>
              <a:rPr sz="2400" spc="-1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70C0"/>
                </a:solidFill>
                <a:latin typeface="Calibri"/>
                <a:cs typeface="Calibri"/>
              </a:rPr>
              <a:t>a</a:t>
            </a:r>
            <a:r>
              <a:rPr sz="2400" spc="-20" dirty="0">
                <a:solidFill>
                  <a:srgbClr val="0070C0"/>
                </a:solidFill>
                <a:latin typeface="Calibri"/>
                <a:cs typeface="Calibri"/>
              </a:rPr>
              <a:t>c</a:t>
            </a:r>
            <a:r>
              <a:rPr sz="2400" spc="-15" dirty="0">
                <a:solidFill>
                  <a:srgbClr val="0070C0"/>
                </a:solidFill>
                <a:latin typeface="Calibri"/>
                <a:cs typeface="Calibri"/>
              </a:rPr>
              <a:t>e</a:t>
            </a:r>
            <a:r>
              <a:rPr sz="2400" dirty="0">
                <a:solidFill>
                  <a:srgbClr val="0070C0"/>
                </a:solidFill>
                <a:latin typeface="Calibri"/>
                <a:cs typeface="Calibri"/>
              </a:rPr>
              <a:t>i</a:t>
            </a:r>
            <a:r>
              <a:rPr sz="2400" spc="-35" dirty="0">
                <a:solidFill>
                  <a:srgbClr val="0070C0"/>
                </a:solidFill>
                <a:latin typeface="Calibri"/>
                <a:cs typeface="Calibri"/>
              </a:rPr>
              <a:t>t</a:t>
            </a:r>
            <a:r>
              <a:rPr sz="2400" spc="-15" dirty="0">
                <a:solidFill>
                  <a:srgbClr val="0070C0"/>
                </a:solidFill>
                <a:latin typeface="Calibri"/>
                <a:cs typeface="Calibri"/>
              </a:rPr>
              <a:t>e</a:t>
            </a:r>
            <a:r>
              <a:rPr sz="2400" spc="-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70C0"/>
                </a:solidFill>
                <a:latin typeface="Calibri"/>
                <a:cs typeface="Calibri"/>
              </a:rPr>
              <a:t>o</a:t>
            </a:r>
            <a:r>
              <a:rPr sz="2400" spc="-1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0070C0"/>
                </a:solidFill>
                <a:latin typeface="Calibri"/>
                <a:cs typeface="Calibri"/>
              </a:rPr>
              <a:t>g</a:t>
            </a:r>
            <a:r>
              <a:rPr sz="2400" spc="-65" dirty="0">
                <a:solidFill>
                  <a:srgbClr val="0070C0"/>
                </a:solidFill>
                <a:latin typeface="Calibri"/>
                <a:cs typeface="Calibri"/>
              </a:rPr>
              <a:t>r</a:t>
            </a:r>
            <a:r>
              <a:rPr sz="2400" dirty="0">
                <a:solidFill>
                  <a:srgbClr val="0070C0"/>
                </a:solidFill>
                <a:latin typeface="Calibri"/>
                <a:cs typeface="Calibri"/>
              </a:rPr>
              <a:t>a</a:t>
            </a:r>
            <a:r>
              <a:rPr sz="2400" spc="-5" dirty="0">
                <a:solidFill>
                  <a:srgbClr val="0070C0"/>
                </a:solidFill>
                <a:latin typeface="Calibri"/>
                <a:cs typeface="Calibri"/>
              </a:rPr>
              <a:t>s</a:t>
            </a:r>
            <a:r>
              <a:rPr sz="2400" dirty="0">
                <a:solidFill>
                  <a:srgbClr val="0070C0"/>
                </a:solidFill>
                <a:latin typeface="Calibri"/>
                <a:cs typeface="Calibri"/>
              </a:rPr>
              <a:t>a.</a:t>
            </a:r>
            <a:endParaRPr sz="2400">
              <a:latin typeface="Calibri"/>
              <a:cs typeface="Calibri"/>
            </a:endParaRPr>
          </a:p>
          <a:p>
            <a:pPr marL="808990" lvl="1" indent="-283845">
              <a:lnSpc>
                <a:spcPct val="100000"/>
              </a:lnSpc>
              <a:buClr>
                <a:srgbClr val="0070C0"/>
              </a:buClr>
              <a:buFont typeface="Arial"/>
              <a:buChar char="–"/>
              <a:tabLst>
                <a:tab pos="809625" algn="l"/>
              </a:tabLst>
            </a:pPr>
            <a:r>
              <a:rPr sz="2400" spc="-235" dirty="0">
                <a:solidFill>
                  <a:srgbClr val="0070C0"/>
                </a:solidFill>
                <a:latin typeface="Calibri"/>
                <a:cs typeface="Calibri"/>
              </a:rPr>
              <a:t>T</a:t>
            </a:r>
            <a:r>
              <a:rPr sz="2400" spc="-20" dirty="0">
                <a:solidFill>
                  <a:srgbClr val="0070C0"/>
                </a:solidFill>
                <a:latin typeface="Calibri"/>
                <a:cs typeface="Calibri"/>
              </a:rPr>
              <a:t>em</a:t>
            </a:r>
            <a:r>
              <a:rPr sz="2400" spc="-5" dirty="0">
                <a:solidFill>
                  <a:srgbClr val="0070C0"/>
                </a:solidFill>
                <a:latin typeface="Calibri"/>
                <a:cs typeface="Calibri"/>
              </a:rPr>
              <a:t>p</a:t>
            </a:r>
            <a:r>
              <a:rPr sz="2400" spc="-15" dirty="0">
                <a:solidFill>
                  <a:srgbClr val="0070C0"/>
                </a:solidFill>
                <a:latin typeface="Calibri"/>
                <a:cs typeface="Calibri"/>
              </a:rPr>
              <a:t>e</a:t>
            </a:r>
            <a:r>
              <a:rPr sz="2400" spc="-60" dirty="0">
                <a:solidFill>
                  <a:srgbClr val="0070C0"/>
                </a:solidFill>
                <a:latin typeface="Calibri"/>
                <a:cs typeface="Calibri"/>
              </a:rPr>
              <a:t>r</a:t>
            </a:r>
            <a:r>
              <a:rPr sz="2400" spc="-25" dirty="0">
                <a:solidFill>
                  <a:srgbClr val="0070C0"/>
                </a:solidFill>
                <a:latin typeface="Calibri"/>
                <a:cs typeface="Calibri"/>
              </a:rPr>
              <a:t>a</a:t>
            </a:r>
            <a:r>
              <a:rPr sz="2400" spc="-15" dirty="0">
                <a:solidFill>
                  <a:srgbClr val="0070C0"/>
                </a:solidFill>
                <a:latin typeface="Calibri"/>
                <a:cs typeface="Calibri"/>
              </a:rPr>
              <a:t>tu</a:t>
            </a:r>
            <a:r>
              <a:rPr sz="2400" spc="-60" dirty="0">
                <a:solidFill>
                  <a:srgbClr val="0070C0"/>
                </a:solidFill>
                <a:latin typeface="Calibri"/>
                <a:cs typeface="Calibri"/>
              </a:rPr>
              <a:t>r</a:t>
            </a:r>
            <a:r>
              <a:rPr sz="2400" spc="-10" dirty="0">
                <a:solidFill>
                  <a:srgbClr val="0070C0"/>
                </a:solidFill>
                <a:latin typeface="Calibri"/>
                <a:cs typeface="Calibri"/>
              </a:rPr>
              <a:t>a:</a:t>
            </a:r>
            <a:r>
              <a:rPr sz="2400" spc="-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0070C0"/>
                </a:solidFill>
                <a:latin typeface="Calibri"/>
                <a:cs typeface="Calibri"/>
              </a:rPr>
              <a:t>90 </a:t>
            </a:r>
            <a:r>
              <a:rPr sz="2400" spc="-5" dirty="0">
                <a:solidFill>
                  <a:srgbClr val="0070C0"/>
                </a:solidFill>
                <a:latin typeface="Calibri"/>
                <a:cs typeface="Calibri"/>
              </a:rPr>
              <a:t>ºC</a:t>
            </a:r>
            <a:endParaRPr sz="2400">
              <a:latin typeface="Calibri"/>
              <a:cs typeface="Calibri"/>
            </a:endParaRPr>
          </a:p>
          <a:p>
            <a:pPr marL="808990" lvl="1" indent="-283845">
              <a:lnSpc>
                <a:spcPct val="100000"/>
              </a:lnSpc>
              <a:buClr>
                <a:srgbClr val="0070C0"/>
              </a:buClr>
              <a:buFont typeface="Arial"/>
              <a:buChar char="–"/>
              <a:tabLst>
                <a:tab pos="809625" algn="l"/>
              </a:tabLst>
            </a:pPr>
            <a:r>
              <a:rPr sz="2400" spc="-5" dirty="0">
                <a:solidFill>
                  <a:srgbClr val="0070C0"/>
                </a:solidFill>
                <a:latin typeface="Calibri"/>
                <a:cs typeface="Calibri"/>
              </a:rPr>
              <a:t>Tiempo</a:t>
            </a:r>
            <a:r>
              <a:rPr sz="2400" dirty="0">
                <a:solidFill>
                  <a:srgbClr val="0070C0"/>
                </a:solidFill>
                <a:latin typeface="Calibri"/>
                <a:cs typeface="Calibri"/>
              </a:rPr>
              <a:t>:</a:t>
            </a:r>
            <a:r>
              <a:rPr sz="2400" spc="-15" dirty="0">
                <a:solidFill>
                  <a:srgbClr val="0070C0"/>
                </a:solidFill>
                <a:latin typeface="Calibri"/>
                <a:cs typeface="Calibri"/>
              </a:rPr>
              <a:t> 30 </a:t>
            </a:r>
            <a:r>
              <a:rPr sz="2400" spc="-20" dirty="0">
                <a:solidFill>
                  <a:srgbClr val="0070C0"/>
                </a:solidFill>
                <a:latin typeface="Calibri"/>
                <a:cs typeface="Calibri"/>
              </a:rPr>
              <a:t>m</a:t>
            </a:r>
            <a:r>
              <a:rPr sz="2400" spc="-5" dirty="0">
                <a:solidFill>
                  <a:srgbClr val="0070C0"/>
                </a:solidFill>
                <a:latin typeface="Calibri"/>
                <a:cs typeface="Calibri"/>
              </a:rPr>
              <a:t>inu</a:t>
            </a:r>
            <a:r>
              <a:rPr sz="2400" spc="-25" dirty="0">
                <a:solidFill>
                  <a:srgbClr val="0070C0"/>
                </a:solidFill>
                <a:latin typeface="Calibri"/>
                <a:cs typeface="Calibri"/>
              </a:rPr>
              <a:t>t</a:t>
            </a:r>
            <a:r>
              <a:rPr sz="2400" spc="-5" dirty="0">
                <a:solidFill>
                  <a:srgbClr val="0070C0"/>
                </a:solidFill>
                <a:latin typeface="Calibri"/>
                <a:cs typeface="Calibri"/>
              </a:rPr>
              <a:t>os</a:t>
            </a:r>
            <a:endParaRPr sz="2400">
              <a:latin typeface="Calibri"/>
              <a:cs typeface="Calibri"/>
            </a:endParaRPr>
          </a:p>
          <a:p>
            <a:pPr marL="808990" marR="5080" lvl="1" indent="-283845">
              <a:lnSpc>
                <a:spcPts val="2300"/>
              </a:lnSpc>
              <a:spcBef>
                <a:spcPts val="560"/>
              </a:spcBef>
              <a:buClr>
                <a:srgbClr val="0070C0"/>
              </a:buClr>
              <a:buFont typeface="Arial"/>
              <a:buChar char="–"/>
              <a:tabLst>
                <a:tab pos="809625" algn="l"/>
                <a:tab pos="2324735" algn="l"/>
                <a:tab pos="2789555" algn="l"/>
                <a:tab pos="3834129" algn="l"/>
                <a:tab pos="5758815" algn="l"/>
                <a:tab pos="6058535" algn="l"/>
                <a:tab pos="6519545" algn="l"/>
                <a:tab pos="7117080" algn="l"/>
              </a:tabLst>
            </a:pPr>
            <a:r>
              <a:rPr sz="2400" spc="-5" dirty="0">
                <a:solidFill>
                  <a:srgbClr val="0070C0"/>
                </a:solidFill>
                <a:latin typeface="Calibri"/>
                <a:cs typeface="Calibri"/>
              </a:rPr>
              <a:t>Sepa</a:t>
            </a:r>
            <a:r>
              <a:rPr sz="2400" spc="-45" dirty="0">
                <a:solidFill>
                  <a:srgbClr val="0070C0"/>
                </a:solidFill>
                <a:latin typeface="Calibri"/>
                <a:cs typeface="Calibri"/>
              </a:rPr>
              <a:t>r</a:t>
            </a:r>
            <a:r>
              <a:rPr sz="2400" dirty="0">
                <a:solidFill>
                  <a:srgbClr val="0070C0"/>
                </a:solidFill>
                <a:latin typeface="Calibri"/>
                <a:cs typeface="Calibri"/>
              </a:rPr>
              <a:t>ación	</a:t>
            </a:r>
            <a:r>
              <a:rPr sz="2400" spc="-20" dirty="0">
                <a:solidFill>
                  <a:srgbClr val="0070C0"/>
                </a:solidFill>
                <a:latin typeface="Calibri"/>
                <a:cs typeface="Calibri"/>
              </a:rPr>
              <a:t>d</a:t>
            </a:r>
            <a:r>
              <a:rPr sz="2400" spc="-15" dirty="0">
                <a:solidFill>
                  <a:srgbClr val="0070C0"/>
                </a:solidFill>
                <a:latin typeface="Calibri"/>
                <a:cs typeface="Calibri"/>
              </a:rPr>
              <a:t>e</a:t>
            </a:r>
            <a:r>
              <a:rPr sz="2400" dirty="0">
                <a:solidFill>
                  <a:srgbClr val="0070C0"/>
                </a:solidFill>
                <a:latin typeface="Calibri"/>
                <a:cs typeface="Calibri"/>
              </a:rPr>
              <a:t>	</a:t>
            </a:r>
            <a:r>
              <a:rPr sz="2400" spc="-30" dirty="0">
                <a:solidFill>
                  <a:srgbClr val="0070C0"/>
                </a:solidFill>
                <a:latin typeface="Calibri"/>
                <a:cs typeface="Calibri"/>
              </a:rPr>
              <a:t>g</a:t>
            </a:r>
            <a:r>
              <a:rPr sz="2400" spc="-10" dirty="0">
                <a:solidFill>
                  <a:srgbClr val="0070C0"/>
                </a:solidFill>
                <a:latin typeface="Calibri"/>
                <a:cs typeface="Calibri"/>
              </a:rPr>
              <a:t>o</a:t>
            </a:r>
            <a:r>
              <a:rPr sz="2400" spc="-15" dirty="0">
                <a:solidFill>
                  <a:srgbClr val="0070C0"/>
                </a:solidFill>
                <a:latin typeface="Calibri"/>
                <a:cs typeface="Calibri"/>
              </a:rPr>
              <a:t>mas:</a:t>
            </a:r>
            <a:r>
              <a:rPr sz="2400" dirty="0">
                <a:solidFill>
                  <a:srgbClr val="0070C0"/>
                </a:solidFill>
                <a:latin typeface="Calibri"/>
                <a:cs typeface="Calibri"/>
              </a:rPr>
              <a:t>	</a:t>
            </a:r>
            <a:r>
              <a:rPr sz="2400" spc="-15" dirty="0">
                <a:solidFill>
                  <a:srgbClr val="0070C0"/>
                </a:solidFill>
                <a:latin typeface="Calibri"/>
                <a:cs typeface="Calibri"/>
              </a:rPr>
              <a:t>ce</a:t>
            </a:r>
            <a:r>
              <a:rPr sz="2400" spc="-40" dirty="0">
                <a:solidFill>
                  <a:srgbClr val="0070C0"/>
                </a:solidFill>
                <a:latin typeface="Calibri"/>
                <a:cs typeface="Calibri"/>
              </a:rPr>
              <a:t>n</a:t>
            </a:r>
            <a:r>
              <a:rPr sz="2400" spc="-5" dirty="0">
                <a:solidFill>
                  <a:srgbClr val="0070C0"/>
                </a:solidFill>
                <a:latin typeface="Calibri"/>
                <a:cs typeface="Calibri"/>
              </a:rPr>
              <a:t>t</a:t>
            </a:r>
            <a:r>
              <a:rPr sz="2400" dirty="0">
                <a:solidFill>
                  <a:srgbClr val="0070C0"/>
                </a:solidFill>
                <a:latin typeface="Calibri"/>
                <a:cs typeface="Calibri"/>
              </a:rPr>
              <a:t>rifu</a:t>
            </a:r>
            <a:r>
              <a:rPr sz="2400" spc="-50" dirty="0">
                <a:solidFill>
                  <a:srgbClr val="0070C0"/>
                </a:solidFill>
                <a:latin typeface="Calibri"/>
                <a:cs typeface="Calibri"/>
              </a:rPr>
              <a:t>g</a:t>
            </a:r>
            <a:r>
              <a:rPr sz="2400" spc="-5" dirty="0">
                <a:solidFill>
                  <a:srgbClr val="0070C0"/>
                </a:solidFill>
                <a:latin typeface="Calibri"/>
                <a:cs typeface="Calibri"/>
              </a:rPr>
              <a:t>a</a:t>
            </a:r>
            <a:r>
              <a:rPr sz="2400" dirty="0">
                <a:solidFill>
                  <a:srgbClr val="0070C0"/>
                </a:solidFill>
                <a:latin typeface="Calibri"/>
                <a:cs typeface="Calibri"/>
              </a:rPr>
              <a:t>ción	a	</a:t>
            </a:r>
            <a:r>
              <a:rPr sz="2400" spc="-20" dirty="0">
                <a:solidFill>
                  <a:srgbClr val="0070C0"/>
                </a:solidFill>
                <a:latin typeface="Calibri"/>
                <a:cs typeface="Calibri"/>
              </a:rPr>
              <a:t>5</a:t>
            </a:r>
            <a:r>
              <a:rPr sz="2400" spc="-15" dirty="0">
                <a:solidFill>
                  <a:srgbClr val="0070C0"/>
                </a:solidFill>
                <a:latin typeface="Calibri"/>
                <a:cs typeface="Calibri"/>
              </a:rPr>
              <a:t>0</a:t>
            </a:r>
            <a:r>
              <a:rPr sz="2400" dirty="0">
                <a:solidFill>
                  <a:srgbClr val="0070C0"/>
                </a:solidFill>
                <a:latin typeface="Calibri"/>
                <a:cs typeface="Calibri"/>
              </a:rPr>
              <a:t>	</a:t>
            </a:r>
            <a:r>
              <a:rPr sz="2400" spc="-5" dirty="0">
                <a:solidFill>
                  <a:srgbClr val="0070C0"/>
                </a:solidFill>
                <a:latin typeface="Calibri"/>
                <a:cs typeface="Calibri"/>
              </a:rPr>
              <a:t>º</a:t>
            </a:r>
            <a:r>
              <a:rPr sz="2400" dirty="0">
                <a:solidFill>
                  <a:srgbClr val="0070C0"/>
                </a:solidFill>
                <a:latin typeface="Calibri"/>
                <a:cs typeface="Calibri"/>
              </a:rPr>
              <a:t>C	</a:t>
            </a:r>
            <a:r>
              <a:rPr sz="2400" spc="-15" dirty="0">
                <a:solidFill>
                  <a:srgbClr val="0070C0"/>
                </a:solidFill>
                <a:latin typeface="Calibri"/>
                <a:cs typeface="Calibri"/>
              </a:rPr>
              <a:t>y 3000</a:t>
            </a:r>
            <a:r>
              <a:rPr sz="2400" spc="-3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0070C0"/>
                </a:solidFill>
                <a:latin typeface="Calibri"/>
                <a:cs typeface="Calibri"/>
              </a:rPr>
              <a:t>rpm</a:t>
            </a:r>
            <a:r>
              <a:rPr sz="2400" spc="-1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70C0"/>
                </a:solidFill>
                <a:latin typeface="Calibri"/>
                <a:cs typeface="Calibri"/>
              </a:rPr>
              <a:t>du</a:t>
            </a:r>
            <a:r>
              <a:rPr sz="2400" spc="-50" dirty="0">
                <a:solidFill>
                  <a:srgbClr val="0070C0"/>
                </a:solidFill>
                <a:latin typeface="Calibri"/>
                <a:cs typeface="Calibri"/>
              </a:rPr>
              <a:t>r</a:t>
            </a:r>
            <a:r>
              <a:rPr sz="2400" dirty="0">
                <a:solidFill>
                  <a:srgbClr val="0070C0"/>
                </a:solidFill>
                <a:latin typeface="Calibri"/>
                <a:cs typeface="Calibri"/>
              </a:rPr>
              <a:t>a</a:t>
            </a:r>
            <a:r>
              <a:rPr sz="2400" spc="-30" dirty="0">
                <a:solidFill>
                  <a:srgbClr val="0070C0"/>
                </a:solidFill>
                <a:latin typeface="Calibri"/>
                <a:cs typeface="Calibri"/>
              </a:rPr>
              <a:t>n</a:t>
            </a:r>
            <a:r>
              <a:rPr sz="2400" spc="-35" dirty="0">
                <a:solidFill>
                  <a:srgbClr val="0070C0"/>
                </a:solidFill>
                <a:latin typeface="Calibri"/>
                <a:cs typeface="Calibri"/>
              </a:rPr>
              <a:t>t</a:t>
            </a:r>
            <a:r>
              <a:rPr sz="2400" spc="-15" dirty="0">
                <a:solidFill>
                  <a:srgbClr val="0070C0"/>
                </a:solidFill>
                <a:latin typeface="Calibri"/>
                <a:cs typeface="Calibri"/>
              </a:rPr>
              <a:t>e</a:t>
            </a:r>
            <a:r>
              <a:rPr sz="240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0070C0"/>
                </a:solidFill>
                <a:latin typeface="Calibri"/>
                <a:cs typeface="Calibri"/>
              </a:rPr>
              <a:t>15 </a:t>
            </a:r>
            <a:r>
              <a:rPr sz="2400" spc="-20" dirty="0">
                <a:solidFill>
                  <a:srgbClr val="0070C0"/>
                </a:solidFill>
                <a:latin typeface="Calibri"/>
                <a:cs typeface="Calibri"/>
              </a:rPr>
              <a:t>m</a:t>
            </a:r>
            <a:r>
              <a:rPr sz="2400" dirty="0">
                <a:solidFill>
                  <a:srgbClr val="0070C0"/>
                </a:solidFill>
                <a:latin typeface="Calibri"/>
                <a:cs typeface="Calibri"/>
              </a:rPr>
              <a:t>i</a:t>
            </a:r>
            <a:r>
              <a:rPr sz="2400" spc="-5" dirty="0">
                <a:solidFill>
                  <a:srgbClr val="0070C0"/>
                </a:solidFill>
                <a:latin typeface="Calibri"/>
                <a:cs typeface="Calibri"/>
              </a:rPr>
              <a:t>n</a:t>
            </a:r>
            <a:r>
              <a:rPr sz="2400" dirty="0">
                <a:solidFill>
                  <a:srgbClr val="0070C0"/>
                </a:solidFill>
                <a:latin typeface="Calibri"/>
                <a:cs typeface="Calibri"/>
              </a:rPr>
              <a:t>u</a:t>
            </a:r>
            <a:r>
              <a:rPr sz="2400" spc="-35" dirty="0">
                <a:solidFill>
                  <a:srgbClr val="0070C0"/>
                </a:solidFill>
                <a:latin typeface="Calibri"/>
                <a:cs typeface="Calibri"/>
              </a:rPr>
              <a:t>t</a:t>
            </a:r>
            <a:r>
              <a:rPr sz="2400" spc="-5" dirty="0">
                <a:solidFill>
                  <a:srgbClr val="0070C0"/>
                </a:solidFill>
                <a:latin typeface="Calibri"/>
                <a:cs typeface="Calibri"/>
              </a:rPr>
              <a:t>os.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225170" y="4033423"/>
            <a:ext cx="1892935" cy="6413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6545" marR="5080" indent="-284480">
              <a:lnSpc>
                <a:spcPts val="2300"/>
              </a:lnSpc>
            </a:pPr>
            <a:r>
              <a:rPr sz="2400" dirty="0">
                <a:solidFill>
                  <a:srgbClr val="0070C0"/>
                </a:solidFill>
                <a:latin typeface="Arial"/>
                <a:cs typeface="Arial"/>
              </a:rPr>
              <a:t>–</a:t>
            </a:r>
            <a:r>
              <a:rPr sz="2400" spc="235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2400" spc="-60" dirty="0">
                <a:solidFill>
                  <a:srgbClr val="0070C0"/>
                </a:solidFill>
                <a:latin typeface="Calibri"/>
                <a:cs typeface="Calibri"/>
              </a:rPr>
              <a:t>R</a:t>
            </a:r>
            <a:r>
              <a:rPr sz="2400" spc="-5" dirty="0">
                <a:solidFill>
                  <a:srgbClr val="0070C0"/>
                </a:solidFill>
                <a:latin typeface="Calibri"/>
                <a:cs typeface="Calibri"/>
              </a:rPr>
              <a:t>endimie</a:t>
            </a:r>
            <a:r>
              <a:rPr sz="2400" spc="-40" dirty="0">
                <a:solidFill>
                  <a:srgbClr val="0070C0"/>
                </a:solidFill>
                <a:latin typeface="Calibri"/>
                <a:cs typeface="Calibri"/>
              </a:rPr>
              <a:t>n</a:t>
            </a:r>
            <a:r>
              <a:rPr sz="2400" spc="-30" dirty="0">
                <a:solidFill>
                  <a:srgbClr val="0070C0"/>
                </a:solidFill>
                <a:latin typeface="Calibri"/>
                <a:cs typeface="Calibri"/>
              </a:rPr>
              <a:t>t</a:t>
            </a:r>
            <a:r>
              <a:rPr sz="2400" dirty="0">
                <a:solidFill>
                  <a:srgbClr val="0070C0"/>
                </a:solidFill>
                <a:latin typeface="Calibri"/>
                <a:cs typeface="Calibri"/>
              </a:rPr>
              <a:t>o </a:t>
            </a:r>
            <a:r>
              <a:rPr sz="2400" spc="-35" dirty="0">
                <a:solidFill>
                  <a:srgbClr val="0070C0"/>
                </a:solidFill>
                <a:latin typeface="Calibri"/>
                <a:cs typeface="Calibri"/>
              </a:rPr>
              <a:t>g</a:t>
            </a:r>
            <a:r>
              <a:rPr sz="2400" dirty="0">
                <a:solidFill>
                  <a:srgbClr val="0070C0"/>
                </a:solidFill>
                <a:latin typeface="Calibri"/>
                <a:cs typeface="Calibri"/>
              </a:rPr>
              <a:t>omas.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279827" y="4051807"/>
            <a:ext cx="4702175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645795" algn="l"/>
                <a:tab pos="1487805" algn="l"/>
                <a:tab pos="2590800" algn="l"/>
                <a:tab pos="3181985" algn="l"/>
                <a:tab pos="3586479" algn="l"/>
                <a:tab pos="4377055" algn="l"/>
              </a:tabLst>
            </a:pPr>
            <a:r>
              <a:rPr sz="2400" spc="-40" dirty="0">
                <a:solidFill>
                  <a:srgbClr val="0070C0"/>
                </a:solidFill>
                <a:latin typeface="Calibri"/>
                <a:cs typeface="Calibri"/>
              </a:rPr>
              <a:t>c</a:t>
            </a:r>
            <a:r>
              <a:rPr sz="2400" spc="-5" dirty="0">
                <a:solidFill>
                  <a:srgbClr val="0070C0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rgbClr val="0070C0"/>
                </a:solidFill>
                <a:latin typeface="Calibri"/>
                <a:cs typeface="Calibri"/>
              </a:rPr>
              <a:t>n	</a:t>
            </a:r>
            <a:r>
              <a:rPr sz="2400" spc="-20" dirty="0">
                <a:solidFill>
                  <a:srgbClr val="0070C0"/>
                </a:solidFill>
                <a:latin typeface="Calibri"/>
                <a:cs typeface="Calibri"/>
              </a:rPr>
              <a:t>g</a:t>
            </a:r>
            <a:r>
              <a:rPr sz="2400" spc="-65" dirty="0">
                <a:solidFill>
                  <a:srgbClr val="0070C0"/>
                </a:solidFill>
                <a:latin typeface="Calibri"/>
                <a:cs typeface="Calibri"/>
              </a:rPr>
              <a:t>r</a:t>
            </a:r>
            <a:r>
              <a:rPr sz="2400" spc="-5" dirty="0">
                <a:solidFill>
                  <a:srgbClr val="0070C0"/>
                </a:solidFill>
                <a:latin typeface="Calibri"/>
                <a:cs typeface="Calibri"/>
              </a:rPr>
              <a:t>as</a:t>
            </a:r>
            <a:r>
              <a:rPr sz="2400" dirty="0">
                <a:solidFill>
                  <a:srgbClr val="0070C0"/>
                </a:solidFill>
                <a:latin typeface="Calibri"/>
                <a:cs typeface="Calibri"/>
              </a:rPr>
              <a:t>a	a</a:t>
            </a:r>
            <a:r>
              <a:rPr sz="2400" spc="-5" dirty="0">
                <a:solidFill>
                  <a:srgbClr val="0070C0"/>
                </a:solidFill>
                <a:latin typeface="Calibri"/>
                <a:cs typeface="Calibri"/>
              </a:rPr>
              <a:t>nimal</a:t>
            </a:r>
            <a:r>
              <a:rPr sz="2400" dirty="0">
                <a:solidFill>
                  <a:srgbClr val="0070C0"/>
                </a:solidFill>
                <a:latin typeface="Calibri"/>
                <a:cs typeface="Calibri"/>
              </a:rPr>
              <a:t>:	</a:t>
            </a:r>
            <a:r>
              <a:rPr sz="2400" spc="0" dirty="0">
                <a:solidFill>
                  <a:srgbClr val="0070C0"/>
                </a:solidFill>
                <a:latin typeface="Calibri"/>
                <a:cs typeface="Calibri"/>
              </a:rPr>
              <a:t>3</a:t>
            </a:r>
            <a:r>
              <a:rPr sz="2400" spc="-5" dirty="0">
                <a:solidFill>
                  <a:srgbClr val="0070C0"/>
                </a:solidFill>
                <a:latin typeface="Calibri"/>
                <a:cs typeface="Calibri"/>
              </a:rPr>
              <a:t>‐</a:t>
            </a:r>
            <a:r>
              <a:rPr sz="2400" spc="-15" dirty="0">
                <a:solidFill>
                  <a:srgbClr val="0070C0"/>
                </a:solidFill>
                <a:latin typeface="Calibri"/>
                <a:cs typeface="Calibri"/>
              </a:rPr>
              <a:t>5</a:t>
            </a:r>
            <a:r>
              <a:rPr sz="2400" dirty="0">
                <a:solidFill>
                  <a:srgbClr val="0070C0"/>
                </a:solidFill>
                <a:latin typeface="Calibri"/>
                <a:cs typeface="Calibri"/>
              </a:rPr>
              <a:t>	</a:t>
            </a:r>
            <a:r>
              <a:rPr sz="2400" spc="-20" dirty="0">
                <a:solidFill>
                  <a:srgbClr val="0070C0"/>
                </a:solidFill>
                <a:latin typeface="Calibri"/>
                <a:cs typeface="Calibri"/>
              </a:rPr>
              <a:t>%</a:t>
            </a:r>
            <a:r>
              <a:rPr sz="2400" dirty="0">
                <a:solidFill>
                  <a:srgbClr val="0070C0"/>
                </a:solidFill>
                <a:latin typeface="Calibri"/>
                <a:cs typeface="Calibri"/>
              </a:rPr>
              <a:t>	</a:t>
            </a:r>
            <a:r>
              <a:rPr sz="2400" spc="-25" dirty="0">
                <a:solidFill>
                  <a:srgbClr val="0070C0"/>
                </a:solidFill>
                <a:latin typeface="Calibri"/>
                <a:cs typeface="Calibri"/>
              </a:rPr>
              <a:t>m</a:t>
            </a:r>
            <a:r>
              <a:rPr sz="2400" spc="-5" dirty="0">
                <a:solidFill>
                  <a:srgbClr val="0070C0"/>
                </a:solidFill>
                <a:latin typeface="Calibri"/>
                <a:cs typeface="Calibri"/>
              </a:rPr>
              <a:t>/</a:t>
            </a:r>
            <a:r>
              <a:rPr sz="2400" spc="-20" dirty="0">
                <a:solidFill>
                  <a:srgbClr val="0070C0"/>
                </a:solidFill>
                <a:latin typeface="Calibri"/>
                <a:cs typeface="Calibri"/>
              </a:rPr>
              <a:t>m</a:t>
            </a:r>
            <a:r>
              <a:rPr sz="2400" dirty="0">
                <a:solidFill>
                  <a:srgbClr val="0070C0"/>
                </a:solidFill>
                <a:latin typeface="Calibri"/>
                <a:cs typeface="Calibri"/>
              </a:rPr>
              <a:t>	</a:t>
            </a:r>
            <a:r>
              <a:rPr sz="2400" spc="-5" dirty="0">
                <a:solidFill>
                  <a:srgbClr val="0070C0"/>
                </a:solidFill>
                <a:latin typeface="Calibri"/>
                <a:cs typeface="Calibri"/>
              </a:rPr>
              <a:t>d</a:t>
            </a:r>
            <a:r>
              <a:rPr sz="2400" spc="-15" dirty="0">
                <a:solidFill>
                  <a:srgbClr val="0070C0"/>
                </a:solidFill>
                <a:latin typeface="Calibri"/>
                <a:cs typeface="Calibri"/>
              </a:rPr>
              <a:t>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74839" y="4635245"/>
            <a:ext cx="9144000" cy="857250"/>
          </a:xfrm>
          <a:custGeom>
            <a:avLst/>
            <a:gdLst/>
            <a:ahLst/>
            <a:cxnLst/>
            <a:rect l="l" t="t" r="r" b="b"/>
            <a:pathLst>
              <a:path w="9144000" h="857250">
                <a:moveTo>
                  <a:pt x="0" y="0"/>
                </a:moveTo>
                <a:lnTo>
                  <a:pt x="0" y="857250"/>
                </a:lnTo>
                <a:lnTo>
                  <a:pt x="9144000" y="857250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225173" y="4691791"/>
            <a:ext cx="5519420" cy="3486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solidFill>
                  <a:srgbClr val="0070C0"/>
                </a:solidFill>
                <a:latin typeface="Arial"/>
                <a:cs typeface="Arial"/>
              </a:rPr>
              <a:t>–</a:t>
            </a:r>
            <a:r>
              <a:rPr sz="2400" spc="235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70C0"/>
                </a:solidFill>
                <a:latin typeface="Calibri"/>
                <a:cs typeface="Calibri"/>
              </a:rPr>
              <a:t>Co</a:t>
            </a:r>
            <a:r>
              <a:rPr sz="2400" spc="-30" dirty="0">
                <a:solidFill>
                  <a:srgbClr val="0070C0"/>
                </a:solidFill>
                <a:latin typeface="Calibri"/>
                <a:cs typeface="Calibri"/>
              </a:rPr>
              <a:t>n</a:t>
            </a:r>
            <a:r>
              <a:rPr sz="2400" spc="-35" dirty="0">
                <a:solidFill>
                  <a:srgbClr val="0070C0"/>
                </a:solidFill>
                <a:latin typeface="Calibri"/>
                <a:cs typeface="Calibri"/>
              </a:rPr>
              <a:t>t</a:t>
            </a:r>
            <a:r>
              <a:rPr sz="2400" dirty="0">
                <a:solidFill>
                  <a:srgbClr val="0070C0"/>
                </a:solidFill>
                <a:latin typeface="Calibri"/>
                <a:cs typeface="Calibri"/>
              </a:rPr>
              <a:t>enido</a:t>
            </a:r>
            <a:r>
              <a:rPr sz="2400" spc="-2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0070C0"/>
                </a:solidFill>
                <a:latin typeface="Calibri"/>
                <a:cs typeface="Calibri"/>
              </a:rPr>
              <a:t>en</a:t>
            </a:r>
            <a:r>
              <a:rPr sz="240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0070C0"/>
                </a:solidFill>
                <a:latin typeface="Calibri"/>
                <a:cs typeface="Calibri"/>
              </a:rPr>
              <a:t>P</a:t>
            </a:r>
            <a:r>
              <a:rPr sz="2400" spc="-1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70C0"/>
                </a:solidFill>
                <a:latin typeface="Calibri"/>
                <a:cs typeface="Calibri"/>
              </a:rPr>
              <a:t>biodiese</a:t>
            </a:r>
            <a:r>
              <a:rPr sz="2400" dirty="0">
                <a:solidFill>
                  <a:srgbClr val="0070C0"/>
                </a:solidFill>
                <a:latin typeface="Calibri"/>
                <a:cs typeface="Calibri"/>
              </a:rPr>
              <a:t>l</a:t>
            </a:r>
            <a:r>
              <a:rPr sz="2400" spc="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70C0"/>
                </a:solidFill>
                <a:latin typeface="Calibri"/>
                <a:cs typeface="Calibri"/>
              </a:rPr>
              <a:t>final</a:t>
            </a:r>
            <a:r>
              <a:rPr sz="2400" dirty="0">
                <a:solidFill>
                  <a:srgbClr val="0070C0"/>
                </a:solidFill>
                <a:latin typeface="Calibri"/>
                <a:cs typeface="Calibri"/>
              </a:rPr>
              <a:t>:</a:t>
            </a:r>
            <a:r>
              <a:rPr sz="2400" spc="-1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0070C0"/>
                </a:solidFill>
                <a:latin typeface="Calibri"/>
                <a:cs typeface="Calibri"/>
              </a:rPr>
              <a:t>3,1 </a:t>
            </a:r>
            <a:r>
              <a:rPr sz="2400" spc="-20" dirty="0">
                <a:solidFill>
                  <a:srgbClr val="0070C0"/>
                </a:solidFill>
                <a:latin typeface="Calibri"/>
                <a:cs typeface="Calibri"/>
              </a:rPr>
              <a:t>mg </a:t>
            </a:r>
            <a:r>
              <a:rPr sz="2400" spc="-15" dirty="0">
                <a:solidFill>
                  <a:srgbClr val="0070C0"/>
                </a:solidFill>
                <a:latin typeface="Calibri"/>
                <a:cs typeface="Calibri"/>
              </a:rPr>
              <a:t>/kg.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10" dirty="0"/>
              <a:t>18</a:t>
            </a:fld>
            <a:endParaRPr spc="-1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19075">
              <a:lnSpc>
                <a:spcPct val="100000"/>
              </a:lnSpc>
            </a:pPr>
            <a:r>
              <a:rPr dirty="0"/>
              <a:t>Biodiesel:</a:t>
            </a:r>
            <a:r>
              <a:rPr spc="-25" dirty="0"/>
              <a:t> </a:t>
            </a:r>
            <a:r>
              <a:rPr spc="-5" dirty="0"/>
              <a:t>p</a:t>
            </a:r>
            <a:r>
              <a:rPr spc="-50" dirty="0"/>
              <a:t>r</a:t>
            </a:r>
            <a:r>
              <a:rPr spc="-20" dirty="0"/>
              <a:t>et</a:t>
            </a:r>
            <a:r>
              <a:rPr spc="-90" dirty="0"/>
              <a:t>r</a:t>
            </a:r>
            <a:r>
              <a:rPr spc="-40" dirty="0"/>
              <a:t>a</a:t>
            </a:r>
            <a:r>
              <a:rPr spc="-65" dirty="0"/>
              <a:t>t</a:t>
            </a:r>
            <a:r>
              <a:rPr spc="-5" dirty="0"/>
              <a:t>amie</a:t>
            </a:r>
            <a:r>
              <a:rPr spc="-45" dirty="0"/>
              <a:t>n</a:t>
            </a:r>
            <a:r>
              <a:rPr spc="-60" dirty="0"/>
              <a:t>t</a:t>
            </a:r>
            <a:r>
              <a:rPr spc="-5" dirty="0"/>
              <a:t>os</a:t>
            </a:r>
          </a:p>
        </p:txBody>
      </p:sp>
      <p:sp>
        <p:nvSpPr>
          <p:cNvPr id="3" name="object 3"/>
          <p:cNvSpPr/>
          <p:nvPr/>
        </p:nvSpPr>
        <p:spPr>
          <a:xfrm>
            <a:off x="1346339" y="634745"/>
            <a:ext cx="701034" cy="7498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704967" y="563879"/>
            <a:ext cx="719488" cy="78562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74839" y="2063495"/>
            <a:ext cx="9144000" cy="857250"/>
          </a:xfrm>
          <a:custGeom>
            <a:avLst/>
            <a:gdLst/>
            <a:ahLst/>
            <a:cxnLst/>
            <a:rect l="l" t="t" r="r" b="b"/>
            <a:pathLst>
              <a:path w="9144000" h="857250">
                <a:moveTo>
                  <a:pt x="0" y="0"/>
                </a:moveTo>
                <a:lnTo>
                  <a:pt x="0" y="857250"/>
                </a:lnTo>
                <a:lnTo>
                  <a:pt x="9144000" y="857250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74839" y="2920745"/>
            <a:ext cx="9144000" cy="857250"/>
          </a:xfrm>
          <a:custGeom>
            <a:avLst/>
            <a:gdLst/>
            <a:ahLst/>
            <a:cxnLst/>
            <a:rect l="l" t="t" r="r" b="b"/>
            <a:pathLst>
              <a:path w="9144000" h="857250">
                <a:moveTo>
                  <a:pt x="0" y="0"/>
                </a:moveTo>
                <a:lnTo>
                  <a:pt x="0" y="857250"/>
                </a:lnTo>
                <a:lnTo>
                  <a:pt x="9144000" y="857250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08940" indent="-340995">
              <a:lnSpc>
                <a:spcPct val="100000"/>
              </a:lnSpc>
              <a:buClr>
                <a:srgbClr val="0070C0"/>
              </a:buClr>
              <a:buFont typeface="Arial"/>
              <a:buChar char="•"/>
              <a:tabLst>
                <a:tab pos="409575" algn="l"/>
              </a:tabLst>
            </a:pPr>
            <a:r>
              <a:rPr spc="-5" dirty="0"/>
              <a:t>E</a:t>
            </a:r>
            <a:r>
              <a:rPr spc="-35" dirty="0"/>
              <a:t>st</a:t>
            </a:r>
            <a:r>
              <a:rPr dirty="0"/>
              <a:t>erifi</a:t>
            </a:r>
            <a:r>
              <a:rPr spc="-30" dirty="0"/>
              <a:t>c</a:t>
            </a:r>
            <a:r>
              <a:rPr dirty="0"/>
              <a:t>ación</a:t>
            </a:r>
            <a:r>
              <a:rPr spc="-15" dirty="0"/>
              <a:t> </a:t>
            </a:r>
            <a:r>
              <a:rPr spc="-20" dirty="0"/>
              <a:t>d</a:t>
            </a:r>
            <a:r>
              <a:rPr spc="-15" dirty="0"/>
              <a:t>e</a:t>
            </a:r>
            <a:r>
              <a:rPr dirty="0"/>
              <a:t> </a:t>
            </a:r>
            <a:r>
              <a:rPr spc="-5" dirty="0"/>
              <a:t>ácido</a:t>
            </a:r>
            <a:r>
              <a:rPr dirty="0"/>
              <a:t>s</a:t>
            </a:r>
            <a:r>
              <a:rPr spc="-15" dirty="0"/>
              <a:t> g</a:t>
            </a:r>
            <a:r>
              <a:rPr spc="-60" dirty="0"/>
              <a:t>r</a:t>
            </a:r>
            <a:r>
              <a:rPr spc="-5" dirty="0"/>
              <a:t>aso</a:t>
            </a:r>
            <a:r>
              <a:rPr dirty="0"/>
              <a:t>s</a:t>
            </a:r>
            <a:r>
              <a:rPr spc="-15" dirty="0"/>
              <a:t> </a:t>
            </a:r>
            <a:r>
              <a:rPr spc="-5" dirty="0"/>
              <a:t>lib</a:t>
            </a:r>
            <a:r>
              <a:rPr spc="-35" dirty="0"/>
              <a:t>r</a:t>
            </a:r>
            <a:r>
              <a:rPr spc="-15" dirty="0"/>
              <a:t>es</a:t>
            </a:r>
            <a:r>
              <a:rPr spc="-5" dirty="0"/>
              <a:t> (F</a:t>
            </a:r>
            <a:r>
              <a:rPr spc="-140" dirty="0"/>
              <a:t>F</a:t>
            </a:r>
            <a:r>
              <a:rPr spc="-15" dirty="0"/>
              <a:t>A)</a:t>
            </a:r>
          </a:p>
          <a:p>
            <a:pPr marL="808990" marR="5080" lvl="1" indent="-283845">
              <a:lnSpc>
                <a:spcPts val="1920"/>
              </a:lnSpc>
              <a:spcBef>
                <a:spcPts val="480"/>
              </a:spcBef>
              <a:buClr>
                <a:srgbClr val="0070C0"/>
              </a:buClr>
              <a:buFont typeface="Arial"/>
              <a:buChar char="–"/>
              <a:tabLst>
                <a:tab pos="809625" algn="l"/>
              </a:tabLst>
            </a:pPr>
            <a:r>
              <a:rPr sz="2000" spc="-15" dirty="0">
                <a:solidFill>
                  <a:srgbClr val="0070C0"/>
                </a:solidFill>
                <a:latin typeface="Calibri"/>
                <a:cs typeface="Calibri"/>
              </a:rPr>
              <a:t>No </a:t>
            </a:r>
            <a:r>
              <a:rPr sz="2000" spc="-4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0070C0"/>
                </a:solidFill>
                <a:latin typeface="Calibri"/>
                <a:cs typeface="Calibri"/>
              </a:rPr>
              <a:t>s</a:t>
            </a:r>
            <a:r>
              <a:rPr sz="2000" spc="-10" dirty="0">
                <a:solidFill>
                  <a:srgbClr val="0070C0"/>
                </a:solidFill>
                <a:latin typeface="Calibri"/>
                <a:cs typeface="Calibri"/>
              </a:rPr>
              <a:t>e</a:t>
            </a:r>
            <a:r>
              <a:rPr sz="200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spc="-3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0070C0"/>
                </a:solidFill>
                <a:latin typeface="Calibri"/>
                <a:cs typeface="Calibri"/>
              </a:rPr>
              <a:t>pued</a:t>
            </a:r>
            <a:r>
              <a:rPr sz="2000" spc="-10" dirty="0">
                <a:solidFill>
                  <a:srgbClr val="0070C0"/>
                </a:solidFill>
                <a:latin typeface="Calibri"/>
                <a:cs typeface="Calibri"/>
              </a:rPr>
              <a:t>e</a:t>
            </a:r>
            <a:r>
              <a:rPr sz="200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0070C0"/>
                </a:solidFill>
                <a:latin typeface="Calibri"/>
                <a:cs typeface="Calibri"/>
              </a:rPr>
              <a:t>some</a:t>
            </a:r>
            <a:r>
              <a:rPr sz="2000" spc="-30" dirty="0">
                <a:solidFill>
                  <a:srgbClr val="0070C0"/>
                </a:solidFill>
                <a:latin typeface="Calibri"/>
                <a:cs typeface="Calibri"/>
              </a:rPr>
              <a:t>t</a:t>
            </a:r>
            <a:r>
              <a:rPr sz="2000" spc="-5" dirty="0">
                <a:solidFill>
                  <a:srgbClr val="0070C0"/>
                </a:solidFill>
                <a:latin typeface="Calibri"/>
                <a:cs typeface="Calibri"/>
              </a:rPr>
              <a:t>e</a:t>
            </a:r>
            <a:r>
              <a:rPr sz="2000" spc="-10" dirty="0">
                <a:solidFill>
                  <a:srgbClr val="0070C0"/>
                </a:solidFill>
                <a:latin typeface="Calibri"/>
                <a:cs typeface="Calibri"/>
              </a:rPr>
              <a:t>r</a:t>
            </a:r>
            <a:r>
              <a:rPr sz="200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spc="-4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70C0"/>
                </a:solidFill>
                <a:latin typeface="Calibri"/>
                <a:cs typeface="Calibri"/>
              </a:rPr>
              <a:t>a</a:t>
            </a:r>
            <a:r>
              <a:rPr sz="200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spc="-3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70C0"/>
                </a:solidFill>
                <a:latin typeface="Calibri"/>
                <a:cs typeface="Calibri"/>
              </a:rPr>
              <a:t>t</a:t>
            </a:r>
            <a:r>
              <a:rPr sz="2000" spc="-55" dirty="0">
                <a:solidFill>
                  <a:srgbClr val="0070C0"/>
                </a:solidFill>
                <a:latin typeface="Calibri"/>
                <a:cs typeface="Calibri"/>
              </a:rPr>
              <a:t>r</a:t>
            </a:r>
            <a:r>
              <a:rPr sz="2000" spc="-5" dirty="0">
                <a:solidFill>
                  <a:srgbClr val="0070C0"/>
                </a:solidFill>
                <a:latin typeface="Calibri"/>
                <a:cs typeface="Calibri"/>
              </a:rPr>
              <a:t>a</a:t>
            </a:r>
            <a:r>
              <a:rPr sz="2000" spc="-15" dirty="0">
                <a:solidFill>
                  <a:srgbClr val="0070C0"/>
                </a:solidFill>
                <a:latin typeface="Calibri"/>
                <a:cs typeface="Calibri"/>
              </a:rPr>
              <a:t>ns</a:t>
            </a:r>
            <a:r>
              <a:rPr sz="2000" dirty="0">
                <a:solidFill>
                  <a:srgbClr val="0070C0"/>
                </a:solidFill>
                <a:latin typeface="Calibri"/>
                <a:cs typeface="Calibri"/>
              </a:rPr>
              <a:t>e</a:t>
            </a:r>
            <a:r>
              <a:rPr sz="2000" spc="-30" dirty="0">
                <a:solidFill>
                  <a:srgbClr val="0070C0"/>
                </a:solidFill>
                <a:latin typeface="Calibri"/>
                <a:cs typeface="Calibri"/>
              </a:rPr>
              <a:t>st</a:t>
            </a:r>
            <a:r>
              <a:rPr sz="2000" spc="-5" dirty="0">
                <a:solidFill>
                  <a:srgbClr val="0070C0"/>
                </a:solidFill>
                <a:latin typeface="Calibri"/>
                <a:cs typeface="Calibri"/>
              </a:rPr>
              <a:t>eri</a:t>
            </a:r>
            <a:r>
              <a:rPr sz="2000" spc="5" dirty="0">
                <a:solidFill>
                  <a:srgbClr val="0070C0"/>
                </a:solidFill>
                <a:latin typeface="Calibri"/>
                <a:cs typeface="Calibri"/>
              </a:rPr>
              <a:t>f</a:t>
            </a:r>
            <a:r>
              <a:rPr sz="2000" spc="-15" dirty="0">
                <a:solidFill>
                  <a:srgbClr val="0070C0"/>
                </a:solidFill>
                <a:latin typeface="Calibri"/>
                <a:cs typeface="Calibri"/>
              </a:rPr>
              <a:t>icación</a:t>
            </a:r>
            <a:r>
              <a:rPr sz="200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spc="-3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0070C0"/>
                </a:solidFill>
                <a:latin typeface="Calibri"/>
                <a:cs typeface="Calibri"/>
              </a:rPr>
              <a:t>ma</a:t>
            </a:r>
            <a:r>
              <a:rPr sz="2000" spc="-35" dirty="0">
                <a:solidFill>
                  <a:srgbClr val="0070C0"/>
                </a:solidFill>
                <a:latin typeface="Calibri"/>
                <a:cs typeface="Calibri"/>
              </a:rPr>
              <a:t>t</a:t>
            </a:r>
            <a:r>
              <a:rPr sz="2000" spc="-5" dirty="0">
                <a:solidFill>
                  <a:srgbClr val="0070C0"/>
                </a:solidFill>
                <a:latin typeface="Calibri"/>
                <a:cs typeface="Calibri"/>
              </a:rPr>
              <a:t>e</a:t>
            </a:r>
            <a:r>
              <a:rPr sz="2000" spc="-10" dirty="0">
                <a:solidFill>
                  <a:srgbClr val="0070C0"/>
                </a:solidFill>
                <a:latin typeface="Calibri"/>
                <a:cs typeface="Calibri"/>
              </a:rPr>
              <a:t>rias</a:t>
            </a:r>
            <a:r>
              <a:rPr sz="200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spc="-5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70C0"/>
                </a:solidFill>
                <a:latin typeface="Calibri"/>
                <a:cs typeface="Calibri"/>
              </a:rPr>
              <a:t>primas</a:t>
            </a:r>
            <a:r>
              <a:rPr sz="2000" spc="-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spc="-30" dirty="0">
                <a:solidFill>
                  <a:srgbClr val="0070C0"/>
                </a:solidFill>
                <a:latin typeface="Calibri"/>
                <a:cs typeface="Calibri"/>
              </a:rPr>
              <a:t>c</a:t>
            </a:r>
            <a:r>
              <a:rPr sz="2000" spc="-15" dirty="0">
                <a:solidFill>
                  <a:srgbClr val="0070C0"/>
                </a:solidFill>
                <a:latin typeface="Calibri"/>
                <a:cs typeface="Calibri"/>
              </a:rPr>
              <a:t>on</a:t>
            </a:r>
            <a:r>
              <a:rPr sz="2000" spc="-1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70C0"/>
                </a:solidFill>
                <a:latin typeface="Calibri"/>
                <a:cs typeface="Calibri"/>
              </a:rPr>
              <a:t>F</a:t>
            </a:r>
            <a:r>
              <a:rPr sz="2000" spc="-120" dirty="0">
                <a:solidFill>
                  <a:srgbClr val="0070C0"/>
                </a:solidFill>
                <a:latin typeface="Calibri"/>
                <a:cs typeface="Calibri"/>
              </a:rPr>
              <a:t>F</a:t>
            </a:r>
            <a:r>
              <a:rPr sz="2000" spc="-15" dirty="0">
                <a:solidFill>
                  <a:srgbClr val="0070C0"/>
                </a:solidFill>
                <a:latin typeface="Calibri"/>
                <a:cs typeface="Calibri"/>
              </a:rPr>
              <a:t>A</a:t>
            </a:r>
            <a:r>
              <a:rPr sz="2000" spc="1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70C0"/>
                </a:solidFill>
                <a:latin typeface="Calibri"/>
                <a:cs typeface="Calibri"/>
              </a:rPr>
              <a:t>&gt;</a:t>
            </a:r>
            <a:r>
              <a:rPr sz="200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70C0"/>
                </a:solidFill>
                <a:latin typeface="Calibri"/>
                <a:cs typeface="Calibri"/>
              </a:rPr>
              <a:t>1,5‐</a:t>
            </a:r>
            <a:r>
              <a:rPr sz="2000" spc="-15" dirty="0">
                <a:solidFill>
                  <a:srgbClr val="0070C0"/>
                </a:solidFill>
                <a:latin typeface="Calibri"/>
                <a:cs typeface="Calibri"/>
              </a:rPr>
              <a:t>2</a:t>
            </a:r>
            <a:r>
              <a:rPr sz="2000" spc="-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70C0"/>
                </a:solidFill>
                <a:latin typeface="Calibri"/>
                <a:cs typeface="Calibri"/>
              </a:rPr>
              <a:t>º</a:t>
            </a:r>
            <a:r>
              <a:rPr sz="200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70C0"/>
                </a:solidFill>
                <a:latin typeface="Calibri"/>
                <a:cs typeface="Calibri"/>
              </a:rPr>
              <a:t>por</a:t>
            </a:r>
            <a:r>
              <a:rPr sz="2000" spc="-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spc="-40" dirty="0">
                <a:solidFill>
                  <a:srgbClr val="0070C0"/>
                </a:solidFill>
                <a:latin typeface="Calibri"/>
                <a:cs typeface="Calibri"/>
              </a:rPr>
              <a:t>e</a:t>
            </a:r>
            <a:r>
              <a:rPr sz="2000" spc="-60" dirty="0">
                <a:solidFill>
                  <a:srgbClr val="0070C0"/>
                </a:solidFill>
                <a:latin typeface="Calibri"/>
                <a:cs typeface="Calibri"/>
              </a:rPr>
              <a:t>x</a:t>
            </a:r>
            <a:r>
              <a:rPr sz="2000" spc="-10" dirty="0">
                <a:solidFill>
                  <a:srgbClr val="0070C0"/>
                </a:solidFill>
                <a:latin typeface="Calibri"/>
                <a:cs typeface="Calibri"/>
              </a:rPr>
              <a:t>cesi</a:t>
            </a:r>
            <a:r>
              <a:rPr sz="2000" spc="-45" dirty="0">
                <a:solidFill>
                  <a:srgbClr val="0070C0"/>
                </a:solidFill>
                <a:latin typeface="Calibri"/>
                <a:cs typeface="Calibri"/>
              </a:rPr>
              <a:t>v</a:t>
            </a:r>
            <a:r>
              <a:rPr sz="2000" spc="-10" dirty="0">
                <a:solidFill>
                  <a:srgbClr val="0070C0"/>
                </a:solidFill>
                <a:latin typeface="Calibri"/>
                <a:cs typeface="Calibri"/>
              </a:rPr>
              <a:t>a</a:t>
            </a:r>
            <a:r>
              <a:rPr sz="2000" spc="2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spc="-55" dirty="0">
                <a:solidFill>
                  <a:srgbClr val="0070C0"/>
                </a:solidFill>
                <a:latin typeface="Calibri"/>
                <a:cs typeface="Calibri"/>
              </a:rPr>
              <a:t>f</a:t>
            </a:r>
            <a:r>
              <a:rPr sz="2000" spc="-10" dirty="0">
                <a:solidFill>
                  <a:srgbClr val="0070C0"/>
                </a:solidFill>
                <a:latin typeface="Calibri"/>
                <a:cs typeface="Calibri"/>
              </a:rPr>
              <a:t>ormación</a:t>
            </a:r>
            <a:r>
              <a:rPr sz="2000" spc="1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0070C0"/>
                </a:solidFill>
                <a:latin typeface="Calibri"/>
                <a:cs typeface="Calibri"/>
              </a:rPr>
              <a:t>de</a:t>
            </a:r>
            <a:r>
              <a:rPr sz="200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70C0"/>
                </a:solidFill>
                <a:latin typeface="Calibri"/>
                <a:cs typeface="Calibri"/>
              </a:rPr>
              <a:t>jabones</a:t>
            </a:r>
            <a:endParaRPr sz="2000">
              <a:latin typeface="Calibri"/>
              <a:cs typeface="Calibri"/>
            </a:endParaRPr>
          </a:p>
          <a:p>
            <a:pPr marL="808990" lvl="1" indent="-283845">
              <a:lnSpc>
                <a:spcPct val="100000"/>
              </a:lnSpc>
              <a:spcBef>
                <a:spcPts val="15"/>
              </a:spcBef>
              <a:buClr>
                <a:srgbClr val="0070C0"/>
              </a:buClr>
              <a:buFont typeface="Arial"/>
              <a:buChar char="–"/>
              <a:tabLst>
                <a:tab pos="809625" algn="l"/>
              </a:tabLst>
            </a:pPr>
            <a:r>
              <a:rPr sz="2000" spc="-15" dirty="0">
                <a:solidFill>
                  <a:srgbClr val="0070C0"/>
                </a:solidFill>
                <a:latin typeface="Calibri"/>
                <a:cs typeface="Calibri"/>
              </a:rPr>
              <a:t>R</a:t>
            </a:r>
            <a:r>
              <a:rPr sz="2000" spc="-10" dirty="0">
                <a:solidFill>
                  <a:srgbClr val="0070C0"/>
                </a:solidFill>
                <a:latin typeface="Calibri"/>
                <a:cs typeface="Calibri"/>
              </a:rPr>
              <a:t>‐</a:t>
            </a:r>
            <a:r>
              <a:rPr sz="2000" spc="-35" dirty="0">
                <a:solidFill>
                  <a:srgbClr val="0070C0"/>
                </a:solidFill>
                <a:latin typeface="Calibri"/>
                <a:cs typeface="Calibri"/>
              </a:rPr>
              <a:t>C</a:t>
            </a:r>
            <a:r>
              <a:rPr sz="2000" spc="-20" dirty="0">
                <a:solidFill>
                  <a:srgbClr val="0070C0"/>
                </a:solidFill>
                <a:latin typeface="Calibri"/>
                <a:cs typeface="Calibri"/>
              </a:rPr>
              <a:t>OO</a:t>
            </a:r>
            <a:r>
              <a:rPr sz="2000" spc="-15" dirty="0">
                <a:solidFill>
                  <a:srgbClr val="0070C0"/>
                </a:solidFill>
                <a:latin typeface="Calibri"/>
                <a:cs typeface="Calibri"/>
              </a:rPr>
              <a:t>H</a:t>
            </a:r>
            <a:r>
              <a:rPr sz="2000" dirty="0">
                <a:solidFill>
                  <a:srgbClr val="0070C0"/>
                </a:solidFill>
                <a:latin typeface="Calibri"/>
                <a:cs typeface="Calibri"/>
              </a:rPr>
              <a:t>  </a:t>
            </a:r>
            <a:r>
              <a:rPr sz="2000" spc="-10" dirty="0">
                <a:solidFill>
                  <a:srgbClr val="0070C0"/>
                </a:solidFill>
                <a:latin typeface="Calibri"/>
                <a:cs typeface="Calibri"/>
              </a:rPr>
              <a:t>+</a:t>
            </a:r>
            <a:r>
              <a:rPr sz="200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0070C0"/>
                </a:solidFill>
                <a:latin typeface="Calibri"/>
                <a:cs typeface="Calibri"/>
              </a:rPr>
              <a:t>C</a:t>
            </a:r>
            <a:r>
              <a:rPr sz="2000" spc="-20" dirty="0">
                <a:solidFill>
                  <a:srgbClr val="0070C0"/>
                </a:solidFill>
                <a:latin typeface="Calibri"/>
                <a:cs typeface="Calibri"/>
              </a:rPr>
              <a:t>H</a:t>
            </a:r>
            <a:r>
              <a:rPr sz="1950" spc="15" baseline="-21367" dirty="0">
                <a:solidFill>
                  <a:srgbClr val="0070C0"/>
                </a:solidFill>
                <a:latin typeface="Calibri"/>
                <a:cs typeface="Calibri"/>
              </a:rPr>
              <a:t>3</a:t>
            </a:r>
            <a:r>
              <a:rPr sz="2000" spc="-20" dirty="0">
                <a:solidFill>
                  <a:srgbClr val="0070C0"/>
                </a:solidFill>
                <a:latin typeface="Calibri"/>
                <a:cs typeface="Calibri"/>
              </a:rPr>
              <a:t>O</a:t>
            </a:r>
            <a:r>
              <a:rPr sz="2000" spc="-15" dirty="0">
                <a:solidFill>
                  <a:srgbClr val="0070C0"/>
                </a:solidFill>
                <a:latin typeface="Calibri"/>
                <a:cs typeface="Calibri"/>
              </a:rPr>
              <a:t>H</a:t>
            </a:r>
            <a:r>
              <a:rPr sz="2000" spc="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spc="-30" dirty="0">
                <a:solidFill>
                  <a:srgbClr val="0070C0"/>
                </a:solidFill>
                <a:latin typeface="Calibri"/>
                <a:cs typeface="Calibri"/>
              </a:rPr>
              <a:t>↔</a:t>
            </a:r>
            <a:r>
              <a:rPr sz="2000" spc="-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0070C0"/>
                </a:solidFill>
                <a:latin typeface="Calibri"/>
                <a:cs typeface="Calibri"/>
              </a:rPr>
              <a:t>R</a:t>
            </a:r>
            <a:r>
              <a:rPr sz="2000" spc="-10" dirty="0">
                <a:solidFill>
                  <a:srgbClr val="0070C0"/>
                </a:solidFill>
                <a:latin typeface="Calibri"/>
                <a:cs typeface="Calibri"/>
              </a:rPr>
              <a:t>‐</a:t>
            </a:r>
            <a:r>
              <a:rPr sz="2000" spc="-35" dirty="0">
                <a:solidFill>
                  <a:srgbClr val="0070C0"/>
                </a:solidFill>
                <a:latin typeface="Calibri"/>
                <a:cs typeface="Calibri"/>
              </a:rPr>
              <a:t>C</a:t>
            </a:r>
            <a:r>
              <a:rPr sz="2000" spc="-20" dirty="0">
                <a:solidFill>
                  <a:srgbClr val="0070C0"/>
                </a:solidFill>
                <a:latin typeface="Calibri"/>
                <a:cs typeface="Calibri"/>
              </a:rPr>
              <a:t>OOCH</a:t>
            </a:r>
            <a:r>
              <a:rPr sz="1950" spc="15" baseline="-21367" dirty="0">
                <a:solidFill>
                  <a:srgbClr val="0070C0"/>
                </a:solidFill>
                <a:latin typeface="Calibri"/>
                <a:cs typeface="Calibri"/>
              </a:rPr>
              <a:t>3</a:t>
            </a:r>
            <a:r>
              <a:rPr sz="1950" baseline="-21367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1950" spc="37" baseline="-21367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70C0"/>
                </a:solidFill>
                <a:latin typeface="Calibri"/>
                <a:cs typeface="Calibri"/>
              </a:rPr>
              <a:t>+</a:t>
            </a:r>
            <a:r>
              <a:rPr sz="2000" spc="-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0070C0"/>
                </a:solidFill>
                <a:latin typeface="Calibri"/>
                <a:cs typeface="Calibri"/>
              </a:rPr>
              <a:t>H</a:t>
            </a:r>
            <a:r>
              <a:rPr sz="1950" spc="15" baseline="-21367" dirty="0">
                <a:solidFill>
                  <a:srgbClr val="0070C0"/>
                </a:solidFill>
                <a:latin typeface="Calibri"/>
                <a:cs typeface="Calibri"/>
              </a:rPr>
              <a:t>2</a:t>
            </a:r>
            <a:r>
              <a:rPr sz="2000" spc="-15" dirty="0">
                <a:solidFill>
                  <a:srgbClr val="0070C0"/>
                </a:solidFill>
                <a:latin typeface="Calibri"/>
                <a:cs typeface="Calibri"/>
              </a:rPr>
              <a:t>O</a:t>
            </a:r>
            <a:endParaRPr sz="2000">
              <a:latin typeface="Calibri"/>
              <a:cs typeface="Calibri"/>
            </a:endParaRPr>
          </a:p>
          <a:p>
            <a:pPr marL="808990" lvl="1" indent="-283845">
              <a:lnSpc>
                <a:spcPct val="100000"/>
              </a:lnSpc>
              <a:buClr>
                <a:srgbClr val="0070C0"/>
              </a:buClr>
              <a:buFont typeface="Arial"/>
              <a:buChar char="–"/>
              <a:tabLst>
                <a:tab pos="809625" algn="l"/>
              </a:tabLst>
            </a:pPr>
            <a:r>
              <a:rPr sz="2000" spc="-15" dirty="0">
                <a:solidFill>
                  <a:srgbClr val="0070C0"/>
                </a:solidFill>
                <a:latin typeface="Calibri"/>
                <a:cs typeface="Calibri"/>
              </a:rPr>
              <a:t>C</a:t>
            </a:r>
            <a:r>
              <a:rPr sz="2000" spc="-30" dirty="0">
                <a:solidFill>
                  <a:srgbClr val="0070C0"/>
                </a:solidFill>
                <a:latin typeface="Calibri"/>
                <a:cs typeface="Calibri"/>
              </a:rPr>
              <a:t>a</a:t>
            </a:r>
            <a:r>
              <a:rPr sz="2000" spc="-35" dirty="0">
                <a:solidFill>
                  <a:srgbClr val="0070C0"/>
                </a:solidFill>
                <a:latin typeface="Calibri"/>
                <a:cs typeface="Calibri"/>
              </a:rPr>
              <a:t>t</a:t>
            </a:r>
            <a:r>
              <a:rPr sz="2000" spc="-10" dirty="0">
                <a:solidFill>
                  <a:srgbClr val="0070C0"/>
                </a:solidFill>
                <a:latin typeface="Calibri"/>
                <a:cs typeface="Calibri"/>
              </a:rPr>
              <a:t>á</a:t>
            </a:r>
            <a:r>
              <a:rPr sz="2000" spc="-5" dirty="0">
                <a:solidFill>
                  <a:srgbClr val="0070C0"/>
                </a:solidFill>
                <a:latin typeface="Calibri"/>
                <a:cs typeface="Calibri"/>
              </a:rPr>
              <a:t>lisi</a:t>
            </a:r>
            <a:r>
              <a:rPr sz="2000" dirty="0">
                <a:solidFill>
                  <a:srgbClr val="0070C0"/>
                </a:solidFill>
                <a:latin typeface="Calibri"/>
                <a:cs typeface="Calibri"/>
              </a:rPr>
              <a:t>s</a:t>
            </a:r>
            <a:r>
              <a:rPr sz="2000" spc="2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70C0"/>
                </a:solidFill>
                <a:latin typeface="Calibri"/>
                <a:cs typeface="Calibri"/>
              </a:rPr>
              <a:t>ácida:</a:t>
            </a:r>
            <a:endParaRPr sz="2000">
              <a:latin typeface="Calibri"/>
              <a:cs typeface="Calibri"/>
            </a:endParaRPr>
          </a:p>
          <a:p>
            <a:pPr marL="1209040" marR="5080" lvl="2" indent="-226695">
              <a:lnSpc>
                <a:spcPct val="80000"/>
              </a:lnSpc>
              <a:spcBef>
                <a:spcPts val="400"/>
              </a:spcBef>
              <a:buClr>
                <a:srgbClr val="0070C0"/>
              </a:buClr>
              <a:buFont typeface="Arial"/>
              <a:buChar char="•"/>
              <a:tabLst>
                <a:tab pos="1209675" algn="l"/>
              </a:tabLst>
            </a:pPr>
            <a:r>
              <a:rPr sz="1600" spc="-5" dirty="0">
                <a:solidFill>
                  <a:srgbClr val="0070C0"/>
                </a:solidFill>
                <a:latin typeface="Calibri"/>
                <a:cs typeface="Calibri"/>
              </a:rPr>
              <a:t>Ácid</a:t>
            </a:r>
            <a:r>
              <a:rPr sz="1600" dirty="0">
                <a:solidFill>
                  <a:srgbClr val="0070C0"/>
                </a:solidFill>
                <a:latin typeface="Calibri"/>
                <a:cs typeface="Calibri"/>
              </a:rPr>
              <a:t>o </a:t>
            </a:r>
            <a:r>
              <a:rPr sz="1600" spc="-5" dirty="0">
                <a:solidFill>
                  <a:srgbClr val="0070C0"/>
                </a:solidFill>
                <a:latin typeface="Calibri"/>
                <a:cs typeface="Calibri"/>
              </a:rPr>
              <a:t>sulfúri</a:t>
            </a:r>
            <a:r>
              <a:rPr sz="1600" spc="-15" dirty="0">
                <a:solidFill>
                  <a:srgbClr val="0070C0"/>
                </a:solidFill>
                <a:latin typeface="Calibri"/>
                <a:cs typeface="Calibri"/>
              </a:rPr>
              <a:t>c</a:t>
            </a:r>
            <a:r>
              <a:rPr sz="1600" dirty="0">
                <a:solidFill>
                  <a:srgbClr val="0070C0"/>
                </a:solidFill>
                <a:latin typeface="Calibri"/>
                <a:cs typeface="Calibri"/>
              </a:rPr>
              <a:t>o </a:t>
            </a:r>
            <a:r>
              <a:rPr sz="1600" spc="-5" dirty="0">
                <a:solidFill>
                  <a:srgbClr val="0070C0"/>
                </a:solidFill>
                <a:latin typeface="Calibri"/>
                <a:cs typeface="Calibri"/>
              </a:rPr>
              <a:t>diluid</a:t>
            </a:r>
            <a:r>
              <a:rPr sz="1600" dirty="0">
                <a:solidFill>
                  <a:srgbClr val="0070C0"/>
                </a:solidFill>
                <a:latin typeface="Calibri"/>
                <a:cs typeface="Calibri"/>
              </a:rPr>
              <a:t>o </a:t>
            </a:r>
            <a:r>
              <a:rPr sz="1600" spc="-5" dirty="0">
                <a:solidFill>
                  <a:srgbClr val="0070C0"/>
                </a:solidFill>
                <a:latin typeface="Calibri"/>
                <a:cs typeface="Calibri"/>
              </a:rPr>
              <a:t>(0,3</a:t>
            </a:r>
            <a:r>
              <a:rPr sz="1600" spc="5" dirty="0">
                <a:solidFill>
                  <a:srgbClr val="0070C0"/>
                </a:solidFill>
                <a:latin typeface="Calibri"/>
                <a:cs typeface="Calibri"/>
              </a:rPr>
              <a:t>5</a:t>
            </a:r>
            <a:r>
              <a:rPr sz="1600" dirty="0">
                <a:solidFill>
                  <a:srgbClr val="0070C0"/>
                </a:solidFill>
                <a:latin typeface="Calibri"/>
                <a:cs typeface="Calibri"/>
              </a:rPr>
              <a:t>‐</a:t>
            </a:r>
            <a:r>
              <a:rPr sz="1600" spc="-5" dirty="0">
                <a:solidFill>
                  <a:srgbClr val="0070C0"/>
                </a:solidFill>
                <a:latin typeface="Calibri"/>
                <a:cs typeface="Calibri"/>
              </a:rPr>
              <a:t>2,0</a:t>
            </a:r>
            <a:r>
              <a:rPr sz="1600" dirty="0">
                <a:solidFill>
                  <a:srgbClr val="0070C0"/>
                </a:solidFill>
                <a:latin typeface="Calibri"/>
                <a:cs typeface="Calibri"/>
              </a:rPr>
              <a:t>0</a:t>
            </a:r>
            <a:r>
              <a:rPr sz="1600" spc="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70C0"/>
                </a:solidFill>
                <a:latin typeface="Calibri"/>
                <a:cs typeface="Calibri"/>
              </a:rPr>
              <a:t>%</a:t>
            </a:r>
            <a:r>
              <a:rPr sz="1600" spc="1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0070C0"/>
                </a:solidFill>
                <a:latin typeface="Calibri"/>
                <a:cs typeface="Calibri"/>
              </a:rPr>
              <a:t>m/m)</a:t>
            </a:r>
            <a:r>
              <a:rPr sz="1600" dirty="0">
                <a:solidFill>
                  <a:srgbClr val="0070C0"/>
                </a:solidFill>
                <a:latin typeface="Calibri"/>
                <a:cs typeface="Calibri"/>
              </a:rPr>
              <a:t>: </a:t>
            </a:r>
            <a:r>
              <a:rPr sz="1600" spc="-5" dirty="0">
                <a:solidFill>
                  <a:srgbClr val="0070C0"/>
                </a:solidFill>
                <a:latin typeface="Calibri"/>
                <a:cs typeface="Calibri"/>
              </a:rPr>
              <a:t>p</a:t>
            </a:r>
            <a:r>
              <a:rPr sz="1600" spc="-25" dirty="0">
                <a:solidFill>
                  <a:srgbClr val="0070C0"/>
                </a:solidFill>
                <a:latin typeface="Calibri"/>
                <a:cs typeface="Calibri"/>
              </a:rPr>
              <a:t>r</a:t>
            </a:r>
            <a:r>
              <a:rPr sz="1600" spc="-5" dirty="0">
                <a:solidFill>
                  <a:srgbClr val="0070C0"/>
                </a:solidFill>
                <a:latin typeface="Calibri"/>
                <a:cs typeface="Calibri"/>
              </a:rPr>
              <a:t>oduc</a:t>
            </a:r>
            <a:r>
              <a:rPr sz="1600" dirty="0">
                <a:solidFill>
                  <a:srgbClr val="0070C0"/>
                </a:solidFill>
                <a:latin typeface="Calibri"/>
                <a:cs typeface="Calibri"/>
              </a:rPr>
              <a:t>e</a:t>
            </a:r>
            <a:r>
              <a:rPr sz="1600" spc="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0070C0"/>
                </a:solidFill>
                <a:latin typeface="Calibri"/>
                <a:cs typeface="Calibri"/>
              </a:rPr>
              <a:t>in</a:t>
            </a:r>
            <a:r>
              <a:rPr sz="1600" spc="-15" dirty="0">
                <a:solidFill>
                  <a:srgbClr val="0070C0"/>
                </a:solidFill>
                <a:latin typeface="Calibri"/>
                <a:cs typeface="Calibri"/>
              </a:rPr>
              <a:t>c</a:t>
            </a:r>
            <a:r>
              <a:rPr sz="1600" spc="-5" dirty="0">
                <a:solidFill>
                  <a:srgbClr val="0070C0"/>
                </a:solidFill>
                <a:latin typeface="Calibri"/>
                <a:cs typeface="Calibri"/>
              </a:rPr>
              <a:t>orp</a:t>
            </a:r>
            <a:r>
              <a:rPr sz="1600" spc="5" dirty="0">
                <a:solidFill>
                  <a:srgbClr val="0070C0"/>
                </a:solidFill>
                <a:latin typeface="Calibri"/>
                <a:cs typeface="Calibri"/>
              </a:rPr>
              <a:t>o</a:t>
            </a:r>
            <a:r>
              <a:rPr sz="1600" spc="-40" dirty="0">
                <a:solidFill>
                  <a:srgbClr val="0070C0"/>
                </a:solidFill>
                <a:latin typeface="Calibri"/>
                <a:cs typeface="Calibri"/>
              </a:rPr>
              <a:t>r</a:t>
            </a:r>
            <a:r>
              <a:rPr sz="1600" spc="-5" dirty="0">
                <a:solidFill>
                  <a:srgbClr val="0070C0"/>
                </a:solidFill>
                <a:latin typeface="Calibri"/>
                <a:cs typeface="Calibri"/>
              </a:rPr>
              <a:t>ació</a:t>
            </a:r>
            <a:r>
              <a:rPr sz="1600" dirty="0">
                <a:solidFill>
                  <a:srgbClr val="0070C0"/>
                </a:solidFill>
                <a:latin typeface="Calibri"/>
                <a:cs typeface="Calibri"/>
              </a:rPr>
              <a:t>n </a:t>
            </a:r>
            <a:r>
              <a:rPr sz="1600" spc="-5" dirty="0">
                <a:solidFill>
                  <a:srgbClr val="0070C0"/>
                </a:solidFill>
                <a:latin typeface="Calibri"/>
                <a:cs typeface="Calibri"/>
              </a:rPr>
              <a:t>d</a:t>
            </a:r>
            <a:r>
              <a:rPr sz="1600" dirty="0">
                <a:solidFill>
                  <a:srgbClr val="0070C0"/>
                </a:solidFill>
                <a:latin typeface="Calibri"/>
                <a:cs typeface="Calibri"/>
              </a:rPr>
              <a:t>e</a:t>
            </a:r>
            <a:r>
              <a:rPr sz="1600" spc="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70C0"/>
                </a:solidFill>
                <a:latin typeface="Calibri"/>
                <a:cs typeface="Calibri"/>
              </a:rPr>
              <a:t>S</a:t>
            </a:r>
            <a:r>
              <a:rPr sz="1600" spc="1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1600" spc="5" dirty="0">
                <a:solidFill>
                  <a:srgbClr val="0070C0"/>
                </a:solidFill>
                <a:latin typeface="Calibri"/>
                <a:cs typeface="Calibri"/>
              </a:rPr>
              <a:t>e</a:t>
            </a:r>
            <a:r>
              <a:rPr sz="1600" dirty="0">
                <a:solidFill>
                  <a:srgbClr val="0070C0"/>
                </a:solidFill>
                <a:latin typeface="Calibri"/>
                <a:cs typeface="Calibri"/>
              </a:rPr>
              <a:t>n </a:t>
            </a:r>
            <a:r>
              <a:rPr sz="1600" spc="-5" dirty="0">
                <a:solidFill>
                  <a:srgbClr val="0070C0"/>
                </a:solidFill>
                <a:latin typeface="Calibri"/>
                <a:cs typeface="Calibri"/>
              </a:rPr>
              <a:t>e</a:t>
            </a:r>
            <a:r>
              <a:rPr sz="1600" dirty="0">
                <a:solidFill>
                  <a:srgbClr val="0070C0"/>
                </a:solidFill>
                <a:latin typeface="Calibri"/>
                <a:cs typeface="Calibri"/>
              </a:rPr>
              <a:t>l</a:t>
            </a:r>
            <a:r>
              <a:rPr sz="1600" spc="-1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0070C0"/>
                </a:solidFill>
                <a:latin typeface="Calibri"/>
                <a:cs typeface="Calibri"/>
              </a:rPr>
              <a:t>biodiese</a:t>
            </a:r>
            <a:r>
              <a:rPr sz="1600" dirty="0">
                <a:solidFill>
                  <a:srgbClr val="0070C0"/>
                </a:solidFill>
                <a:latin typeface="Calibri"/>
                <a:cs typeface="Calibri"/>
              </a:rPr>
              <a:t>l</a:t>
            </a:r>
            <a:r>
              <a:rPr sz="1600" spc="-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70C0"/>
                </a:solidFill>
                <a:latin typeface="Calibri"/>
                <a:cs typeface="Calibri"/>
              </a:rPr>
              <a:t>&gt;</a:t>
            </a:r>
            <a:r>
              <a:rPr sz="1600" spc="-5" dirty="0">
                <a:solidFill>
                  <a:srgbClr val="0070C0"/>
                </a:solidFill>
                <a:latin typeface="Calibri"/>
                <a:cs typeface="Calibri"/>
              </a:rPr>
              <a:t> 1</a:t>
            </a:r>
            <a:r>
              <a:rPr sz="1600" dirty="0">
                <a:solidFill>
                  <a:srgbClr val="0070C0"/>
                </a:solidFill>
                <a:latin typeface="Calibri"/>
                <a:cs typeface="Calibri"/>
              </a:rPr>
              <a:t>0</a:t>
            </a:r>
            <a:r>
              <a:rPr sz="1600" spc="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0070C0"/>
                </a:solidFill>
                <a:latin typeface="Calibri"/>
                <a:cs typeface="Calibri"/>
              </a:rPr>
              <a:t>m</a:t>
            </a:r>
            <a:r>
              <a:rPr sz="1600" dirty="0">
                <a:solidFill>
                  <a:srgbClr val="0070C0"/>
                </a:solidFill>
                <a:latin typeface="Calibri"/>
                <a:cs typeface="Calibri"/>
              </a:rPr>
              <a:t>g</a:t>
            </a:r>
            <a:r>
              <a:rPr sz="1600" spc="-1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0070C0"/>
                </a:solidFill>
                <a:latin typeface="Calibri"/>
                <a:cs typeface="Calibri"/>
              </a:rPr>
              <a:t>/k</a:t>
            </a:r>
            <a:r>
              <a:rPr sz="1600" dirty="0">
                <a:solidFill>
                  <a:srgbClr val="0070C0"/>
                </a:solidFill>
                <a:latin typeface="Calibri"/>
                <a:cs typeface="Calibri"/>
              </a:rPr>
              <a:t>g </a:t>
            </a:r>
            <a:r>
              <a:rPr sz="1600" spc="-1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70C0"/>
                </a:solidFill>
                <a:latin typeface="Calibri"/>
                <a:cs typeface="Calibri"/>
              </a:rPr>
              <a:t>(</a:t>
            </a:r>
            <a:r>
              <a:rPr sz="1600" spc="-5" dirty="0">
                <a:solidFill>
                  <a:srgbClr val="0070C0"/>
                </a:solidFill>
                <a:latin typeface="Calibri"/>
                <a:cs typeface="Calibri"/>
              </a:rPr>
              <a:t>4</a:t>
            </a:r>
            <a:r>
              <a:rPr sz="1600" dirty="0">
                <a:solidFill>
                  <a:srgbClr val="0070C0"/>
                </a:solidFill>
                <a:latin typeface="Calibri"/>
                <a:cs typeface="Calibri"/>
              </a:rPr>
              <a:t>9‐</a:t>
            </a:r>
            <a:r>
              <a:rPr sz="1600" spc="-5" dirty="0">
                <a:solidFill>
                  <a:srgbClr val="0070C0"/>
                </a:solidFill>
                <a:latin typeface="Calibri"/>
                <a:cs typeface="Calibri"/>
              </a:rPr>
              <a:t>38</a:t>
            </a:r>
            <a:r>
              <a:rPr sz="1600" dirty="0">
                <a:solidFill>
                  <a:srgbClr val="0070C0"/>
                </a:solidFill>
                <a:latin typeface="Calibri"/>
                <a:cs typeface="Calibri"/>
              </a:rPr>
              <a:t>8</a:t>
            </a:r>
            <a:r>
              <a:rPr sz="1600" spc="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0070C0"/>
                </a:solidFill>
                <a:latin typeface="Calibri"/>
                <a:cs typeface="Calibri"/>
              </a:rPr>
              <a:t>m</a:t>
            </a:r>
            <a:r>
              <a:rPr sz="1600" spc="60" dirty="0">
                <a:solidFill>
                  <a:srgbClr val="0070C0"/>
                </a:solidFill>
                <a:latin typeface="Calibri"/>
                <a:cs typeface="Calibri"/>
              </a:rPr>
              <a:t>g</a:t>
            </a:r>
            <a:r>
              <a:rPr sz="1600" spc="-5" dirty="0">
                <a:solidFill>
                  <a:srgbClr val="0070C0"/>
                </a:solidFill>
                <a:latin typeface="Calibri"/>
                <a:cs typeface="Calibri"/>
              </a:rPr>
              <a:t>/kg)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752485" y="3766565"/>
            <a:ext cx="4055745" cy="0"/>
          </a:xfrm>
          <a:custGeom>
            <a:avLst/>
            <a:gdLst/>
            <a:ahLst/>
            <a:cxnLst/>
            <a:rect l="l" t="t" r="r" b="b"/>
            <a:pathLst>
              <a:path w="4055745">
                <a:moveTo>
                  <a:pt x="0" y="0"/>
                </a:moveTo>
                <a:lnTo>
                  <a:pt x="4055364" y="0"/>
                </a:lnTo>
              </a:path>
            </a:pathLst>
          </a:custGeom>
          <a:ln w="2413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752485" y="3766565"/>
            <a:ext cx="4066540" cy="0"/>
          </a:xfrm>
          <a:custGeom>
            <a:avLst/>
            <a:gdLst/>
            <a:ahLst/>
            <a:cxnLst/>
            <a:rect l="l" t="t" r="r" b="b"/>
            <a:pathLst>
              <a:path w="4066540">
                <a:moveTo>
                  <a:pt x="0" y="0"/>
                </a:moveTo>
                <a:lnTo>
                  <a:pt x="4066032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387231" y="4368545"/>
            <a:ext cx="3183890" cy="266700"/>
          </a:xfrm>
          <a:custGeom>
            <a:avLst/>
            <a:gdLst/>
            <a:ahLst/>
            <a:cxnLst/>
            <a:rect l="l" t="t" r="r" b="b"/>
            <a:pathLst>
              <a:path w="3183890" h="266700">
                <a:moveTo>
                  <a:pt x="3183636" y="266700"/>
                </a:moveTo>
                <a:lnTo>
                  <a:pt x="3183636" y="2286"/>
                </a:lnTo>
                <a:lnTo>
                  <a:pt x="3181349" y="0"/>
                </a:lnTo>
                <a:lnTo>
                  <a:pt x="2286" y="0"/>
                </a:lnTo>
                <a:lnTo>
                  <a:pt x="0" y="2286"/>
                </a:lnTo>
                <a:lnTo>
                  <a:pt x="0" y="266700"/>
                </a:lnTo>
                <a:lnTo>
                  <a:pt x="5333" y="266700"/>
                </a:lnTo>
                <a:lnTo>
                  <a:pt x="5333" y="10668"/>
                </a:lnTo>
                <a:lnTo>
                  <a:pt x="10667" y="5334"/>
                </a:lnTo>
                <a:lnTo>
                  <a:pt x="10667" y="10668"/>
                </a:lnTo>
                <a:lnTo>
                  <a:pt x="3172968" y="10668"/>
                </a:lnTo>
                <a:lnTo>
                  <a:pt x="3172968" y="5334"/>
                </a:lnTo>
                <a:lnTo>
                  <a:pt x="3178302" y="10668"/>
                </a:lnTo>
                <a:lnTo>
                  <a:pt x="3178302" y="266700"/>
                </a:lnTo>
                <a:lnTo>
                  <a:pt x="3183636" y="266700"/>
                </a:lnTo>
                <a:close/>
              </a:path>
              <a:path w="3183890" h="266700">
                <a:moveTo>
                  <a:pt x="10667" y="10668"/>
                </a:moveTo>
                <a:lnTo>
                  <a:pt x="10667" y="5334"/>
                </a:lnTo>
                <a:lnTo>
                  <a:pt x="5333" y="10668"/>
                </a:lnTo>
                <a:lnTo>
                  <a:pt x="10667" y="10668"/>
                </a:lnTo>
                <a:close/>
              </a:path>
              <a:path w="3183890" h="266700">
                <a:moveTo>
                  <a:pt x="10667" y="266700"/>
                </a:moveTo>
                <a:lnTo>
                  <a:pt x="10667" y="10668"/>
                </a:lnTo>
                <a:lnTo>
                  <a:pt x="5333" y="10668"/>
                </a:lnTo>
                <a:lnTo>
                  <a:pt x="5333" y="266700"/>
                </a:lnTo>
                <a:lnTo>
                  <a:pt x="10667" y="266700"/>
                </a:lnTo>
                <a:close/>
              </a:path>
              <a:path w="3183890" h="266700">
                <a:moveTo>
                  <a:pt x="3178302" y="10668"/>
                </a:moveTo>
                <a:lnTo>
                  <a:pt x="3172968" y="5334"/>
                </a:lnTo>
                <a:lnTo>
                  <a:pt x="3172968" y="10668"/>
                </a:lnTo>
                <a:lnTo>
                  <a:pt x="3178302" y="10668"/>
                </a:lnTo>
                <a:close/>
              </a:path>
              <a:path w="3183890" h="266700">
                <a:moveTo>
                  <a:pt x="3178302" y="266700"/>
                </a:moveTo>
                <a:lnTo>
                  <a:pt x="3178302" y="10668"/>
                </a:lnTo>
                <a:lnTo>
                  <a:pt x="3172968" y="10668"/>
                </a:lnTo>
                <a:lnTo>
                  <a:pt x="3172968" y="266700"/>
                </a:lnTo>
                <a:lnTo>
                  <a:pt x="3178302" y="266700"/>
                </a:lnTo>
                <a:close/>
              </a:path>
            </a:pathLst>
          </a:custGeom>
          <a:solidFill>
            <a:srgbClr val="808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97999" y="4373879"/>
            <a:ext cx="0" cy="1118870"/>
          </a:xfrm>
          <a:custGeom>
            <a:avLst/>
            <a:gdLst/>
            <a:ahLst/>
            <a:cxnLst/>
            <a:rect l="l" t="t" r="r" b="b"/>
            <a:pathLst>
              <a:path h="1118870">
                <a:moveTo>
                  <a:pt x="0" y="0"/>
                </a:moveTo>
                <a:lnTo>
                  <a:pt x="0" y="1118615"/>
                </a:lnTo>
              </a:path>
            </a:pathLst>
          </a:custGeom>
          <a:ln w="224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359799" y="4530089"/>
            <a:ext cx="33020" cy="10795"/>
          </a:xfrm>
          <a:custGeom>
            <a:avLst/>
            <a:gdLst/>
            <a:ahLst/>
            <a:cxnLst/>
            <a:rect l="l" t="t" r="r" b="b"/>
            <a:pathLst>
              <a:path w="33019" h="10795">
                <a:moveTo>
                  <a:pt x="0" y="5333"/>
                </a:moveTo>
                <a:lnTo>
                  <a:pt x="32766" y="5333"/>
                </a:lnTo>
              </a:path>
            </a:pathLst>
          </a:custGeom>
          <a:ln w="1193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359799" y="4368546"/>
            <a:ext cx="33020" cy="10795"/>
          </a:xfrm>
          <a:custGeom>
            <a:avLst/>
            <a:gdLst/>
            <a:ahLst/>
            <a:cxnLst/>
            <a:rect l="l" t="t" r="r" b="b"/>
            <a:pathLst>
              <a:path w="33019" h="10795">
                <a:moveTo>
                  <a:pt x="0" y="5333"/>
                </a:moveTo>
                <a:lnTo>
                  <a:pt x="32766" y="5333"/>
                </a:lnTo>
              </a:path>
            </a:pathLst>
          </a:custGeom>
          <a:ln w="1193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392565" y="4410455"/>
            <a:ext cx="96520" cy="224790"/>
          </a:xfrm>
          <a:custGeom>
            <a:avLst/>
            <a:gdLst/>
            <a:ahLst/>
            <a:cxnLst/>
            <a:rect l="l" t="t" r="r" b="b"/>
            <a:pathLst>
              <a:path w="96519" h="224789">
                <a:moveTo>
                  <a:pt x="96213" y="224789"/>
                </a:moveTo>
                <a:lnTo>
                  <a:pt x="79247" y="182118"/>
                </a:lnTo>
                <a:lnTo>
                  <a:pt x="29717" y="60959"/>
                </a:lnTo>
                <a:lnTo>
                  <a:pt x="17525" y="32004"/>
                </a:lnTo>
                <a:lnTo>
                  <a:pt x="4571" y="4571"/>
                </a:lnTo>
                <a:lnTo>
                  <a:pt x="3809" y="1523"/>
                </a:lnTo>
                <a:lnTo>
                  <a:pt x="0" y="0"/>
                </a:lnTo>
                <a:lnTo>
                  <a:pt x="0" y="19991"/>
                </a:lnTo>
                <a:lnTo>
                  <a:pt x="7619" y="36576"/>
                </a:lnTo>
                <a:lnTo>
                  <a:pt x="69341" y="185927"/>
                </a:lnTo>
                <a:lnTo>
                  <a:pt x="84793" y="224789"/>
                </a:lnTo>
                <a:lnTo>
                  <a:pt x="96213" y="224789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359799" y="4373879"/>
            <a:ext cx="71755" cy="72390"/>
          </a:xfrm>
          <a:custGeom>
            <a:avLst/>
            <a:gdLst/>
            <a:ahLst/>
            <a:cxnLst/>
            <a:rect l="l" t="t" r="r" b="b"/>
            <a:pathLst>
              <a:path w="71755" h="72389">
                <a:moveTo>
                  <a:pt x="71627" y="35814"/>
                </a:moveTo>
                <a:lnTo>
                  <a:pt x="35814" y="0"/>
                </a:lnTo>
                <a:lnTo>
                  <a:pt x="0" y="35814"/>
                </a:lnTo>
                <a:lnTo>
                  <a:pt x="35814" y="72390"/>
                </a:lnTo>
                <a:lnTo>
                  <a:pt x="71627" y="35814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354465" y="4368545"/>
            <a:ext cx="83185" cy="83185"/>
          </a:xfrm>
          <a:custGeom>
            <a:avLst/>
            <a:gdLst/>
            <a:ahLst/>
            <a:cxnLst/>
            <a:rect l="l" t="t" r="r" b="b"/>
            <a:pathLst>
              <a:path w="83185" h="83185">
                <a:moveTo>
                  <a:pt x="83058" y="43434"/>
                </a:moveTo>
                <a:lnTo>
                  <a:pt x="83058" y="39624"/>
                </a:lnTo>
                <a:lnTo>
                  <a:pt x="44195" y="762"/>
                </a:lnTo>
                <a:lnTo>
                  <a:pt x="42672" y="0"/>
                </a:lnTo>
                <a:lnTo>
                  <a:pt x="40386" y="0"/>
                </a:lnTo>
                <a:lnTo>
                  <a:pt x="37337" y="1524"/>
                </a:lnTo>
                <a:lnTo>
                  <a:pt x="1523" y="37337"/>
                </a:lnTo>
                <a:lnTo>
                  <a:pt x="0" y="39624"/>
                </a:lnTo>
                <a:lnTo>
                  <a:pt x="0" y="43434"/>
                </a:lnTo>
                <a:lnTo>
                  <a:pt x="1523" y="44958"/>
                </a:lnTo>
                <a:lnTo>
                  <a:pt x="9143" y="52740"/>
                </a:lnTo>
                <a:lnTo>
                  <a:pt x="9143" y="37337"/>
                </a:lnTo>
                <a:lnTo>
                  <a:pt x="12913" y="41188"/>
                </a:lnTo>
                <a:lnTo>
                  <a:pt x="37337" y="16764"/>
                </a:lnTo>
                <a:lnTo>
                  <a:pt x="37337" y="9144"/>
                </a:lnTo>
                <a:lnTo>
                  <a:pt x="44958" y="9144"/>
                </a:lnTo>
                <a:lnTo>
                  <a:pt x="44958" y="16764"/>
                </a:lnTo>
                <a:lnTo>
                  <a:pt x="69382" y="41188"/>
                </a:lnTo>
                <a:lnTo>
                  <a:pt x="73152" y="37337"/>
                </a:lnTo>
                <a:lnTo>
                  <a:pt x="73152" y="52740"/>
                </a:lnTo>
                <a:lnTo>
                  <a:pt x="80772" y="44958"/>
                </a:lnTo>
                <a:lnTo>
                  <a:pt x="83058" y="43434"/>
                </a:lnTo>
                <a:close/>
              </a:path>
              <a:path w="83185" h="83185">
                <a:moveTo>
                  <a:pt x="12913" y="41188"/>
                </a:moveTo>
                <a:lnTo>
                  <a:pt x="9143" y="37337"/>
                </a:lnTo>
                <a:lnTo>
                  <a:pt x="9143" y="44958"/>
                </a:lnTo>
                <a:lnTo>
                  <a:pt x="12913" y="41188"/>
                </a:lnTo>
                <a:close/>
              </a:path>
              <a:path w="83185" h="83185">
                <a:moveTo>
                  <a:pt x="41148" y="70023"/>
                </a:moveTo>
                <a:lnTo>
                  <a:pt x="12913" y="41188"/>
                </a:lnTo>
                <a:lnTo>
                  <a:pt x="9143" y="44958"/>
                </a:lnTo>
                <a:lnTo>
                  <a:pt x="9143" y="52740"/>
                </a:lnTo>
                <a:lnTo>
                  <a:pt x="37337" y="81534"/>
                </a:lnTo>
                <a:lnTo>
                  <a:pt x="37337" y="73914"/>
                </a:lnTo>
                <a:lnTo>
                  <a:pt x="41148" y="70023"/>
                </a:lnTo>
                <a:close/>
              </a:path>
              <a:path w="83185" h="83185">
                <a:moveTo>
                  <a:pt x="44958" y="9144"/>
                </a:moveTo>
                <a:lnTo>
                  <a:pt x="37337" y="9144"/>
                </a:lnTo>
                <a:lnTo>
                  <a:pt x="41148" y="12954"/>
                </a:lnTo>
                <a:lnTo>
                  <a:pt x="44958" y="9144"/>
                </a:lnTo>
                <a:close/>
              </a:path>
              <a:path w="83185" h="83185">
                <a:moveTo>
                  <a:pt x="41148" y="12954"/>
                </a:moveTo>
                <a:lnTo>
                  <a:pt x="37337" y="9144"/>
                </a:lnTo>
                <a:lnTo>
                  <a:pt x="37337" y="16764"/>
                </a:lnTo>
                <a:lnTo>
                  <a:pt x="41148" y="12954"/>
                </a:lnTo>
                <a:close/>
              </a:path>
              <a:path w="83185" h="83185">
                <a:moveTo>
                  <a:pt x="44958" y="73914"/>
                </a:moveTo>
                <a:lnTo>
                  <a:pt x="41148" y="70023"/>
                </a:lnTo>
                <a:lnTo>
                  <a:pt x="37337" y="73914"/>
                </a:lnTo>
                <a:lnTo>
                  <a:pt x="44958" y="73914"/>
                </a:lnTo>
                <a:close/>
              </a:path>
              <a:path w="83185" h="83185">
                <a:moveTo>
                  <a:pt x="44958" y="81534"/>
                </a:moveTo>
                <a:lnTo>
                  <a:pt x="44958" y="73914"/>
                </a:lnTo>
                <a:lnTo>
                  <a:pt x="37337" y="73914"/>
                </a:lnTo>
                <a:lnTo>
                  <a:pt x="37337" y="81534"/>
                </a:lnTo>
                <a:lnTo>
                  <a:pt x="40386" y="83058"/>
                </a:lnTo>
                <a:lnTo>
                  <a:pt x="42672" y="83058"/>
                </a:lnTo>
                <a:lnTo>
                  <a:pt x="44195" y="82296"/>
                </a:lnTo>
                <a:lnTo>
                  <a:pt x="44958" y="81534"/>
                </a:lnTo>
                <a:close/>
              </a:path>
              <a:path w="83185" h="83185">
                <a:moveTo>
                  <a:pt x="44958" y="16764"/>
                </a:moveTo>
                <a:lnTo>
                  <a:pt x="44958" y="9144"/>
                </a:lnTo>
                <a:lnTo>
                  <a:pt x="41148" y="12954"/>
                </a:lnTo>
                <a:lnTo>
                  <a:pt x="44958" y="16764"/>
                </a:lnTo>
                <a:close/>
              </a:path>
              <a:path w="83185" h="83185">
                <a:moveTo>
                  <a:pt x="73152" y="52740"/>
                </a:moveTo>
                <a:lnTo>
                  <a:pt x="73152" y="44958"/>
                </a:lnTo>
                <a:lnTo>
                  <a:pt x="69382" y="41188"/>
                </a:lnTo>
                <a:lnTo>
                  <a:pt x="41148" y="70023"/>
                </a:lnTo>
                <a:lnTo>
                  <a:pt x="44958" y="73914"/>
                </a:lnTo>
                <a:lnTo>
                  <a:pt x="44958" y="81534"/>
                </a:lnTo>
                <a:lnTo>
                  <a:pt x="73152" y="52740"/>
                </a:lnTo>
                <a:close/>
              </a:path>
              <a:path w="83185" h="83185">
                <a:moveTo>
                  <a:pt x="73152" y="44958"/>
                </a:moveTo>
                <a:lnTo>
                  <a:pt x="73152" y="37337"/>
                </a:lnTo>
                <a:lnTo>
                  <a:pt x="69382" y="41188"/>
                </a:lnTo>
                <a:lnTo>
                  <a:pt x="73152" y="44958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757819" y="3777995"/>
            <a:ext cx="0" cy="1714500"/>
          </a:xfrm>
          <a:custGeom>
            <a:avLst/>
            <a:gdLst/>
            <a:ahLst/>
            <a:cxnLst/>
            <a:rect l="l" t="t" r="r" b="b"/>
            <a:pathLst>
              <a:path h="1714500">
                <a:moveTo>
                  <a:pt x="0" y="0"/>
                </a:moveTo>
                <a:lnTo>
                  <a:pt x="0" y="1714500"/>
                </a:lnTo>
              </a:path>
            </a:pathLst>
          </a:custGeom>
          <a:ln w="1193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813184" y="3777995"/>
            <a:ext cx="0" cy="1714500"/>
          </a:xfrm>
          <a:custGeom>
            <a:avLst/>
            <a:gdLst/>
            <a:ahLst/>
            <a:cxnLst/>
            <a:rect l="l" t="t" r="r" b="b"/>
            <a:pathLst>
              <a:path h="1714500">
                <a:moveTo>
                  <a:pt x="0" y="0"/>
                </a:moveTo>
                <a:lnTo>
                  <a:pt x="0" y="1714500"/>
                </a:lnTo>
              </a:path>
            </a:pathLst>
          </a:custGeom>
          <a:ln w="1193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133224" y="4278629"/>
            <a:ext cx="3105143" cy="35661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807850" y="4635245"/>
            <a:ext cx="4110990" cy="857250"/>
          </a:xfrm>
          <a:custGeom>
            <a:avLst/>
            <a:gdLst/>
            <a:ahLst/>
            <a:cxnLst/>
            <a:rect l="l" t="t" r="r" b="b"/>
            <a:pathLst>
              <a:path w="4110990" h="857250">
                <a:moveTo>
                  <a:pt x="0" y="0"/>
                </a:moveTo>
                <a:lnTo>
                  <a:pt x="0" y="857250"/>
                </a:lnTo>
                <a:lnTo>
                  <a:pt x="4110989" y="857250"/>
                </a:lnTo>
                <a:lnTo>
                  <a:pt x="4110989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74839" y="4635245"/>
            <a:ext cx="977900" cy="857250"/>
          </a:xfrm>
          <a:custGeom>
            <a:avLst/>
            <a:gdLst/>
            <a:ahLst/>
            <a:cxnLst/>
            <a:rect l="l" t="t" r="r" b="b"/>
            <a:pathLst>
              <a:path w="977900" h="857250">
                <a:moveTo>
                  <a:pt x="0" y="0"/>
                </a:moveTo>
                <a:lnTo>
                  <a:pt x="0" y="857250"/>
                </a:lnTo>
                <a:lnTo>
                  <a:pt x="977646" y="857250"/>
                </a:lnTo>
                <a:lnTo>
                  <a:pt x="977646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570867" y="4635245"/>
            <a:ext cx="237490" cy="857250"/>
          </a:xfrm>
          <a:custGeom>
            <a:avLst/>
            <a:gdLst/>
            <a:ahLst/>
            <a:cxnLst/>
            <a:rect l="l" t="t" r="r" b="b"/>
            <a:pathLst>
              <a:path w="237489" h="857250">
                <a:moveTo>
                  <a:pt x="0" y="0"/>
                </a:moveTo>
                <a:lnTo>
                  <a:pt x="0" y="857250"/>
                </a:lnTo>
                <a:lnTo>
                  <a:pt x="236982" y="857250"/>
                </a:lnTo>
                <a:lnTo>
                  <a:pt x="23698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752485" y="4635245"/>
            <a:ext cx="645795" cy="857250"/>
          </a:xfrm>
          <a:custGeom>
            <a:avLst/>
            <a:gdLst/>
            <a:ahLst/>
            <a:cxnLst/>
            <a:rect l="l" t="t" r="r" b="b"/>
            <a:pathLst>
              <a:path w="645794" h="857250">
                <a:moveTo>
                  <a:pt x="0" y="0"/>
                </a:moveTo>
                <a:lnTo>
                  <a:pt x="0" y="857250"/>
                </a:lnTo>
                <a:lnTo>
                  <a:pt x="645413" y="857250"/>
                </a:lnTo>
                <a:lnTo>
                  <a:pt x="645413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392565" y="4635245"/>
            <a:ext cx="0" cy="857250"/>
          </a:xfrm>
          <a:custGeom>
            <a:avLst/>
            <a:gdLst/>
            <a:ahLst/>
            <a:cxnLst/>
            <a:rect l="l" t="t" r="r" b="b"/>
            <a:pathLst>
              <a:path h="857250">
                <a:moveTo>
                  <a:pt x="0" y="0"/>
                </a:moveTo>
                <a:lnTo>
                  <a:pt x="0" y="857250"/>
                </a:lnTo>
              </a:path>
            </a:pathLst>
          </a:custGeom>
          <a:ln w="11937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565534" y="4635245"/>
            <a:ext cx="0" cy="857250"/>
          </a:xfrm>
          <a:custGeom>
            <a:avLst/>
            <a:gdLst/>
            <a:ahLst/>
            <a:cxnLst/>
            <a:rect l="l" t="t" r="r" b="b"/>
            <a:pathLst>
              <a:path h="857250">
                <a:moveTo>
                  <a:pt x="0" y="0"/>
                </a:moveTo>
                <a:lnTo>
                  <a:pt x="0" y="857250"/>
                </a:lnTo>
              </a:path>
            </a:pathLst>
          </a:custGeom>
          <a:ln w="11937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359799" y="5347715"/>
            <a:ext cx="33020" cy="10795"/>
          </a:xfrm>
          <a:custGeom>
            <a:avLst/>
            <a:gdLst/>
            <a:ahLst/>
            <a:cxnLst/>
            <a:rect l="l" t="t" r="r" b="b"/>
            <a:pathLst>
              <a:path w="33019" h="10795">
                <a:moveTo>
                  <a:pt x="0" y="5333"/>
                </a:moveTo>
                <a:lnTo>
                  <a:pt x="32766" y="5333"/>
                </a:lnTo>
              </a:path>
            </a:pathLst>
          </a:custGeom>
          <a:ln w="1193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359799" y="5186172"/>
            <a:ext cx="33020" cy="10795"/>
          </a:xfrm>
          <a:custGeom>
            <a:avLst/>
            <a:gdLst/>
            <a:ahLst/>
            <a:cxnLst/>
            <a:rect l="l" t="t" r="r" b="b"/>
            <a:pathLst>
              <a:path w="33019" h="10795">
                <a:moveTo>
                  <a:pt x="0" y="5333"/>
                </a:moveTo>
                <a:lnTo>
                  <a:pt x="32766" y="5333"/>
                </a:lnTo>
              </a:path>
            </a:pathLst>
          </a:custGeom>
          <a:ln w="1193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359799" y="5024627"/>
            <a:ext cx="33020" cy="10795"/>
          </a:xfrm>
          <a:custGeom>
            <a:avLst/>
            <a:gdLst/>
            <a:ahLst/>
            <a:cxnLst/>
            <a:rect l="l" t="t" r="r" b="b"/>
            <a:pathLst>
              <a:path w="33019" h="10795">
                <a:moveTo>
                  <a:pt x="0" y="5333"/>
                </a:moveTo>
                <a:lnTo>
                  <a:pt x="32766" y="5333"/>
                </a:lnTo>
              </a:path>
            </a:pathLst>
          </a:custGeom>
          <a:ln w="1193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359799" y="4852415"/>
            <a:ext cx="33020" cy="10795"/>
          </a:xfrm>
          <a:custGeom>
            <a:avLst/>
            <a:gdLst/>
            <a:ahLst/>
            <a:cxnLst/>
            <a:rect l="l" t="t" r="r" b="b"/>
            <a:pathLst>
              <a:path w="33019" h="10795">
                <a:moveTo>
                  <a:pt x="0" y="5333"/>
                </a:moveTo>
                <a:lnTo>
                  <a:pt x="32766" y="5333"/>
                </a:lnTo>
              </a:path>
            </a:pathLst>
          </a:custGeom>
          <a:ln w="1193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359799" y="4690871"/>
            <a:ext cx="33020" cy="11430"/>
          </a:xfrm>
          <a:custGeom>
            <a:avLst/>
            <a:gdLst/>
            <a:ahLst/>
            <a:cxnLst/>
            <a:rect l="l" t="t" r="r" b="b"/>
            <a:pathLst>
              <a:path w="33019" h="11429">
                <a:moveTo>
                  <a:pt x="0" y="5714"/>
                </a:moveTo>
                <a:lnTo>
                  <a:pt x="32766" y="5714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477358" y="4635245"/>
            <a:ext cx="2438400" cy="729615"/>
          </a:xfrm>
          <a:custGeom>
            <a:avLst/>
            <a:gdLst/>
            <a:ahLst/>
            <a:cxnLst/>
            <a:rect l="l" t="t" r="r" b="b"/>
            <a:pathLst>
              <a:path w="2438400" h="729614">
                <a:moveTo>
                  <a:pt x="2438189" y="565404"/>
                </a:moveTo>
                <a:lnTo>
                  <a:pt x="2435903" y="562355"/>
                </a:lnTo>
                <a:lnTo>
                  <a:pt x="2432092" y="562299"/>
                </a:lnTo>
                <a:lnTo>
                  <a:pt x="2412281" y="560831"/>
                </a:lnTo>
                <a:lnTo>
                  <a:pt x="2352083" y="553898"/>
                </a:lnTo>
                <a:lnTo>
                  <a:pt x="2314745" y="550164"/>
                </a:lnTo>
                <a:lnTo>
                  <a:pt x="2275121" y="545592"/>
                </a:lnTo>
                <a:lnTo>
                  <a:pt x="2255309" y="544067"/>
                </a:lnTo>
                <a:lnTo>
                  <a:pt x="2235496" y="541781"/>
                </a:lnTo>
                <a:lnTo>
                  <a:pt x="2214922" y="540258"/>
                </a:lnTo>
                <a:lnTo>
                  <a:pt x="2193587" y="537972"/>
                </a:lnTo>
                <a:lnTo>
                  <a:pt x="2171489" y="537210"/>
                </a:lnTo>
                <a:lnTo>
                  <a:pt x="2148628" y="535637"/>
                </a:lnTo>
                <a:lnTo>
                  <a:pt x="2125769" y="534162"/>
                </a:lnTo>
                <a:lnTo>
                  <a:pt x="2101384" y="533400"/>
                </a:lnTo>
                <a:lnTo>
                  <a:pt x="2077001" y="533400"/>
                </a:lnTo>
                <a:lnTo>
                  <a:pt x="2052616" y="532638"/>
                </a:lnTo>
                <a:lnTo>
                  <a:pt x="1981751" y="530352"/>
                </a:lnTo>
                <a:lnTo>
                  <a:pt x="1932221" y="528828"/>
                </a:lnTo>
                <a:lnTo>
                  <a:pt x="1878881" y="528828"/>
                </a:lnTo>
                <a:lnTo>
                  <a:pt x="1865165" y="529590"/>
                </a:lnTo>
                <a:lnTo>
                  <a:pt x="1835446" y="529590"/>
                </a:lnTo>
                <a:lnTo>
                  <a:pt x="1804966" y="531114"/>
                </a:lnTo>
                <a:lnTo>
                  <a:pt x="1771439" y="532638"/>
                </a:lnTo>
                <a:lnTo>
                  <a:pt x="1736387" y="534162"/>
                </a:lnTo>
                <a:lnTo>
                  <a:pt x="1718098" y="535686"/>
                </a:lnTo>
                <a:lnTo>
                  <a:pt x="1678475" y="538734"/>
                </a:lnTo>
                <a:lnTo>
                  <a:pt x="1657901" y="540258"/>
                </a:lnTo>
                <a:lnTo>
                  <a:pt x="1636565" y="541781"/>
                </a:lnTo>
                <a:lnTo>
                  <a:pt x="1614466" y="544067"/>
                </a:lnTo>
                <a:lnTo>
                  <a:pt x="1590845" y="546354"/>
                </a:lnTo>
                <a:lnTo>
                  <a:pt x="1565698" y="549402"/>
                </a:lnTo>
                <a:lnTo>
                  <a:pt x="1539028" y="551688"/>
                </a:lnTo>
                <a:lnTo>
                  <a:pt x="1512358" y="554736"/>
                </a:lnTo>
                <a:lnTo>
                  <a:pt x="1484164" y="558546"/>
                </a:lnTo>
                <a:lnTo>
                  <a:pt x="1455208" y="561594"/>
                </a:lnTo>
                <a:lnTo>
                  <a:pt x="1424728" y="565404"/>
                </a:lnTo>
                <a:lnTo>
                  <a:pt x="1363007" y="573786"/>
                </a:lnTo>
                <a:lnTo>
                  <a:pt x="1299760" y="582167"/>
                </a:lnTo>
                <a:lnTo>
                  <a:pt x="1234228" y="590550"/>
                </a:lnTo>
                <a:lnTo>
                  <a:pt x="1168696" y="599694"/>
                </a:lnTo>
                <a:lnTo>
                  <a:pt x="1103164" y="608076"/>
                </a:lnTo>
                <a:lnTo>
                  <a:pt x="1038395" y="617220"/>
                </a:lnTo>
                <a:lnTo>
                  <a:pt x="975910" y="625602"/>
                </a:lnTo>
                <a:lnTo>
                  <a:pt x="914951" y="633222"/>
                </a:lnTo>
                <a:lnTo>
                  <a:pt x="885233" y="637031"/>
                </a:lnTo>
                <a:lnTo>
                  <a:pt x="857039" y="640080"/>
                </a:lnTo>
                <a:lnTo>
                  <a:pt x="829607" y="643128"/>
                </a:lnTo>
                <a:lnTo>
                  <a:pt x="802937" y="646176"/>
                </a:lnTo>
                <a:lnTo>
                  <a:pt x="777790" y="649224"/>
                </a:lnTo>
                <a:lnTo>
                  <a:pt x="753406" y="651510"/>
                </a:lnTo>
                <a:lnTo>
                  <a:pt x="730547" y="653796"/>
                </a:lnTo>
                <a:lnTo>
                  <a:pt x="709210" y="656081"/>
                </a:lnTo>
                <a:lnTo>
                  <a:pt x="690922" y="657605"/>
                </a:lnTo>
                <a:lnTo>
                  <a:pt x="673397" y="660654"/>
                </a:lnTo>
                <a:lnTo>
                  <a:pt x="655870" y="662940"/>
                </a:lnTo>
                <a:lnTo>
                  <a:pt x="639869" y="666750"/>
                </a:lnTo>
                <a:lnTo>
                  <a:pt x="623866" y="669798"/>
                </a:lnTo>
                <a:lnTo>
                  <a:pt x="593387" y="677417"/>
                </a:lnTo>
                <a:lnTo>
                  <a:pt x="579670" y="681990"/>
                </a:lnTo>
                <a:lnTo>
                  <a:pt x="565954" y="685800"/>
                </a:lnTo>
                <a:lnTo>
                  <a:pt x="552238" y="690372"/>
                </a:lnTo>
                <a:lnTo>
                  <a:pt x="539284" y="694181"/>
                </a:lnTo>
                <a:lnTo>
                  <a:pt x="502709" y="705612"/>
                </a:lnTo>
                <a:lnTo>
                  <a:pt x="491278" y="708660"/>
                </a:lnTo>
                <a:lnTo>
                  <a:pt x="480610" y="711708"/>
                </a:lnTo>
                <a:lnTo>
                  <a:pt x="469181" y="713994"/>
                </a:lnTo>
                <a:lnTo>
                  <a:pt x="458512" y="716280"/>
                </a:lnTo>
                <a:lnTo>
                  <a:pt x="448606" y="717804"/>
                </a:lnTo>
                <a:lnTo>
                  <a:pt x="437938" y="718566"/>
                </a:lnTo>
                <a:lnTo>
                  <a:pt x="427270" y="718507"/>
                </a:lnTo>
                <a:lnTo>
                  <a:pt x="388409" y="710946"/>
                </a:lnTo>
                <a:lnTo>
                  <a:pt x="364025" y="698754"/>
                </a:lnTo>
                <a:lnTo>
                  <a:pt x="358690" y="695705"/>
                </a:lnTo>
                <a:lnTo>
                  <a:pt x="348022" y="688086"/>
                </a:lnTo>
                <a:lnTo>
                  <a:pt x="343450" y="683514"/>
                </a:lnTo>
                <a:lnTo>
                  <a:pt x="332782" y="674370"/>
                </a:lnTo>
                <a:lnTo>
                  <a:pt x="322115" y="663702"/>
                </a:lnTo>
                <a:lnTo>
                  <a:pt x="316781" y="657605"/>
                </a:lnTo>
                <a:lnTo>
                  <a:pt x="304588" y="643890"/>
                </a:lnTo>
                <a:lnTo>
                  <a:pt x="292396" y="627126"/>
                </a:lnTo>
                <a:lnTo>
                  <a:pt x="279442" y="609600"/>
                </a:lnTo>
                <a:lnTo>
                  <a:pt x="267250" y="590550"/>
                </a:lnTo>
                <a:lnTo>
                  <a:pt x="255059" y="569976"/>
                </a:lnTo>
                <a:lnTo>
                  <a:pt x="242866" y="548640"/>
                </a:lnTo>
                <a:lnTo>
                  <a:pt x="230674" y="525017"/>
                </a:lnTo>
                <a:lnTo>
                  <a:pt x="217720" y="500634"/>
                </a:lnTo>
                <a:lnTo>
                  <a:pt x="168190" y="393954"/>
                </a:lnTo>
                <a:lnTo>
                  <a:pt x="118660" y="274320"/>
                </a:lnTo>
                <a:lnTo>
                  <a:pt x="69131" y="148590"/>
                </a:lnTo>
                <a:lnTo>
                  <a:pt x="19600" y="20574"/>
                </a:lnTo>
                <a:lnTo>
                  <a:pt x="11420" y="0"/>
                </a:lnTo>
                <a:lnTo>
                  <a:pt x="0" y="0"/>
                </a:lnTo>
                <a:lnTo>
                  <a:pt x="9694" y="24384"/>
                </a:lnTo>
                <a:lnTo>
                  <a:pt x="34078" y="88392"/>
                </a:lnTo>
                <a:lnTo>
                  <a:pt x="83609" y="215646"/>
                </a:lnTo>
                <a:lnTo>
                  <a:pt x="108754" y="278130"/>
                </a:lnTo>
                <a:lnTo>
                  <a:pt x="158284" y="397764"/>
                </a:lnTo>
                <a:lnTo>
                  <a:pt x="171238" y="425958"/>
                </a:lnTo>
                <a:lnTo>
                  <a:pt x="183431" y="453390"/>
                </a:lnTo>
                <a:lnTo>
                  <a:pt x="220768" y="530352"/>
                </a:lnTo>
                <a:lnTo>
                  <a:pt x="258106" y="595884"/>
                </a:lnTo>
                <a:lnTo>
                  <a:pt x="283253" y="633984"/>
                </a:lnTo>
                <a:lnTo>
                  <a:pt x="308398" y="664464"/>
                </a:lnTo>
                <a:lnTo>
                  <a:pt x="313732" y="671322"/>
                </a:lnTo>
                <a:lnTo>
                  <a:pt x="319828" y="676655"/>
                </a:lnTo>
                <a:lnTo>
                  <a:pt x="330496" y="687324"/>
                </a:lnTo>
                <a:lnTo>
                  <a:pt x="335831" y="691896"/>
                </a:lnTo>
                <a:lnTo>
                  <a:pt x="373931" y="716280"/>
                </a:lnTo>
                <a:lnTo>
                  <a:pt x="416603" y="728472"/>
                </a:lnTo>
                <a:lnTo>
                  <a:pt x="427270" y="729234"/>
                </a:lnTo>
                <a:lnTo>
                  <a:pt x="437938" y="729234"/>
                </a:lnTo>
                <a:lnTo>
                  <a:pt x="482897" y="722376"/>
                </a:lnTo>
                <a:lnTo>
                  <a:pt x="542332" y="704850"/>
                </a:lnTo>
                <a:lnTo>
                  <a:pt x="555287" y="700278"/>
                </a:lnTo>
                <a:lnTo>
                  <a:pt x="569003" y="696467"/>
                </a:lnTo>
                <a:lnTo>
                  <a:pt x="582718" y="691896"/>
                </a:lnTo>
                <a:lnTo>
                  <a:pt x="596434" y="688086"/>
                </a:lnTo>
                <a:lnTo>
                  <a:pt x="611675" y="684276"/>
                </a:lnTo>
                <a:lnTo>
                  <a:pt x="626153" y="680466"/>
                </a:lnTo>
                <a:lnTo>
                  <a:pt x="674920" y="670560"/>
                </a:lnTo>
                <a:lnTo>
                  <a:pt x="710734" y="666750"/>
                </a:lnTo>
                <a:lnTo>
                  <a:pt x="732070" y="664464"/>
                </a:lnTo>
                <a:lnTo>
                  <a:pt x="754931" y="662178"/>
                </a:lnTo>
                <a:lnTo>
                  <a:pt x="778552" y="659892"/>
                </a:lnTo>
                <a:lnTo>
                  <a:pt x="804460" y="656844"/>
                </a:lnTo>
                <a:lnTo>
                  <a:pt x="831131" y="653796"/>
                </a:lnTo>
                <a:lnTo>
                  <a:pt x="858563" y="650748"/>
                </a:lnTo>
                <a:lnTo>
                  <a:pt x="886757" y="647700"/>
                </a:lnTo>
                <a:lnTo>
                  <a:pt x="915713" y="643890"/>
                </a:lnTo>
                <a:lnTo>
                  <a:pt x="976672" y="636270"/>
                </a:lnTo>
                <a:lnTo>
                  <a:pt x="1039919" y="627888"/>
                </a:lnTo>
                <a:lnTo>
                  <a:pt x="1104689" y="618744"/>
                </a:lnTo>
                <a:lnTo>
                  <a:pt x="1170220" y="610362"/>
                </a:lnTo>
                <a:lnTo>
                  <a:pt x="1235752" y="601217"/>
                </a:lnTo>
                <a:lnTo>
                  <a:pt x="1301284" y="592836"/>
                </a:lnTo>
                <a:lnTo>
                  <a:pt x="1364531" y="584454"/>
                </a:lnTo>
                <a:lnTo>
                  <a:pt x="1426252" y="576072"/>
                </a:lnTo>
                <a:lnTo>
                  <a:pt x="1455971" y="572262"/>
                </a:lnTo>
                <a:lnTo>
                  <a:pt x="1484927" y="569214"/>
                </a:lnTo>
                <a:lnTo>
                  <a:pt x="1513121" y="565404"/>
                </a:lnTo>
                <a:lnTo>
                  <a:pt x="1540552" y="562355"/>
                </a:lnTo>
                <a:lnTo>
                  <a:pt x="1566460" y="560070"/>
                </a:lnTo>
                <a:lnTo>
                  <a:pt x="1591607" y="557022"/>
                </a:lnTo>
                <a:lnTo>
                  <a:pt x="1615228" y="554736"/>
                </a:lnTo>
                <a:lnTo>
                  <a:pt x="1638089" y="552450"/>
                </a:lnTo>
                <a:lnTo>
                  <a:pt x="1659425" y="550926"/>
                </a:lnTo>
                <a:lnTo>
                  <a:pt x="1718860" y="546354"/>
                </a:lnTo>
                <a:lnTo>
                  <a:pt x="1737148" y="544830"/>
                </a:lnTo>
                <a:lnTo>
                  <a:pt x="1772201" y="543305"/>
                </a:lnTo>
                <a:lnTo>
                  <a:pt x="1788965" y="542544"/>
                </a:lnTo>
                <a:lnTo>
                  <a:pt x="1820969" y="541020"/>
                </a:lnTo>
                <a:lnTo>
                  <a:pt x="1836208" y="541020"/>
                </a:lnTo>
                <a:lnTo>
                  <a:pt x="1850687" y="540258"/>
                </a:lnTo>
                <a:lnTo>
                  <a:pt x="1865165" y="540258"/>
                </a:lnTo>
                <a:lnTo>
                  <a:pt x="1878881" y="539536"/>
                </a:lnTo>
                <a:lnTo>
                  <a:pt x="1932221" y="539496"/>
                </a:lnTo>
                <a:lnTo>
                  <a:pt x="1981751" y="541020"/>
                </a:lnTo>
                <a:lnTo>
                  <a:pt x="2052616" y="543305"/>
                </a:lnTo>
                <a:lnTo>
                  <a:pt x="2148628" y="546354"/>
                </a:lnTo>
                <a:lnTo>
                  <a:pt x="2193587" y="549456"/>
                </a:lnTo>
                <a:lnTo>
                  <a:pt x="2214922" y="550982"/>
                </a:lnTo>
                <a:lnTo>
                  <a:pt x="2234734" y="552450"/>
                </a:lnTo>
                <a:lnTo>
                  <a:pt x="2254546" y="554736"/>
                </a:lnTo>
                <a:lnTo>
                  <a:pt x="2274359" y="556260"/>
                </a:lnTo>
                <a:lnTo>
                  <a:pt x="2313221" y="560831"/>
                </a:lnTo>
                <a:lnTo>
                  <a:pt x="2352083" y="564642"/>
                </a:lnTo>
                <a:lnTo>
                  <a:pt x="2371133" y="566928"/>
                </a:lnTo>
                <a:lnTo>
                  <a:pt x="2390945" y="569214"/>
                </a:lnTo>
                <a:lnTo>
                  <a:pt x="2411519" y="571500"/>
                </a:lnTo>
                <a:lnTo>
                  <a:pt x="2432092" y="573024"/>
                </a:lnTo>
                <a:lnTo>
                  <a:pt x="2435140" y="573024"/>
                </a:lnTo>
                <a:lnTo>
                  <a:pt x="2437427" y="570738"/>
                </a:lnTo>
                <a:lnTo>
                  <a:pt x="2437427" y="568452"/>
                </a:lnTo>
                <a:lnTo>
                  <a:pt x="2438189" y="565404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756801" y="5259323"/>
            <a:ext cx="71755" cy="71755"/>
          </a:xfrm>
          <a:custGeom>
            <a:avLst/>
            <a:gdLst/>
            <a:ahLst/>
            <a:cxnLst/>
            <a:rect l="l" t="t" r="r" b="b"/>
            <a:pathLst>
              <a:path w="71755" h="71754">
                <a:moveTo>
                  <a:pt x="71627" y="35813"/>
                </a:moveTo>
                <a:lnTo>
                  <a:pt x="35813" y="0"/>
                </a:lnTo>
                <a:lnTo>
                  <a:pt x="0" y="35813"/>
                </a:lnTo>
                <a:lnTo>
                  <a:pt x="35813" y="71627"/>
                </a:lnTo>
                <a:lnTo>
                  <a:pt x="71627" y="35813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750705" y="5253990"/>
            <a:ext cx="83185" cy="82550"/>
          </a:xfrm>
          <a:custGeom>
            <a:avLst/>
            <a:gdLst/>
            <a:ahLst/>
            <a:cxnLst/>
            <a:rect l="l" t="t" r="r" b="b"/>
            <a:pathLst>
              <a:path w="83185" h="82550">
                <a:moveTo>
                  <a:pt x="83058" y="42671"/>
                </a:moveTo>
                <a:lnTo>
                  <a:pt x="83058" y="39623"/>
                </a:lnTo>
                <a:lnTo>
                  <a:pt x="81534" y="37337"/>
                </a:lnTo>
                <a:lnTo>
                  <a:pt x="44196" y="0"/>
                </a:lnTo>
                <a:lnTo>
                  <a:pt x="38862" y="0"/>
                </a:lnTo>
                <a:lnTo>
                  <a:pt x="38100" y="1523"/>
                </a:lnTo>
                <a:lnTo>
                  <a:pt x="0" y="39623"/>
                </a:lnTo>
                <a:lnTo>
                  <a:pt x="0" y="42671"/>
                </a:lnTo>
                <a:lnTo>
                  <a:pt x="9906" y="52578"/>
                </a:lnTo>
                <a:lnTo>
                  <a:pt x="9906" y="37337"/>
                </a:lnTo>
                <a:lnTo>
                  <a:pt x="13716" y="41147"/>
                </a:lnTo>
                <a:lnTo>
                  <a:pt x="38100" y="16763"/>
                </a:lnTo>
                <a:lnTo>
                  <a:pt x="38100" y="9143"/>
                </a:lnTo>
                <a:lnTo>
                  <a:pt x="45720" y="9143"/>
                </a:lnTo>
                <a:lnTo>
                  <a:pt x="45720" y="16763"/>
                </a:lnTo>
                <a:lnTo>
                  <a:pt x="70104" y="41147"/>
                </a:lnTo>
                <a:lnTo>
                  <a:pt x="73914" y="37337"/>
                </a:lnTo>
                <a:lnTo>
                  <a:pt x="73914" y="52577"/>
                </a:lnTo>
                <a:lnTo>
                  <a:pt x="81534" y="44957"/>
                </a:lnTo>
                <a:lnTo>
                  <a:pt x="83058" y="42671"/>
                </a:lnTo>
                <a:close/>
              </a:path>
              <a:path w="83185" h="82550">
                <a:moveTo>
                  <a:pt x="13716" y="41147"/>
                </a:moveTo>
                <a:lnTo>
                  <a:pt x="9906" y="37337"/>
                </a:lnTo>
                <a:lnTo>
                  <a:pt x="9906" y="44957"/>
                </a:lnTo>
                <a:lnTo>
                  <a:pt x="13716" y="41147"/>
                </a:lnTo>
                <a:close/>
              </a:path>
              <a:path w="83185" h="82550">
                <a:moveTo>
                  <a:pt x="41910" y="69341"/>
                </a:moveTo>
                <a:lnTo>
                  <a:pt x="13716" y="41147"/>
                </a:lnTo>
                <a:lnTo>
                  <a:pt x="9906" y="44957"/>
                </a:lnTo>
                <a:lnTo>
                  <a:pt x="9906" y="52578"/>
                </a:lnTo>
                <a:lnTo>
                  <a:pt x="38100" y="80771"/>
                </a:lnTo>
                <a:lnTo>
                  <a:pt x="38100" y="73151"/>
                </a:lnTo>
                <a:lnTo>
                  <a:pt x="41910" y="69341"/>
                </a:lnTo>
                <a:close/>
              </a:path>
              <a:path w="83185" h="82550">
                <a:moveTo>
                  <a:pt x="45720" y="9143"/>
                </a:moveTo>
                <a:lnTo>
                  <a:pt x="38100" y="9143"/>
                </a:lnTo>
                <a:lnTo>
                  <a:pt x="41910" y="12953"/>
                </a:lnTo>
                <a:lnTo>
                  <a:pt x="45720" y="9143"/>
                </a:lnTo>
                <a:close/>
              </a:path>
              <a:path w="83185" h="82550">
                <a:moveTo>
                  <a:pt x="41910" y="12953"/>
                </a:moveTo>
                <a:lnTo>
                  <a:pt x="38100" y="9143"/>
                </a:lnTo>
                <a:lnTo>
                  <a:pt x="38100" y="16763"/>
                </a:lnTo>
                <a:lnTo>
                  <a:pt x="41910" y="12953"/>
                </a:lnTo>
                <a:close/>
              </a:path>
              <a:path w="83185" h="82550">
                <a:moveTo>
                  <a:pt x="45720" y="73151"/>
                </a:moveTo>
                <a:lnTo>
                  <a:pt x="41910" y="69341"/>
                </a:lnTo>
                <a:lnTo>
                  <a:pt x="38100" y="73151"/>
                </a:lnTo>
                <a:lnTo>
                  <a:pt x="45720" y="73151"/>
                </a:lnTo>
                <a:close/>
              </a:path>
              <a:path w="83185" h="82550">
                <a:moveTo>
                  <a:pt x="45720" y="80771"/>
                </a:moveTo>
                <a:lnTo>
                  <a:pt x="45720" y="73151"/>
                </a:lnTo>
                <a:lnTo>
                  <a:pt x="38100" y="73151"/>
                </a:lnTo>
                <a:lnTo>
                  <a:pt x="38100" y="80771"/>
                </a:lnTo>
                <a:lnTo>
                  <a:pt x="38862" y="82295"/>
                </a:lnTo>
                <a:lnTo>
                  <a:pt x="44196" y="82295"/>
                </a:lnTo>
                <a:lnTo>
                  <a:pt x="45720" y="80771"/>
                </a:lnTo>
                <a:close/>
              </a:path>
              <a:path w="83185" h="82550">
                <a:moveTo>
                  <a:pt x="45720" y="16763"/>
                </a:moveTo>
                <a:lnTo>
                  <a:pt x="45720" y="9143"/>
                </a:lnTo>
                <a:lnTo>
                  <a:pt x="41910" y="12953"/>
                </a:lnTo>
                <a:lnTo>
                  <a:pt x="45720" y="16763"/>
                </a:lnTo>
                <a:close/>
              </a:path>
              <a:path w="83185" h="82550">
                <a:moveTo>
                  <a:pt x="73914" y="52577"/>
                </a:moveTo>
                <a:lnTo>
                  <a:pt x="73914" y="44957"/>
                </a:lnTo>
                <a:lnTo>
                  <a:pt x="70104" y="41147"/>
                </a:lnTo>
                <a:lnTo>
                  <a:pt x="41910" y="69341"/>
                </a:lnTo>
                <a:lnTo>
                  <a:pt x="45720" y="73151"/>
                </a:lnTo>
                <a:lnTo>
                  <a:pt x="45720" y="80771"/>
                </a:lnTo>
                <a:lnTo>
                  <a:pt x="73914" y="52577"/>
                </a:lnTo>
                <a:close/>
              </a:path>
              <a:path w="83185" h="82550">
                <a:moveTo>
                  <a:pt x="73914" y="44957"/>
                </a:moveTo>
                <a:lnTo>
                  <a:pt x="73914" y="37337"/>
                </a:lnTo>
                <a:lnTo>
                  <a:pt x="70104" y="41147"/>
                </a:lnTo>
                <a:lnTo>
                  <a:pt x="73914" y="44957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153041" y="5259323"/>
            <a:ext cx="71755" cy="71755"/>
          </a:xfrm>
          <a:custGeom>
            <a:avLst/>
            <a:gdLst/>
            <a:ahLst/>
            <a:cxnLst/>
            <a:rect l="l" t="t" r="r" b="b"/>
            <a:pathLst>
              <a:path w="71755" h="71754">
                <a:moveTo>
                  <a:pt x="71628" y="35813"/>
                </a:moveTo>
                <a:lnTo>
                  <a:pt x="35814" y="0"/>
                </a:lnTo>
                <a:lnTo>
                  <a:pt x="0" y="35813"/>
                </a:lnTo>
                <a:lnTo>
                  <a:pt x="35814" y="71627"/>
                </a:lnTo>
                <a:lnTo>
                  <a:pt x="71628" y="35813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146945" y="5253990"/>
            <a:ext cx="83185" cy="82550"/>
          </a:xfrm>
          <a:custGeom>
            <a:avLst/>
            <a:gdLst/>
            <a:ahLst/>
            <a:cxnLst/>
            <a:rect l="l" t="t" r="r" b="b"/>
            <a:pathLst>
              <a:path w="83185" h="82550">
                <a:moveTo>
                  <a:pt x="83057" y="42671"/>
                </a:moveTo>
                <a:lnTo>
                  <a:pt x="83057" y="39623"/>
                </a:lnTo>
                <a:lnTo>
                  <a:pt x="81533" y="37337"/>
                </a:lnTo>
                <a:lnTo>
                  <a:pt x="44195" y="0"/>
                </a:lnTo>
                <a:lnTo>
                  <a:pt x="38861" y="0"/>
                </a:lnTo>
                <a:lnTo>
                  <a:pt x="38100" y="1523"/>
                </a:lnTo>
                <a:lnTo>
                  <a:pt x="0" y="39623"/>
                </a:lnTo>
                <a:lnTo>
                  <a:pt x="0" y="42671"/>
                </a:lnTo>
                <a:lnTo>
                  <a:pt x="9905" y="52577"/>
                </a:lnTo>
                <a:lnTo>
                  <a:pt x="9905" y="37337"/>
                </a:lnTo>
                <a:lnTo>
                  <a:pt x="13715" y="41147"/>
                </a:lnTo>
                <a:lnTo>
                  <a:pt x="38100" y="16763"/>
                </a:lnTo>
                <a:lnTo>
                  <a:pt x="38100" y="9143"/>
                </a:lnTo>
                <a:lnTo>
                  <a:pt x="45719" y="9143"/>
                </a:lnTo>
                <a:lnTo>
                  <a:pt x="45719" y="16763"/>
                </a:lnTo>
                <a:lnTo>
                  <a:pt x="70103" y="41147"/>
                </a:lnTo>
                <a:lnTo>
                  <a:pt x="73913" y="37337"/>
                </a:lnTo>
                <a:lnTo>
                  <a:pt x="73913" y="52577"/>
                </a:lnTo>
                <a:lnTo>
                  <a:pt x="81533" y="44957"/>
                </a:lnTo>
                <a:lnTo>
                  <a:pt x="83057" y="42671"/>
                </a:lnTo>
                <a:close/>
              </a:path>
              <a:path w="83185" h="82550">
                <a:moveTo>
                  <a:pt x="13715" y="41147"/>
                </a:moveTo>
                <a:lnTo>
                  <a:pt x="9905" y="37337"/>
                </a:lnTo>
                <a:lnTo>
                  <a:pt x="9905" y="44957"/>
                </a:lnTo>
                <a:lnTo>
                  <a:pt x="13715" y="41147"/>
                </a:lnTo>
                <a:close/>
              </a:path>
              <a:path w="83185" h="82550">
                <a:moveTo>
                  <a:pt x="41909" y="69341"/>
                </a:moveTo>
                <a:lnTo>
                  <a:pt x="13715" y="41147"/>
                </a:lnTo>
                <a:lnTo>
                  <a:pt x="9905" y="44957"/>
                </a:lnTo>
                <a:lnTo>
                  <a:pt x="9905" y="52577"/>
                </a:lnTo>
                <a:lnTo>
                  <a:pt x="38100" y="80771"/>
                </a:lnTo>
                <a:lnTo>
                  <a:pt x="38100" y="73151"/>
                </a:lnTo>
                <a:lnTo>
                  <a:pt x="41909" y="69341"/>
                </a:lnTo>
                <a:close/>
              </a:path>
              <a:path w="83185" h="82550">
                <a:moveTo>
                  <a:pt x="45719" y="9143"/>
                </a:moveTo>
                <a:lnTo>
                  <a:pt x="38100" y="9143"/>
                </a:lnTo>
                <a:lnTo>
                  <a:pt x="41909" y="12953"/>
                </a:lnTo>
                <a:lnTo>
                  <a:pt x="45719" y="9143"/>
                </a:lnTo>
                <a:close/>
              </a:path>
              <a:path w="83185" h="82550">
                <a:moveTo>
                  <a:pt x="41909" y="12953"/>
                </a:moveTo>
                <a:lnTo>
                  <a:pt x="38100" y="9143"/>
                </a:lnTo>
                <a:lnTo>
                  <a:pt x="38100" y="16763"/>
                </a:lnTo>
                <a:lnTo>
                  <a:pt x="41909" y="12953"/>
                </a:lnTo>
                <a:close/>
              </a:path>
              <a:path w="83185" h="82550">
                <a:moveTo>
                  <a:pt x="45719" y="73151"/>
                </a:moveTo>
                <a:lnTo>
                  <a:pt x="41909" y="69341"/>
                </a:lnTo>
                <a:lnTo>
                  <a:pt x="38100" y="73151"/>
                </a:lnTo>
                <a:lnTo>
                  <a:pt x="45719" y="73151"/>
                </a:lnTo>
                <a:close/>
              </a:path>
              <a:path w="83185" h="82550">
                <a:moveTo>
                  <a:pt x="45719" y="80771"/>
                </a:moveTo>
                <a:lnTo>
                  <a:pt x="45719" y="73151"/>
                </a:lnTo>
                <a:lnTo>
                  <a:pt x="38100" y="73151"/>
                </a:lnTo>
                <a:lnTo>
                  <a:pt x="38100" y="80771"/>
                </a:lnTo>
                <a:lnTo>
                  <a:pt x="38861" y="82295"/>
                </a:lnTo>
                <a:lnTo>
                  <a:pt x="44195" y="82295"/>
                </a:lnTo>
                <a:lnTo>
                  <a:pt x="45719" y="80771"/>
                </a:lnTo>
                <a:close/>
              </a:path>
              <a:path w="83185" h="82550">
                <a:moveTo>
                  <a:pt x="45719" y="16763"/>
                </a:moveTo>
                <a:lnTo>
                  <a:pt x="45719" y="9143"/>
                </a:lnTo>
                <a:lnTo>
                  <a:pt x="41909" y="12953"/>
                </a:lnTo>
                <a:lnTo>
                  <a:pt x="45719" y="16763"/>
                </a:lnTo>
                <a:close/>
              </a:path>
              <a:path w="83185" h="82550">
                <a:moveTo>
                  <a:pt x="73913" y="52577"/>
                </a:moveTo>
                <a:lnTo>
                  <a:pt x="73913" y="44957"/>
                </a:lnTo>
                <a:lnTo>
                  <a:pt x="70103" y="41147"/>
                </a:lnTo>
                <a:lnTo>
                  <a:pt x="41909" y="69341"/>
                </a:lnTo>
                <a:lnTo>
                  <a:pt x="45719" y="73151"/>
                </a:lnTo>
                <a:lnTo>
                  <a:pt x="45719" y="80771"/>
                </a:lnTo>
                <a:lnTo>
                  <a:pt x="73913" y="52577"/>
                </a:lnTo>
                <a:close/>
              </a:path>
              <a:path w="83185" h="82550">
                <a:moveTo>
                  <a:pt x="73913" y="44957"/>
                </a:moveTo>
                <a:lnTo>
                  <a:pt x="73913" y="37337"/>
                </a:lnTo>
                <a:lnTo>
                  <a:pt x="70103" y="41147"/>
                </a:lnTo>
                <a:lnTo>
                  <a:pt x="73913" y="44957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077348" y="5144261"/>
            <a:ext cx="71755" cy="72390"/>
          </a:xfrm>
          <a:custGeom>
            <a:avLst/>
            <a:gdLst/>
            <a:ahLst/>
            <a:cxnLst/>
            <a:rect l="l" t="t" r="r" b="b"/>
            <a:pathLst>
              <a:path w="71754" h="72389">
                <a:moveTo>
                  <a:pt x="71627" y="35813"/>
                </a:moveTo>
                <a:lnTo>
                  <a:pt x="35813" y="0"/>
                </a:lnTo>
                <a:lnTo>
                  <a:pt x="0" y="35813"/>
                </a:lnTo>
                <a:lnTo>
                  <a:pt x="35813" y="72389"/>
                </a:lnTo>
                <a:lnTo>
                  <a:pt x="71627" y="35813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072013" y="5138927"/>
            <a:ext cx="83185" cy="83185"/>
          </a:xfrm>
          <a:custGeom>
            <a:avLst/>
            <a:gdLst/>
            <a:ahLst/>
            <a:cxnLst/>
            <a:rect l="l" t="t" r="r" b="b"/>
            <a:pathLst>
              <a:path w="83185" h="83185">
                <a:moveTo>
                  <a:pt x="83058" y="43434"/>
                </a:moveTo>
                <a:lnTo>
                  <a:pt x="83058" y="39624"/>
                </a:lnTo>
                <a:lnTo>
                  <a:pt x="44196" y="762"/>
                </a:lnTo>
                <a:lnTo>
                  <a:pt x="42672" y="0"/>
                </a:lnTo>
                <a:lnTo>
                  <a:pt x="39624" y="0"/>
                </a:lnTo>
                <a:lnTo>
                  <a:pt x="38862" y="762"/>
                </a:lnTo>
                <a:lnTo>
                  <a:pt x="37337" y="1524"/>
                </a:lnTo>
                <a:lnTo>
                  <a:pt x="1524" y="37338"/>
                </a:lnTo>
                <a:lnTo>
                  <a:pt x="0" y="39624"/>
                </a:lnTo>
                <a:lnTo>
                  <a:pt x="0" y="43434"/>
                </a:lnTo>
                <a:lnTo>
                  <a:pt x="1524" y="44958"/>
                </a:lnTo>
                <a:lnTo>
                  <a:pt x="9143" y="52740"/>
                </a:lnTo>
                <a:lnTo>
                  <a:pt x="9143" y="37338"/>
                </a:lnTo>
                <a:lnTo>
                  <a:pt x="12913" y="41188"/>
                </a:lnTo>
                <a:lnTo>
                  <a:pt x="37337" y="16764"/>
                </a:lnTo>
                <a:lnTo>
                  <a:pt x="37337" y="9144"/>
                </a:lnTo>
                <a:lnTo>
                  <a:pt x="44958" y="9144"/>
                </a:lnTo>
                <a:lnTo>
                  <a:pt x="44958" y="16764"/>
                </a:lnTo>
                <a:lnTo>
                  <a:pt x="69382" y="41188"/>
                </a:lnTo>
                <a:lnTo>
                  <a:pt x="73152" y="37338"/>
                </a:lnTo>
                <a:lnTo>
                  <a:pt x="73152" y="52740"/>
                </a:lnTo>
                <a:lnTo>
                  <a:pt x="80772" y="44958"/>
                </a:lnTo>
                <a:lnTo>
                  <a:pt x="83058" y="43434"/>
                </a:lnTo>
                <a:close/>
              </a:path>
              <a:path w="83185" h="83185">
                <a:moveTo>
                  <a:pt x="12913" y="41188"/>
                </a:moveTo>
                <a:lnTo>
                  <a:pt x="9143" y="37338"/>
                </a:lnTo>
                <a:lnTo>
                  <a:pt x="9143" y="44958"/>
                </a:lnTo>
                <a:lnTo>
                  <a:pt x="12913" y="41188"/>
                </a:lnTo>
                <a:close/>
              </a:path>
              <a:path w="83185" h="83185">
                <a:moveTo>
                  <a:pt x="41148" y="70023"/>
                </a:moveTo>
                <a:lnTo>
                  <a:pt x="12913" y="41188"/>
                </a:lnTo>
                <a:lnTo>
                  <a:pt x="9143" y="44958"/>
                </a:lnTo>
                <a:lnTo>
                  <a:pt x="9143" y="52740"/>
                </a:lnTo>
                <a:lnTo>
                  <a:pt x="37337" y="81534"/>
                </a:lnTo>
                <a:lnTo>
                  <a:pt x="37337" y="73914"/>
                </a:lnTo>
                <a:lnTo>
                  <a:pt x="41148" y="70023"/>
                </a:lnTo>
                <a:close/>
              </a:path>
              <a:path w="83185" h="83185">
                <a:moveTo>
                  <a:pt x="44958" y="9144"/>
                </a:moveTo>
                <a:lnTo>
                  <a:pt x="37337" y="9144"/>
                </a:lnTo>
                <a:lnTo>
                  <a:pt x="41148" y="12954"/>
                </a:lnTo>
                <a:lnTo>
                  <a:pt x="44958" y="9144"/>
                </a:lnTo>
                <a:close/>
              </a:path>
              <a:path w="83185" h="83185">
                <a:moveTo>
                  <a:pt x="41148" y="12954"/>
                </a:moveTo>
                <a:lnTo>
                  <a:pt x="37337" y="9144"/>
                </a:lnTo>
                <a:lnTo>
                  <a:pt x="37337" y="16764"/>
                </a:lnTo>
                <a:lnTo>
                  <a:pt x="41148" y="12954"/>
                </a:lnTo>
                <a:close/>
              </a:path>
              <a:path w="83185" h="83185">
                <a:moveTo>
                  <a:pt x="44958" y="73914"/>
                </a:moveTo>
                <a:lnTo>
                  <a:pt x="41148" y="70023"/>
                </a:lnTo>
                <a:lnTo>
                  <a:pt x="37337" y="73914"/>
                </a:lnTo>
                <a:lnTo>
                  <a:pt x="44958" y="73914"/>
                </a:lnTo>
                <a:close/>
              </a:path>
              <a:path w="83185" h="83185">
                <a:moveTo>
                  <a:pt x="44958" y="81534"/>
                </a:moveTo>
                <a:lnTo>
                  <a:pt x="44958" y="73914"/>
                </a:lnTo>
                <a:lnTo>
                  <a:pt x="37337" y="73914"/>
                </a:lnTo>
                <a:lnTo>
                  <a:pt x="37337" y="81534"/>
                </a:lnTo>
                <a:lnTo>
                  <a:pt x="38862" y="82296"/>
                </a:lnTo>
                <a:lnTo>
                  <a:pt x="39624" y="83058"/>
                </a:lnTo>
                <a:lnTo>
                  <a:pt x="42672" y="83058"/>
                </a:lnTo>
                <a:lnTo>
                  <a:pt x="44196" y="82296"/>
                </a:lnTo>
                <a:lnTo>
                  <a:pt x="44958" y="81534"/>
                </a:lnTo>
                <a:close/>
              </a:path>
              <a:path w="83185" h="83185">
                <a:moveTo>
                  <a:pt x="44958" y="16764"/>
                </a:moveTo>
                <a:lnTo>
                  <a:pt x="44958" y="9144"/>
                </a:lnTo>
                <a:lnTo>
                  <a:pt x="41148" y="12954"/>
                </a:lnTo>
                <a:lnTo>
                  <a:pt x="44958" y="16764"/>
                </a:lnTo>
                <a:close/>
              </a:path>
              <a:path w="83185" h="83185">
                <a:moveTo>
                  <a:pt x="73152" y="52740"/>
                </a:moveTo>
                <a:lnTo>
                  <a:pt x="73152" y="44958"/>
                </a:lnTo>
                <a:lnTo>
                  <a:pt x="69382" y="41188"/>
                </a:lnTo>
                <a:lnTo>
                  <a:pt x="41148" y="70023"/>
                </a:lnTo>
                <a:lnTo>
                  <a:pt x="44958" y="73914"/>
                </a:lnTo>
                <a:lnTo>
                  <a:pt x="44958" y="81534"/>
                </a:lnTo>
                <a:lnTo>
                  <a:pt x="73152" y="52740"/>
                </a:lnTo>
                <a:close/>
              </a:path>
              <a:path w="83185" h="83185">
                <a:moveTo>
                  <a:pt x="73152" y="44958"/>
                </a:moveTo>
                <a:lnTo>
                  <a:pt x="73152" y="37338"/>
                </a:lnTo>
                <a:lnTo>
                  <a:pt x="69382" y="41188"/>
                </a:lnTo>
                <a:lnTo>
                  <a:pt x="73152" y="44958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539881" y="5135879"/>
            <a:ext cx="71755" cy="72390"/>
          </a:xfrm>
          <a:custGeom>
            <a:avLst/>
            <a:gdLst/>
            <a:ahLst/>
            <a:cxnLst/>
            <a:rect l="l" t="t" r="r" b="b"/>
            <a:pathLst>
              <a:path w="71754" h="72389">
                <a:moveTo>
                  <a:pt x="71628" y="36576"/>
                </a:moveTo>
                <a:lnTo>
                  <a:pt x="35814" y="0"/>
                </a:lnTo>
                <a:lnTo>
                  <a:pt x="0" y="36576"/>
                </a:lnTo>
                <a:lnTo>
                  <a:pt x="35814" y="72390"/>
                </a:lnTo>
                <a:lnTo>
                  <a:pt x="71628" y="365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533786" y="5130545"/>
            <a:ext cx="83820" cy="83185"/>
          </a:xfrm>
          <a:custGeom>
            <a:avLst/>
            <a:gdLst/>
            <a:ahLst/>
            <a:cxnLst/>
            <a:rect l="l" t="t" r="r" b="b"/>
            <a:pathLst>
              <a:path w="83820" h="83185">
                <a:moveTo>
                  <a:pt x="83819" y="43434"/>
                </a:moveTo>
                <a:lnTo>
                  <a:pt x="83819" y="39624"/>
                </a:lnTo>
                <a:lnTo>
                  <a:pt x="81533" y="38100"/>
                </a:lnTo>
                <a:lnTo>
                  <a:pt x="44957" y="762"/>
                </a:lnTo>
                <a:lnTo>
                  <a:pt x="43433" y="0"/>
                </a:lnTo>
                <a:lnTo>
                  <a:pt x="40385" y="0"/>
                </a:lnTo>
                <a:lnTo>
                  <a:pt x="38862" y="762"/>
                </a:lnTo>
                <a:lnTo>
                  <a:pt x="2285" y="38100"/>
                </a:lnTo>
                <a:lnTo>
                  <a:pt x="0" y="39624"/>
                </a:lnTo>
                <a:lnTo>
                  <a:pt x="0" y="43434"/>
                </a:lnTo>
                <a:lnTo>
                  <a:pt x="9905" y="53340"/>
                </a:lnTo>
                <a:lnTo>
                  <a:pt x="9905" y="38100"/>
                </a:lnTo>
                <a:lnTo>
                  <a:pt x="13675" y="41869"/>
                </a:lnTo>
                <a:lnTo>
                  <a:pt x="38100" y="16926"/>
                </a:lnTo>
                <a:lnTo>
                  <a:pt x="38100" y="9144"/>
                </a:lnTo>
                <a:lnTo>
                  <a:pt x="45719" y="9144"/>
                </a:lnTo>
                <a:lnTo>
                  <a:pt x="45719" y="16926"/>
                </a:lnTo>
                <a:lnTo>
                  <a:pt x="70143" y="41869"/>
                </a:lnTo>
                <a:lnTo>
                  <a:pt x="73913" y="38100"/>
                </a:lnTo>
                <a:lnTo>
                  <a:pt x="73913" y="53340"/>
                </a:lnTo>
                <a:lnTo>
                  <a:pt x="83819" y="43434"/>
                </a:lnTo>
                <a:close/>
              </a:path>
              <a:path w="83820" h="83185">
                <a:moveTo>
                  <a:pt x="13675" y="41869"/>
                </a:moveTo>
                <a:lnTo>
                  <a:pt x="9905" y="38100"/>
                </a:lnTo>
                <a:lnTo>
                  <a:pt x="9905" y="45720"/>
                </a:lnTo>
                <a:lnTo>
                  <a:pt x="13675" y="41869"/>
                </a:lnTo>
                <a:close/>
              </a:path>
              <a:path w="83820" h="83185">
                <a:moveTo>
                  <a:pt x="41909" y="70104"/>
                </a:moveTo>
                <a:lnTo>
                  <a:pt x="13675" y="41869"/>
                </a:lnTo>
                <a:lnTo>
                  <a:pt x="9905" y="45720"/>
                </a:lnTo>
                <a:lnTo>
                  <a:pt x="9905" y="53340"/>
                </a:lnTo>
                <a:lnTo>
                  <a:pt x="38100" y="81534"/>
                </a:lnTo>
                <a:lnTo>
                  <a:pt x="38100" y="73914"/>
                </a:lnTo>
                <a:lnTo>
                  <a:pt x="41909" y="70104"/>
                </a:lnTo>
                <a:close/>
              </a:path>
              <a:path w="83820" h="83185">
                <a:moveTo>
                  <a:pt x="45719" y="9144"/>
                </a:moveTo>
                <a:lnTo>
                  <a:pt x="38100" y="9144"/>
                </a:lnTo>
                <a:lnTo>
                  <a:pt x="41909" y="13035"/>
                </a:lnTo>
                <a:lnTo>
                  <a:pt x="45719" y="9144"/>
                </a:lnTo>
                <a:close/>
              </a:path>
              <a:path w="83820" h="83185">
                <a:moveTo>
                  <a:pt x="41909" y="13035"/>
                </a:moveTo>
                <a:lnTo>
                  <a:pt x="38100" y="9144"/>
                </a:lnTo>
                <a:lnTo>
                  <a:pt x="38100" y="16926"/>
                </a:lnTo>
                <a:lnTo>
                  <a:pt x="41909" y="13035"/>
                </a:lnTo>
                <a:close/>
              </a:path>
              <a:path w="83820" h="83185">
                <a:moveTo>
                  <a:pt x="45719" y="73914"/>
                </a:moveTo>
                <a:lnTo>
                  <a:pt x="41909" y="70104"/>
                </a:lnTo>
                <a:lnTo>
                  <a:pt x="38100" y="73914"/>
                </a:lnTo>
                <a:lnTo>
                  <a:pt x="45719" y="73914"/>
                </a:lnTo>
                <a:close/>
              </a:path>
              <a:path w="83820" h="83185">
                <a:moveTo>
                  <a:pt x="45719" y="81534"/>
                </a:moveTo>
                <a:lnTo>
                  <a:pt x="45719" y="73914"/>
                </a:lnTo>
                <a:lnTo>
                  <a:pt x="38100" y="73914"/>
                </a:lnTo>
                <a:lnTo>
                  <a:pt x="38100" y="81534"/>
                </a:lnTo>
                <a:lnTo>
                  <a:pt x="38862" y="82296"/>
                </a:lnTo>
                <a:lnTo>
                  <a:pt x="40385" y="83058"/>
                </a:lnTo>
                <a:lnTo>
                  <a:pt x="43433" y="83058"/>
                </a:lnTo>
                <a:lnTo>
                  <a:pt x="44957" y="82296"/>
                </a:lnTo>
                <a:lnTo>
                  <a:pt x="45719" y="81534"/>
                </a:lnTo>
                <a:close/>
              </a:path>
              <a:path w="83820" h="83185">
                <a:moveTo>
                  <a:pt x="45719" y="16926"/>
                </a:moveTo>
                <a:lnTo>
                  <a:pt x="45719" y="9144"/>
                </a:lnTo>
                <a:lnTo>
                  <a:pt x="41909" y="13035"/>
                </a:lnTo>
                <a:lnTo>
                  <a:pt x="45719" y="16926"/>
                </a:lnTo>
                <a:close/>
              </a:path>
              <a:path w="83820" h="83185">
                <a:moveTo>
                  <a:pt x="73913" y="53340"/>
                </a:moveTo>
                <a:lnTo>
                  <a:pt x="73913" y="45720"/>
                </a:lnTo>
                <a:lnTo>
                  <a:pt x="70143" y="41869"/>
                </a:lnTo>
                <a:lnTo>
                  <a:pt x="41909" y="70104"/>
                </a:lnTo>
                <a:lnTo>
                  <a:pt x="45719" y="73914"/>
                </a:lnTo>
                <a:lnTo>
                  <a:pt x="45719" y="81534"/>
                </a:lnTo>
                <a:lnTo>
                  <a:pt x="73913" y="53340"/>
                </a:lnTo>
                <a:close/>
              </a:path>
              <a:path w="83820" h="83185">
                <a:moveTo>
                  <a:pt x="73913" y="45720"/>
                </a:moveTo>
                <a:lnTo>
                  <a:pt x="73913" y="38100"/>
                </a:lnTo>
                <a:lnTo>
                  <a:pt x="70143" y="41869"/>
                </a:lnTo>
                <a:lnTo>
                  <a:pt x="73913" y="45720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870589" y="5164835"/>
            <a:ext cx="71755" cy="72390"/>
          </a:xfrm>
          <a:custGeom>
            <a:avLst/>
            <a:gdLst/>
            <a:ahLst/>
            <a:cxnLst/>
            <a:rect l="l" t="t" r="r" b="b"/>
            <a:pathLst>
              <a:path w="71754" h="72389">
                <a:moveTo>
                  <a:pt x="71628" y="35814"/>
                </a:moveTo>
                <a:lnTo>
                  <a:pt x="35814" y="0"/>
                </a:lnTo>
                <a:lnTo>
                  <a:pt x="0" y="35814"/>
                </a:lnTo>
                <a:lnTo>
                  <a:pt x="35814" y="72390"/>
                </a:lnTo>
                <a:lnTo>
                  <a:pt x="71628" y="35814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864493" y="5159501"/>
            <a:ext cx="83185" cy="83185"/>
          </a:xfrm>
          <a:custGeom>
            <a:avLst/>
            <a:gdLst/>
            <a:ahLst/>
            <a:cxnLst/>
            <a:rect l="l" t="t" r="r" b="b"/>
            <a:pathLst>
              <a:path w="83185" h="83185">
                <a:moveTo>
                  <a:pt x="83058" y="43434"/>
                </a:moveTo>
                <a:lnTo>
                  <a:pt x="83058" y="39624"/>
                </a:lnTo>
                <a:lnTo>
                  <a:pt x="81534" y="37338"/>
                </a:lnTo>
                <a:lnTo>
                  <a:pt x="45720" y="1524"/>
                </a:lnTo>
                <a:lnTo>
                  <a:pt x="42672" y="0"/>
                </a:lnTo>
                <a:lnTo>
                  <a:pt x="40386" y="0"/>
                </a:lnTo>
                <a:lnTo>
                  <a:pt x="38861" y="762"/>
                </a:lnTo>
                <a:lnTo>
                  <a:pt x="0" y="39624"/>
                </a:lnTo>
                <a:lnTo>
                  <a:pt x="0" y="43434"/>
                </a:lnTo>
                <a:lnTo>
                  <a:pt x="2286" y="44958"/>
                </a:lnTo>
                <a:lnTo>
                  <a:pt x="9905" y="52736"/>
                </a:lnTo>
                <a:lnTo>
                  <a:pt x="9905" y="37338"/>
                </a:lnTo>
                <a:lnTo>
                  <a:pt x="13675" y="41188"/>
                </a:lnTo>
                <a:lnTo>
                  <a:pt x="38100" y="16764"/>
                </a:lnTo>
                <a:lnTo>
                  <a:pt x="38100" y="9144"/>
                </a:lnTo>
                <a:lnTo>
                  <a:pt x="45720" y="9144"/>
                </a:lnTo>
                <a:lnTo>
                  <a:pt x="45720" y="16764"/>
                </a:lnTo>
                <a:lnTo>
                  <a:pt x="70144" y="41188"/>
                </a:lnTo>
                <a:lnTo>
                  <a:pt x="73913" y="37338"/>
                </a:lnTo>
                <a:lnTo>
                  <a:pt x="73913" y="52740"/>
                </a:lnTo>
                <a:lnTo>
                  <a:pt x="81534" y="44958"/>
                </a:lnTo>
                <a:lnTo>
                  <a:pt x="83058" y="43434"/>
                </a:lnTo>
                <a:close/>
              </a:path>
              <a:path w="83185" h="83185">
                <a:moveTo>
                  <a:pt x="13675" y="41188"/>
                </a:moveTo>
                <a:lnTo>
                  <a:pt x="9905" y="37338"/>
                </a:lnTo>
                <a:lnTo>
                  <a:pt x="9905" y="44958"/>
                </a:lnTo>
                <a:lnTo>
                  <a:pt x="13675" y="41188"/>
                </a:lnTo>
                <a:close/>
              </a:path>
              <a:path w="83185" h="83185">
                <a:moveTo>
                  <a:pt x="41909" y="70023"/>
                </a:moveTo>
                <a:lnTo>
                  <a:pt x="13675" y="41188"/>
                </a:lnTo>
                <a:lnTo>
                  <a:pt x="9905" y="44958"/>
                </a:lnTo>
                <a:lnTo>
                  <a:pt x="9905" y="52736"/>
                </a:lnTo>
                <a:lnTo>
                  <a:pt x="38100" y="81518"/>
                </a:lnTo>
                <a:lnTo>
                  <a:pt x="38100" y="73914"/>
                </a:lnTo>
                <a:lnTo>
                  <a:pt x="41909" y="70023"/>
                </a:lnTo>
                <a:close/>
              </a:path>
              <a:path w="83185" h="83185">
                <a:moveTo>
                  <a:pt x="45720" y="9144"/>
                </a:moveTo>
                <a:lnTo>
                  <a:pt x="38100" y="9144"/>
                </a:lnTo>
                <a:lnTo>
                  <a:pt x="41909" y="12954"/>
                </a:lnTo>
                <a:lnTo>
                  <a:pt x="45720" y="9144"/>
                </a:lnTo>
                <a:close/>
              </a:path>
              <a:path w="83185" h="83185">
                <a:moveTo>
                  <a:pt x="41909" y="12954"/>
                </a:moveTo>
                <a:lnTo>
                  <a:pt x="38100" y="9144"/>
                </a:lnTo>
                <a:lnTo>
                  <a:pt x="38100" y="16764"/>
                </a:lnTo>
                <a:lnTo>
                  <a:pt x="41909" y="12954"/>
                </a:lnTo>
                <a:close/>
              </a:path>
              <a:path w="83185" h="83185">
                <a:moveTo>
                  <a:pt x="45720" y="73914"/>
                </a:moveTo>
                <a:lnTo>
                  <a:pt x="41909" y="70023"/>
                </a:lnTo>
                <a:lnTo>
                  <a:pt x="38100" y="73914"/>
                </a:lnTo>
                <a:lnTo>
                  <a:pt x="45720" y="73914"/>
                </a:lnTo>
                <a:close/>
              </a:path>
              <a:path w="83185" h="83185">
                <a:moveTo>
                  <a:pt x="45720" y="81534"/>
                </a:moveTo>
                <a:lnTo>
                  <a:pt x="45720" y="73914"/>
                </a:lnTo>
                <a:lnTo>
                  <a:pt x="38100" y="73914"/>
                </a:lnTo>
                <a:lnTo>
                  <a:pt x="38100" y="81518"/>
                </a:lnTo>
                <a:lnTo>
                  <a:pt x="38861" y="82296"/>
                </a:lnTo>
                <a:lnTo>
                  <a:pt x="40386" y="83058"/>
                </a:lnTo>
                <a:lnTo>
                  <a:pt x="42672" y="83058"/>
                </a:lnTo>
                <a:lnTo>
                  <a:pt x="45720" y="81534"/>
                </a:lnTo>
                <a:close/>
              </a:path>
              <a:path w="83185" h="83185">
                <a:moveTo>
                  <a:pt x="45720" y="16764"/>
                </a:moveTo>
                <a:lnTo>
                  <a:pt x="45720" y="9144"/>
                </a:lnTo>
                <a:lnTo>
                  <a:pt x="41909" y="12954"/>
                </a:lnTo>
                <a:lnTo>
                  <a:pt x="45720" y="16764"/>
                </a:lnTo>
                <a:close/>
              </a:path>
              <a:path w="83185" h="83185">
                <a:moveTo>
                  <a:pt x="73913" y="52740"/>
                </a:moveTo>
                <a:lnTo>
                  <a:pt x="73913" y="44958"/>
                </a:lnTo>
                <a:lnTo>
                  <a:pt x="70144" y="41188"/>
                </a:lnTo>
                <a:lnTo>
                  <a:pt x="41909" y="70023"/>
                </a:lnTo>
                <a:lnTo>
                  <a:pt x="45720" y="73914"/>
                </a:lnTo>
                <a:lnTo>
                  <a:pt x="45720" y="81534"/>
                </a:lnTo>
                <a:lnTo>
                  <a:pt x="73913" y="52740"/>
                </a:lnTo>
                <a:close/>
              </a:path>
              <a:path w="83185" h="83185">
                <a:moveTo>
                  <a:pt x="73913" y="44958"/>
                </a:moveTo>
                <a:lnTo>
                  <a:pt x="73913" y="37338"/>
                </a:lnTo>
                <a:lnTo>
                  <a:pt x="70144" y="41188"/>
                </a:lnTo>
                <a:lnTo>
                  <a:pt x="73913" y="44958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387231" y="5491860"/>
            <a:ext cx="3183890" cy="27940"/>
          </a:xfrm>
          <a:custGeom>
            <a:avLst/>
            <a:gdLst/>
            <a:ahLst/>
            <a:cxnLst/>
            <a:rect l="l" t="t" r="r" b="b"/>
            <a:pathLst>
              <a:path w="3183890" h="27939">
                <a:moveTo>
                  <a:pt x="0" y="27939"/>
                </a:moveTo>
                <a:lnTo>
                  <a:pt x="3183636" y="27939"/>
                </a:lnTo>
                <a:lnTo>
                  <a:pt x="3183636" y="0"/>
                </a:lnTo>
                <a:lnTo>
                  <a:pt x="0" y="0"/>
                </a:lnTo>
                <a:lnTo>
                  <a:pt x="0" y="27939"/>
                </a:lnTo>
                <a:close/>
              </a:path>
            </a:pathLst>
          </a:custGeom>
          <a:solidFill>
            <a:srgbClr val="808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387231" y="5491860"/>
            <a:ext cx="3178810" cy="66040"/>
          </a:xfrm>
          <a:custGeom>
            <a:avLst/>
            <a:gdLst/>
            <a:ahLst/>
            <a:cxnLst/>
            <a:rect l="l" t="t" r="r" b="b"/>
            <a:pathLst>
              <a:path w="3178810" h="66039">
                <a:moveTo>
                  <a:pt x="0" y="66040"/>
                </a:moveTo>
                <a:lnTo>
                  <a:pt x="3178302" y="66040"/>
                </a:lnTo>
                <a:lnTo>
                  <a:pt x="3178302" y="0"/>
                </a:lnTo>
                <a:lnTo>
                  <a:pt x="0" y="0"/>
                </a:lnTo>
                <a:lnTo>
                  <a:pt x="0" y="660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359799" y="5508497"/>
            <a:ext cx="33020" cy="10795"/>
          </a:xfrm>
          <a:custGeom>
            <a:avLst/>
            <a:gdLst/>
            <a:ahLst/>
            <a:cxnLst/>
            <a:rect l="l" t="t" r="r" b="b"/>
            <a:pathLst>
              <a:path w="33019" h="10795">
                <a:moveTo>
                  <a:pt x="0" y="5333"/>
                </a:moveTo>
                <a:lnTo>
                  <a:pt x="32766" y="5333"/>
                </a:lnTo>
              </a:path>
            </a:pathLst>
          </a:custGeom>
          <a:ln w="1193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182759" y="5513832"/>
            <a:ext cx="10795" cy="43815"/>
          </a:xfrm>
          <a:custGeom>
            <a:avLst/>
            <a:gdLst/>
            <a:ahLst/>
            <a:cxnLst/>
            <a:rect l="l" t="t" r="r" b="b"/>
            <a:pathLst>
              <a:path w="10794" h="43814">
                <a:moveTo>
                  <a:pt x="0" y="21717"/>
                </a:moveTo>
                <a:lnTo>
                  <a:pt x="10668" y="21717"/>
                </a:lnTo>
              </a:path>
            </a:pathLst>
          </a:custGeom>
          <a:ln w="4470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979049" y="5513832"/>
            <a:ext cx="10795" cy="43815"/>
          </a:xfrm>
          <a:custGeom>
            <a:avLst/>
            <a:gdLst/>
            <a:ahLst/>
            <a:cxnLst/>
            <a:rect l="l" t="t" r="r" b="b"/>
            <a:pathLst>
              <a:path w="10795" h="43814">
                <a:moveTo>
                  <a:pt x="0" y="21717"/>
                </a:moveTo>
                <a:lnTo>
                  <a:pt x="10667" y="21717"/>
                </a:lnTo>
              </a:path>
            </a:pathLst>
          </a:custGeom>
          <a:ln w="4470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764671" y="5513832"/>
            <a:ext cx="10795" cy="43815"/>
          </a:xfrm>
          <a:custGeom>
            <a:avLst/>
            <a:gdLst/>
            <a:ahLst/>
            <a:cxnLst/>
            <a:rect l="l" t="t" r="r" b="b"/>
            <a:pathLst>
              <a:path w="10795" h="43814">
                <a:moveTo>
                  <a:pt x="0" y="21717"/>
                </a:moveTo>
                <a:lnTo>
                  <a:pt x="10667" y="21717"/>
                </a:lnTo>
              </a:path>
            </a:pathLst>
          </a:custGeom>
          <a:ln w="4470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560200" y="5513832"/>
            <a:ext cx="10795" cy="43815"/>
          </a:xfrm>
          <a:custGeom>
            <a:avLst/>
            <a:gdLst/>
            <a:ahLst/>
            <a:cxnLst/>
            <a:rect l="l" t="t" r="r" b="b"/>
            <a:pathLst>
              <a:path w="10795" h="43814">
                <a:moveTo>
                  <a:pt x="0" y="21717"/>
                </a:moveTo>
                <a:lnTo>
                  <a:pt x="10667" y="21717"/>
                </a:lnTo>
              </a:path>
            </a:pathLst>
          </a:custGeom>
          <a:ln w="4470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 txBox="1"/>
          <p:nvPr/>
        </p:nvSpPr>
        <p:spPr>
          <a:xfrm>
            <a:off x="2107819" y="3844320"/>
            <a:ext cx="2762885" cy="1774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indent="664845">
              <a:lnSpc>
                <a:spcPct val="100000"/>
              </a:lnSpc>
            </a:pPr>
            <a:r>
              <a:rPr sz="1250" b="1" spc="30" dirty="0">
                <a:latin typeface="Arial"/>
                <a:cs typeface="Arial"/>
              </a:rPr>
              <a:t>G</a:t>
            </a:r>
            <a:r>
              <a:rPr sz="1250" b="1" spc="10" dirty="0">
                <a:latin typeface="Arial"/>
                <a:cs typeface="Arial"/>
              </a:rPr>
              <a:t>r</a:t>
            </a:r>
            <a:r>
              <a:rPr sz="1250" b="1" spc="-25" dirty="0">
                <a:latin typeface="Arial"/>
                <a:cs typeface="Arial"/>
              </a:rPr>
              <a:t>a</a:t>
            </a:r>
            <a:r>
              <a:rPr sz="1250" b="1" spc="-10" dirty="0">
                <a:latin typeface="Arial"/>
                <a:cs typeface="Arial"/>
              </a:rPr>
              <a:t>d</a:t>
            </a:r>
            <a:r>
              <a:rPr sz="1250" b="1" spc="5" dirty="0">
                <a:latin typeface="Arial"/>
                <a:cs typeface="Arial"/>
              </a:rPr>
              <a:t>o</a:t>
            </a:r>
            <a:r>
              <a:rPr sz="1250" b="1" spc="-114" dirty="0">
                <a:latin typeface="Arial"/>
                <a:cs typeface="Arial"/>
              </a:rPr>
              <a:t> </a:t>
            </a:r>
            <a:r>
              <a:rPr sz="1250" b="1" spc="-10" dirty="0">
                <a:latin typeface="Arial"/>
                <a:cs typeface="Arial"/>
              </a:rPr>
              <a:t>d</a:t>
            </a:r>
            <a:r>
              <a:rPr sz="1250" b="1" spc="5" dirty="0">
                <a:latin typeface="Arial"/>
                <a:cs typeface="Arial"/>
              </a:rPr>
              <a:t>e</a:t>
            </a:r>
            <a:r>
              <a:rPr sz="1250" b="1" spc="40" dirty="0">
                <a:latin typeface="Arial"/>
                <a:cs typeface="Arial"/>
              </a:rPr>
              <a:t> </a:t>
            </a:r>
            <a:r>
              <a:rPr sz="1250" b="1" spc="-25" dirty="0">
                <a:latin typeface="Arial"/>
                <a:cs typeface="Arial"/>
              </a:rPr>
              <a:t>ac</a:t>
            </a:r>
            <a:r>
              <a:rPr sz="1250" b="1" spc="-15" dirty="0">
                <a:latin typeface="Arial"/>
                <a:cs typeface="Arial"/>
              </a:rPr>
              <a:t>id</a:t>
            </a:r>
            <a:r>
              <a:rPr sz="1250" b="1" spc="-30" dirty="0">
                <a:latin typeface="Arial"/>
                <a:cs typeface="Arial"/>
              </a:rPr>
              <a:t>e</a:t>
            </a:r>
            <a:r>
              <a:rPr sz="1250" b="1" spc="5" dirty="0">
                <a:latin typeface="Arial"/>
                <a:cs typeface="Arial"/>
              </a:rPr>
              <a:t>z</a:t>
            </a:r>
            <a:r>
              <a:rPr sz="1250" b="1" spc="120" dirty="0">
                <a:latin typeface="Arial"/>
                <a:cs typeface="Arial"/>
              </a:rPr>
              <a:t> </a:t>
            </a:r>
            <a:r>
              <a:rPr sz="1250" b="1" spc="-25" dirty="0">
                <a:latin typeface="Arial"/>
                <a:cs typeface="Arial"/>
              </a:rPr>
              <a:t>vs</a:t>
            </a:r>
            <a:r>
              <a:rPr sz="1250" b="1" dirty="0">
                <a:latin typeface="Arial"/>
                <a:cs typeface="Arial"/>
              </a:rPr>
              <a:t>.</a:t>
            </a:r>
            <a:r>
              <a:rPr sz="1250" b="1" spc="60" dirty="0">
                <a:latin typeface="Arial"/>
                <a:cs typeface="Arial"/>
              </a:rPr>
              <a:t> </a:t>
            </a:r>
            <a:r>
              <a:rPr sz="1250" b="1" dirty="0">
                <a:latin typeface="Arial"/>
                <a:cs typeface="Arial"/>
              </a:rPr>
              <a:t>t</a:t>
            </a:r>
            <a:r>
              <a:rPr sz="1250" b="1" spc="-15" dirty="0">
                <a:latin typeface="Arial"/>
                <a:cs typeface="Arial"/>
              </a:rPr>
              <a:t>i</a:t>
            </a:r>
            <a:r>
              <a:rPr sz="1250" b="1" spc="-25" dirty="0">
                <a:latin typeface="Arial"/>
                <a:cs typeface="Arial"/>
              </a:rPr>
              <a:t>em</a:t>
            </a:r>
            <a:r>
              <a:rPr sz="1250" b="1" spc="-15" dirty="0">
                <a:latin typeface="Arial"/>
                <a:cs typeface="Arial"/>
              </a:rPr>
              <a:t>p</a:t>
            </a:r>
            <a:r>
              <a:rPr sz="1250" b="1" spc="5" dirty="0">
                <a:latin typeface="Arial"/>
                <a:cs typeface="Arial"/>
              </a:rPr>
              <a:t>o</a:t>
            </a:r>
            <a:endParaRPr sz="12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8"/>
              </a:spcBef>
            </a:pPr>
            <a:endParaRPr sz="1850">
              <a:latin typeface="Times New Roman"/>
              <a:cs typeface="Times New Roman"/>
            </a:endParaRPr>
          </a:p>
          <a:p>
            <a:pPr marR="2578735" algn="ctr">
              <a:lnSpc>
                <a:spcPts val="1300"/>
              </a:lnSpc>
            </a:pPr>
            <a:r>
              <a:rPr sz="1100" spc="-25" dirty="0">
                <a:latin typeface="Arial"/>
                <a:cs typeface="Arial"/>
              </a:rPr>
              <a:t>14</a:t>
            </a:r>
            <a:endParaRPr sz="1100">
              <a:latin typeface="Arial"/>
              <a:cs typeface="Arial"/>
            </a:endParaRPr>
          </a:p>
          <a:p>
            <a:pPr marR="2578735" algn="ctr">
              <a:lnSpc>
                <a:spcPts val="1285"/>
              </a:lnSpc>
            </a:pPr>
            <a:r>
              <a:rPr sz="1100" spc="-25" dirty="0">
                <a:latin typeface="Arial"/>
                <a:cs typeface="Arial"/>
              </a:rPr>
              <a:t>12</a:t>
            </a:r>
            <a:endParaRPr sz="1100">
              <a:latin typeface="Arial"/>
              <a:cs typeface="Arial"/>
            </a:endParaRPr>
          </a:p>
          <a:p>
            <a:pPr marR="2578735" algn="ctr">
              <a:lnSpc>
                <a:spcPts val="1290"/>
              </a:lnSpc>
            </a:pPr>
            <a:r>
              <a:rPr sz="1100" spc="-25" dirty="0">
                <a:latin typeface="Arial"/>
                <a:cs typeface="Arial"/>
              </a:rPr>
              <a:t>10</a:t>
            </a:r>
            <a:endParaRPr sz="1100">
              <a:latin typeface="Arial"/>
              <a:cs typeface="Arial"/>
            </a:endParaRPr>
          </a:p>
          <a:p>
            <a:pPr marR="2489835" algn="ctr">
              <a:lnSpc>
                <a:spcPts val="1285"/>
              </a:lnSpc>
            </a:pPr>
            <a:r>
              <a:rPr sz="1100" dirty="0">
                <a:latin typeface="Arial"/>
                <a:cs typeface="Arial"/>
              </a:rPr>
              <a:t>8</a:t>
            </a:r>
            <a:endParaRPr sz="1100">
              <a:latin typeface="Arial"/>
              <a:cs typeface="Arial"/>
            </a:endParaRPr>
          </a:p>
          <a:p>
            <a:pPr marR="2489835" algn="ctr">
              <a:lnSpc>
                <a:spcPts val="1285"/>
              </a:lnSpc>
            </a:pPr>
            <a:r>
              <a:rPr sz="1100" dirty="0">
                <a:latin typeface="Arial"/>
                <a:cs typeface="Arial"/>
              </a:rPr>
              <a:t>6</a:t>
            </a:r>
            <a:endParaRPr sz="1100">
              <a:latin typeface="Arial"/>
              <a:cs typeface="Arial"/>
            </a:endParaRPr>
          </a:p>
          <a:p>
            <a:pPr marR="2489835" algn="ctr">
              <a:lnSpc>
                <a:spcPts val="1290"/>
              </a:lnSpc>
            </a:pPr>
            <a:r>
              <a:rPr sz="1100" dirty="0">
                <a:latin typeface="Arial"/>
                <a:cs typeface="Arial"/>
              </a:rPr>
              <a:t>4</a:t>
            </a:r>
            <a:endParaRPr sz="1100">
              <a:latin typeface="Arial"/>
              <a:cs typeface="Arial"/>
            </a:endParaRPr>
          </a:p>
          <a:p>
            <a:pPr marR="2489835" algn="ctr">
              <a:lnSpc>
                <a:spcPts val="1285"/>
              </a:lnSpc>
            </a:pPr>
            <a:r>
              <a:rPr sz="1100" dirty="0">
                <a:latin typeface="Arial"/>
                <a:cs typeface="Arial"/>
              </a:rPr>
              <a:t>2</a:t>
            </a:r>
            <a:endParaRPr sz="1100">
              <a:latin typeface="Arial"/>
              <a:cs typeface="Arial"/>
            </a:endParaRPr>
          </a:p>
          <a:p>
            <a:pPr marR="2489835" algn="ctr">
              <a:lnSpc>
                <a:spcPts val="1300"/>
              </a:lnSpc>
            </a:pPr>
            <a:r>
              <a:rPr sz="1100" dirty="0">
                <a:latin typeface="Arial"/>
                <a:cs typeface="Arial"/>
              </a:rPr>
              <a:t>0</a:t>
            </a:r>
            <a:endParaRPr sz="110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1901243" y="4304524"/>
            <a:ext cx="165735" cy="127190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spc="-10" dirty="0">
                <a:latin typeface="Arial"/>
                <a:cs typeface="Arial"/>
              </a:rPr>
              <a:t>G</a:t>
            </a:r>
            <a:r>
              <a:rPr sz="1100" b="1" spc="-5" dirty="0">
                <a:latin typeface="Arial"/>
                <a:cs typeface="Arial"/>
              </a:rPr>
              <a:t>r</a:t>
            </a:r>
            <a:r>
              <a:rPr sz="1100" b="1" spc="-25" dirty="0">
                <a:latin typeface="Arial"/>
                <a:cs typeface="Arial"/>
              </a:rPr>
              <a:t>a</a:t>
            </a:r>
            <a:r>
              <a:rPr sz="1100" b="1" spc="5" dirty="0">
                <a:latin typeface="Arial"/>
                <a:cs typeface="Arial"/>
              </a:rPr>
              <a:t>d</a:t>
            </a:r>
            <a:r>
              <a:rPr sz="1100" b="1" dirty="0">
                <a:latin typeface="Arial"/>
                <a:cs typeface="Arial"/>
              </a:rPr>
              <a:t>o</a:t>
            </a:r>
            <a:r>
              <a:rPr sz="1100" b="1" spc="-5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de</a:t>
            </a:r>
            <a:r>
              <a:rPr sz="1100" b="1" spc="-70" dirty="0">
                <a:latin typeface="Arial"/>
                <a:cs typeface="Arial"/>
              </a:rPr>
              <a:t> </a:t>
            </a:r>
            <a:r>
              <a:rPr sz="1100" b="1" spc="-25" dirty="0">
                <a:latin typeface="Arial"/>
                <a:cs typeface="Arial"/>
              </a:rPr>
              <a:t>ac</a:t>
            </a:r>
            <a:r>
              <a:rPr sz="1100" b="1" spc="30" dirty="0">
                <a:latin typeface="Arial"/>
                <a:cs typeface="Arial"/>
              </a:rPr>
              <a:t>i</a:t>
            </a:r>
            <a:r>
              <a:rPr sz="1100" b="1" dirty="0">
                <a:latin typeface="Arial"/>
                <a:cs typeface="Arial"/>
              </a:rPr>
              <a:t>d</a:t>
            </a:r>
            <a:r>
              <a:rPr sz="1100" b="1" spc="-25" dirty="0">
                <a:latin typeface="Arial"/>
                <a:cs typeface="Arial"/>
              </a:rPr>
              <a:t>e</a:t>
            </a:r>
            <a:r>
              <a:rPr sz="1100" b="1" dirty="0">
                <a:latin typeface="Arial"/>
                <a:cs typeface="Arial"/>
              </a:rPr>
              <a:t>z</a:t>
            </a:r>
            <a:r>
              <a:rPr sz="1100" b="1" spc="-10" dirty="0">
                <a:latin typeface="Arial"/>
                <a:cs typeface="Arial"/>
              </a:rPr>
              <a:t> </a:t>
            </a:r>
            <a:r>
              <a:rPr sz="1100" b="1" spc="-30" dirty="0">
                <a:latin typeface="Arial"/>
                <a:cs typeface="Arial"/>
              </a:rPr>
              <a:t>(</a:t>
            </a:r>
            <a:r>
              <a:rPr sz="1100" b="1" spc="20" dirty="0">
                <a:latin typeface="Arial"/>
                <a:cs typeface="Arial"/>
              </a:rPr>
              <a:t>º</a:t>
            </a:r>
            <a:r>
              <a:rPr sz="1100" b="1" dirty="0">
                <a:latin typeface="Arial"/>
                <a:cs typeface="Arial"/>
              </a:rPr>
              <a:t>)</a:t>
            </a:r>
            <a:endParaRPr sz="1100">
              <a:latin typeface="Arial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2354713" y="5663194"/>
            <a:ext cx="103505" cy="1663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dirty="0">
                <a:latin typeface="Arial"/>
                <a:cs typeface="Arial"/>
              </a:rPr>
              <a:t>0</a:t>
            </a:r>
            <a:endParaRPr sz="1100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3106809" y="5663194"/>
            <a:ext cx="176530" cy="1663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-25" dirty="0">
                <a:latin typeface="Arial"/>
                <a:cs typeface="Arial"/>
              </a:rPr>
              <a:t>60</a:t>
            </a:r>
            <a:endParaRPr sz="1100">
              <a:latin typeface="Arial"/>
              <a:cs typeface="Arial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3559435" y="5663194"/>
            <a:ext cx="870585" cy="3956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" algn="ctr">
              <a:lnSpc>
                <a:spcPct val="100000"/>
              </a:lnSpc>
            </a:pPr>
            <a:r>
              <a:rPr sz="1100" spc="-25" dirty="0">
                <a:latin typeface="Arial"/>
                <a:cs typeface="Arial"/>
              </a:rPr>
              <a:t>120</a:t>
            </a:r>
            <a:endParaRPr sz="11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484"/>
              </a:spcBef>
            </a:pPr>
            <a:r>
              <a:rPr sz="1100" b="1" spc="-35" dirty="0">
                <a:latin typeface="Arial"/>
                <a:cs typeface="Arial"/>
              </a:rPr>
              <a:t>t</a:t>
            </a:r>
            <a:r>
              <a:rPr sz="1100" b="1" spc="35" dirty="0">
                <a:latin typeface="Arial"/>
                <a:cs typeface="Arial"/>
              </a:rPr>
              <a:t>i</a:t>
            </a:r>
            <a:r>
              <a:rPr sz="1100" b="1" spc="-20" dirty="0">
                <a:latin typeface="Arial"/>
                <a:cs typeface="Arial"/>
              </a:rPr>
              <a:t>e</a:t>
            </a:r>
            <a:r>
              <a:rPr sz="1100" b="1" spc="35" dirty="0">
                <a:latin typeface="Arial"/>
                <a:cs typeface="Arial"/>
              </a:rPr>
              <a:t>m</a:t>
            </a:r>
            <a:r>
              <a:rPr sz="1100" b="1" dirty="0">
                <a:latin typeface="Arial"/>
                <a:cs typeface="Arial"/>
              </a:rPr>
              <a:t>po</a:t>
            </a:r>
            <a:r>
              <a:rPr sz="1100" b="1" spc="-45" dirty="0">
                <a:latin typeface="Arial"/>
                <a:cs typeface="Arial"/>
              </a:rPr>
              <a:t> </a:t>
            </a:r>
            <a:r>
              <a:rPr sz="1100" b="1" spc="-35" dirty="0">
                <a:latin typeface="Arial"/>
                <a:cs typeface="Arial"/>
              </a:rPr>
              <a:t>(</a:t>
            </a:r>
            <a:r>
              <a:rPr sz="1100" b="1" spc="35" dirty="0">
                <a:latin typeface="Arial"/>
                <a:cs typeface="Arial"/>
              </a:rPr>
              <a:t>mi</a:t>
            </a:r>
            <a:r>
              <a:rPr sz="1100" b="1" dirty="0">
                <a:latin typeface="Arial"/>
                <a:cs typeface="Arial"/>
              </a:rPr>
              <a:t>n)</a:t>
            </a:r>
            <a:endParaRPr sz="1100">
              <a:latin typeface="Arial"/>
              <a:cs typeface="Arial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4665081" y="5663194"/>
            <a:ext cx="252095" cy="1663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-25" dirty="0">
                <a:latin typeface="Arial"/>
                <a:cs typeface="Arial"/>
              </a:rPr>
              <a:t>180</a:t>
            </a:r>
            <a:endParaRPr sz="1100">
              <a:latin typeface="Arial"/>
              <a:cs typeface="Arial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5460615" y="5663194"/>
            <a:ext cx="252095" cy="1663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-25" dirty="0">
                <a:latin typeface="Arial"/>
                <a:cs typeface="Arial"/>
              </a:rPr>
              <a:t>240</a:t>
            </a:r>
            <a:endParaRPr sz="1100">
              <a:latin typeface="Arial"/>
              <a:cs typeface="Arial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1752485" y="5492495"/>
            <a:ext cx="4066540" cy="737235"/>
          </a:xfrm>
          <a:custGeom>
            <a:avLst/>
            <a:gdLst/>
            <a:ahLst/>
            <a:cxnLst/>
            <a:rect l="l" t="t" r="r" b="b"/>
            <a:pathLst>
              <a:path w="4066540" h="737235">
                <a:moveTo>
                  <a:pt x="10668" y="726186"/>
                </a:moveTo>
                <a:lnTo>
                  <a:pt x="10668" y="0"/>
                </a:lnTo>
                <a:lnTo>
                  <a:pt x="0" y="0"/>
                </a:lnTo>
                <a:lnTo>
                  <a:pt x="0" y="734567"/>
                </a:lnTo>
                <a:lnTo>
                  <a:pt x="2286" y="736854"/>
                </a:lnTo>
                <a:lnTo>
                  <a:pt x="5334" y="736854"/>
                </a:lnTo>
                <a:lnTo>
                  <a:pt x="5334" y="726186"/>
                </a:lnTo>
                <a:lnTo>
                  <a:pt x="10668" y="726186"/>
                </a:lnTo>
                <a:close/>
              </a:path>
              <a:path w="4066540" h="737235">
                <a:moveTo>
                  <a:pt x="4060698" y="726186"/>
                </a:moveTo>
                <a:lnTo>
                  <a:pt x="5334" y="726186"/>
                </a:lnTo>
                <a:lnTo>
                  <a:pt x="10668" y="731520"/>
                </a:lnTo>
                <a:lnTo>
                  <a:pt x="10668" y="736854"/>
                </a:lnTo>
                <a:lnTo>
                  <a:pt x="4055364" y="736854"/>
                </a:lnTo>
                <a:lnTo>
                  <a:pt x="4055364" y="731520"/>
                </a:lnTo>
                <a:lnTo>
                  <a:pt x="4060698" y="726186"/>
                </a:lnTo>
                <a:close/>
              </a:path>
              <a:path w="4066540" h="737235">
                <a:moveTo>
                  <a:pt x="10668" y="736854"/>
                </a:moveTo>
                <a:lnTo>
                  <a:pt x="10668" y="731520"/>
                </a:lnTo>
                <a:lnTo>
                  <a:pt x="5334" y="726186"/>
                </a:lnTo>
                <a:lnTo>
                  <a:pt x="5334" y="736854"/>
                </a:lnTo>
                <a:lnTo>
                  <a:pt x="10668" y="736854"/>
                </a:lnTo>
                <a:close/>
              </a:path>
              <a:path w="4066540" h="737235">
                <a:moveTo>
                  <a:pt x="4066032" y="734567"/>
                </a:moveTo>
                <a:lnTo>
                  <a:pt x="4066032" y="0"/>
                </a:lnTo>
                <a:lnTo>
                  <a:pt x="4055364" y="0"/>
                </a:lnTo>
                <a:lnTo>
                  <a:pt x="4055364" y="726186"/>
                </a:lnTo>
                <a:lnTo>
                  <a:pt x="4060698" y="726186"/>
                </a:lnTo>
                <a:lnTo>
                  <a:pt x="4060698" y="736854"/>
                </a:lnTo>
                <a:lnTo>
                  <a:pt x="4063746" y="736854"/>
                </a:lnTo>
                <a:lnTo>
                  <a:pt x="4066032" y="734567"/>
                </a:lnTo>
                <a:close/>
              </a:path>
              <a:path w="4066540" h="737235">
                <a:moveTo>
                  <a:pt x="4060698" y="736854"/>
                </a:moveTo>
                <a:lnTo>
                  <a:pt x="4060698" y="726186"/>
                </a:lnTo>
                <a:lnTo>
                  <a:pt x="4055364" y="731520"/>
                </a:lnTo>
                <a:lnTo>
                  <a:pt x="4055364" y="736854"/>
                </a:lnTo>
                <a:lnTo>
                  <a:pt x="4060698" y="73685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6133224" y="4635245"/>
            <a:ext cx="3105143" cy="103403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10" dirty="0"/>
              <a:t>19</a:t>
            </a:fld>
            <a:endParaRPr spc="-1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12725" y="1005840"/>
            <a:ext cx="4266565" cy="457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dirty="0">
                <a:latin typeface="Calibri"/>
                <a:cs typeface="Calibri"/>
              </a:rPr>
              <a:t>Biodiesel:</a:t>
            </a:r>
            <a:r>
              <a:rPr sz="3600" spc="-25" dirty="0">
                <a:latin typeface="Calibri"/>
                <a:cs typeface="Calibri"/>
              </a:rPr>
              <a:t> </a:t>
            </a:r>
            <a:r>
              <a:rPr sz="3600" spc="-5" dirty="0">
                <a:latin typeface="Calibri"/>
                <a:cs typeface="Calibri"/>
              </a:rPr>
              <a:t>i</a:t>
            </a:r>
            <a:r>
              <a:rPr sz="3600" spc="-40" dirty="0">
                <a:latin typeface="Calibri"/>
                <a:cs typeface="Calibri"/>
              </a:rPr>
              <a:t>n</a:t>
            </a:r>
            <a:r>
              <a:rPr sz="3600" spc="-15" dirty="0">
                <a:latin typeface="Calibri"/>
                <a:cs typeface="Calibri"/>
              </a:rPr>
              <a:t>t</a:t>
            </a:r>
            <a:r>
              <a:rPr sz="3600" spc="-75" dirty="0">
                <a:latin typeface="Calibri"/>
                <a:cs typeface="Calibri"/>
              </a:rPr>
              <a:t>r</a:t>
            </a:r>
            <a:r>
              <a:rPr sz="3600" spc="-5" dirty="0">
                <a:latin typeface="Calibri"/>
                <a:cs typeface="Calibri"/>
              </a:rPr>
              <a:t>oducción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346339" y="634745"/>
            <a:ext cx="701034" cy="7498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704967" y="563879"/>
            <a:ext cx="719488" cy="78562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74839" y="2920745"/>
            <a:ext cx="9144000" cy="857250"/>
          </a:xfrm>
          <a:custGeom>
            <a:avLst/>
            <a:gdLst/>
            <a:ahLst/>
            <a:cxnLst/>
            <a:rect l="l" t="t" r="r" b="b"/>
            <a:pathLst>
              <a:path w="9144000" h="857250">
                <a:moveTo>
                  <a:pt x="0" y="0"/>
                </a:moveTo>
                <a:lnTo>
                  <a:pt x="0" y="857250"/>
                </a:lnTo>
                <a:lnTo>
                  <a:pt x="9144000" y="857250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74839" y="3777995"/>
            <a:ext cx="9144000" cy="857250"/>
          </a:xfrm>
          <a:custGeom>
            <a:avLst/>
            <a:gdLst/>
            <a:ahLst/>
            <a:cxnLst/>
            <a:rect l="l" t="t" r="r" b="b"/>
            <a:pathLst>
              <a:path w="9144000" h="857250">
                <a:moveTo>
                  <a:pt x="0" y="0"/>
                </a:moveTo>
                <a:lnTo>
                  <a:pt x="0" y="857250"/>
                </a:lnTo>
                <a:lnTo>
                  <a:pt x="9144000" y="857250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310734" y="1653984"/>
            <a:ext cx="4479290" cy="4632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3695" indent="-340995">
              <a:lnSpc>
                <a:spcPct val="100000"/>
              </a:lnSpc>
              <a:buClr>
                <a:srgbClr val="0070C0"/>
              </a:buClr>
              <a:buFont typeface="Arial"/>
              <a:buChar char="•"/>
              <a:tabLst>
                <a:tab pos="354330" algn="l"/>
              </a:tabLst>
            </a:pPr>
            <a:r>
              <a:rPr sz="2800" spc="-5" dirty="0">
                <a:solidFill>
                  <a:srgbClr val="0070C0"/>
                </a:solidFill>
                <a:latin typeface="Calibri"/>
                <a:cs typeface="Calibri"/>
              </a:rPr>
              <a:t>I</a:t>
            </a:r>
            <a:r>
              <a:rPr sz="2800" spc="-30" dirty="0">
                <a:solidFill>
                  <a:srgbClr val="0070C0"/>
                </a:solidFill>
                <a:latin typeface="Calibri"/>
                <a:cs typeface="Calibri"/>
              </a:rPr>
              <a:t>n</a:t>
            </a:r>
            <a:r>
              <a:rPr sz="2800" spc="-5" dirty="0">
                <a:solidFill>
                  <a:srgbClr val="0070C0"/>
                </a:solidFill>
                <a:latin typeface="Calibri"/>
                <a:cs typeface="Calibri"/>
              </a:rPr>
              <a:t>t</a:t>
            </a:r>
            <a:r>
              <a:rPr sz="2800" spc="-50" dirty="0">
                <a:solidFill>
                  <a:srgbClr val="0070C0"/>
                </a:solidFill>
                <a:latin typeface="Calibri"/>
                <a:cs typeface="Calibri"/>
              </a:rPr>
              <a:t>r</a:t>
            </a:r>
            <a:r>
              <a:rPr sz="2800" spc="-5" dirty="0">
                <a:solidFill>
                  <a:srgbClr val="0070C0"/>
                </a:solidFill>
                <a:latin typeface="Calibri"/>
                <a:cs typeface="Calibri"/>
              </a:rPr>
              <a:t>oducción</a:t>
            </a:r>
            <a:endParaRPr sz="2800">
              <a:latin typeface="Calibri"/>
              <a:cs typeface="Calibri"/>
            </a:endParaRPr>
          </a:p>
          <a:p>
            <a:pPr marL="353695" indent="-340995">
              <a:lnSpc>
                <a:spcPct val="100000"/>
              </a:lnSpc>
              <a:spcBef>
                <a:spcPts val="670"/>
              </a:spcBef>
              <a:buClr>
                <a:srgbClr val="0070C0"/>
              </a:buClr>
              <a:buFont typeface="Arial"/>
              <a:buChar char="•"/>
              <a:tabLst>
                <a:tab pos="354330" algn="l"/>
              </a:tabLst>
            </a:pPr>
            <a:r>
              <a:rPr sz="2800" dirty="0">
                <a:solidFill>
                  <a:srgbClr val="0070C0"/>
                </a:solidFill>
                <a:latin typeface="Calibri"/>
                <a:cs typeface="Calibri"/>
              </a:rPr>
              <a:t>M</a:t>
            </a:r>
            <a:r>
              <a:rPr sz="2800" spc="-25" dirty="0">
                <a:solidFill>
                  <a:srgbClr val="0070C0"/>
                </a:solidFill>
                <a:latin typeface="Calibri"/>
                <a:cs typeface="Calibri"/>
              </a:rPr>
              <a:t>a</a:t>
            </a:r>
            <a:r>
              <a:rPr sz="2800" spc="-35" dirty="0">
                <a:solidFill>
                  <a:srgbClr val="0070C0"/>
                </a:solidFill>
                <a:latin typeface="Calibri"/>
                <a:cs typeface="Calibri"/>
              </a:rPr>
              <a:t>t</a:t>
            </a:r>
            <a:r>
              <a:rPr sz="2800" spc="-20" dirty="0">
                <a:solidFill>
                  <a:srgbClr val="0070C0"/>
                </a:solidFill>
                <a:latin typeface="Calibri"/>
                <a:cs typeface="Calibri"/>
              </a:rPr>
              <a:t>e</a:t>
            </a:r>
            <a:r>
              <a:rPr sz="2800" dirty="0">
                <a:solidFill>
                  <a:srgbClr val="0070C0"/>
                </a:solidFill>
                <a:latin typeface="Calibri"/>
                <a:cs typeface="Calibri"/>
              </a:rPr>
              <a:t>rias</a:t>
            </a:r>
            <a:r>
              <a:rPr sz="2800" spc="-2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0070C0"/>
                </a:solidFill>
                <a:latin typeface="Calibri"/>
                <a:cs typeface="Calibri"/>
              </a:rPr>
              <a:t>prima</a:t>
            </a:r>
            <a:r>
              <a:rPr sz="2800" dirty="0">
                <a:solidFill>
                  <a:srgbClr val="0070C0"/>
                </a:solidFill>
                <a:latin typeface="Calibri"/>
                <a:cs typeface="Calibri"/>
              </a:rPr>
              <a:t>s </a:t>
            </a:r>
            <a:r>
              <a:rPr sz="2800" spc="-5" dirty="0">
                <a:solidFill>
                  <a:srgbClr val="0070C0"/>
                </a:solidFill>
                <a:latin typeface="Calibri"/>
                <a:cs typeface="Calibri"/>
              </a:rPr>
              <a:t>oleaginosas</a:t>
            </a:r>
            <a:endParaRPr sz="2800">
              <a:latin typeface="Calibri"/>
              <a:cs typeface="Calibri"/>
            </a:endParaRPr>
          </a:p>
          <a:p>
            <a:pPr marL="353695" indent="-340995">
              <a:lnSpc>
                <a:spcPct val="100000"/>
              </a:lnSpc>
              <a:spcBef>
                <a:spcPts val="670"/>
              </a:spcBef>
              <a:buClr>
                <a:srgbClr val="0070C0"/>
              </a:buClr>
              <a:buFont typeface="Arial"/>
              <a:buChar char="•"/>
              <a:tabLst>
                <a:tab pos="354330" algn="l"/>
              </a:tabLst>
            </a:pPr>
            <a:r>
              <a:rPr sz="2800" spc="-5" dirty="0">
                <a:solidFill>
                  <a:srgbClr val="0070C0"/>
                </a:solidFill>
                <a:latin typeface="Calibri"/>
                <a:cs typeface="Calibri"/>
              </a:rPr>
              <a:t>Biodiesel:</a:t>
            </a:r>
            <a:endParaRPr sz="2800">
              <a:latin typeface="Calibri"/>
              <a:cs typeface="Calibri"/>
            </a:endParaRPr>
          </a:p>
          <a:p>
            <a:pPr marL="753745" lvl="1" indent="-283845">
              <a:lnSpc>
                <a:spcPct val="100000"/>
              </a:lnSpc>
              <a:spcBef>
                <a:spcPts val="595"/>
              </a:spcBef>
              <a:buClr>
                <a:srgbClr val="0070C0"/>
              </a:buClr>
              <a:buFont typeface="Arial"/>
              <a:buChar char="–"/>
              <a:tabLst>
                <a:tab pos="754380" algn="l"/>
              </a:tabLst>
            </a:pPr>
            <a:r>
              <a:rPr sz="2400" spc="-15" dirty="0">
                <a:solidFill>
                  <a:srgbClr val="0070C0"/>
                </a:solidFill>
                <a:latin typeface="Calibri"/>
                <a:cs typeface="Calibri"/>
              </a:rPr>
              <a:t>P</a:t>
            </a:r>
            <a:r>
              <a:rPr sz="2400" spc="-45" dirty="0">
                <a:solidFill>
                  <a:srgbClr val="0070C0"/>
                </a:solidFill>
                <a:latin typeface="Calibri"/>
                <a:cs typeface="Calibri"/>
              </a:rPr>
              <a:t>r</a:t>
            </a:r>
            <a:r>
              <a:rPr sz="2400" spc="-30" dirty="0">
                <a:solidFill>
                  <a:srgbClr val="0070C0"/>
                </a:solidFill>
                <a:latin typeface="Calibri"/>
                <a:cs typeface="Calibri"/>
              </a:rPr>
              <a:t>e</a:t>
            </a:r>
            <a:r>
              <a:rPr sz="2400" spc="-15" dirty="0">
                <a:solidFill>
                  <a:srgbClr val="0070C0"/>
                </a:solidFill>
                <a:latin typeface="Calibri"/>
                <a:cs typeface="Calibri"/>
              </a:rPr>
              <a:t>t</a:t>
            </a:r>
            <a:r>
              <a:rPr sz="2400" spc="-65" dirty="0">
                <a:solidFill>
                  <a:srgbClr val="0070C0"/>
                </a:solidFill>
                <a:latin typeface="Calibri"/>
                <a:cs typeface="Calibri"/>
              </a:rPr>
              <a:t>r</a:t>
            </a:r>
            <a:r>
              <a:rPr sz="2400" spc="-25" dirty="0">
                <a:solidFill>
                  <a:srgbClr val="0070C0"/>
                </a:solidFill>
                <a:latin typeface="Calibri"/>
                <a:cs typeface="Calibri"/>
              </a:rPr>
              <a:t>a</a:t>
            </a:r>
            <a:r>
              <a:rPr sz="2400" spc="-40" dirty="0">
                <a:solidFill>
                  <a:srgbClr val="0070C0"/>
                </a:solidFill>
                <a:latin typeface="Calibri"/>
                <a:cs typeface="Calibri"/>
              </a:rPr>
              <a:t>t</a:t>
            </a:r>
            <a:r>
              <a:rPr sz="2400" dirty="0">
                <a:solidFill>
                  <a:srgbClr val="0070C0"/>
                </a:solidFill>
                <a:latin typeface="Calibri"/>
                <a:cs typeface="Calibri"/>
              </a:rPr>
              <a:t>amie</a:t>
            </a:r>
            <a:r>
              <a:rPr sz="2400" spc="-30" dirty="0">
                <a:solidFill>
                  <a:srgbClr val="0070C0"/>
                </a:solidFill>
                <a:latin typeface="Calibri"/>
                <a:cs typeface="Calibri"/>
              </a:rPr>
              <a:t>n</a:t>
            </a:r>
            <a:r>
              <a:rPr sz="2400" spc="-35" dirty="0">
                <a:solidFill>
                  <a:srgbClr val="0070C0"/>
                </a:solidFill>
                <a:latin typeface="Calibri"/>
                <a:cs typeface="Calibri"/>
              </a:rPr>
              <a:t>t</a:t>
            </a:r>
            <a:r>
              <a:rPr sz="2400" dirty="0">
                <a:solidFill>
                  <a:srgbClr val="0070C0"/>
                </a:solidFill>
                <a:latin typeface="Calibri"/>
                <a:cs typeface="Calibri"/>
              </a:rPr>
              <a:t>os</a:t>
            </a:r>
            <a:endParaRPr sz="2400">
              <a:latin typeface="Calibri"/>
              <a:cs typeface="Calibri"/>
            </a:endParaRPr>
          </a:p>
          <a:p>
            <a:pPr marL="753745" lvl="1" indent="-283845">
              <a:lnSpc>
                <a:spcPct val="100000"/>
              </a:lnSpc>
              <a:spcBef>
                <a:spcPts val="575"/>
              </a:spcBef>
              <a:buClr>
                <a:srgbClr val="0070C0"/>
              </a:buClr>
              <a:buFont typeface="Arial"/>
              <a:buChar char="–"/>
              <a:tabLst>
                <a:tab pos="754380" algn="l"/>
              </a:tabLst>
            </a:pPr>
            <a:r>
              <a:rPr sz="2400" spc="-150" dirty="0">
                <a:solidFill>
                  <a:srgbClr val="0070C0"/>
                </a:solidFill>
                <a:latin typeface="Calibri"/>
                <a:cs typeface="Calibri"/>
              </a:rPr>
              <a:t>T</a:t>
            </a:r>
            <a:r>
              <a:rPr sz="2400" spc="-60" dirty="0">
                <a:solidFill>
                  <a:srgbClr val="0070C0"/>
                </a:solidFill>
                <a:latin typeface="Calibri"/>
                <a:cs typeface="Calibri"/>
              </a:rPr>
              <a:t>r</a:t>
            </a:r>
            <a:r>
              <a:rPr sz="2400" dirty="0">
                <a:solidFill>
                  <a:srgbClr val="0070C0"/>
                </a:solidFill>
                <a:latin typeface="Calibri"/>
                <a:cs typeface="Calibri"/>
              </a:rPr>
              <a:t>anse</a:t>
            </a:r>
            <a:r>
              <a:rPr sz="2400" spc="-35" dirty="0">
                <a:solidFill>
                  <a:srgbClr val="0070C0"/>
                </a:solidFill>
                <a:latin typeface="Calibri"/>
                <a:cs typeface="Calibri"/>
              </a:rPr>
              <a:t>st</a:t>
            </a:r>
            <a:r>
              <a:rPr sz="2400" dirty="0">
                <a:solidFill>
                  <a:srgbClr val="0070C0"/>
                </a:solidFill>
                <a:latin typeface="Calibri"/>
                <a:cs typeface="Calibri"/>
              </a:rPr>
              <a:t>erifi</a:t>
            </a:r>
            <a:r>
              <a:rPr sz="2400" spc="-25" dirty="0">
                <a:solidFill>
                  <a:srgbClr val="0070C0"/>
                </a:solidFill>
                <a:latin typeface="Calibri"/>
                <a:cs typeface="Calibri"/>
              </a:rPr>
              <a:t>c</a:t>
            </a:r>
            <a:r>
              <a:rPr sz="2400" dirty="0">
                <a:solidFill>
                  <a:srgbClr val="0070C0"/>
                </a:solidFill>
                <a:latin typeface="Calibri"/>
                <a:cs typeface="Calibri"/>
              </a:rPr>
              <a:t>ación</a:t>
            </a:r>
            <a:endParaRPr sz="2400">
              <a:latin typeface="Calibri"/>
              <a:cs typeface="Calibri"/>
            </a:endParaRPr>
          </a:p>
          <a:p>
            <a:pPr marL="753745" lvl="1" indent="-283845">
              <a:lnSpc>
                <a:spcPct val="100000"/>
              </a:lnSpc>
              <a:spcBef>
                <a:spcPts val="575"/>
              </a:spcBef>
              <a:buClr>
                <a:srgbClr val="0070C0"/>
              </a:buClr>
              <a:buFont typeface="Arial"/>
              <a:buChar char="–"/>
              <a:tabLst>
                <a:tab pos="754380" algn="l"/>
              </a:tabLst>
            </a:pPr>
            <a:r>
              <a:rPr sz="2400" dirty="0">
                <a:solidFill>
                  <a:srgbClr val="0070C0"/>
                </a:solidFill>
                <a:latin typeface="Calibri"/>
                <a:cs typeface="Calibri"/>
              </a:rPr>
              <a:t>Purifi</a:t>
            </a:r>
            <a:r>
              <a:rPr sz="2400" spc="-30" dirty="0">
                <a:solidFill>
                  <a:srgbClr val="0070C0"/>
                </a:solidFill>
                <a:latin typeface="Calibri"/>
                <a:cs typeface="Calibri"/>
              </a:rPr>
              <a:t>c</a:t>
            </a:r>
            <a:r>
              <a:rPr sz="2400" dirty="0">
                <a:solidFill>
                  <a:srgbClr val="0070C0"/>
                </a:solidFill>
                <a:latin typeface="Calibri"/>
                <a:cs typeface="Calibri"/>
              </a:rPr>
              <a:t>ación</a:t>
            </a:r>
            <a:r>
              <a:rPr sz="2400" spc="-2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0070C0"/>
                </a:solidFill>
                <a:latin typeface="Calibri"/>
                <a:cs typeface="Calibri"/>
              </a:rPr>
              <a:t>d</a:t>
            </a:r>
            <a:r>
              <a:rPr sz="2400" spc="-15" dirty="0">
                <a:solidFill>
                  <a:srgbClr val="0070C0"/>
                </a:solidFill>
                <a:latin typeface="Calibri"/>
                <a:cs typeface="Calibri"/>
              </a:rPr>
              <a:t>e</a:t>
            </a:r>
            <a:r>
              <a:rPr sz="240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70C0"/>
                </a:solidFill>
                <a:latin typeface="Calibri"/>
                <a:cs typeface="Calibri"/>
              </a:rPr>
              <a:t>biodiesel</a:t>
            </a:r>
            <a:endParaRPr sz="2400">
              <a:latin typeface="Calibri"/>
              <a:cs typeface="Calibri"/>
            </a:endParaRPr>
          </a:p>
          <a:p>
            <a:pPr marL="353695" indent="-340995">
              <a:lnSpc>
                <a:spcPct val="100000"/>
              </a:lnSpc>
              <a:spcBef>
                <a:spcPts val="650"/>
              </a:spcBef>
              <a:buClr>
                <a:srgbClr val="0070C0"/>
              </a:buClr>
              <a:buFont typeface="Arial"/>
              <a:buChar char="•"/>
              <a:tabLst>
                <a:tab pos="354330" algn="l"/>
              </a:tabLst>
            </a:pPr>
            <a:r>
              <a:rPr sz="2800" spc="-5" dirty="0">
                <a:solidFill>
                  <a:srgbClr val="0070C0"/>
                </a:solidFill>
                <a:latin typeface="Calibri"/>
                <a:cs typeface="Calibri"/>
              </a:rPr>
              <a:t>Biodiesel</a:t>
            </a:r>
            <a:r>
              <a:rPr sz="2800" spc="-10" dirty="0">
                <a:solidFill>
                  <a:srgbClr val="0070C0"/>
                </a:solidFill>
                <a:latin typeface="Calibri"/>
                <a:cs typeface="Calibri"/>
              </a:rPr>
              <a:t>:</a:t>
            </a:r>
            <a:endParaRPr sz="2800">
              <a:latin typeface="Calibri"/>
              <a:cs typeface="Calibri"/>
            </a:endParaRPr>
          </a:p>
          <a:p>
            <a:pPr marL="753745" lvl="1" indent="-283845">
              <a:lnSpc>
                <a:spcPct val="100000"/>
              </a:lnSpc>
              <a:spcBef>
                <a:spcPts val="595"/>
              </a:spcBef>
              <a:buClr>
                <a:srgbClr val="0070C0"/>
              </a:buClr>
              <a:buFont typeface="Arial"/>
              <a:buChar char="–"/>
              <a:tabLst>
                <a:tab pos="754380" algn="l"/>
              </a:tabLst>
            </a:pPr>
            <a:r>
              <a:rPr sz="2400" spc="-15" dirty="0">
                <a:solidFill>
                  <a:srgbClr val="0070C0"/>
                </a:solidFill>
                <a:latin typeface="Calibri"/>
                <a:cs typeface="Calibri"/>
              </a:rPr>
              <a:t>P</a:t>
            </a:r>
            <a:r>
              <a:rPr sz="2400" spc="-50" dirty="0">
                <a:solidFill>
                  <a:srgbClr val="0070C0"/>
                </a:solidFill>
                <a:latin typeface="Calibri"/>
                <a:cs typeface="Calibri"/>
              </a:rPr>
              <a:t>r</a:t>
            </a:r>
            <a:r>
              <a:rPr sz="2400" spc="-5" dirty="0">
                <a:solidFill>
                  <a:srgbClr val="0070C0"/>
                </a:solidFill>
                <a:latin typeface="Calibri"/>
                <a:cs typeface="Calibri"/>
              </a:rPr>
              <a:t>ocesos</a:t>
            </a:r>
            <a:endParaRPr sz="2400">
              <a:latin typeface="Calibri"/>
              <a:cs typeface="Calibri"/>
            </a:endParaRPr>
          </a:p>
          <a:p>
            <a:pPr marL="753745" lvl="1" indent="-283845">
              <a:lnSpc>
                <a:spcPct val="100000"/>
              </a:lnSpc>
              <a:spcBef>
                <a:spcPts val="575"/>
              </a:spcBef>
              <a:buClr>
                <a:srgbClr val="0070C0"/>
              </a:buClr>
              <a:buFont typeface="Arial"/>
              <a:buChar char="–"/>
              <a:tabLst>
                <a:tab pos="754380" algn="l"/>
              </a:tabLst>
            </a:pPr>
            <a:r>
              <a:rPr sz="2400" spc="-5" dirty="0">
                <a:solidFill>
                  <a:srgbClr val="0070C0"/>
                </a:solidFill>
                <a:latin typeface="Calibri"/>
                <a:cs typeface="Calibri"/>
              </a:rPr>
              <a:t>D</a:t>
            </a:r>
            <a:r>
              <a:rPr sz="2400" dirty="0">
                <a:solidFill>
                  <a:srgbClr val="0070C0"/>
                </a:solidFill>
                <a:latin typeface="Calibri"/>
                <a:cs typeface="Calibri"/>
              </a:rPr>
              <a:t>i</a:t>
            </a:r>
            <a:r>
              <a:rPr sz="2400" spc="-15" dirty="0">
                <a:solidFill>
                  <a:srgbClr val="0070C0"/>
                </a:solidFill>
                <a:latin typeface="Calibri"/>
                <a:cs typeface="Calibri"/>
              </a:rPr>
              <a:t>ag</a:t>
            </a:r>
            <a:r>
              <a:rPr sz="2400" spc="-60" dirty="0">
                <a:solidFill>
                  <a:srgbClr val="0070C0"/>
                </a:solidFill>
                <a:latin typeface="Calibri"/>
                <a:cs typeface="Calibri"/>
              </a:rPr>
              <a:t>r</a:t>
            </a:r>
            <a:r>
              <a:rPr sz="2400" spc="-15" dirty="0">
                <a:solidFill>
                  <a:srgbClr val="0070C0"/>
                </a:solidFill>
                <a:latin typeface="Calibri"/>
                <a:cs typeface="Calibri"/>
              </a:rPr>
              <a:t>amas</a:t>
            </a:r>
            <a:r>
              <a:rPr sz="2400" spc="-3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70C0"/>
                </a:solidFill>
                <a:latin typeface="Calibri"/>
                <a:cs typeface="Calibri"/>
              </a:rPr>
              <a:t>d</a:t>
            </a:r>
            <a:r>
              <a:rPr sz="2400" spc="-15" dirty="0">
                <a:solidFill>
                  <a:srgbClr val="0070C0"/>
                </a:solidFill>
                <a:latin typeface="Calibri"/>
                <a:cs typeface="Calibri"/>
              </a:rPr>
              <a:t>e</a:t>
            </a:r>
            <a:r>
              <a:rPr sz="240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70C0"/>
                </a:solidFill>
                <a:latin typeface="Calibri"/>
                <a:cs typeface="Calibri"/>
              </a:rPr>
              <a:t>f</a:t>
            </a:r>
            <a:r>
              <a:rPr sz="2400" dirty="0">
                <a:solidFill>
                  <a:srgbClr val="0070C0"/>
                </a:solidFill>
                <a:latin typeface="Calibri"/>
                <a:cs typeface="Calibri"/>
              </a:rPr>
              <a:t>l</a:t>
            </a:r>
            <a:r>
              <a:rPr sz="2400" spc="-5" dirty="0">
                <a:solidFill>
                  <a:srgbClr val="0070C0"/>
                </a:solidFill>
                <a:latin typeface="Calibri"/>
                <a:cs typeface="Calibri"/>
              </a:rPr>
              <a:t>u</a:t>
            </a:r>
            <a:r>
              <a:rPr sz="2400" dirty="0">
                <a:solidFill>
                  <a:srgbClr val="0070C0"/>
                </a:solidFill>
                <a:latin typeface="Calibri"/>
                <a:cs typeface="Calibri"/>
              </a:rPr>
              <a:t>jo</a:t>
            </a:r>
            <a:endParaRPr sz="2400">
              <a:latin typeface="Calibri"/>
              <a:cs typeface="Calibri"/>
            </a:endParaRPr>
          </a:p>
          <a:p>
            <a:pPr marL="353695" indent="-340995">
              <a:lnSpc>
                <a:spcPct val="100000"/>
              </a:lnSpc>
              <a:spcBef>
                <a:spcPts val="650"/>
              </a:spcBef>
              <a:buClr>
                <a:srgbClr val="0070C0"/>
              </a:buClr>
              <a:buFont typeface="Arial"/>
              <a:buChar char="•"/>
              <a:tabLst>
                <a:tab pos="354330" algn="l"/>
              </a:tabLst>
            </a:pPr>
            <a:r>
              <a:rPr sz="2800" spc="-20" dirty="0">
                <a:solidFill>
                  <a:srgbClr val="0070C0"/>
                </a:solidFill>
                <a:latin typeface="Calibri"/>
                <a:cs typeface="Calibri"/>
              </a:rPr>
              <a:t>P</a:t>
            </a:r>
            <a:r>
              <a:rPr sz="2800" spc="-60" dirty="0">
                <a:solidFill>
                  <a:srgbClr val="0070C0"/>
                </a:solidFill>
                <a:latin typeface="Calibri"/>
                <a:cs typeface="Calibri"/>
              </a:rPr>
              <a:t>r</a:t>
            </a:r>
            <a:r>
              <a:rPr sz="2800" spc="-5" dirty="0">
                <a:solidFill>
                  <a:srgbClr val="0070C0"/>
                </a:solidFill>
                <a:latin typeface="Calibri"/>
                <a:cs typeface="Calibri"/>
              </a:rPr>
              <a:t>oduc</a:t>
            </a:r>
            <a:r>
              <a:rPr sz="2800" spc="-35" dirty="0">
                <a:solidFill>
                  <a:srgbClr val="0070C0"/>
                </a:solidFill>
                <a:latin typeface="Calibri"/>
                <a:cs typeface="Calibri"/>
              </a:rPr>
              <a:t>t</a:t>
            </a:r>
            <a:r>
              <a:rPr sz="2800" spc="-5" dirty="0">
                <a:solidFill>
                  <a:srgbClr val="0070C0"/>
                </a:solidFill>
                <a:latin typeface="Calibri"/>
                <a:cs typeface="Calibri"/>
              </a:rPr>
              <a:t>o</a:t>
            </a:r>
            <a:r>
              <a:rPr sz="2800" dirty="0">
                <a:solidFill>
                  <a:srgbClr val="0070C0"/>
                </a:solidFill>
                <a:latin typeface="Calibri"/>
                <a:cs typeface="Calibri"/>
              </a:rPr>
              <a:t>s</a:t>
            </a:r>
            <a:r>
              <a:rPr sz="2800" spc="2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0070C0"/>
                </a:solidFill>
                <a:latin typeface="Calibri"/>
                <a:cs typeface="Calibri"/>
              </a:rPr>
              <a:t>y</a:t>
            </a:r>
            <a:r>
              <a:rPr sz="280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0070C0"/>
                </a:solidFill>
                <a:latin typeface="Calibri"/>
                <a:cs typeface="Calibri"/>
              </a:rPr>
              <a:t>subp</a:t>
            </a:r>
            <a:r>
              <a:rPr sz="2800" spc="-50" dirty="0">
                <a:solidFill>
                  <a:srgbClr val="0070C0"/>
                </a:solidFill>
                <a:latin typeface="Calibri"/>
                <a:cs typeface="Calibri"/>
              </a:rPr>
              <a:t>r</a:t>
            </a:r>
            <a:r>
              <a:rPr sz="2800" spc="-5" dirty="0">
                <a:solidFill>
                  <a:srgbClr val="0070C0"/>
                </a:solidFill>
                <a:latin typeface="Calibri"/>
                <a:cs typeface="Calibri"/>
              </a:rPr>
              <a:t>oduc</a:t>
            </a:r>
            <a:r>
              <a:rPr sz="2800" spc="-35" dirty="0">
                <a:solidFill>
                  <a:srgbClr val="0070C0"/>
                </a:solidFill>
                <a:latin typeface="Calibri"/>
                <a:cs typeface="Calibri"/>
              </a:rPr>
              <a:t>t</a:t>
            </a:r>
            <a:r>
              <a:rPr sz="2800" spc="-5" dirty="0">
                <a:solidFill>
                  <a:srgbClr val="0070C0"/>
                </a:solidFill>
                <a:latin typeface="Calibri"/>
                <a:cs typeface="Calibri"/>
              </a:rPr>
              <a:t>os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2235">
              <a:lnSpc>
                <a:spcPct val="100000"/>
              </a:lnSpc>
            </a:pPr>
            <a:fld id="{81D60167-4931-47E6-BA6A-407CBD079E47}" type="slidenum">
              <a:rPr spc="-10" dirty="0"/>
              <a:t>2</a:t>
            </a:fld>
            <a:endParaRPr spc="-1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19075">
              <a:lnSpc>
                <a:spcPct val="100000"/>
              </a:lnSpc>
            </a:pPr>
            <a:r>
              <a:rPr dirty="0"/>
              <a:t>Biodiesel:</a:t>
            </a:r>
            <a:r>
              <a:rPr spc="-25" dirty="0"/>
              <a:t> </a:t>
            </a:r>
            <a:r>
              <a:rPr spc="-5" dirty="0"/>
              <a:t>p</a:t>
            </a:r>
            <a:r>
              <a:rPr spc="-50" dirty="0"/>
              <a:t>r</a:t>
            </a:r>
            <a:r>
              <a:rPr spc="-20" dirty="0"/>
              <a:t>et</a:t>
            </a:r>
            <a:r>
              <a:rPr spc="-90" dirty="0"/>
              <a:t>r</a:t>
            </a:r>
            <a:r>
              <a:rPr spc="-40" dirty="0"/>
              <a:t>a</a:t>
            </a:r>
            <a:r>
              <a:rPr spc="-65" dirty="0"/>
              <a:t>t</a:t>
            </a:r>
            <a:r>
              <a:rPr spc="-5" dirty="0"/>
              <a:t>amie</a:t>
            </a:r>
            <a:r>
              <a:rPr spc="-45" dirty="0"/>
              <a:t>n</a:t>
            </a:r>
            <a:r>
              <a:rPr spc="-60" dirty="0"/>
              <a:t>t</a:t>
            </a:r>
            <a:r>
              <a:rPr spc="-5" dirty="0"/>
              <a:t>os</a:t>
            </a:r>
          </a:p>
        </p:txBody>
      </p:sp>
      <p:sp>
        <p:nvSpPr>
          <p:cNvPr id="3" name="object 3"/>
          <p:cNvSpPr/>
          <p:nvPr/>
        </p:nvSpPr>
        <p:spPr>
          <a:xfrm>
            <a:off x="1346339" y="634745"/>
            <a:ext cx="701034" cy="7498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704967" y="563879"/>
            <a:ext cx="719488" cy="78562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74839" y="2063495"/>
            <a:ext cx="9144000" cy="857250"/>
          </a:xfrm>
          <a:custGeom>
            <a:avLst/>
            <a:gdLst/>
            <a:ahLst/>
            <a:cxnLst/>
            <a:rect l="l" t="t" r="r" b="b"/>
            <a:pathLst>
              <a:path w="9144000" h="857250">
                <a:moveTo>
                  <a:pt x="0" y="0"/>
                </a:moveTo>
                <a:lnTo>
                  <a:pt x="0" y="857250"/>
                </a:lnTo>
                <a:lnTo>
                  <a:pt x="9144000" y="857250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74839" y="2920745"/>
            <a:ext cx="9144000" cy="857250"/>
          </a:xfrm>
          <a:custGeom>
            <a:avLst/>
            <a:gdLst/>
            <a:ahLst/>
            <a:cxnLst/>
            <a:rect l="l" t="t" r="r" b="b"/>
            <a:pathLst>
              <a:path w="9144000" h="857250">
                <a:moveTo>
                  <a:pt x="0" y="0"/>
                </a:moveTo>
                <a:lnTo>
                  <a:pt x="0" y="857250"/>
                </a:lnTo>
                <a:lnTo>
                  <a:pt x="9144000" y="857250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08940" indent="-340995">
              <a:lnSpc>
                <a:spcPct val="100000"/>
              </a:lnSpc>
              <a:buClr>
                <a:srgbClr val="0070C0"/>
              </a:buClr>
              <a:buFont typeface="Arial"/>
              <a:buChar char="•"/>
              <a:tabLst>
                <a:tab pos="409575" algn="l"/>
              </a:tabLst>
            </a:pPr>
            <a:r>
              <a:rPr spc="-5" dirty="0"/>
              <a:t>E</a:t>
            </a:r>
            <a:r>
              <a:rPr spc="-35" dirty="0"/>
              <a:t>st</a:t>
            </a:r>
            <a:r>
              <a:rPr dirty="0"/>
              <a:t>erifi</a:t>
            </a:r>
            <a:r>
              <a:rPr spc="-30" dirty="0"/>
              <a:t>c</a:t>
            </a:r>
            <a:r>
              <a:rPr dirty="0"/>
              <a:t>ación</a:t>
            </a:r>
            <a:r>
              <a:rPr spc="-15" dirty="0"/>
              <a:t> </a:t>
            </a:r>
            <a:r>
              <a:rPr spc="-20" dirty="0"/>
              <a:t>d</a:t>
            </a:r>
            <a:r>
              <a:rPr spc="-15" dirty="0"/>
              <a:t>e</a:t>
            </a:r>
            <a:r>
              <a:rPr dirty="0"/>
              <a:t> </a:t>
            </a:r>
            <a:r>
              <a:rPr spc="-5" dirty="0"/>
              <a:t>ácido</a:t>
            </a:r>
            <a:r>
              <a:rPr dirty="0"/>
              <a:t>s</a:t>
            </a:r>
            <a:r>
              <a:rPr spc="-15" dirty="0"/>
              <a:t> g</a:t>
            </a:r>
            <a:r>
              <a:rPr spc="-60" dirty="0"/>
              <a:t>r</a:t>
            </a:r>
            <a:r>
              <a:rPr spc="-5" dirty="0"/>
              <a:t>aso</a:t>
            </a:r>
            <a:r>
              <a:rPr dirty="0"/>
              <a:t>s</a:t>
            </a:r>
            <a:r>
              <a:rPr spc="-15" dirty="0"/>
              <a:t> </a:t>
            </a:r>
            <a:r>
              <a:rPr spc="-5" dirty="0"/>
              <a:t>lib</a:t>
            </a:r>
            <a:r>
              <a:rPr spc="-35" dirty="0"/>
              <a:t>r</a:t>
            </a:r>
            <a:r>
              <a:rPr spc="-15" dirty="0"/>
              <a:t>es</a:t>
            </a:r>
            <a:r>
              <a:rPr spc="-5" dirty="0"/>
              <a:t> (F</a:t>
            </a:r>
            <a:r>
              <a:rPr spc="-140" dirty="0"/>
              <a:t>F</a:t>
            </a:r>
            <a:r>
              <a:rPr spc="-15" dirty="0"/>
              <a:t>A)</a:t>
            </a:r>
          </a:p>
          <a:p>
            <a:pPr marL="808990" marR="5080" lvl="1" indent="-283845">
              <a:lnSpc>
                <a:spcPts val="1920"/>
              </a:lnSpc>
              <a:spcBef>
                <a:spcPts val="480"/>
              </a:spcBef>
              <a:buClr>
                <a:srgbClr val="0070C0"/>
              </a:buClr>
              <a:buFont typeface="Arial"/>
              <a:buChar char="–"/>
              <a:tabLst>
                <a:tab pos="809625" algn="l"/>
              </a:tabLst>
            </a:pPr>
            <a:r>
              <a:rPr sz="2000" spc="-15" dirty="0">
                <a:solidFill>
                  <a:srgbClr val="0070C0"/>
                </a:solidFill>
                <a:latin typeface="Calibri"/>
                <a:cs typeface="Calibri"/>
              </a:rPr>
              <a:t>No </a:t>
            </a:r>
            <a:r>
              <a:rPr sz="2000" spc="-4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0070C0"/>
                </a:solidFill>
                <a:latin typeface="Calibri"/>
                <a:cs typeface="Calibri"/>
              </a:rPr>
              <a:t>s</a:t>
            </a:r>
            <a:r>
              <a:rPr sz="2000" spc="-10" dirty="0">
                <a:solidFill>
                  <a:srgbClr val="0070C0"/>
                </a:solidFill>
                <a:latin typeface="Calibri"/>
                <a:cs typeface="Calibri"/>
              </a:rPr>
              <a:t>e</a:t>
            </a:r>
            <a:r>
              <a:rPr sz="200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spc="-3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0070C0"/>
                </a:solidFill>
                <a:latin typeface="Calibri"/>
                <a:cs typeface="Calibri"/>
              </a:rPr>
              <a:t>pued</a:t>
            </a:r>
            <a:r>
              <a:rPr sz="2000" spc="-10" dirty="0">
                <a:solidFill>
                  <a:srgbClr val="0070C0"/>
                </a:solidFill>
                <a:latin typeface="Calibri"/>
                <a:cs typeface="Calibri"/>
              </a:rPr>
              <a:t>e</a:t>
            </a:r>
            <a:r>
              <a:rPr sz="200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0070C0"/>
                </a:solidFill>
                <a:latin typeface="Calibri"/>
                <a:cs typeface="Calibri"/>
              </a:rPr>
              <a:t>some</a:t>
            </a:r>
            <a:r>
              <a:rPr sz="2000" spc="-30" dirty="0">
                <a:solidFill>
                  <a:srgbClr val="0070C0"/>
                </a:solidFill>
                <a:latin typeface="Calibri"/>
                <a:cs typeface="Calibri"/>
              </a:rPr>
              <a:t>t</a:t>
            </a:r>
            <a:r>
              <a:rPr sz="2000" spc="-5" dirty="0">
                <a:solidFill>
                  <a:srgbClr val="0070C0"/>
                </a:solidFill>
                <a:latin typeface="Calibri"/>
                <a:cs typeface="Calibri"/>
              </a:rPr>
              <a:t>e</a:t>
            </a:r>
            <a:r>
              <a:rPr sz="2000" spc="-10" dirty="0">
                <a:solidFill>
                  <a:srgbClr val="0070C0"/>
                </a:solidFill>
                <a:latin typeface="Calibri"/>
                <a:cs typeface="Calibri"/>
              </a:rPr>
              <a:t>r</a:t>
            </a:r>
            <a:r>
              <a:rPr sz="200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spc="-4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70C0"/>
                </a:solidFill>
                <a:latin typeface="Calibri"/>
                <a:cs typeface="Calibri"/>
              </a:rPr>
              <a:t>a</a:t>
            </a:r>
            <a:r>
              <a:rPr sz="200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spc="-3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70C0"/>
                </a:solidFill>
                <a:latin typeface="Calibri"/>
                <a:cs typeface="Calibri"/>
              </a:rPr>
              <a:t>t</a:t>
            </a:r>
            <a:r>
              <a:rPr sz="2000" spc="-55" dirty="0">
                <a:solidFill>
                  <a:srgbClr val="0070C0"/>
                </a:solidFill>
                <a:latin typeface="Calibri"/>
                <a:cs typeface="Calibri"/>
              </a:rPr>
              <a:t>r</a:t>
            </a:r>
            <a:r>
              <a:rPr sz="2000" spc="-5" dirty="0">
                <a:solidFill>
                  <a:srgbClr val="0070C0"/>
                </a:solidFill>
                <a:latin typeface="Calibri"/>
                <a:cs typeface="Calibri"/>
              </a:rPr>
              <a:t>a</a:t>
            </a:r>
            <a:r>
              <a:rPr sz="2000" spc="-15" dirty="0">
                <a:solidFill>
                  <a:srgbClr val="0070C0"/>
                </a:solidFill>
                <a:latin typeface="Calibri"/>
                <a:cs typeface="Calibri"/>
              </a:rPr>
              <a:t>ns</a:t>
            </a:r>
            <a:r>
              <a:rPr sz="2000" dirty="0">
                <a:solidFill>
                  <a:srgbClr val="0070C0"/>
                </a:solidFill>
                <a:latin typeface="Calibri"/>
                <a:cs typeface="Calibri"/>
              </a:rPr>
              <a:t>e</a:t>
            </a:r>
            <a:r>
              <a:rPr sz="2000" spc="-30" dirty="0">
                <a:solidFill>
                  <a:srgbClr val="0070C0"/>
                </a:solidFill>
                <a:latin typeface="Calibri"/>
                <a:cs typeface="Calibri"/>
              </a:rPr>
              <a:t>st</a:t>
            </a:r>
            <a:r>
              <a:rPr sz="2000" spc="-5" dirty="0">
                <a:solidFill>
                  <a:srgbClr val="0070C0"/>
                </a:solidFill>
                <a:latin typeface="Calibri"/>
                <a:cs typeface="Calibri"/>
              </a:rPr>
              <a:t>eri</a:t>
            </a:r>
            <a:r>
              <a:rPr sz="2000" spc="5" dirty="0">
                <a:solidFill>
                  <a:srgbClr val="0070C0"/>
                </a:solidFill>
                <a:latin typeface="Calibri"/>
                <a:cs typeface="Calibri"/>
              </a:rPr>
              <a:t>f</a:t>
            </a:r>
            <a:r>
              <a:rPr sz="2000" spc="-15" dirty="0">
                <a:solidFill>
                  <a:srgbClr val="0070C0"/>
                </a:solidFill>
                <a:latin typeface="Calibri"/>
                <a:cs typeface="Calibri"/>
              </a:rPr>
              <a:t>icación</a:t>
            </a:r>
            <a:r>
              <a:rPr sz="200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spc="-3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0070C0"/>
                </a:solidFill>
                <a:latin typeface="Calibri"/>
                <a:cs typeface="Calibri"/>
              </a:rPr>
              <a:t>ma</a:t>
            </a:r>
            <a:r>
              <a:rPr sz="2000" spc="-35" dirty="0">
                <a:solidFill>
                  <a:srgbClr val="0070C0"/>
                </a:solidFill>
                <a:latin typeface="Calibri"/>
                <a:cs typeface="Calibri"/>
              </a:rPr>
              <a:t>t</a:t>
            </a:r>
            <a:r>
              <a:rPr sz="2000" spc="-5" dirty="0">
                <a:solidFill>
                  <a:srgbClr val="0070C0"/>
                </a:solidFill>
                <a:latin typeface="Calibri"/>
                <a:cs typeface="Calibri"/>
              </a:rPr>
              <a:t>e</a:t>
            </a:r>
            <a:r>
              <a:rPr sz="2000" spc="-10" dirty="0">
                <a:solidFill>
                  <a:srgbClr val="0070C0"/>
                </a:solidFill>
                <a:latin typeface="Calibri"/>
                <a:cs typeface="Calibri"/>
              </a:rPr>
              <a:t>rias</a:t>
            </a:r>
            <a:r>
              <a:rPr sz="200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spc="-5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70C0"/>
                </a:solidFill>
                <a:latin typeface="Calibri"/>
                <a:cs typeface="Calibri"/>
              </a:rPr>
              <a:t>primas</a:t>
            </a:r>
            <a:r>
              <a:rPr sz="2000" spc="-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spc="-30" dirty="0">
                <a:solidFill>
                  <a:srgbClr val="0070C0"/>
                </a:solidFill>
                <a:latin typeface="Calibri"/>
                <a:cs typeface="Calibri"/>
              </a:rPr>
              <a:t>c</a:t>
            </a:r>
            <a:r>
              <a:rPr sz="2000" spc="-15" dirty="0">
                <a:solidFill>
                  <a:srgbClr val="0070C0"/>
                </a:solidFill>
                <a:latin typeface="Calibri"/>
                <a:cs typeface="Calibri"/>
              </a:rPr>
              <a:t>on</a:t>
            </a:r>
            <a:r>
              <a:rPr sz="2000" spc="-1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70C0"/>
                </a:solidFill>
                <a:latin typeface="Calibri"/>
                <a:cs typeface="Calibri"/>
              </a:rPr>
              <a:t>F</a:t>
            </a:r>
            <a:r>
              <a:rPr sz="2000" spc="-120" dirty="0">
                <a:solidFill>
                  <a:srgbClr val="0070C0"/>
                </a:solidFill>
                <a:latin typeface="Calibri"/>
                <a:cs typeface="Calibri"/>
              </a:rPr>
              <a:t>F</a:t>
            </a:r>
            <a:r>
              <a:rPr sz="2000" spc="-15" dirty="0">
                <a:solidFill>
                  <a:srgbClr val="0070C0"/>
                </a:solidFill>
                <a:latin typeface="Calibri"/>
                <a:cs typeface="Calibri"/>
              </a:rPr>
              <a:t>A</a:t>
            </a:r>
            <a:r>
              <a:rPr sz="2000" spc="1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70C0"/>
                </a:solidFill>
                <a:latin typeface="Calibri"/>
                <a:cs typeface="Calibri"/>
              </a:rPr>
              <a:t>&gt;</a:t>
            </a:r>
            <a:r>
              <a:rPr sz="200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70C0"/>
                </a:solidFill>
                <a:latin typeface="Calibri"/>
                <a:cs typeface="Calibri"/>
              </a:rPr>
              <a:t>1,5‐</a:t>
            </a:r>
            <a:r>
              <a:rPr sz="2000" spc="-15" dirty="0">
                <a:solidFill>
                  <a:srgbClr val="0070C0"/>
                </a:solidFill>
                <a:latin typeface="Calibri"/>
                <a:cs typeface="Calibri"/>
              </a:rPr>
              <a:t>2</a:t>
            </a:r>
            <a:r>
              <a:rPr sz="2000" spc="-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70C0"/>
                </a:solidFill>
                <a:latin typeface="Calibri"/>
                <a:cs typeface="Calibri"/>
              </a:rPr>
              <a:t>º</a:t>
            </a:r>
            <a:r>
              <a:rPr sz="200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70C0"/>
                </a:solidFill>
                <a:latin typeface="Calibri"/>
                <a:cs typeface="Calibri"/>
              </a:rPr>
              <a:t>por</a:t>
            </a:r>
            <a:r>
              <a:rPr sz="2000" spc="-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spc="-40" dirty="0">
                <a:solidFill>
                  <a:srgbClr val="0070C0"/>
                </a:solidFill>
                <a:latin typeface="Calibri"/>
                <a:cs typeface="Calibri"/>
              </a:rPr>
              <a:t>e</a:t>
            </a:r>
            <a:r>
              <a:rPr sz="2000" spc="-60" dirty="0">
                <a:solidFill>
                  <a:srgbClr val="0070C0"/>
                </a:solidFill>
                <a:latin typeface="Calibri"/>
                <a:cs typeface="Calibri"/>
              </a:rPr>
              <a:t>x</a:t>
            </a:r>
            <a:r>
              <a:rPr sz="2000" spc="-10" dirty="0">
                <a:solidFill>
                  <a:srgbClr val="0070C0"/>
                </a:solidFill>
                <a:latin typeface="Calibri"/>
                <a:cs typeface="Calibri"/>
              </a:rPr>
              <a:t>cesi</a:t>
            </a:r>
            <a:r>
              <a:rPr sz="2000" spc="-45" dirty="0">
                <a:solidFill>
                  <a:srgbClr val="0070C0"/>
                </a:solidFill>
                <a:latin typeface="Calibri"/>
                <a:cs typeface="Calibri"/>
              </a:rPr>
              <a:t>v</a:t>
            </a:r>
            <a:r>
              <a:rPr sz="2000" spc="-10" dirty="0">
                <a:solidFill>
                  <a:srgbClr val="0070C0"/>
                </a:solidFill>
                <a:latin typeface="Calibri"/>
                <a:cs typeface="Calibri"/>
              </a:rPr>
              <a:t>a</a:t>
            </a:r>
            <a:r>
              <a:rPr sz="2000" spc="2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spc="-55" dirty="0">
                <a:solidFill>
                  <a:srgbClr val="0070C0"/>
                </a:solidFill>
                <a:latin typeface="Calibri"/>
                <a:cs typeface="Calibri"/>
              </a:rPr>
              <a:t>f</a:t>
            </a:r>
            <a:r>
              <a:rPr sz="2000" spc="-10" dirty="0">
                <a:solidFill>
                  <a:srgbClr val="0070C0"/>
                </a:solidFill>
                <a:latin typeface="Calibri"/>
                <a:cs typeface="Calibri"/>
              </a:rPr>
              <a:t>ormación</a:t>
            </a:r>
            <a:r>
              <a:rPr sz="2000" spc="1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0070C0"/>
                </a:solidFill>
                <a:latin typeface="Calibri"/>
                <a:cs typeface="Calibri"/>
              </a:rPr>
              <a:t>de</a:t>
            </a:r>
            <a:r>
              <a:rPr sz="200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70C0"/>
                </a:solidFill>
                <a:latin typeface="Calibri"/>
                <a:cs typeface="Calibri"/>
              </a:rPr>
              <a:t>jabones</a:t>
            </a:r>
            <a:endParaRPr sz="2000">
              <a:latin typeface="Calibri"/>
              <a:cs typeface="Calibri"/>
            </a:endParaRPr>
          </a:p>
          <a:p>
            <a:pPr marL="808990" lvl="1" indent="-283845">
              <a:lnSpc>
                <a:spcPct val="100000"/>
              </a:lnSpc>
              <a:spcBef>
                <a:spcPts val="15"/>
              </a:spcBef>
              <a:buClr>
                <a:srgbClr val="0070C0"/>
              </a:buClr>
              <a:buFont typeface="Arial"/>
              <a:buChar char="–"/>
              <a:tabLst>
                <a:tab pos="809625" algn="l"/>
              </a:tabLst>
            </a:pPr>
            <a:r>
              <a:rPr sz="2000" spc="-15" dirty="0">
                <a:solidFill>
                  <a:srgbClr val="0070C0"/>
                </a:solidFill>
                <a:latin typeface="Calibri"/>
                <a:cs typeface="Calibri"/>
              </a:rPr>
              <a:t>R</a:t>
            </a:r>
            <a:r>
              <a:rPr sz="2000" spc="-10" dirty="0">
                <a:solidFill>
                  <a:srgbClr val="0070C0"/>
                </a:solidFill>
                <a:latin typeface="Calibri"/>
                <a:cs typeface="Calibri"/>
              </a:rPr>
              <a:t>‐</a:t>
            </a:r>
            <a:r>
              <a:rPr sz="2000" spc="-35" dirty="0">
                <a:solidFill>
                  <a:srgbClr val="0070C0"/>
                </a:solidFill>
                <a:latin typeface="Calibri"/>
                <a:cs typeface="Calibri"/>
              </a:rPr>
              <a:t>C</a:t>
            </a:r>
            <a:r>
              <a:rPr sz="2000" spc="-20" dirty="0">
                <a:solidFill>
                  <a:srgbClr val="0070C0"/>
                </a:solidFill>
                <a:latin typeface="Calibri"/>
                <a:cs typeface="Calibri"/>
              </a:rPr>
              <a:t>OO</a:t>
            </a:r>
            <a:r>
              <a:rPr sz="2000" spc="-15" dirty="0">
                <a:solidFill>
                  <a:srgbClr val="0070C0"/>
                </a:solidFill>
                <a:latin typeface="Calibri"/>
                <a:cs typeface="Calibri"/>
              </a:rPr>
              <a:t>H</a:t>
            </a:r>
            <a:r>
              <a:rPr sz="2000" dirty="0">
                <a:solidFill>
                  <a:srgbClr val="0070C0"/>
                </a:solidFill>
                <a:latin typeface="Calibri"/>
                <a:cs typeface="Calibri"/>
              </a:rPr>
              <a:t>  </a:t>
            </a:r>
            <a:r>
              <a:rPr sz="2000" spc="-10" dirty="0">
                <a:solidFill>
                  <a:srgbClr val="0070C0"/>
                </a:solidFill>
                <a:latin typeface="Calibri"/>
                <a:cs typeface="Calibri"/>
              </a:rPr>
              <a:t>+</a:t>
            </a:r>
            <a:r>
              <a:rPr sz="200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0070C0"/>
                </a:solidFill>
                <a:latin typeface="Calibri"/>
                <a:cs typeface="Calibri"/>
              </a:rPr>
              <a:t>C</a:t>
            </a:r>
            <a:r>
              <a:rPr sz="2000" spc="-20" dirty="0">
                <a:solidFill>
                  <a:srgbClr val="0070C0"/>
                </a:solidFill>
                <a:latin typeface="Calibri"/>
                <a:cs typeface="Calibri"/>
              </a:rPr>
              <a:t>H</a:t>
            </a:r>
            <a:r>
              <a:rPr sz="1950" spc="15" baseline="-21367" dirty="0">
                <a:solidFill>
                  <a:srgbClr val="0070C0"/>
                </a:solidFill>
                <a:latin typeface="Calibri"/>
                <a:cs typeface="Calibri"/>
              </a:rPr>
              <a:t>3</a:t>
            </a:r>
            <a:r>
              <a:rPr sz="2000" spc="-20" dirty="0">
                <a:solidFill>
                  <a:srgbClr val="0070C0"/>
                </a:solidFill>
                <a:latin typeface="Calibri"/>
                <a:cs typeface="Calibri"/>
              </a:rPr>
              <a:t>O</a:t>
            </a:r>
            <a:r>
              <a:rPr sz="2000" spc="-15" dirty="0">
                <a:solidFill>
                  <a:srgbClr val="0070C0"/>
                </a:solidFill>
                <a:latin typeface="Calibri"/>
                <a:cs typeface="Calibri"/>
              </a:rPr>
              <a:t>H</a:t>
            </a:r>
            <a:r>
              <a:rPr sz="2000" spc="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spc="-30" dirty="0">
                <a:solidFill>
                  <a:srgbClr val="0070C0"/>
                </a:solidFill>
                <a:latin typeface="Calibri"/>
                <a:cs typeface="Calibri"/>
              </a:rPr>
              <a:t>↔</a:t>
            </a:r>
            <a:r>
              <a:rPr sz="2000" spc="-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0070C0"/>
                </a:solidFill>
                <a:latin typeface="Calibri"/>
                <a:cs typeface="Calibri"/>
              </a:rPr>
              <a:t>R</a:t>
            </a:r>
            <a:r>
              <a:rPr sz="2000" spc="-10" dirty="0">
                <a:solidFill>
                  <a:srgbClr val="0070C0"/>
                </a:solidFill>
                <a:latin typeface="Calibri"/>
                <a:cs typeface="Calibri"/>
              </a:rPr>
              <a:t>‐</a:t>
            </a:r>
            <a:r>
              <a:rPr sz="2000" spc="-35" dirty="0">
                <a:solidFill>
                  <a:srgbClr val="0070C0"/>
                </a:solidFill>
                <a:latin typeface="Calibri"/>
                <a:cs typeface="Calibri"/>
              </a:rPr>
              <a:t>C</a:t>
            </a:r>
            <a:r>
              <a:rPr sz="2000" spc="-20" dirty="0">
                <a:solidFill>
                  <a:srgbClr val="0070C0"/>
                </a:solidFill>
                <a:latin typeface="Calibri"/>
                <a:cs typeface="Calibri"/>
              </a:rPr>
              <a:t>OOCH</a:t>
            </a:r>
            <a:r>
              <a:rPr sz="1950" spc="15" baseline="-21367" dirty="0">
                <a:solidFill>
                  <a:srgbClr val="0070C0"/>
                </a:solidFill>
                <a:latin typeface="Calibri"/>
                <a:cs typeface="Calibri"/>
              </a:rPr>
              <a:t>3</a:t>
            </a:r>
            <a:r>
              <a:rPr sz="1950" baseline="-21367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1950" spc="37" baseline="-21367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70C0"/>
                </a:solidFill>
                <a:latin typeface="Calibri"/>
                <a:cs typeface="Calibri"/>
              </a:rPr>
              <a:t>+</a:t>
            </a:r>
            <a:r>
              <a:rPr sz="2000" spc="-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0070C0"/>
                </a:solidFill>
                <a:latin typeface="Calibri"/>
                <a:cs typeface="Calibri"/>
              </a:rPr>
              <a:t>H</a:t>
            </a:r>
            <a:r>
              <a:rPr sz="1950" spc="15" baseline="-21367" dirty="0">
                <a:solidFill>
                  <a:srgbClr val="0070C0"/>
                </a:solidFill>
                <a:latin typeface="Calibri"/>
                <a:cs typeface="Calibri"/>
              </a:rPr>
              <a:t>2</a:t>
            </a:r>
            <a:r>
              <a:rPr sz="2000" spc="-15" dirty="0">
                <a:solidFill>
                  <a:srgbClr val="0070C0"/>
                </a:solidFill>
                <a:latin typeface="Calibri"/>
                <a:cs typeface="Calibri"/>
              </a:rPr>
              <a:t>O</a:t>
            </a:r>
            <a:endParaRPr sz="2000">
              <a:latin typeface="Calibri"/>
              <a:cs typeface="Calibri"/>
            </a:endParaRPr>
          </a:p>
          <a:p>
            <a:pPr marL="808990" lvl="1" indent="-283845">
              <a:lnSpc>
                <a:spcPct val="100000"/>
              </a:lnSpc>
              <a:buClr>
                <a:srgbClr val="0070C0"/>
              </a:buClr>
              <a:buFont typeface="Arial"/>
              <a:buChar char="–"/>
              <a:tabLst>
                <a:tab pos="809625" algn="l"/>
              </a:tabLst>
            </a:pPr>
            <a:r>
              <a:rPr sz="2000" spc="-15" dirty="0">
                <a:solidFill>
                  <a:srgbClr val="0070C0"/>
                </a:solidFill>
                <a:latin typeface="Calibri"/>
                <a:cs typeface="Calibri"/>
              </a:rPr>
              <a:t>C</a:t>
            </a:r>
            <a:r>
              <a:rPr sz="2000" spc="-30" dirty="0">
                <a:solidFill>
                  <a:srgbClr val="0070C0"/>
                </a:solidFill>
                <a:latin typeface="Calibri"/>
                <a:cs typeface="Calibri"/>
              </a:rPr>
              <a:t>a</a:t>
            </a:r>
            <a:r>
              <a:rPr sz="2000" spc="-35" dirty="0">
                <a:solidFill>
                  <a:srgbClr val="0070C0"/>
                </a:solidFill>
                <a:latin typeface="Calibri"/>
                <a:cs typeface="Calibri"/>
              </a:rPr>
              <a:t>t</a:t>
            </a:r>
            <a:r>
              <a:rPr sz="2000" spc="-10" dirty="0">
                <a:solidFill>
                  <a:srgbClr val="0070C0"/>
                </a:solidFill>
                <a:latin typeface="Calibri"/>
                <a:cs typeface="Calibri"/>
              </a:rPr>
              <a:t>á</a:t>
            </a:r>
            <a:r>
              <a:rPr sz="2000" spc="-5" dirty="0">
                <a:solidFill>
                  <a:srgbClr val="0070C0"/>
                </a:solidFill>
                <a:latin typeface="Calibri"/>
                <a:cs typeface="Calibri"/>
              </a:rPr>
              <a:t>lisi</a:t>
            </a:r>
            <a:r>
              <a:rPr sz="2000" dirty="0">
                <a:solidFill>
                  <a:srgbClr val="0070C0"/>
                </a:solidFill>
                <a:latin typeface="Calibri"/>
                <a:cs typeface="Calibri"/>
              </a:rPr>
              <a:t>s</a:t>
            </a:r>
            <a:r>
              <a:rPr sz="2000" spc="2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70C0"/>
                </a:solidFill>
                <a:latin typeface="Calibri"/>
                <a:cs typeface="Calibri"/>
              </a:rPr>
              <a:t>ácida:</a:t>
            </a:r>
            <a:endParaRPr sz="2000">
              <a:latin typeface="Calibri"/>
              <a:cs typeface="Calibri"/>
            </a:endParaRPr>
          </a:p>
          <a:p>
            <a:pPr marL="1209040" lvl="2" indent="-226695">
              <a:lnSpc>
                <a:spcPct val="100000"/>
              </a:lnSpc>
              <a:spcBef>
                <a:spcPts val="15"/>
              </a:spcBef>
              <a:buClr>
                <a:srgbClr val="0070C0"/>
              </a:buClr>
              <a:buFont typeface="Arial"/>
              <a:buChar char="•"/>
              <a:tabLst>
                <a:tab pos="1209675" algn="l"/>
              </a:tabLst>
            </a:pPr>
            <a:r>
              <a:rPr sz="1600" spc="-5" dirty="0">
                <a:solidFill>
                  <a:srgbClr val="0070C0"/>
                </a:solidFill>
                <a:latin typeface="Calibri"/>
                <a:cs typeface="Calibri"/>
              </a:rPr>
              <a:t>Ácid</a:t>
            </a:r>
            <a:r>
              <a:rPr sz="1600" dirty="0">
                <a:solidFill>
                  <a:srgbClr val="0070C0"/>
                </a:solidFill>
                <a:latin typeface="Calibri"/>
                <a:cs typeface="Calibri"/>
              </a:rPr>
              <a:t>o</a:t>
            </a:r>
            <a:r>
              <a:rPr sz="1600" spc="-1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0070C0"/>
                </a:solidFill>
                <a:latin typeface="Calibri"/>
                <a:cs typeface="Calibri"/>
              </a:rPr>
              <a:t>p</a:t>
            </a:r>
            <a:r>
              <a:rPr sz="1600" dirty="0">
                <a:solidFill>
                  <a:srgbClr val="0070C0"/>
                </a:solidFill>
                <a:latin typeface="Calibri"/>
                <a:cs typeface="Calibri"/>
              </a:rPr>
              <a:t>‐</a:t>
            </a:r>
            <a:r>
              <a:rPr sz="1600" spc="-25" dirty="0">
                <a:solidFill>
                  <a:srgbClr val="0070C0"/>
                </a:solidFill>
                <a:latin typeface="Calibri"/>
                <a:cs typeface="Calibri"/>
              </a:rPr>
              <a:t>t</a:t>
            </a:r>
            <a:r>
              <a:rPr sz="1600" dirty="0">
                <a:solidFill>
                  <a:srgbClr val="0070C0"/>
                </a:solidFill>
                <a:latin typeface="Calibri"/>
                <a:cs typeface="Calibri"/>
              </a:rPr>
              <a:t>o</a:t>
            </a:r>
            <a:r>
              <a:rPr sz="1600" spc="-5" dirty="0">
                <a:solidFill>
                  <a:srgbClr val="0070C0"/>
                </a:solidFill>
                <a:latin typeface="Calibri"/>
                <a:cs typeface="Calibri"/>
              </a:rPr>
              <a:t>luensul</a:t>
            </a:r>
            <a:r>
              <a:rPr sz="1600" spc="-40" dirty="0">
                <a:solidFill>
                  <a:srgbClr val="0070C0"/>
                </a:solidFill>
                <a:latin typeface="Calibri"/>
                <a:cs typeface="Calibri"/>
              </a:rPr>
              <a:t>f</a:t>
            </a:r>
            <a:r>
              <a:rPr sz="1600" spc="-5" dirty="0">
                <a:solidFill>
                  <a:srgbClr val="0070C0"/>
                </a:solidFill>
                <a:latin typeface="Calibri"/>
                <a:cs typeface="Calibri"/>
              </a:rPr>
              <a:t>óni</a:t>
            </a:r>
            <a:r>
              <a:rPr sz="1600" spc="-15" dirty="0">
                <a:solidFill>
                  <a:srgbClr val="0070C0"/>
                </a:solidFill>
                <a:latin typeface="Calibri"/>
                <a:cs typeface="Calibri"/>
              </a:rPr>
              <a:t>c</a:t>
            </a:r>
            <a:r>
              <a:rPr sz="1600" spc="-5" dirty="0">
                <a:solidFill>
                  <a:srgbClr val="0070C0"/>
                </a:solidFill>
                <a:latin typeface="Calibri"/>
                <a:cs typeface="Calibri"/>
              </a:rPr>
              <a:t>o</a:t>
            </a:r>
            <a:r>
              <a:rPr sz="1600" dirty="0">
                <a:solidFill>
                  <a:srgbClr val="0070C0"/>
                </a:solidFill>
                <a:latin typeface="Calibri"/>
                <a:cs typeface="Calibri"/>
              </a:rPr>
              <a:t>: </a:t>
            </a:r>
            <a:r>
              <a:rPr sz="1600" spc="-1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0070C0"/>
                </a:solidFill>
                <a:latin typeface="Calibri"/>
                <a:cs typeface="Calibri"/>
              </a:rPr>
              <a:t>p</a:t>
            </a:r>
            <a:r>
              <a:rPr sz="1600" spc="-20" dirty="0">
                <a:solidFill>
                  <a:srgbClr val="0070C0"/>
                </a:solidFill>
                <a:latin typeface="Calibri"/>
                <a:cs typeface="Calibri"/>
              </a:rPr>
              <a:t>K</a:t>
            </a:r>
            <a:r>
              <a:rPr sz="1575" spc="7" baseline="-21164" dirty="0">
                <a:solidFill>
                  <a:srgbClr val="0070C0"/>
                </a:solidFill>
                <a:latin typeface="Calibri"/>
                <a:cs typeface="Calibri"/>
              </a:rPr>
              <a:t>a</a:t>
            </a:r>
            <a:r>
              <a:rPr sz="1575" baseline="-21164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1575" spc="-172" baseline="-21164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70C0"/>
                </a:solidFill>
                <a:latin typeface="Calibri"/>
                <a:cs typeface="Calibri"/>
              </a:rPr>
              <a:t>= ‐6,5</a:t>
            </a:r>
            <a:endParaRPr sz="1600">
              <a:latin typeface="Calibri"/>
              <a:cs typeface="Calibri"/>
            </a:endParaRPr>
          </a:p>
          <a:p>
            <a:pPr marL="1209040" lvl="2" indent="-226695">
              <a:lnSpc>
                <a:spcPct val="100000"/>
              </a:lnSpc>
              <a:buClr>
                <a:srgbClr val="0070C0"/>
              </a:buClr>
              <a:buFont typeface="Arial"/>
              <a:buChar char="•"/>
              <a:tabLst>
                <a:tab pos="1209675" algn="l"/>
              </a:tabLst>
            </a:pPr>
            <a:r>
              <a:rPr sz="1600" spc="-5" dirty="0">
                <a:solidFill>
                  <a:srgbClr val="0070C0"/>
                </a:solidFill>
                <a:latin typeface="Calibri"/>
                <a:cs typeface="Calibri"/>
              </a:rPr>
              <a:t>Ele</a:t>
            </a:r>
            <a:r>
              <a:rPr sz="1600" spc="-25" dirty="0">
                <a:solidFill>
                  <a:srgbClr val="0070C0"/>
                </a:solidFill>
                <a:latin typeface="Calibri"/>
                <a:cs typeface="Calibri"/>
              </a:rPr>
              <a:t>v</a:t>
            </a:r>
            <a:r>
              <a:rPr sz="1600" spc="-5" dirty="0">
                <a:solidFill>
                  <a:srgbClr val="0070C0"/>
                </a:solidFill>
                <a:latin typeface="Calibri"/>
                <a:cs typeface="Calibri"/>
              </a:rPr>
              <a:t>ad</a:t>
            </a:r>
            <a:r>
              <a:rPr sz="1600" dirty="0">
                <a:solidFill>
                  <a:srgbClr val="0070C0"/>
                </a:solidFill>
                <a:latin typeface="Calibri"/>
                <a:cs typeface="Calibri"/>
              </a:rPr>
              <a:t>o</a:t>
            </a:r>
            <a:r>
              <a:rPr sz="1600" spc="-1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0070C0"/>
                </a:solidFill>
                <a:latin typeface="Calibri"/>
                <a:cs typeface="Calibri"/>
              </a:rPr>
              <a:t>tiemp</a:t>
            </a:r>
            <a:r>
              <a:rPr sz="1600" dirty="0">
                <a:solidFill>
                  <a:srgbClr val="0070C0"/>
                </a:solidFill>
                <a:latin typeface="Calibri"/>
                <a:cs typeface="Calibri"/>
              </a:rPr>
              <a:t>o</a:t>
            </a:r>
            <a:r>
              <a:rPr sz="1600" spc="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0070C0"/>
                </a:solidFill>
                <a:latin typeface="Calibri"/>
                <a:cs typeface="Calibri"/>
              </a:rPr>
              <a:t>d</a:t>
            </a:r>
            <a:r>
              <a:rPr sz="1600" dirty="0">
                <a:solidFill>
                  <a:srgbClr val="0070C0"/>
                </a:solidFill>
                <a:latin typeface="Calibri"/>
                <a:cs typeface="Calibri"/>
              </a:rPr>
              <a:t>e </a:t>
            </a:r>
            <a:r>
              <a:rPr sz="1600" spc="-25" dirty="0">
                <a:solidFill>
                  <a:srgbClr val="0070C0"/>
                </a:solidFill>
                <a:latin typeface="Calibri"/>
                <a:cs typeface="Calibri"/>
              </a:rPr>
              <a:t>r</a:t>
            </a:r>
            <a:r>
              <a:rPr sz="1600" spc="-5" dirty="0">
                <a:solidFill>
                  <a:srgbClr val="0070C0"/>
                </a:solidFill>
                <a:latin typeface="Calibri"/>
                <a:cs typeface="Calibri"/>
              </a:rPr>
              <a:t>eacción</a:t>
            </a:r>
            <a:r>
              <a:rPr sz="1600" dirty="0">
                <a:solidFill>
                  <a:srgbClr val="0070C0"/>
                </a:solidFill>
                <a:latin typeface="Calibri"/>
                <a:cs typeface="Calibri"/>
              </a:rPr>
              <a:t>:</a:t>
            </a:r>
            <a:r>
              <a:rPr sz="1600" spc="-1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70C0"/>
                </a:solidFill>
                <a:latin typeface="Calibri"/>
                <a:cs typeface="Calibri"/>
              </a:rPr>
              <a:t>4 </a:t>
            </a:r>
            <a:r>
              <a:rPr sz="1600" spc="-5" dirty="0">
                <a:solidFill>
                  <a:srgbClr val="0070C0"/>
                </a:solidFill>
                <a:latin typeface="Calibri"/>
                <a:cs typeface="Calibri"/>
              </a:rPr>
              <a:t>ho</a:t>
            </a:r>
            <a:r>
              <a:rPr sz="1600" spc="-40" dirty="0">
                <a:solidFill>
                  <a:srgbClr val="0070C0"/>
                </a:solidFill>
                <a:latin typeface="Calibri"/>
                <a:cs typeface="Calibri"/>
              </a:rPr>
              <a:t>r</a:t>
            </a:r>
            <a:r>
              <a:rPr sz="1600" dirty="0">
                <a:solidFill>
                  <a:srgbClr val="0070C0"/>
                </a:solidFill>
                <a:latin typeface="Calibri"/>
                <a:cs typeface="Calibri"/>
              </a:rPr>
              <a:t>as</a:t>
            </a:r>
            <a:endParaRPr sz="1600">
              <a:latin typeface="Calibri"/>
              <a:cs typeface="Calibri"/>
            </a:endParaRPr>
          </a:p>
          <a:p>
            <a:pPr marL="1209040" lvl="2" indent="-226695">
              <a:lnSpc>
                <a:spcPct val="100000"/>
              </a:lnSpc>
              <a:buClr>
                <a:srgbClr val="0070C0"/>
              </a:buClr>
              <a:buFont typeface="Arial"/>
              <a:buChar char="•"/>
              <a:tabLst>
                <a:tab pos="1209675" algn="l"/>
              </a:tabLst>
            </a:pPr>
            <a:r>
              <a:rPr sz="1600" dirty="0">
                <a:solidFill>
                  <a:srgbClr val="0070C0"/>
                </a:solidFill>
                <a:latin typeface="Calibri"/>
                <a:cs typeface="Calibri"/>
              </a:rPr>
              <a:t>No</a:t>
            </a:r>
            <a:r>
              <a:rPr sz="1600" spc="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0070C0"/>
                </a:solidFill>
                <a:latin typeface="Calibri"/>
                <a:cs typeface="Calibri"/>
              </a:rPr>
              <a:t>p</a:t>
            </a:r>
            <a:r>
              <a:rPr sz="1600" spc="-25" dirty="0">
                <a:solidFill>
                  <a:srgbClr val="0070C0"/>
                </a:solidFill>
                <a:latin typeface="Calibri"/>
                <a:cs typeface="Calibri"/>
              </a:rPr>
              <a:t>r</a:t>
            </a:r>
            <a:r>
              <a:rPr sz="1600" spc="-5" dirty="0">
                <a:solidFill>
                  <a:srgbClr val="0070C0"/>
                </a:solidFill>
                <a:latin typeface="Calibri"/>
                <a:cs typeface="Calibri"/>
              </a:rPr>
              <a:t>oduc</a:t>
            </a:r>
            <a:r>
              <a:rPr sz="1600" dirty="0">
                <a:solidFill>
                  <a:srgbClr val="0070C0"/>
                </a:solidFill>
                <a:latin typeface="Calibri"/>
                <a:cs typeface="Calibri"/>
              </a:rPr>
              <a:t>e </a:t>
            </a:r>
            <a:r>
              <a:rPr sz="1600" spc="-5" dirty="0">
                <a:solidFill>
                  <a:srgbClr val="0070C0"/>
                </a:solidFill>
                <a:latin typeface="Calibri"/>
                <a:cs typeface="Calibri"/>
              </a:rPr>
              <a:t>in</a:t>
            </a:r>
            <a:r>
              <a:rPr sz="1600" spc="-15" dirty="0">
                <a:solidFill>
                  <a:srgbClr val="0070C0"/>
                </a:solidFill>
                <a:latin typeface="Calibri"/>
                <a:cs typeface="Calibri"/>
              </a:rPr>
              <a:t>c</a:t>
            </a:r>
            <a:r>
              <a:rPr sz="1600" spc="-5" dirty="0">
                <a:solidFill>
                  <a:srgbClr val="0070C0"/>
                </a:solidFill>
                <a:latin typeface="Calibri"/>
                <a:cs typeface="Calibri"/>
              </a:rPr>
              <a:t>orpo</a:t>
            </a:r>
            <a:r>
              <a:rPr sz="1600" spc="-35" dirty="0">
                <a:solidFill>
                  <a:srgbClr val="0070C0"/>
                </a:solidFill>
                <a:latin typeface="Calibri"/>
                <a:cs typeface="Calibri"/>
              </a:rPr>
              <a:t>r</a:t>
            </a:r>
            <a:r>
              <a:rPr sz="1600" spc="-5" dirty="0">
                <a:solidFill>
                  <a:srgbClr val="0070C0"/>
                </a:solidFill>
                <a:latin typeface="Calibri"/>
                <a:cs typeface="Calibri"/>
              </a:rPr>
              <a:t>ació</a:t>
            </a:r>
            <a:r>
              <a:rPr sz="1600" dirty="0">
                <a:solidFill>
                  <a:srgbClr val="0070C0"/>
                </a:solidFill>
                <a:latin typeface="Calibri"/>
                <a:cs typeface="Calibri"/>
              </a:rPr>
              <a:t>n</a:t>
            </a:r>
            <a:r>
              <a:rPr sz="1600" spc="-1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0070C0"/>
                </a:solidFill>
                <a:latin typeface="Calibri"/>
                <a:cs typeface="Calibri"/>
              </a:rPr>
              <a:t>d</a:t>
            </a:r>
            <a:r>
              <a:rPr sz="1600" dirty="0">
                <a:solidFill>
                  <a:srgbClr val="0070C0"/>
                </a:solidFill>
                <a:latin typeface="Calibri"/>
                <a:cs typeface="Calibri"/>
              </a:rPr>
              <a:t>e S</a:t>
            </a:r>
            <a:r>
              <a:rPr sz="1600" spc="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70C0"/>
                </a:solidFill>
                <a:latin typeface="Calibri"/>
                <a:cs typeface="Calibri"/>
              </a:rPr>
              <a:t>en</a:t>
            </a:r>
            <a:r>
              <a:rPr sz="1600" spc="-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70C0"/>
                </a:solidFill>
                <a:latin typeface="Calibri"/>
                <a:cs typeface="Calibri"/>
              </a:rPr>
              <a:t>el</a:t>
            </a:r>
            <a:r>
              <a:rPr sz="1600" spc="-5" dirty="0">
                <a:solidFill>
                  <a:srgbClr val="0070C0"/>
                </a:solidFill>
                <a:latin typeface="Calibri"/>
                <a:cs typeface="Calibri"/>
              </a:rPr>
              <a:t> biodiesel.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74839" y="5492495"/>
            <a:ext cx="9144000" cy="857250"/>
          </a:xfrm>
          <a:custGeom>
            <a:avLst/>
            <a:gdLst/>
            <a:ahLst/>
            <a:cxnLst/>
            <a:rect l="l" t="t" r="r" b="b"/>
            <a:pathLst>
              <a:path w="9144000" h="857250">
                <a:moveTo>
                  <a:pt x="0" y="0"/>
                </a:moveTo>
                <a:lnTo>
                  <a:pt x="0" y="857250"/>
                </a:lnTo>
                <a:lnTo>
                  <a:pt x="9143999" y="857250"/>
                </a:lnTo>
                <a:lnTo>
                  <a:pt x="9143999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9202045" y="6811771"/>
            <a:ext cx="17970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15" dirty="0">
                <a:solidFill>
                  <a:srgbClr val="888888"/>
                </a:solidFill>
                <a:latin typeface="Calibri"/>
                <a:cs typeface="Calibri"/>
              </a:rPr>
              <a:t>20</a:t>
            </a:r>
            <a:endParaRPr sz="1200">
              <a:latin typeface="Calibri"/>
              <a:cs typeface="Calibri"/>
            </a:endParaRPr>
          </a:p>
        </p:txBody>
      </p: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1846338" y="4213986"/>
          <a:ext cx="6620255" cy="179450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39493"/>
                <a:gridCol w="1897379"/>
                <a:gridCol w="2683383"/>
              </a:tblGrid>
              <a:tr h="436626">
                <a:tc>
                  <a:txBody>
                    <a:bodyPr/>
                    <a:lstStyle/>
                    <a:p>
                      <a:pPr marL="725805" marR="151130" indent="-569595">
                        <a:lnSpc>
                          <a:spcPts val="1610"/>
                        </a:lnSpc>
                      </a:pPr>
                      <a:r>
                        <a:rPr sz="1400" b="1" i="1" spc="-5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400" b="1" i="1" spc="-10" dirty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400" b="1" i="1" spc="-5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400" b="1" i="1" spc="15" dirty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1400" b="1" i="1" spc="-5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400" b="1" i="1" dirty="0">
                          <a:latin typeface="Times New Roman"/>
                          <a:cs typeface="Times New Roman"/>
                        </a:rPr>
                        <a:t>l </a:t>
                      </a:r>
                      <a:r>
                        <a:rPr sz="1400" b="1" i="1" spc="-5" dirty="0">
                          <a:latin typeface="Times New Roman"/>
                          <a:cs typeface="Times New Roman"/>
                        </a:rPr>
                        <a:t>fa</a:t>
                      </a:r>
                      <a:r>
                        <a:rPr sz="1400" b="1" i="1" dirty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400" b="1" i="1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i="1" spc="-5" dirty="0">
                          <a:latin typeface="Times New Roman"/>
                          <a:cs typeface="Times New Roman"/>
                        </a:rPr>
                        <a:t>/soybea</a:t>
                      </a:r>
                      <a:r>
                        <a:rPr sz="1400" b="1" i="1" dirty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400" b="1" i="1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i="1" spc="-5" dirty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1400" b="1" i="1" spc="10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400" b="1" i="1" dirty="0">
                          <a:latin typeface="Times New Roman"/>
                          <a:cs typeface="Times New Roman"/>
                        </a:rPr>
                        <a:t>l (%</a:t>
                      </a:r>
                      <a:r>
                        <a:rPr sz="1400" b="1" i="1" spc="5" dirty="0">
                          <a:latin typeface="Times New Roman"/>
                          <a:cs typeface="Times New Roman"/>
                        </a:rPr>
                        <a:t> v</a:t>
                      </a:r>
                      <a:r>
                        <a:rPr sz="1400" b="1" i="1" dirty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1400" b="1" i="1" spc="-10" dirty="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sz="1400" b="1" i="1" spc="-5" dirty="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sz="1400" b="1" i="1" dirty="0">
                          <a:latin typeface="Times New Roman"/>
                          <a:cs typeface="Times New Roman"/>
                        </a:rPr>
                        <a:t>)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6509">
                      <a:solidFill>
                        <a:srgbClr val="4F82BD"/>
                      </a:solidFill>
                      <a:prstDash val="solid"/>
                    </a:lnL>
                    <a:lnR w="17271">
                      <a:solidFill>
                        <a:srgbClr val="4F82BD"/>
                      </a:solidFill>
                      <a:prstDash val="solid"/>
                    </a:lnR>
                    <a:lnT w="17271">
                      <a:solidFill>
                        <a:srgbClr val="4F82BD"/>
                      </a:solidFill>
                      <a:prstDash val="solid"/>
                    </a:lnT>
                    <a:lnB w="37084">
                      <a:solidFill>
                        <a:srgbClr val="4F82B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7329" marR="210820" indent="-10795">
                        <a:lnSpc>
                          <a:spcPts val="1610"/>
                        </a:lnSpc>
                      </a:pPr>
                      <a:r>
                        <a:rPr sz="1400" b="1" i="1" spc="-5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400" b="1" i="1" spc="5" dirty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1400" b="1" i="1" spc="-5" dirty="0">
                          <a:latin typeface="Times New Roman"/>
                          <a:cs typeface="Times New Roman"/>
                        </a:rPr>
                        <a:t>idit</a:t>
                      </a:r>
                      <a:r>
                        <a:rPr sz="1400" b="1" i="1" dirty="0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sz="1400" b="1" i="1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i="1" spc="10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400" b="1" i="1" spc="-5" dirty="0">
                          <a:latin typeface="Times New Roman"/>
                          <a:cs typeface="Times New Roman"/>
                        </a:rPr>
                        <a:t>nd</a:t>
                      </a:r>
                      <a:r>
                        <a:rPr sz="1400" b="1" i="1" spc="5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400" b="1" i="1" dirty="0">
                          <a:latin typeface="Times New Roman"/>
                          <a:cs typeface="Times New Roman"/>
                        </a:rPr>
                        <a:t>x</a:t>
                      </a:r>
                      <a:r>
                        <a:rPr sz="1400" b="1" i="1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i="1" spc="-5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400" b="1" i="1" spc="5" dirty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400" b="1" i="1" spc="-5" dirty="0">
                          <a:latin typeface="Times New Roman"/>
                          <a:cs typeface="Times New Roman"/>
                        </a:rPr>
                        <a:t>iti</a:t>
                      </a:r>
                      <a:r>
                        <a:rPr sz="1400" b="1" i="1" spc="10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400" b="1" i="1" dirty="0">
                          <a:latin typeface="Times New Roman"/>
                          <a:cs typeface="Times New Roman"/>
                        </a:rPr>
                        <a:t>l </a:t>
                      </a:r>
                      <a:r>
                        <a:rPr sz="1400" b="1" i="1" spc="5" dirty="0"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sz="1400" b="1" i="1" spc="-5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400" b="1" i="1" dirty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400" b="1" i="1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i="1" spc="-5" dirty="0">
                          <a:latin typeface="Times New Roman"/>
                          <a:cs typeface="Times New Roman"/>
                        </a:rPr>
                        <a:t>IS</a:t>
                      </a:r>
                      <a:r>
                        <a:rPr sz="1400" b="1" i="1" dirty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1400" b="1" i="1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i="1" spc="-5" dirty="0">
                          <a:latin typeface="Times New Roman"/>
                          <a:cs typeface="Times New Roman"/>
                        </a:rPr>
                        <a:t>66</a:t>
                      </a:r>
                      <a:r>
                        <a:rPr sz="1400" b="1" i="1" spc="20" dirty="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sz="1400" b="1" i="1" spc="-5" dirty="0">
                          <a:latin typeface="Times New Roman"/>
                          <a:cs typeface="Times New Roman"/>
                        </a:rPr>
                        <a:t>/2000</a:t>
                      </a:r>
                      <a:r>
                        <a:rPr sz="1400" b="1" i="1" dirty="0">
                          <a:latin typeface="Times New Roman"/>
                          <a:cs typeface="Times New Roman"/>
                        </a:rPr>
                        <a:t>)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7271">
                      <a:solidFill>
                        <a:srgbClr val="4F82BD"/>
                      </a:solidFill>
                      <a:prstDash val="solid"/>
                    </a:lnL>
                    <a:lnR w="17271">
                      <a:solidFill>
                        <a:srgbClr val="4F82BD"/>
                      </a:solidFill>
                      <a:prstDash val="solid"/>
                    </a:lnR>
                    <a:lnT w="17271">
                      <a:solidFill>
                        <a:srgbClr val="4F82BD"/>
                      </a:solidFill>
                      <a:prstDash val="solid"/>
                    </a:lnT>
                    <a:lnB w="43180">
                      <a:solidFill>
                        <a:srgbClr val="4F82BD"/>
                      </a:solidFill>
                      <a:prstDash val="soli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621030" marR="144780" indent="-468630">
                        <a:lnSpc>
                          <a:spcPts val="1610"/>
                        </a:lnSpc>
                      </a:pPr>
                      <a:r>
                        <a:rPr sz="1400" b="1" i="1" spc="-5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400" b="1" i="1" spc="5" dirty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1400" b="1" i="1" spc="-5" dirty="0">
                          <a:latin typeface="Times New Roman"/>
                          <a:cs typeface="Times New Roman"/>
                        </a:rPr>
                        <a:t>idit</a:t>
                      </a:r>
                      <a:r>
                        <a:rPr sz="1400" b="1" i="1" dirty="0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sz="1400" b="1" i="1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i="1" spc="15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400" b="1" i="1" spc="-15" dirty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400" b="1" i="1" spc="-5" dirty="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sz="1400" b="1" i="1" spc="5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400" b="1" i="1" dirty="0">
                          <a:latin typeface="Times New Roman"/>
                          <a:cs typeface="Times New Roman"/>
                        </a:rPr>
                        <a:t>x</a:t>
                      </a:r>
                      <a:r>
                        <a:rPr sz="1400" b="1" i="1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i="1" spc="-5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400" b="1" i="1" spc="5" dirty="0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sz="1400" b="1" i="1" spc="-5" dirty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400" b="1" i="1" spc="5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400" b="1" i="1" dirty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400" b="1" i="1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i="1" spc="5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400" b="1" i="1" dirty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1400" b="1" i="1" spc="-5" dirty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400" b="1" i="1" spc="5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400" b="1" i="1" spc="-5" dirty="0">
                          <a:latin typeface="Times New Roman"/>
                          <a:cs typeface="Times New Roman"/>
                        </a:rPr>
                        <a:t>ri</a:t>
                      </a:r>
                      <a:r>
                        <a:rPr sz="1400" b="1" i="1" spc="5" dirty="0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sz="1400" b="1" i="1" spc="-5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400" b="1" i="1" spc="5" dirty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1400" b="1" i="1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400" b="1" i="1" spc="-5" dirty="0">
                          <a:latin typeface="Times New Roman"/>
                          <a:cs typeface="Times New Roman"/>
                        </a:rPr>
                        <a:t>ti</a:t>
                      </a:r>
                      <a:r>
                        <a:rPr sz="1400" b="1" i="1" spc="20" dirty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1400" b="1" i="1" dirty="0">
                          <a:latin typeface="Times New Roman"/>
                          <a:cs typeface="Times New Roman"/>
                        </a:rPr>
                        <a:t>n </a:t>
                      </a:r>
                      <a:r>
                        <a:rPr sz="1400" b="1" i="1" spc="5" dirty="0"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sz="1400" b="1" i="1" spc="-10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400" b="1" i="1" dirty="0">
                          <a:latin typeface="Times New Roman"/>
                          <a:cs typeface="Times New Roman"/>
                        </a:rPr>
                        <a:t>N I</a:t>
                      </a:r>
                      <a:r>
                        <a:rPr sz="1400" b="1" i="1" spc="-15" dirty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1400" b="1" i="1" dirty="0">
                          <a:latin typeface="Times New Roman"/>
                          <a:cs typeface="Times New Roman"/>
                        </a:rPr>
                        <a:t>O 66</a:t>
                      </a:r>
                      <a:r>
                        <a:rPr sz="1400" b="1" i="1" spc="10" dirty="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sz="1400" b="1" i="1" spc="-5" dirty="0">
                          <a:latin typeface="Times New Roman"/>
                          <a:cs typeface="Times New Roman"/>
                        </a:rPr>
                        <a:t>/</a:t>
                      </a:r>
                      <a:r>
                        <a:rPr sz="1400" b="1" i="1" dirty="0">
                          <a:latin typeface="Times New Roman"/>
                          <a:cs typeface="Times New Roman"/>
                        </a:rPr>
                        <a:t>2000)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7271">
                      <a:solidFill>
                        <a:srgbClr val="4F82BD"/>
                      </a:solidFill>
                      <a:prstDash val="solid"/>
                    </a:lnL>
                    <a:lnR w="16509">
                      <a:solidFill>
                        <a:srgbClr val="4F82BD"/>
                      </a:solidFill>
                      <a:prstDash val="solid"/>
                    </a:lnR>
                    <a:lnT w="17271">
                      <a:solidFill>
                        <a:srgbClr val="4F82BD"/>
                      </a:solidFill>
                      <a:prstDash val="solid"/>
                    </a:lnT>
                    <a:lnB w="37084">
                      <a:solidFill>
                        <a:srgbClr val="4F82BD"/>
                      </a:solidFill>
                      <a:prstDash val="solid"/>
                    </a:lnB>
                  </a:tcPr>
                </a:tc>
              </a:tr>
              <a:tr h="23202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100/0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6509">
                      <a:solidFill>
                        <a:srgbClr val="4F82BD"/>
                      </a:solidFill>
                      <a:prstDash val="solid"/>
                    </a:lnL>
                    <a:lnR w="17271">
                      <a:solidFill>
                        <a:srgbClr val="4F82BD"/>
                      </a:solidFill>
                      <a:prstDash val="solid"/>
                    </a:lnR>
                    <a:lnT w="37084">
                      <a:solidFill>
                        <a:srgbClr val="4F82BD"/>
                      </a:solidFill>
                      <a:prstDash val="solid"/>
                    </a:lnT>
                    <a:lnB w="16510">
                      <a:solidFill>
                        <a:srgbClr val="4F82BD"/>
                      </a:solidFill>
                      <a:prstDash val="soli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R="154305" algn="ctr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13.6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7271">
                      <a:solidFill>
                        <a:srgbClr val="4F82BD"/>
                      </a:solidFill>
                      <a:prstDash val="solid"/>
                    </a:lnL>
                    <a:lnR w="17271">
                      <a:solidFill>
                        <a:srgbClr val="4F82BD"/>
                      </a:solidFill>
                      <a:prstDash val="solid"/>
                    </a:lnR>
                    <a:lnT w="43180">
                      <a:solidFill>
                        <a:srgbClr val="4F82BD"/>
                      </a:solidFill>
                      <a:prstDash val="solid"/>
                    </a:lnT>
                    <a:lnB w="16510">
                      <a:solidFill>
                        <a:srgbClr val="4F82BD"/>
                      </a:solidFill>
                      <a:prstDash val="soli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789305">
                        <a:lnSpc>
                          <a:spcPct val="100000"/>
                        </a:lnSpc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1.7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7271">
                      <a:solidFill>
                        <a:srgbClr val="4F82BD"/>
                      </a:solidFill>
                      <a:prstDash val="solid"/>
                    </a:lnL>
                    <a:lnR w="16509">
                      <a:solidFill>
                        <a:srgbClr val="4F82BD"/>
                      </a:solidFill>
                      <a:prstDash val="solid"/>
                    </a:lnR>
                    <a:lnT w="37084">
                      <a:solidFill>
                        <a:srgbClr val="4F82BD"/>
                      </a:solidFill>
                      <a:prstDash val="solid"/>
                    </a:lnT>
                    <a:lnB w="16510">
                      <a:solidFill>
                        <a:srgbClr val="4F82BD"/>
                      </a:solidFill>
                      <a:prstDash val="solid"/>
                    </a:lnB>
                    <a:solidFill>
                      <a:srgbClr val="D3DFEE"/>
                    </a:solidFill>
                  </a:tcPr>
                </a:tc>
              </a:tr>
              <a:tr h="21983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80/20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6509">
                      <a:solidFill>
                        <a:srgbClr val="4F82BD"/>
                      </a:solidFill>
                      <a:prstDash val="solid"/>
                    </a:lnL>
                    <a:lnR w="17271">
                      <a:solidFill>
                        <a:srgbClr val="4F82BD"/>
                      </a:solidFill>
                      <a:prstDash val="solid"/>
                    </a:lnR>
                    <a:lnT w="16510">
                      <a:solidFill>
                        <a:srgbClr val="4F82BD"/>
                      </a:solidFill>
                      <a:prstDash val="solid"/>
                    </a:lnT>
                    <a:lnB w="17271">
                      <a:solidFill>
                        <a:srgbClr val="4F82B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4305" algn="ctr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10.4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7271">
                      <a:solidFill>
                        <a:srgbClr val="4F82BD"/>
                      </a:solidFill>
                      <a:prstDash val="solid"/>
                    </a:lnL>
                    <a:lnR w="17271">
                      <a:solidFill>
                        <a:srgbClr val="4F82BD"/>
                      </a:solidFill>
                      <a:prstDash val="solid"/>
                    </a:lnR>
                    <a:lnT w="16510">
                      <a:solidFill>
                        <a:srgbClr val="4F82BD"/>
                      </a:solidFill>
                      <a:prstDash val="solid"/>
                    </a:lnT>
                    <a:lnB w="17271">
                      <a:solidFill>
                        <a:srgbClr val="4F82BD"/>
                      </a:solidFill>
                      <a:prstDash val="soli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789305">
                        <a:lnSpc>
                          <a:spcPct val="100000"/>
                        </a:lnSpc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0.5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7271">
                      <a:solidFill>
                        <a:srgbClr val="4F82BD"/>
                      </a:solidFill>
                      <a:prstDash val="solid"/>
                    </a:lnL>
                    <a:lnR w="16509">
                      <a:solidFill>
                        <a:srgbClr val="4F82BD"/>
                      </a:solidFill>
                      <a:prstDash val="solid"/>
                    </a:lnR>
                    <a:lnT w="16510">
                      <a:solidFill>
                        <a:srgbClr val="4F82BD"/>
                      </a:solidFill>
                      <a:prstDash val="solid"/>
                    </a:lnT>
                    <a:lnB w="17271">
                      <a:solidFill>
                        <a:srgbClr val="4F82BD"/>
                      </a:solidFill>
                      <a:prstDash val="solid"/>
                    </a:lnB>
                  </a:tcPr>
                </a:tc>
              </a:tr>
              <a:tr h="22212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60/40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6509">
                      <a:solidFill>
                        <a:srgbClr val="4F82BD"/>
                      </a:solidFill>
                      <a:prstDash val="solid"/>
                    </a:lnL>
                    <a:lnR w="17271">
                      <a:solidFill>
                        <a:srgbClr val="4F82BD"/>
                      </a:solidFill>
                      <a:prstDash val="solid"/>
                    </a:lnR>
                    <a:lnT w="17271">
                      <a:solidFill>
                        <a:srgbClr val="4F82BD"/>
                      </a:solidFill>
                      <a:prstDash val="solid"/>
                    </a:lnT>
                    <a:lnB w="16510">
                      <a:solidFill>
                        <a:srgbClr val="4F82BD"/>
                      </a:solidFill>
                      <a:prstDash val="soli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R="64769" algn="ctr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6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.8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7271">
                      <a:solidFill>
                        <a:srgbClr val="4F82BD"/>
                      </a:solidFill>
                      <a:prstDash val="solid"/>
                    </a:lnL>
                    <a:lnR w="17271">
                      <a:solidFill>
                        <a:srgbClr val="4F82BD"/>
                      </a:solidFill>
                      <a:prstDash val="solid"/>
                    </a:lnR>
                    <a:lnT w="17271">
                      <a:solidFill>
                        <a:srgbClr val="4F82BD"/>
                      </a:solidFill>
                      <a:prstDash val="solid"/>
                    </a:lnT>
                    <a:lnB w="16510">
                      <a:solidFill>
                        <a:srgbClr val="4F82BD"/>
                      </a:solidFill>
                      <a:prstDash val="soli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789305">
                        <a:lnSpc>
                          <a:spcPct val="100000"/>
                        </a:lnSpc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0.6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7271">
                      <a:solidFill>
                        <a:srgbClr val="4F82BD"/>
                      </a:solidFill>
                      <a:prstDash val="solid"/>
                    </a:lnL>
                    <a:lnR w="16509">
                      <a:solidFill>
                        <a:srgbClr val="4F82BD"/>
                      </a:solidFill>
                      <a:prstDash val="solid"/>
                    </a:lnR>
                    <a:lnT w="17271">
                      <a:solidFill>
                        <a:srgbClr val="4F82BD"/>
                      </a:solidFill>
                      <a:prstDash val="solid"/>
                    </a:lnT>
                    <a:lnB w="16510">
                      <a:solidFill>
                        <a:srgbClr val="4F82BD"/>
                      </a:solidFill>
                      <a:prstDash val="solid"/>
                    </a:lnB>
                    <a:solidFill>
                      <a:srgbClr val="D3DFEE"/>
                    </a:solidFill>
                  </a:tcPr>
                </a:tc>
              </a:tr>
              <a:tr h="21983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50/50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6509">
                      <a:solidFill>
                        <a:srgbClr val="4F82BD"/>
                      </a:solidFill>
                      <a:prstDash val="solid"/>
                    </a:lnL>
                    <a:lnR w="17271">
                      <a:solidFill>
                        <a:srgbClr val="4F82BD"/>
                      </a:solidFill>
                      <a:prstDash val="solid"/>
                    </a:lnR>
                    <a:lnT w="16510">
                      <a:solidFill>
                        <a:srgbClr val="4F82BD"/>
                      </a:solidFill>
                      <a:prstDash val="solid"/>
                    </a:lnT>
                    <a:lnB w="17271">
                      <a:solidFill>
                        <a:srgbClr val="4F82B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4769" algn="ctr">
                        <a:lnSpc>
                          <a:spcPts val="1520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7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.2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7271">
                      <a:solidFill>
                        <a:srgbClr val="4F82BD"/>
                      </a:solidFill>
                      <a:prstDash val="solid"/>
                    </a:lnL>
                    <a:lnR w="17271">
                      <a:solidFill>
                        <a:srgbClr val="4F82BD"/>
                      </a:solidFill>
                      <a:prstDash val="solid"/>
                    </a:lnR>
                    <a:lnT w="16510">
                      <a:solidFill>
                        <a:srgbClr val="4F82BD"/>
                      </a:solidFill>
                      <a:prstDash val="solid"/>
                    </a:lnT>
                    <a:lnB w="69850">
                      <a:solidFill>
                        <a:srgbClr val="D3DFEE"/>
                      </a:solidFill>
                      <a:prstDash val="soli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789305">
                        <a:lnSpc>
                          <a:spcPct val="100000"/>
                        </a:lnSpc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0.6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7271">
                      <a:solidFill>
                        <a:srgbClr val="4F82BD"/>
                      </a:solidFill>
                      <a:prstDash val="solid"/>
                    </a:lnL>
                    <a:lnR w="16509">
                      <a:solidFill>
                        <a:srgbClr val="4F82BD"/>
                      </a:solidFill>
                      <a:prstDash val="solid"/>
                    </a:lnR>
                    <a:lnT w="16510">
                      <a:solidFill>
                        <a:srgbClr val="4F82BD"/>
                      </a:solidFill>
                      <a:prstDash val="solid"/>
                    </a:lnT>
                    <a:lnB w="17271">
                      <a:solidFill>
                        <a:srgbClr val="4F82BD"/>
                      </a:solidFill>
                      <a:prstDash val="solid"/>
                    </a:lnB>
                  </a:tcPr>
                </a:tc>
              </a:tr>
              <a:tr h="23088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40/60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6509">
                      <a:solidFill>
                        <a:srgbClr val="4F82BD"/>
                      </a:solidFill>
                      <a:prstDash val="solid"/>
                    </a:lnL>
                    <a:lnR w="17271">
                      <a:solidFill>
                        <a:srgbClr val="4F82BD"/>
                      </a:solidFill>
                      <a:prstDash val="solid"/>
                    </a:lnR>
                    <a:lnT w="17271">
                      <a:solidFill>
                        <a:srgbClr val="4F82BD"/>
                      </a:solidFill>
                      <a:prstDash val="solid"/>
                    </a:lnT>
                    <a:lnB w="34035">
                      <a:solidFill>
                        <a:srgbClr val="4F82BD"/>
                      </a:solidFill>
                      <a:prstDash val="soli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R="64769" algn="ctr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4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.8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7271">
                      <a:solidFill>
                        <a:srgbClr val="4F82BD"/>
                      </a:solidFill>
                      <a:prstDash val="solid"/>
                    </a:lnL>
                    <a:lnR w="17271">
                      <a:solidFill>
                        <a:srgbClr val="4F82BD"/>
                      </a:solidFill>
                      <a:prstDash val="solid"/>
                    </a:lnR>
                    <a:lnT w="69850">
                      <a:solidFill>
                        <a:srgbClr val="D3DFEE"/>
                      </a:solidFill>
                      <a:prstDash val="solid"/>
                    </a:lnT>
                    <a:lnB w="36322">
                      <a:solidFill>
                        <a:srgbClr val="4F82BD"/>
                      </a:solidFill>
                      <a:prstDash val="soli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789305">
                        <a:lnSpc>
                          <a:spcPct val="100000"/>
                        </a:lnSpc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0.3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7271">
                      <a:solidFill>
                        <a:srgbClr val="4F82BD"/>
                      </a:solidFill>
                      <a:prstDash val="solid"/>
                    </a:lnL>
                    <a:lnR w="16509">
                      <a:solidFill>
                        <a:srgbClr val="4F82BD"/>
                      </a:solidFill>
                      <a:prstDash val="solid"/>
                    </a:lnR>
                    <a:lnT w="17271">
                      <a:solidFill>
                        <a:srgbClr val="4F82BD"/>
                      </a:solidFill>
                      <a:prstDash val="solid"/>
                    </a:lnT>
                    <a:lnB w="34035">
                      <a:solidFill>
                        <a:srgbClr val="4F82BD"/>
                      </a:solidFill>
                      <a:prstDash val="solid"/>
                    </a:lnB>
                    <a:solidFill>
                      <a:srgbClr val="D3DFEE"/>
                    </a:solidFill>
                  </a:tcPr>
                </a:tc>
              </a:tr>
              <a:tr h="23317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0/100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6509">
                      <a:solidFill>
                        <a:srgbClr val="4F82BD"/>
                      </a:solidFill>
                      <a:prstDash val="solid"/>
                    </a:lnL>
                    <a:lnR w="17271">
                      <a:solidFill>
                        <a:srgbClr val="4F82BD"/>
                      </a:solidFill>
                      <a:prstDash val="solid"/>
                    </a:lnR>
                    <a:lnT w="34035">
                      <a:solidFill>
                        <a:srgbClr val="4F82BD"/>
                      </a:solidFill>
                      <a:prstDash val="solid"/>
                    </a:lnT>
                    <a:lnB w="17271">
                      <a:solidFill>
                        <a:srgbClr val="4F82B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4769" algn="ctr">
                        <a:lnSpc>
                          <a:spcPct val="100000"/>
                        </a:lnSpc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.5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7271">
                      <a:solidFill>
                        <a:srgbClr val="4F82BD"/>
                      </a:solidFill>
                      <a:prstDash val="solid"/>
                    </a:lnL>
                    <a:lnR w="17271">
                      <a:solidFill>
                        <a:srgbClr val="4F82BD"/>
                      </a:solidFill>
                      <a:prstDash val="solid"/>
                    </a:lnR>
                    <a:lnT w="36322">
                      <a:solidFill>
                        <a:srgbClr val="4F82BD"/>
                      </a:solidFill>
                      <a:prstDash val="solid"/>
                    </a:lnT>
                    <a:lnB w="17271">
                      <a:solidFill>
                        <a:srgbClr val="4F82BD"/>
                      </a:solidFill>
                      <a:prstDash val="soli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R="695325" algn="ctr">
                        <a:lnSpc>
                          <a:spcPct val="100000"/>
                        </a:lnSpc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-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7271">
                      <a:solidFill>
                        <a:srgbClr val="4F82BD"/>
                      </a:solidFill>
                      <a:prstDash val="solid"/>
                    </a:lnL>
                    <a:lnR w="16509">
                      <a:solidFill>
                        <a:srgbClr val="4F82BD"/>
                      </a:solidFill>
                      <a:prstDash val="solid"/>
                    </a:lnR>
                    <a:lnT w="34035">
                      <a:solidFill>
                        <a:srgbClr val="4F82BD"/>
                      </a:solidFill>
                      <a:prstDash val="solid"/>
                    </a:lnT>
                    <a:lnB w="17271">
                      <a:solidFill>
                        <a:srgbClr val="4F82BD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75515" y="618744"/>
            <a:ext cx="5343525" cy="457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dirty="0">
                <a:latin typeface="Calibri"/>
                <a:cs typeface="Calibri"/>
              </a:rPr>
              <a:t>Biodiesel:</a:t>
            </a:r>
            <a:r>
              <a:rPr sz="3600" spc="-25" dirty="0">
                <a:latin typeface="Calibri"/>
                <a:cs typeface="Calibri"/>
              </a:rPr>
              <a:t> </a:t>
            </a:r>
            <a:r>
              <a:rPr sz="3600" spc="-20" dirty="0">
                <a:latin typeface="Calibri"/>
                <a:cs typeface="Calibri"/>
              </a:rPr>
              <a:t>t</a:t>
            </a:r>
            <a:r>
              <a:rPr sz="3600" spc="-90" dirty="0">
                <a:latin typeface="Calibri"/>
                <a:cs typeface="Calibri"/>
              </a:rPr>
              <a:t>r</a:t>
            </a:r>
            <a:r>
              <a:rPr sz="3600" spc="-5" dirty="0">
                <a:latin typeface="Calibri"/>
                <a:cs typeface="Calibri"/>
              </a:rPr>
              <a:t>anse</a:t>
            </a:r>
            <a:r>
              <a:rPr sz="3600" spc="-45" dirty="0">
                <a:latin typeface="Calibri"/>
                <a:cs typeface="Calibri"/>
              </a:rPr>
              <a:t>s</a:t>
            </a:r>
            <a:r>
              <a:rPr sz="3600" spc="-55" dirty="0">
                <a:latin typeface="Calibri"/>
                <a:cs typeface="Calibri"/>
              </a:rPr>
              <a:t>t</a:t>
            </a:r>
            <a:r>
              <a:rPr sz="3600" dirty="0">
                <a:latin typeface="Calibri"/>
                <a:cs typeface="Calibri"/>
              </a:rPr>
              <a:t>erifi</a:t>
            </a:r>
            <a:r>
              <a:rPr sz="3600" spc="-40" dirty="0">
                <a:latin typeface="Calibri"/>
                <a:cs typeface="Calibri"/>
              </a:rPr>
              <a:t>c</a:t>
            </a:r>
            <a:r>
              <a:rPr sz="3600" spc="-5" dirty="0">
                <a:latin typeface="Calibri"/>
                <a:cs typeface="Calibri"/>
              </a:rPr>
              <a:t>ación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767973" y="1510188"/>
            <a:ext cx="3787775" cy="323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3695" indent="-340995">
              <a:lnSpc>
                <a:spcPct val="100000"/>
              </a:lnSpc>
              <a:buClr>
                <a:srgbClr val="0070C0"/>
              </a:buClr>
              <a:buFont typeface="Arial"/>
              <a:buChar char="•"/>
              <a:tabLst>
                <a:tab pos="354330" algn="l"/>
              </a:tabLst>
            </a:pPr>
            <a:r>
              <a:rPr sz="2400" spc="-60" dirty="0">
                <a:solidFill>
                  <a:srgbClr val="0070C0"/>
                </a:solidFill>
                <a:latin typeface="Calibri"/>
                <a:cs typeface="Calibri"/>
              </a:rPr>
              <a:t>R</a:t>
            </a:r>
            <a:r>
              <a:rPr sz="2400" dirty="0">
                <a:solidFill>
                  <a:srgbClr val="0070C0"/>
                </a:solidFill>
                <a:latin typeface="Calibri"/>
                <a:cs typeface="Calibri"/>
              </a:rPr>
              <a:t>eactividad</a:t>
            </a:r>
            <a:r>
              <a:rPr sz="2400" spc="-3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0070C0"/>
                </a:solidFill>
                <a:latin typeface="Calibri"/>
                <a:cs typeface="Calibri"/>
              </a:rPr>
              <a:t>d</a:t>
            </a:r>
            <a:r>
              <a:rPr sz="2400" spc="-15" dirty="0">
                <a:solidFill>
                  <a:srgbClr val="0070C0"/>
                </a:solidFill>
                <a:latin typeface="Calibri"/>
                <a:cs typeface="Calibri"/>
              </a:rPr>
              <a:t>e</a:t>
            </a:r>
            <a:r>
              <a:rPr sz="2400" dirty="0">
                <a:solidFill>
                  <a:srgbClr val="0070C0"/>
                </a:solidFill>
                <a:latin typeface="Calibri"/>
                <a:cs typeface="Calibri"/>
              </a:rPr>
              <a:t> triglicéridos: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346339" y="634745"/>
            <a:ext cx="701034" cy="7498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704967" y="563879"/>
            <a:ext cx="719488" cy="78562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044575" y="1840229"/>
            <a:ext cx="5087880" cy="113614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74839" y="3064002"/>
            <a:ext cx="3105144" cy="139064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028573" y="2976371"/>
            <a:ext cx="5086779" cy="85877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12571" y="3835145"/>
            <a:ext cx="5087542" cy="85344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996569" y="4688585"/>
            <a:ext cx="5088636" cy="85877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980567" y="5547359"/>
            <a:ext cx="5088636" cy="84810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980567" y="6395465"/>
            <a:ext cx="5074598" cy="57988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10" dirty="0"/>
              <a:t>21</a:t>
            </a:fld>
            <a:endParaRPr spc="-1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26569" y="618744"/>
            <a:ext cx="5240020" cy="457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dirty="0">
                <a:latin typeface="Calibri"/>
                <a:cs typeface="Calibri"/>
              </a:rPr>
              <a:t>Biodiesel:t</a:t>
            </a:r>
            <a:r>
              <a:rPr sz="3600" spc="-85" dirty="0">
                <a:latin typeface="Calibri"/>
                <a:cs typeface="Calibri"/>
              </a:rPr>
              <a:t>r</a:t>
            </a:r>
            <a:r>
              <a:rPr sz="3600" dirty="0">
                <a:latin typeface="Calibri"/>
                <a:cs typeface="Calibri"/>
              </a:rPr>
              <a:t>anse</a:t>
            </a:r>
            <a:r>
              <a:rPr sz="3600" spc="-45" dirty="0">
                <a:latin typeface="Calibri"/>
                <a:cs typeface="Calibri"/>
              </a:rPr>
              <a:t>s</a:t>
            </a:r>
            <a:r>
              <a:rPr sz="3600" spc="-60" dirty="0">
                <a:latin typeface="Calibri"/>
                <a:cs typeface="Calibri"/>
              </a:rPr>
              <a:t>t</a:t>
            </a:r>
            <a:r>
              <a:rPr sz="3600" dirty="0">
                <a:latin typeface="Calibri"/>
                <a:cs typeface="Calibri"/>
              </a:rPr>
              <a:t>erifi</a:t>
            </a:r>
            <a:r>
              <a:rPr sz="3600" spc="-40" dirty="0">
                <a:latin typeface="Calibri"/>
                <a:cs typeface="Calibri"/>
              </a:rPr>
              <a:t>c</a:t>
            </a:r>
            <a:r>
              <a:rPr sz="3600" dirty="0">
                <a:latin typeface="Calibri"/>
                <a:cs typeface="Calibri"/>
              </a:rPr>
              <a:t>ación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767973" y="1510188"/>
            <a:ext cx="6129655" cy="323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3695" indent="-340995">
              <a:lnSpc>
                <a:spcPct val="100000"/>
              </a:lnSpc>
              <a:buClr>
                <a:srgbClr val="0070C0"/>
              </a:buClr>
              <a:buFont typeface="Arial"/>
              <a:buChar char="•"/>
              <a:tabLst>
                <a:tab pos="354330" algn="l"/>
                <a:tab pos="4695190" algn="l"/>
              </a:tabLst>
            </a:pPr>
            <a:r>
              <a:rPr sz="2400" spc="-150" dirty="0">
                <a:solidFill>
                  <a:srgbClr val="0070C0"/>
                </a:solidFill>
                <a:latin typeface="Calibri"/>
                <a:cs typeface="Calibri"/>
              </a:rPr>
              <a:t>T</a:t>
            </a:r>
            <a:r>
              <a:rPr sz="2400" spc="-60" dirty="0">
                <a:solidFill>
                  <a:srgbClr val="0070C0"/>
                </a:solidFill>
                <a:latin typeface="Calibri"/>
                <a:cs typeface="Calibri"/>
              </a:rPr>
              <a:t>r</a:t>
            </a:r>
            <a:r>
              <a:rPr sz="2400" dirty="0">
                <a:solidFill>
                  <a:srgbClr val="0070C0"/>
                </a:solidFill>
                <a:latin typeface="Calibri"/>
                <a:cs typeface="Calibri"/>
              </a:rPr>
              <a:t>anse</a:t>
            </a:r>
            <a:r>
              <a:rPr sz="2400" spc="-35" dirty="0">
                <a:solidFill>
                  <a:srgbClr val="0070C0"/>
                </a:solidFill>
                <a:latin typeface="Calibri"/>
                <a:cs typeface="Calibri"/>
              </a:rPr>
              <a:t>st</a:t>
            </a:r>
            <a:r>
              <a:rPr sz="2400" dirty="0">
                <a:solidFill>
                  <a:srgbClr val="0070C0"/>
                </a:solidFill>
                <a:latin typeface="Calibri"/>
                <a:cs typeface="Calibri"/>
              </a:rPr>
              <a:t>erifi</a:t>
            </a:r>
            <a:r>
              <a:rPr sz="2400" spc="-25" dirty="0">
                <a:solidFill>
                  <a:srgbClr val="0070C0"/>
                </a:solidFill>
                <a:latin typeface="Calibri"/>
                <a:cs typeface="Calibri"/>
              </a:rPr>
              <a:t>c</a:t>
            </a:r>
            <a:r>
              <a:rPr sz="2400" dirty="0">
                <a:solidFill>
                  <a:srgbClr val="0070C0"/>
                </a:solidFill>
                <a:latin typeface="Calibri"/>
                <a:cs typeface="Calibri"/>
              </a:rPr>
              <a:t>ación</a:t>
            </a:r>
            <a:r>
              <a:rPr sz="2400" spc="-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70C0"/>
                </a:solidFill>
                <a:latin typeface="Calibri"/>
                <a:cs typeface="Calibri"/>
              </a:rPr>
              <a:t>(</a:t>
            </a:r>
            <a:r>
              <a:rPr sz="2400" spc="-1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70C0"/>
                </a:solidFill>
                <a:latin typeface="Calibri"/>
                <a:cs typeface="Calibri"/>
              </a:rPr>
              <a:t>o</a:t>
            </a:r>
            <a:r>
              <a:rPr sz="2400" spc="-1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70C0"/>
                </a:solidFill>
                <a:latin typeface="Calibri"/>
                <a:cs typeface="Calibri"/>
              </a:rPr>
              <a:t>a</a:t>
            </a:r>
            <a:r>
              <a:rPr sz="2400" spc="-5" dirty="0">
                <a:solidFill>
                  <a:srgbClr val="0070C0"/>
                </a:solidFill>
                <a:latin typeface="Calibri"/>
                <a:cs typeface="Calibri"/>
              </a:rPr>
              <a:t>l</a:t>
            </a:r>
            <a:r>
              <a:rPr sz="2400" spc="-20" dirty="0">
                <a:solidFill>
                  <a:srgbClr val="0070C0"/>
                </a:solidFill>
                <a:latin typeface="Calibri"/>
                <a:cs typeface="Calibri"/>
              </a:rPr>
              <a:t>c</a:t>
            </a:r>
            <a:r>
              <a:rPr sz="2400" spc="-5" dirty="0">
                <a:solidFill>
                  <a:srgbClr val="0070C0"/>
                </a:solidFill>
                <a:latin typeface="Calibri"/>
                <a:cs typeface="Calibri"/>
              </a:rPr>
              <a:t>oholisis)</a:t>
            </a:r>
            <a:r>
              <a:rPr sz="2400" dirty="0">
                <a:solidFill>
                  <a:srgbClr val="0070C0"/>
                </a:solidFill>
                <a:latin typeface="Calibri"/>
                <a:cs typeface="Calibri"/>
              </a:rPr>
              <a:t>:	</a:t>
            </a:r>
            <a:r>
              <a:rPr sz="2400" spc="-20" dirty="0">
                <a:solidFill>
                  <a:srgbClr val="0070C0"/>
                </a:solidFill>
                <a:latin typeface="Calibri"/>
                <a:cs typeface="Calibri"/>
              </a:rPr>
              <a:t>me</a:t>
            </a:r>
            <a:r>
              <a:rPr sz="2400" spc="-35" dirty="0">
                <a:solidFill>
                  <a:srgbClr val="0070C0"/>
                </a:solidFill>
                <a:latin typeface="Calibri"/>
                <a:cs typeface="Calibri"/>
              </a:rPr>
              <a:t>c</a:t>
            </a:r>
            <a:r>
              <a:rPr sz="2400" dirty="0">
                <a:solidFill>
                  <a:srgbClr val="0070C0"/>
                </a:solidFill>
                <a:latin typeface="Calibri"/>
                <a:cs typeface="Calibri"/>
              </a:rPr>
              <a:t>a</a:t>
            </a:r>
            <a:r>
              <a:rPr sz="2400" spc="-5" dirty="0">
                <a:solidFill>
                  <a:srgbClr val="0070C0"/>
                </a:solidFill>
                <a:latin typeface="Calibri"/>
                <a:cs typeface="Calibri"/>
              </a:rPr>
              <a:t>nismo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346339" y="634745"/>
            <a:ext cx="701034" cy="7498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704967" y="563879"/>
            <a:ext cx="719488" cy="78562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74839" y="3064002"/>
            <a:ext cx="3105144" cy="139064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132974" y="2063495"/>
            <a:ext cx="5304275" cy="233400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132974" y="4608576"/>
            <a:ext cx="5285225" cy="205587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10" dirty="0"/>
              <a:t>22</a:t>
            </a:fld>
            <a:endParaRPr spc="-1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4769">
              <a:lnSpc>
                <a:spcPct val="100000"/>
              </a:lnSpc>
            </a:pPr>
            <a:r>
              <a:rPr dirty="0"/>
              <a:t>Biodiesel:t</a:t>
            </a:r>
            <a:r>
              <a:rPr spc="-85" dirty="0"/>
              <a:t>r</a:t>
            </a:r>
            <a:r>
              <a:rPr dirty="0"/>
              <a:t>anse</a:t>
            </a:r>
            <a:r>
              <a:rPr spc="-45" dirty="0"/>
              <a:t>s</a:t>
            </a:r>
            <a:r>
              <a:rPr spc="-60" dirty="0"/>
              <a:t>t</a:t>
            </a:r>
            <a:r>
              <a:rPr dirty="0"/>
              <a:t>erifi</a:t>
            </a:r>
            <a:r>
              <a:rPr spc="-40" dirty="0"/>
              <a:t>c</a:t>
            </a:r>
            <a:r>
              <a:rPr dirty="0"/>
              <a:t>ación</a:t>
            </a:r>
          </a:p>
        </p:txBody>
      </p:sp>
      <p:sp>
        <p:nvSpPr>
          <p:cNvPr id="3" name="object 3"/>
          <p:cNvSpPr/>
          <p:nvPr/>
        </p:nvSpPr>
        <p:spPr>
          <a:xfrm>
            <a:off x="1346339" y="634745"/>
            <a:ext cx="701034" cy="7498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704967" y="563879"/>
            <a:ext cx="719488" cy="78562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767973" y="1348644"/>
            <a:ext cx="7071359" cy="15424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3695" indent="-340995">
              <a:lnSpc>
                <a:spcPct val="100000"/>
              </a:lnSpc>
              <a:buClr>
                <a:srgbClr val="0070C0"/>
              </a:buClr>
              <a:buFont typeface="Arial"/>
              <a:buChar char="•"/>
              <a:tabLst>
                <a:tab pos="354330" algn="l"/>
                <a:tab pos="2875915" algn="l"/>
              </a:tabLst>
            </a:pPr>
            <a:r>
              <a:rPr sz="2400" spc="-150" dirty="0">
                <a:solidFill>
                  <a:srgbClr val="0070C0"/>
                </a:solidFill>
                <a:latin typeface="Calibri"/>
                <a:cs typeface="Calibri"/>
              </a:rPr>
              <a:t>T</a:t>
            </a:r>
            <a:r>
              <a:rPr sz="2400" spc="-60" dirty="0">
                <a:solidFill>
                  <a:srgbClr val="0070C0"/>
                </a:solidFill>
                <a:latin typeface="Calibri"/>
                <a:cs typeface="Calibri"/>
              </a:rPr>
              <a:t>r</a:t>
            </a:r>
            <a:r>
              <a:rPr sz="2400" dirty="0">
                <a:solidFill>
                  <a:srgbClr val="0070C0"/>
                </a:solidFill>
                <a:latin typeface="Calibri"/>
                <a:cs typeface="Calibri"/>
              </a:rPr>
              <a:t>anse</a:t>
            </a:r>
            <a:r>
              <a:rPr sz="2400" spc="-35" dirty="0">
                <a:solidFill>
                  <a:srgbClr val="0070C0"/>
                </a:solidFill>
                <a:latin typeface="Calibri"/>
                <a:cs typeface="Calibri"/>
              </a:rPr>
              <a:t>st</a:t>
            </a:r>
            <a:r>
              <a:rPr sz="2400" dirty="0">
                <a:solidFill>
                  <a:srgbClr val="0070C0"/>
                </a:solidFill>
                <a:latin typeface="Calibri"/>
                <a:cs typeface="Calibri"/>
              </a:rPr>
              <a:t>erifi</a:t>
            </a:r>
            <a:r>
              <a:rPr sz="2400" spc="-25" dirty="0">
                <a:solidFill>
                  <a:srgbClr val="0070C0"/>
                </a:solidFill>
                <a:latin typeface="Calibri"/>
                <a:cs typeface="Calibri"/>
              </a:rPr>
              <a:t>c</a:t>
            </a:r>
            <a:r>
              <a:rPr sz="2400" dirty="0">
                <a:solidFill>
                  <a:srgbClr val="0070C0"/>
                </a:solidFill>
                <a:latin typeface="Calibri"/>
                <a:cs typeface="Calibri"/>
              </a:rPr>
              <a:t>ación:	</a:t>
            </a:r>
            <a:r>
              <a:rPr sz="2400" spc="-35" dirty="0">
                <a:solidFill>
                  <a:srgbClr val="0070C0"/>
                </a:solidFill>
                <a:latin typeface="Calibri"/>
                <a:cs typeface="Calibri"/>
              </a:rPr>
              <a:t>c</a:t>
            </a:r>
            <a:r>
              <a:rPr sz="2400" spc="-25" dirty="0">
                <a:solidFill>
                  <a:srgbClr val="0070C0"/>
                </a:solidFill>
                <a:latin typeface="Calibri"/>
                <a:cs typeface="Calibri"/>
              </a:rPr>
              <a:t>a</a:t>
            </a:r>
            <a:r>
              <a:rPr sz="2400" spc="-45" dirty="0">
                <a:solidFill>
                  <a:srgbClr val="0070C0"/>
                </a:solidFill>
                <a:latin typeface="Calibri"/>
                <a:cs typeface="Calibri"/>
              </a:rPr>
              <a:t>t</a:t>
            </a:r>
            <a:r>
              <a:rPr sz="2400" dirty="0">
                <a:solidFill>
                  <a:srgbClr val="0070C0"/>
                </a:solidFill>
                <a:latin typeface="Calibri"/>
                <a:cs typeface="Calibri"/>
              </a:rPr>
              <a:t>a</a:t>
            </a:r>
            <a:r>
              <a:rPr sz="2400" spc="-5" dirty="0">
                <a:solidFill>
                  <a:srgbClr val="0070C0"/>
                </a:solidFill>
                <a:latin typeface="Calibri"/>
                <a:cs typeface="Calibri"/>
              </a:rPr>
              <a:t>lisis</a:t>
            </a:r>
            <a:endParaRPr sz="2400">
              <a:latin typeface="Calibri"/>
              <a:cs typeface="Calibri"/>
            </a:endParaRPr>
          </a:p>
          <a:p>
            <a:pPr marL="753745" lvl="1" indent="-283845">
              <a:lnSpc>
                <a:spcPct val="100000"/>
              </a:lnSpc>
              <a:spcBef>
                <a:spcPts val="15"/>
              </a:spcBef>
              <a:buClr>
                <a:srgbClr val="0070C0"/>
              </a:buClr>
              <a:buFont typeface="Arial"/>
              <a:buChar char="–"/>
              <a:tabLst>
                <a:tab pos="754380" algn="l"/>
              </a:tabLst>
            </a:pPr>
            <a:r>
              <a:rPr sz="2000" spc="-15" dirty="0">
                <a:solidFill>
                  <a:srgbClr val="0070C0"/>
                </a:solidFill>
                <a:latin typeface="Calibri"/>
                <a:cs typeface="Calibri"/>
              </a:rPr>
              <a:t>Bási</a:t>
            </a:r>
            <a:r>
              <a:rPr sz="2000" spc="-30" dirty="0">
                <a:solidFill>
                  <a:srgbClr val="0070C0"/>
                </a:solidFill>
                <a:latin typeface="Calibri"/>
                <a:cs typeface="Calibri"/>
              </a:rPr>
              <a:t>c</a:t>
            </a:r>
            <a:r>
              <a:rPr sz="2000" spc="-10" dirty="0">
                <a:solidFill>
                  <a:srgbClr val="0070C0"/>
                </a:solidFill>
                <a:latin typeface="Calibri"/>
                <a:cs typeface="Calibri"/>
              </a:rPr>
              <a:t>a:</a:t>
            </a:r>
            <a:r>
              <a:rPr sz="2000" spc="2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0070C0"/>
                </a:solidFill>
                <a:latin typeface="Calibri"/>
                <a:cs typeface="Calibri"/>
              </a:rPr>
              <a:t>NaOH,</a:t>
            </a:r>
            <a:r>
              <a:rPr sz="2000" spc="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spc="-114" dirty="0">
                <a:solidFill>
                  <a:srgbClr val="0070C0"/>
                </a:solidFill>
                <a:latin typeface="Calibri"/>
                <a:cs typeface="Calibri"/>
              </a:rPr>
              <a:t>K</a:t>
            </a:r>
            <a:r>
              <a:rPr sz="2000" spc="-20" dirty="0">
                <a:solidFill>
                  <a:srgbClr val="0070C0"/>
                </a:solidFill>
                <a:latin typeface="Calibri"/>
                <a:cs typeface="Calibri"/>
              </a:rPr>
              <a:t>OH</a:t>
            </a:r>
            <a:r>
              <a:rPr sz="2000" spc="-5" dirty="0">
                <a:solidFill>
                  <a:srgbClr val="0070C0"/>
                </a:solidFill>
                <a:latin typeface="Calibri"/>
                <a:cs typeface="Calibri"/>
              </a:rPr>
              <a:t>,</a:t>
            </a:r>
            <a:r>
              <a:rPr sz="2000" spc="1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0070C0"/>
                </a:solidFill>
                <a:latin typeface="Calibri"/>
                <a:cs typeface="Calibri"/>
              </a:rPr>
              <a:t>NaC</a:t>
            </a:r>
            <a:r>
              <a:rPr sz="2000" spc="-25" dirty="0">
                <a:solidFill>
                  <a:srgbClr val="0070C0"/>
                </a:solidFill>
                <a:latin typeface="Calibri"/>
                <a:cs typeface="Calibri"/>
              </a:rPr>
              <a:t>H</a:t>
            </a:r>
            <a:r>
              <a:rPr sz="1950" spc="15" baseline="-21367" dirty="0">
                <a:solidFill>
                  <a:srgbClr val="0070C0"/>
                </a:solidFill>
                <a:latin typeface="Calibri"/>
                <a:cs typeface="Calibri"/>
              </a:rPr>
              <a:t>3</a:t>
            </a:r>
            <a:r>
              <a:rPr sz="2000" spc="-70" dirty="0">
                <a:solidFill>
                  <a:srgbClr val="0070C0"/>
                </a:solidFill>
                <a:latin typeface="Calibri"/>
                <a:cs typeface="Calibri"/>
              </a:rPr>
              <a:t>O</a:t>
            </a:r>
            <a:r>
              <a:rPr sz="2000" spc="-5" dirty="0">
                <a:solidFill>
                  <a:srgbClr val="0070C0"/>
                </a:solidFill>
                <a:latin typeface="Calibri"/>
                <a:cs typeface="Calibri"/>
              </a:rPr>
              <a:t>,</a:t>
            </a:r>
            <a:r>
              <a:rPr sz="200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spc="-95" dirty="0">
                <a:solidFill>
                  <a:srgbClr val="0070C0"/>
                </a:solidFill>
                <a:latin typeface="Calibri"/>
                <a:cs typeface="Calibri"/>
              </a:rPr>
              <a:t>K</a:t>
            </a:r>
            <a:r>
              <a:rPr sz="2000" spc="-15" dirty="0">
                <a:solidFill>
                  <a:srgbClr val="0070C0"/>
                </a:solidFill>
                <a:latin typeface="Calibri"/>
                <a:cs typeface="Calibri"/>
              </a:rPr>
              <a:t>C</a:t>
            </a:r>
            <a:r>
              <a:rPr sz="2000" spc="-20" dirty="0">
                <a:solidFill>
                  <a:srgbClr val="0070C0"/>
                </a:solidFill>
                <a:latin typeface="Calibri"/>
                <a:cs typeface="Calibri"/>
              </a:rPr>
              <a:t>H</a:t>
            </a:r>
            <a:r>
              <a:rPr sz="1950" spc="15" baseline="-21367" dirty="0">
                <a:solidFill>
                  <a:srgbClr val="0070C0"/>
                </a:solidFill>
                <a:latin typeface="Calibri"/>
                <a:cs typeface="Calibri"/>
              </a:rPr>
              <a:t>3</a:t>
            </a:r>
            <a:r>
              <a:rPr sz="2000" spc="-65" dirty="0">
                <a:solidFill>
                  <a:srgbClr val="0070C0"/>
                </a:solidFill>
                <a:latin typeface="Calibri"/>
                <a:cs typeface="Calibri"/>
              </a:rPr>
              <a:t>O,</a:t>
            </a:r>
            <a:endParaRPr sz="2000">
              <a:latin typeface="Calibri"/>
              <a:cs typeface="Calibri"/>
            </a:endParaRPr>
          </a:p>
          <a:p>
            <a:pPr marL="753745" lvl="1" indent="-283845">
              <a:lnSpc>
                <a:spcPct val="100000"/>
              </a:lnSpc>
              <a:buClr>
                <a:srgbClr val="0070C0"/>
              </a:buClr>
              <a:buFont typeface="Arial"/>
              <a:buChar char="–"/>
              <a:tabLst>
                <a:tab pos="754380" algn="l"/>
              </a:tabLst>
            </a:pPr>
            <a:r>
              <a:rPr sz="2000" spc="-20" dirty="0">
                <a:solidFill>
                  <a:srgbClr val="0070C0"/>
                </a:solidFill>
                <a:latin typeface="Calibri"/>
                <a:cs typeface="Calibri"/>
              </a:rPr>
              <a:t>B</a:t>
            </a:r>
            <a:r>
              <a:rPr sz="2000" spc="-10" dirty="0">
                <a:solidFill>
                  <a:srgbClr val="0070C0"/>
                </a:solidFill>
                <a:latin typeface="Calibri"/>
                <a:cs typeface="Calibri"/>
              </a:rPr>
              <a:t>á</a:t>
            </a:r>
            <a:r>
              <a:rPr sz="2000" spc="-15" dirty="0">
                <a:solidFill>
                  <a:srgbClr val="0070C0"/>
                </a:solidFill>
                <a:latin typeface="Calibri"/>
                <a:cs typeface="Calibri"/>
              </a:rPr>
              <a:t>s</a:t>
            </a:r>
            <a:r>
              <a:rPr sz="2000" spc="-5" dirty="0">
                <a:solidFill>
                  <a:srgbClr val="0070C0"/>
                </a:solidFill>
                <a:latin typeface="Calibri"/>
                <a:cs typeface="Calibri"/>
              </a:rPr>
              <a:t>i</a:t>
            </a:r>
            <a:r>
              <a:rPr sz="2000" spc="-30" dirty="0">
                <a:solidFill>
                  <a:srgbClr val="0070C0"/>
                </a:solidFill>
                <a:latin typeface="Calibri"/>
                <a:cs typeface="Calibri"/>
              </a:rPr>
              <a:t>c</a:t>
            </a:r>
            <a:r>
              <a:rPr sz="2000" spc="-10" dirty="0">
                <a:solidFill>
                  <a:srgbClr val="0070C0"/>
                </a:solidFill>
                <a:latin typeface="Calibri"/>
                <a:cs typeface="Calibri"/>
              </a:rPr>
              <a:t>a</a:t>
            </a:r>
            <a:r>
              <a:rPr sz="2000" spc="1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0070C0"/>
                </a:solidFill>
                <a:latin typeface="Calibri"/>
                <a:cs typeface="Calibri"/>
              </a:rPr>
              <a:t>h</a:t>
            </a:r>
            <a:r>
              <a:rPr sz="2000" spc="-20" dirty="0">
                <a:solidFill>
                  <a:srgbClr val="0070C0"/>
                </a:solidFill>
                <a:latin typeface="Calibri"/>
                <a:cs typeface="Calibri"/>
              </a:rPr>
              <a:t>e</a:t>
            </a:r>
            <a:r>
              <a:rPr sz="2000" spc="-35" dirty="0">
                <a:solidFill>
                  <a:srgbClr val="0070C0"/>
                </a:solidFill>
                <a:latin typeface="Calibri"/>
                <a:cs typeface="Calibri"/>
              </a:rPr>
              <a:t>t</a:t>
            </a:r>
            <a:r>
              <a:rPr sz="2000" spc="-10" dirty="0">
                <a:solidFill>
                  <a:srgbClr val="0070C0"/>
                </a:solidFill>
                <a:latin typeface="Calibri"/>
                <a:cs typeface="Calibri"/>
              </a:rPr>
              <a:t>e</a:t>
            </a:r>
            <a:r>
              <a:rPr sz="2000" spc="-40" dirty="0">
                <a:solidFill>
                  <a:srgbClr val="0070C0"/>
                </a:solidFill>
                <a:latin typeface="Calibri"/>
                <a:cs typeface="Calibri"/>
              </a:rPr>
              <a:t>r</a:t>
            </a:r>
            <a:r>
              <a:rPr sz="2000" spc="-15" dirty="0">
                <a:solidFill>
                  <a:srgbClr val="0070C0"/>
                </a:solidFill>
                <a:latin typeface="Calibri"/>
                <a:cs typeface="Calibri"/>
              </a:rPr>
              <a:t>o</a:t>
            </a:r>
            <a:r>
              <a:rPr sz="2000" spc="-30" dirty="0">
                <a:solidFill>
                  <a:srgbClr val="0070C0"/>
                </a:solidFill>
                <a:latin typeface="Calibri"/>
                <a:cs typeface="Calibri"/>
              </a:rPr>
              <a:t>g</a:t>
            </a:r>
            <a:r>
              <a:rPr sz="2000" spc="-10" dirty="0">
                <a:solidFill>
                  <a:srgbClr val="0070C0"/>
                </a:solidFill>
                <a:latin typeface="Calibri"/>
                <a:cs typeface="Calibri"/>
              </a:rPr>
              <a:t>énea:</a:t>
            </a:r>
            <a:r>
              <a:rPr sz="2000" spc="2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70C0"/>
                </a:solidFill>
                <a:latin typeface="Calibri"/>
                <a:cs typeface="Calibri"/>
              </a:rPr>
              <a:t>Ca(C</a:t>
            </a:r>
            <a:r>
              <a:rPr sz="2000" spc="-20" dirty="0">
                <a:solidFill>
                  <a:srgbClr val="0070C0"/>
                </a:solidFill>
                <a:latin typeface="Calibri"/>
                <a:cs typeface="Calibri"/>
              </a:rPr>
              <a:t>H</a:t>
            </a:r>
            <a:r>
              <a:rPr sz="1950" spc="15" baseline="-21367" dirty="0">
                <a:solidFill>
                  <a:srgbClr val="0070C0"/>
                </a:solidFill>
                <a:latin typeface="Calibri"/>
                <a:cs typeface="Calibri"/>
              </a:rPr>
              <a:t>3</a:t>
            </a:r>
            <a:r>
              <a:rPr sz="2000" spc="-20" dirty="0">
                <a:solidFill>
                  <a:srgbClr val="0070C0"/>
                </a:solidFill>
                <a:latin typeface="Calibri"/>
                <a:cs typeface="Calibri"/>
              </a:rPr>
              <a:t>O</a:t>
            </a:r>
            <a:r>
              <a:rPr sz="2000" spc="-10" dirty="0">
                <a:solidFill>
                  <a:srgbClr val="0070C0"/>
                </a:solidFill>
                <a:latin typeface="Calibri"/>
                <a:cs typeface="Calibri"/>
              </a:rPr>
              <a:t>)</a:t>
            </a:r>
            <a:r>
              <a:rPr sz="1950" spc="15" baseline="-21367" dirty="0">
                <a:solidFill>
                  <a:srgbClr val="0070C0"/>
                </a:solidFill>
                <a:latin typeface="Calibri"/>
                <a:cs typeface="Calibri"/>
              </a:rPr>
              <a:t>2</a:t>
            </a:r>
            <a:r>
              <a:rPr sz="1950" spc="30" baseline="-21367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1950" spc="7" baseline="-21367" dirty="0">
                <a:solidFill>
                  <a:srgbClr val="0070C0"/>
                </a:solidFill>
                <a:latin typeface="Calibri"/>
                <a:cs typeface="Calibri"/>
              </a:rPr>
              <a:t>(insolubl</a:t>
            </a:r>
            <a:r>
              <a:rPr sz="1950" spc="15" baseline="-21367" dirty="0">
                <a:solidFill>
                  <a:srgbClr val="0070C0"/>
                </a:solidFill>
                <a:latin typeface="Calibri"/>
                <a:cs typeface="Calibri"/>
              </a:rPr>
              <a:t>e</a:t>
            </a:r>
            <a:r>
              <a:rPr sz="1950" spc="-30" baseline="-21367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1950" spc="7" baseline="-21367" dirty="0">
                <a:solidFill>
                  <a:srgbClr val="0070C0"/>
                </a:solidFill>
                <a:latin typeface="Calibri"/>
                <a:cs typeface="Calibri"/>
              </a:rPr>
              <a:t>e</a:t>
            </a:r>
            <a:r>
              <a:rPr sz="1950" spc="15" baseline="-21367" dirty="0">
                <a:solidFill>
                  <a:srgbClr val="0070C0"/>
                </a:solidFill>
                <a:latin typeface="Calibri"/>
                <a:cs typeface="Calibri"/>
              </a:rPr>
              <a:t>n</a:t>
            </a:r>
            <a:r>
              <a:rPr sz="1950" spc="7" baseline="-21367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1950" spc="22" baseline="-21367" dirty="0">
                <a:solidFill>
                  <a:srgbClr val="0070C0"/>
                </a:solidFill>
                <a:latin typeface="Calibri"/>
                <a:cs typeface="Calibri"/>
              </a:rPr>
              <a:t>m</a:t>
            </a:r>
            <a:r>
              <a:rPr sz="1950" baseline="-21367" dirty="0">
                <a:solidFill>
                  <a:srgbClr val="0070C0"/>
                </a:solidFill>
                <a:latin typeface="Calibri"/>
                <a:cs typeface="Calibri"/>
              </a:rPr>
              <a:t>e</a:t>
            </a:r>
            <a:r>
              <a:rPr sz="1950" spc="-22" baseline="-21367" dirty="0">
                <a:solidFill>
                  <a:srgbClr val="0070C0"/>
                </a:solidFill>
                <a:latin typeface="Calibri"/>
                <a:cs typeface="Calibri"/>
              </a:rPr>
              <a:t>t</a:t>
            </a:r>
            <a:r>
              <a:rPr sz="1950" spc="15" baseline="-21367" dirty="0">
                <a:solidFill>
                  <a:srgbClr val="0070C0"/>
                </a:solidFill>
                <a:latin typeface="Calibri"/>
                <a:cs typeface="Calibri"/>
              </a:rPr>
              <a:t>anol),</a:t>
            </a:r>
            <a:r>
              <a:rPr sz="1950" spc="22" baseline="-21367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70C0"/>
                </a:solidFill>
                <a:latin typeface="Calibri"/>
                <a:cs typeface="Calibri"/>
              </a:rPr>
              <a:t>Sili</a:t>
            </a:r>
            <a:r>
              <a:rPr sz="2000" spc="-30" dirty="0">
                <a:solidFill>
                  <a:srgbClr val="0070C0"/>
                </a:solidFill>
                <a:latin typeface="Calibri"/>
                <a:cs typeface="Calibri"/>
              </a:rPr>
              <a:t>cat</a:t>
            </a:r>
            <a:r>
              <a:rPr sz="2000" spc="-15" dirty="0">
                <a:solidFill>
                  <a:srgbClr val="0070C0"/>
                </a:solidFill>
                <a:latin typeface="Calibri"/>
                <a:cs typeface="Calibri"/>
              </a:rPr>
              <a:t>o</a:t>
            </a:r>
            <a:r>
              <a:rPr sz="2000" spc="1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0070C0"/>
                </a:solidFill>
                <a:latin typeface="Calibri"/>
                <a:cs typeface="Calibri"/>
              </a:rPr>
              <a:t>sód</a:t>
            </a:r>
            <a:r>
              <a:rPr sz="2000" spc="-10" dirty="0">
                <a:solidFill>
                  <a:srgbClr val="0070C0"/>
                </a:solidFill>
                <a:latin typeface="Calibri"/>
                <a:cs typeface="Calibri"/>
              </a:rPr>
              <a:t>i</a:t>
            </a:r>
            <a:r>
              <a:rPr sz="2000" spc="-30" dirty="0">
                <a:solidFill>
                  <a:srgbClr val="0070C0"/>
                </a:solidFill>
                <a:latin typeface="Calibri"/>
                <a:cs typeface="Calibri"/>
              </a:rPr>
              <a:t>co</a:t>
            </a:r>
            <a:endParaRPr sz="2000">
              <a:latin typeface="Calibri"/>
              <a:cs typeface="Calibri"/>
            </a:endParaRPr>
          </a:p>
          <a:p>
            <a:pPr marL="753745" lvl="1" indent="-283845">
              <a:lnSpc>
                <a:spcPct val="100000"/>
              </a:lnSpc>
              <a:buClr>
                <a:srgbClr val="0070C0"/>
              </a:buClr>
              <a:buFont typeface="Arial"/>
              <a:buChar char="–"/>
              <a:tabLst>
                <a:tab pos="754380" algn="l"/>
              </a:tabLst>
            </a:pPr>
            <a:r>
              <a:rPr sz="2000" spc="-10" dirty="0">
                <a:solidFill>
                  <a:srgbClr val="0070C0"/>
                </a:solidFill>
                <a:latin typeface="Calibri"/>
                <a:cs typeface="Calibri"/>
              </a:rPr>
              <a:t>Ácida:</a:t>
            </a:r>
            <a:r>
              <a:rPr sz="2000" spc="1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70C0"/>
                </a:solidFill>
                <a:latin typeface="Calibri"/>
                <a:cs typeface="Calibri"/>
              </a:rPr>
              <a:t>sulfúri</a:t>
            </a:r>
            <a:r>
              <a:rPr sz="2000" spc="-30" dirty="0">
                <a:solidFill>
                  <a:srgbClr val="0070C0"/>
                </a:solidFill>
                <a:latin typeface="Calibri"/>
                <a:cs typeface="Calibri"/>
              </a:rPr>
              <a:t>c</a:t>
            </a:r>
            <a:r>
              <a:rPr sz="2000" spc="-50" dirty="0">
                <a:solidFill>
                  <a:srgbClr val="0070C0"/>
                </a:solidFill>
                <a:latin typeface="Calibri"/>
                <a:cs typeface="Calibri"/>
              </a:rPr>
              <a:t>o</a:t>
            </a:r>
            <a:r>
              <a:rPr sz="2000" spc="-5" dirty="0">
                <a:solidFill>
                  <a:srgbClr val="0070C0"/>
                </a:solidFill>
                <a:latin typeface="Calibri"/>
                <a:cs typeface="Calibri"/>
              </a:rPr>
              <a:t>,</a:t>
            </a:r>
            <a:r>
              <a:rPr sz="2000" spc="1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70C0"/>
                </a:solidFill>
                <a:latin typeface="Calibri"/>
                <a:cs typeface="Calibri"/>
              </a:rPr>
              <a:t>or</a:t>
            </a:r>
            <a:r>
              <a:rPr sz="2000" spc="-25" dirty="0">
                <a:solidFill>
                  <a:srgbClr val="0070C0"/>
                </a:solidFill>
                <a:latin typeface="Calibri"/>
                <a:cs typeface="Calibri"/>
              </a:rPr>
              <a:t>t</a:t>
            </a:r>
            <a:r>
              <a:rPr sz="2000" spc="-15" dirty="0">
                <a:solidFill>
                  <a:srgbClr val="0070C0"/>
                </a:solidFill>
                <a:latin typeface="Calibri"/>
                <a:cs typeface="Calibri"/>
              </a:rPr>
              <a:t>o</a:t>
            </a:r>
            <a:r>
              <a:rPr sz="2000" spc="-50" dirty="0">
                <a:solidFill>
                  <a:srgbClr val="0070C0"/>
                </a:solidFill>
                <a:latin typeface="Calibri"/>
                <a:cs typeface="Calibri"/>
              </a:rPr>
              <a:t>f</a:t>
            </a:r>
            <a:r>
              <a:rPr sz="2000" spc="-15" dirty="0">
                <a:solidFill>
                  <a:srgbClr val="0070C0"/>
                </a:solidFill>
                <a:latin typeface="Calibri"/>
                <a:cs typeface="Calibri"/>
              </a:rPr>
              <a:t>o</a:t>
            </a:r>
            <a:r>
              <a:rPr sz="2000" spc="-30" dirty="0">
                <a:solidFill>
                  <a:srgbClr val="0070C0"/>
                </a:solidFill>
                <a:latin typeface="Calibri"/>
                <a:cs typeface="Calibri"/>
              </a:rPr>
              <a:t>s</a:t>
            </a:r>
            <a:r>
              <a:rPr sz="2000" spc="-50" dirty="0">
                <a:solidFill>
                  <a:srgbClr val="0070C0"/>
                </a:solidFill>
                <a:latin typeface="Calibri"/>
                <a:cs typeface="Calibri"/>
              </a:rPr>
              <a:t>f</a:t>
            </a:r>
            <a:r>
              <a:rPr sz="2000" spc="-10" dirty="0">
                <a:solidFill>
                  <a:srgbClr val="0070C0"/>
                </a:solidFill>
                <a:latin typeface="Calibri"/>
                <a:cs typeface="Calibri"/>
              </a:rPr>
              <a:t>óri</a:t>
            </a:r>
            <a:r>
              <a:rPr sz="2000" spc="-30" dirty="0">
                <a:solidFill>
                  <a:srgbClr val="0070C0"/>
                </a:solidFill>
                <a:latin typeface="Calibri"/>
                <a:cs typeface="Calibri"/>
              </a:rPr>
              <a:t>c</a:t>
            </a:r>
            <a:r>
              <a:rPr sz="2000" spc="-50" dirty="0">
                <a:solidFill>
                  <a:srgbClr val="0070C0"/>
                </a:solidFill>
                <a:latin typeface="Calibri"/>
                <a:cs typeface="Calibri"/>
              </a:rPr>
              <a:t>o</a:t>
            </a:r>
            <a:r>
              <a:rPr sz="2000" spc="-5" dirty="0">
                <a:solidFill>
                  <a:srgbClr val="0070C0"/>
                </a:solidFill>
                <a:latin typeface="Calibri"/>
                <a:cs typeface="Calibri"/>
              </a:rPr>
              <a:t>, </a:t>
            </a:r>
            <a:r>
              <a:rPr sz="2000" spc="-10" dirty="0">
                <a:solidFill>
                  <a:srgbClr val="0070C0"/>
                </a:solidFill>
                <a:latin typeface="Calibri"/>
                <a:cs typeface="Calibri"/>
              </a:rPr>
              <a:t>clorhídri</a:t>
            </a:r>
            <a:r>
              <a:rPr sz="2000" spc="-35" dirty="0">
                <a:solidFill>
                  <a:srgbClr val="0070C0"/>
                </a:solidFill>
                <a:latin typeface="Calibri"/>
                <a:cs typeface="Calibri"/>
              </a:rPr>
              <a:t>c</a:t>
            </a:r>
            <a:r>
              <a:rPr sz="2000" dirty="0">
                <a:solidFill>
                  <a:srgbClr val="0070C0"/>
                </a:solidFill>
                <a:latin typeface="Calibri"/>
                <a:cs typeface="Calibri"/>
              </a:rPr>
              <a:t>o.</a:t>
            </a:r>
            <a:endParaRPr sz="2000">
              <a:latin typeface="Calibri"/>
              <a:cs typeface="Calibri"/>
            </a:endParaRPr>
          </a:p>
          <a:p>
            <a:pPr marL="753745" lvl="1" indent="-283845">
              <a:lnSpc>
                <a:spcPct val="100000"/>
              </a:lnSpc>
              <a:buClr>
                <a:srgbClr val="0070C0"/>
              </a:buClr>
              <a:buFont typeface="Arial"/>
              <a:buChar char="–"/>
              <a:tabLst>
                <a:tab pos="754380" algn="l"/>
              </a:tabLst>
            </a:pPr>
            <a:r>
              <a:rPr sz="2000" spc="-10" dirty="0">
                <a:solidFill>
                  <a:srgbClr val="0070C0"/>
                </a:solidFill>
                <a:latin typeface="Calibri"/>
                <a:cs typeface="Calibri"/>
              </a:rPr>
              <a:t>Enzim</a:t>
            </a:r>
            <a:r>
              <a:rPr sz="2000" spc="-25" dirty="0">
                <a:solidFill>
                  <a:srgbClr val="0070C0"/>
                </a:solidFill>
                <a:latin typeface="Calibri"/>
                <a:cs typeface="Calibri"/>
              </a:rPr>
              <a:t>á</a:t>
            </a:r>
            <a:r>
              <a:rPr sz="2000" spc="-10" dirty="0">
                <a:solidFill>
                  <a:srgbClr val="0070C0"/>
                </a:solidFill>
                <a:latin typeface="Calibri"/>
                <a:cs typeface="Calibri"/>
              </a:rPr>
              <a:t>ti</a:t>
            </a:r>
            <a:r>
              <a:rPr sz="2000" spc="-30" dirty="0">
                <a:solidFill>
                  <a:srgbClr val="0070C0"/>
                </a:solidFill>
                <a:latin typeface="Calibri"/>
                <a:cs typeface="Calibri"/>
              </a:rPr>
              <a:t>c</a:t>
            </a:r>
            <a:r>
              <a:rPr sz="2000" spc="-10" dirty="0">
                <a:solidFill>
                  <a:srgbClr val="0070C0"/>
                </a:solidFill>
                <a:latin typeface="Calibri"/>
                <a:cs typeface="Calibri"/>
              </a:rPr>
              <a:t>a:</a:t>
            </a:r>
            <a:r>
              <a:rPr sz="2000" spc="1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70C0"/>
                </a:solidFill>
                <a:latin typeface="Calibri"/>
                <a:cs typeface="Calibri"/>
              </a:rPr>
              <a:t>lipasas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098683" y="3139439"/>
            <a:ext cx="4568196" cy="63855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83443" y="3777995"/>
            <a:ext cx="4573668" cy="85725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68203" y="4635245"/>
            <a:ext cx="4574369" cy="85725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68203" y="5492495"/>
            <a:ext cx="4559145" cy="22250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847474" y="2992373"/>
            <a:ext cx="3867143" cy="270509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2496445" y="5835601"/>
            <a:ext cx="1781175" cy="543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349250">
              <a:lnSpc>
                <a:spcPct val="100000"/>
              </a:lnSpc>
            </a:pPr>
            <a:r>
              <a:rPr sz="1200" spc="-5" dirty="0">
                <a:solidFill>
                  <a:srgbClr val="0070C0"/>
                </a:solidFill>
                <a:latin typeface="Arial"/>
                <a:cs typeface="Arial"/>
              </a:rPr>
              <a:t>Seb</a:t>
            </a:r>
            <a:r>
              <a:rPr sz="1200" dirty="0">
                <a:solidFill>
                  <a:srgbClr val="0070C0"/>
                </a:solidFill>
                <a:latin typeface="Arial"/>
                <a:cs typeface="Arial"/>
              </a:rPr>
              <a:t>o</a:t>
            </a:r>
            <a:r>
              <a:rPr sz="1200" spc="-10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0070C0"/>
                </a:solidFill>
                <a:latin typeface="Arial"/>
                <a:cs typeface="Arial"/>
              </a:rPr>
              <a:t>d</a:t>
            </a:r>
            <a:r>
              <a:rPr sz="1200" dirty="0">
                <a:solidFill>
                  <a:srgbClr val="0070C0"/>
                </a:solidFill>
                <a:latin typeface="Arial"/>
                <a:cs typeface="Arial"/>
              </a:rPr>
              <a:t>e</a:t>
            </a:r>
            <a:r>
              <a:rPr sz="1200" spc="-10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0070C0"/>
                </a:solidFill>
                <a:latin typeface="Arial"/>
                <a:cs typeface="Arial"/>
              </a:rPr>
              <a:t>caballo Catalizador</a:t>
            </a:r>
            <a:r>
              <a:rPr sz="1200" dirty="0">
                <a:solidFill>
                  <a:srgbClr val="0070C0"/>
                </a:solidFill>
                <a:latin typeface="Arial"/>
                <a:cs typeface="Arial"/>
              </a:rPr>
              <a:t>:</a:t>
            </a:r>
            <a:r>
              <a:rPr sz="1200" spc="-15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0070C0"/>
                </a:solidFill>
                <a:latin typeface="Arial"/>
                <a:cs typeface="Arial"/>
              </a:rPr>
              <a:t>1</a:t>
            </a:r>
            <a:r>
              <a:rPr sz="1200" dirty="0">
                <a:solidFill>
                  <a:srgbClr val="0070C0"/>
                </a:solidFill>
                <a:latin typeface="Arial"/>
                <a:cs typeface="Arial"/>
              </a:rPr>
              <a:t>%</a:t>
            </a:r>
            <a:r>
              <a:rPr sz="1200" spc="-5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1200" spc="-15" dirty="0">
                <a:solidFill>
                  <a:srgbClr val="0070C0"/>
                </a:solidFill>
                <a:latin typeface="Arial"/>
                <a:cs typeface="Arial"/>
              </a:rPr>
              <a:t>m/m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200" spc="-5" dirty="0">
                <a:solidFill>
                  <a:srgbClr val="0070C0"/>
                </a:solidFill>
                <a:latin typeface="Arial"/>
                <a:cs typeface="Arial"/>
              </a:rPr>
              <a:t>6</a:t>
            </a:r>
            <a:r>
              <a:rPr sz="1200" dirty="0">
                <a:solidFill>
                  <a:srgbClr val="0070C0"/>
                </a:solidFill>
                <a:latin typeface="Arial"/>
                <a:cs typeface="Arial"/>
              </a:rPr>
              <a:t>0</a:t>
            </a:r>
            <a:r>
              <a:rPr sz="1200" spc="-15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0070C0"/>
                </a:solidFill>
                <a:latin typeface="Arial"/>
                <a:cs typeface="Arial"/>
              </a:rPr>
              <a:t>ºC,</a:t>
            </a:r>
            <a:r>
              <a:rPr sz="1200" spc="5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0070C0"/>
                </a:solidFill>
                <a:latin typeface="Arial"/>
                <a:cs typeface="Arial"/>
              </a:rPr>
              <a:t>7:</a:t>
            </a:r>
            <a:r>
              <a:rPr sz="1200" dirty="0">
                <a:solidFill>
                  <a:srgbClr val="0070C0"/>
                </a:solidFill>
                <a:latin typeface="Arial"/>
                <a:cs typeface="Arial"/>
              </a:rPr>
              <a:t>1 </a:t>
            </a:r>
            <a:r>
              <a:rPr sz="1200" spc="-5" dirty="0">
                <a:solidFill>
                  <a:srgbClr val="0070C0"/>
                </a:solidFill>
                <a:latin typeface="Arial"/>
                <a:cs typeface="Arial"/>
              </a:rPr>
              <a:t>metano</a:t>
            </a:r>
            <a:r>
              <a:rPr sz="1200" dirty="0">
                <a:solidFill>
                  <a:srgbClr val="0070C0"/>
                </a:solidFill>
                <a:latin typeface="Arial"/>
                <a:cs typeface="Arial"/>
              </a:rPr>
              <a:t>l</a:t>
            </a:r>
            <a:r>
              <a:rPr sz="1200" spc="-20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0070C0"/>
                </a:solidFill>
                <a:latin typeface="Arial"/>
                <a:cs typeface="Arial"/>
              </a:rPr>
              <a:t>-aceite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74839" y="6349745"/>
            <a:ext cx="9144000" cy="857250"/>
          </a:xfrm>
          <a:custGeom>
            <a:avLst/>
            <a:gdLst/>
            <a:ahLst/>
            <a:cxnLst/>
            <a:rect l="l" t="t" r="r" b="b"/>
            <a:pathLst>
              <a:path w="9144000" h="857250">
                <a:moveTo>
                  <a:pt x="0" y="0"/>
                </a:moveTo>
                <a:lnTo>
                  <a:pt x="0" y="857250"/>
                </a:lnTo>
                <a:lnTo>
                  <a:pt x="9143999" y="857250"/>
                </a:lnTo>
                <a:lnTo>
                  <a:pt x="9143999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10" dirty="0"/>
              <a:t>23</a:t>
            </a:fld>
            <a:endParaRPr spc="-1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4769">
              <a:lnSpc>
                <a:spcPct val="100000"/>
              </a:lnSpc>
            </a:pPr>
            <a:r>
              <a:rPr dirty="0"/>
              <a:t>Biodiesel:t</a:t>
            </a:r>
            <a:r>
              <a:rPr spc="-85" dirty="0"/>
              <a:t>r</a:t>
            </a:r>
            <a:r>
              <a:rPr dirty="0"/>
              <a:t>anse</a:t>
            </a:r>
            <a:r>
              <a:rPr spc="-45" dirty="0"/>
              <a:t>s</a:t>
            </a:r>
            <a:r>
              <a:rPr spc="-60" dirty="0"/>
              <a:t>t</a:t>
            </a:r>
            <a:r>
              <a:rPr dirty="0"/>
              <a:t>erifi</a:t>
            </a:r>
            <a:r>
              <a:rPr spc="-40" dirty="0"/>
              <a:t>c</a:t>
            </a:r>
            <a:r>
              <a:rPr dirty="0"/>
              <a:t>ación</a:t>
            </a:r>
          </a:p>
        </p:txBody>
      </p:sp>
      <p:sp>
        <p:nvSpPr>
          <p:cNvPr id="3" name="object 3"/>
          <p:cNvSpPr/>
          <p:nvPr/>
        </p:nvSpPr>
        <p:spPr>
          <a:xfrm>
            <a:off x="1346339" y="634745"/>
            <a:ext cx="701034" cy="7498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704967" y="563879"/>
            <a:ext cx="719488" cy="78562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767973" y="1438560"/>
            <a:ext cx="4143375" cy="1615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3695" indent="-340995">
              <a:lnSpc>
                <a:spcPct val="100000"/>
              </a:lnSpc>
              <a:buClr>
                <a:srgbClr val="0070C0"/>
              </a:buClr>
              <a:buFont typeface="Arial"/>
              <a:buChar char="•"/>
              <a:tabLst>
                <a:tab pos="354330" algn="l"/>
                <a:tab pos="2875915" algn="l"/>
              </a:tabLst>
            </a:pPr>
            <a:r>
              <a:rPr sz="2400" spc="-150" dirty="0">
                <a:solidFill>
                  <a:srgbClr val="0070C0"/>
                </a:solidFill>
                <a:latin typeface="Calibri"/>
                <a:cs typeface="Calibri"/>
              </a:rPr>
              <a:t>T</a:t>
            </a:r>
            <a:r>
              <a:rPr sz="2400" spc="-60" dirty="0">
                <a:solidFill>
                  <a:srgbClr val="0070C0"/>
                </a:solidFill>
                <a:latin typeface="Calibri"/>
                <a:cs typeface="Calibri"/>
              </a:rPr>
              <a:t>r</a:t>
            </a:r>
            <a:r>
              <a:rPr sz="2400" dirty="0">
                <a:solidFill>
                  <a:srgbClr val="0070C0"/>
                </a:solidFill>
                <a:latin typeface="Calibri"/>
                <a:cs typeface="Calibri"/>
              </a:rPr>
              <a:t>anse</a:t>
            </a:r>
            <a:r>
              <a:rPr sz="2400" spc="-35" dirty="0">
                <a:solidFill>
                  <a:srgbClr val="0070C0"/>
                </a:solidFill>
                <a:latin typeface="Calibri"/>
                <a:cs typeface="Calibri"/>
              </a:rPr>
              <a:t>st</a:t>
            </a:r>
            <a:r>
              <a:rPr sz="2400" dirty="0">
                <a:solidFill>
                  <a:srgbClr val="0070C0"/>
                </a:solidFill>
                <a:latin typeface="Calibri"/>
                <a:cs typeface="Calibri"/>
              </a:rPr>
              <a:t>erifi</a:t>
            </a:r>
            <a:r>
              <a:rPr sz="2400" spc="-25" dirty="0">
                <a:solidFill>
                  <a:srgbClr val="0070C0"/>
                </a:solidFill>
                <a:latin typeface="Calibri"/>
                <a:cs typeface="Calibri"/>
              </a:rPr>
              <a:t>c</a:t>
            </a:r>
            <a:r>
              <a:rPr sz="2400" dirty="0">
                <a:solidFill>
                  <a:srgbClr val="0070C0"/>
                </a:solidFill>
                <a:latin typeface="Calibri"/>
                <a:cs typeface="Calibri"/>
              </a:rPr>
              <a:t>ación:	</a:t>
            </a:r>
            <a:r>
              <a:rPr sz="2400" spc="-35" dirty="0">
                <a:solidFill>
                  <a:srgbClr val="0070C0"/>
                </a:solidFill>
                <a:latin typeface="Calibri"/>
                <a:cs typeface="Calibri"/>
              </a:rPr>
              <a:t>c</a:t>
            </a:r>
            <a:r>
              <a:rPr sz="2400" spc="-25" dirty="0">
                <a:solidFill>
                  <a:srgbClr val="0070C0"/>
                </a:solidFill>
                <a:latin typeface="Calibri"/>
                <a:cs typeface="Calibri"/>
              </a:rPr>
              <a:t>a</a:t>
            </a:r>
            <a:r>
              <a:rPr sz="2400" spc="-45" dirty="0">
                <a:solidFill>
                  <a:srgbClr val="0070C0"/>
                </a:solidFill>
                <a:latin typeface="Calibri"/>
                <a:cs typeface="Calibri"/>
              </a:rPr>
              <a:t>t</a:t>
            </a:r>
            <a:r>
              <a:rPr sz="2400" dirty="0">
                <a:solidFill>
                  <a:srgbClr val="0070C0"/>
                </a:solidFill>
                <a:latin typeface="Calibri"/>
                <a:cs typeface="Calibri"/>
              </a:rPr>
              <a:t>a</a:t>
            </a:r>
            <a:r>
              <a:rPr sz="2400" spc="-5" dirty="0">
                <a:solidFill>
                  <a:srgbClr val="0070C0"/>
                </a:solidFill>
                <a:latin typeface="Calibri"/>
                <a:cs typeface="Calibri"/>
              </a:rPr>
              <a:t>lisis</a:t>
            </a:r>
            <a:endParaRPr sz="2400">
              <a:latin typeface="Calibri"/>
              <a:cs typeface="Calibri"/>
            </a:endParaRPr>
          </a:p>
          <a:p>
            <a:pPr marL="753745" lvl="1" indent="-283845">
              <a:lnSpc>
                <a:spcPct val="100000"/>
              </a:lnSpc>
              <a:spcBef>
                <a:spcPts val="15"/>
              </a:spcBef>
              <a:buClr>
                <a:srgbClr val="0070C0"/>
              </a:buClr>
              <a:buFont typeface="Arial"/>
              <a:buChar char="–"/>
              <a:tabLst>
                <a:tab pos="754380" algn="l"/>
              </a:tabLst>
            </a:pPr>
            <a:r>
              <a:rPr sz="2000" spc="-15" dirty="0">
                <a:solidFill>
                  <a:srgbClr val="0070C0"/>
                </a:solidFill>
                <a:latin typeface="Calibri"/>
                <a:cs typeface="Calibri"/>
              </a:rPr>
              <a:t>Enzim</a:t>
            </a:r>
            <a:r>
              <a:rPr sz="2000" spc="-25" dirty="0">
                <a:solidFill>
                  <a:srgbClr val="0070C0"/>
                </a:solidFill>
                <a:latin typeface="Calibri"/>
                <a:cs typeface="Calibri"/>
              </a:rPr>
              <a:t>á</a:t>
            </a:r>
            <a:r>
              <a:rPr sz="2000" spc="-15" dirty="0">
                <a:solidFill>
                  <a:srgbClr val="0070C0"/>
                </a:solidFill>
                <a:latin typeface="Calibri"/>
                <a:cs typeface="Calibri"/>
              </a:rPr>
              <a:t>ti</a:t>
            </a:r>
            <a:r>
              <a:rPr sz="2000" spc="-30" dirty="0">
                <a:solidFill>
                  <a:srgbClr val="0070C0"/>
                </a:solidFill>
                <a:latin typeface="Calibri"/>
                <a:cs typeface="Calibri"/>
              </a:rPr>
              <a:t>c</a:t>
            </a:r>
            <a:r>
              <a:rPr sz="2000" spc="-10" dirty="0">
                <a:solidFill>
                  <a:srgbClr val="0070C0"/>
                </a:solidFill>
                <a:latin typeface="Calibri"/>
                <a:cs typeface="Calibri"/>
              </a:rPr>
              <a:t>a:</a:t>
            </a:r>
            <a:r>
              <a:rPr sz="2000" spc="1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0070C0"/>
                </a:solidFill>
                <a:latin typeface="Calibri"/>
                <a:cs typeface="Calibri"/>
              </a:rPr>
              <a:t>lipas</a:t>
            </a:r>
            <a:r>
              <a:rPr sz="2000" dirty="0">
                <a:solidFill>
                  <a:srgbClr val="0070C0"/>
                </a:solidFill>
                <a:latin typeface="Calibri"/>
                <a:cs typeface="Calibri"/>
              </a:rPr>
              <a:t>a</a:t>
            </a:r>
            <a:r>
              <a:rPr sz="2000" spc="-10" dirty="0">
                <a:solidFill>
                  <a:srgbClr val="0070C0"/>
                </a:solidFill>
                <a:latin typeface="Calibri"/>
                <a:cs typeface="Calibri"/>
              </a:rPr>
              <a:t>s</a:t>
            </a:r>
            <a:r>
              <a:rPr sz="2000" spc="2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0070C0"/>
                </a:solidFill>
                <a:latin typeface="Calibri"/>
                <a:cs typeface="Calibri"/>
              </a:rPr>
              <a:t>inmovili</a:t>
            </a:r>
            <a:r>
              <a:rPr sz="2000" spc="-35" dirty="0">
                <a:solidFill>
                  <a:srgbClr val="0070C0"/>
                </a:solidFill>
                <a:latin typeface="Calibri"/>
                <a:cs typeface="Calibri"/>
              </a:rPr>
              <a:t>z</a:t>
            </a:r>
            <a:r>
              <a:rPr sz="2000" spc="-15" dirty="0">
                <a:solidFill>
                  <a:srgbClr val="0070C0"/>
                </a:solidFill>
                <a:latin typeface="Calibri"/>
                <a:cs typeface="Calibri"/>
              </a:rPr>
              <a:t>ad</a:t>
            </a:r>
            <a:r>
              <a:rPr sz="2000" spc="-5" dirty="0">
                <a:solidFill>
                  <a:srgbClr val="0070C0"/>
                </a:solidFill>
                <a:latin typeface="Calibri"/>
                <a:cs typeface="Calibri"/>
              </a:rPr>
              <a:t>a</a:t>
            </a:r>
            <a:r>
              <a:rPr sz="2000" spc="-10" dirty="0">
                <a:solidFill>
                  <a:srgbClr val="0070C0"/>
                </a:solidFill>
                <a:latin typeface="Calibri"/>
                <a:cs typeface="Calibri"/>
              </a:rPr>
              <a:t>s</a:t>
            </a:r>
            <a:endParaRPr sz="2000">
              <a:latin typeface="Calibri"/>
              <a:cs typeface="Calibri"/>
            </a:endParaRPr>
          </a:p>
          <a:p>
            <a:pPr marL="1153795" lvl="2" indent="-226695">
              <a:lnSpc>
                <a:spcPct val="100000"/>
              </a:lnSpc>
              <a:spcBef>
                <a:spcPts val="15"/>
              </a:spcBef>
              <a:buClr>
                <a:srgbClr val="0070C0"/>
              </a:buClr>
              <a:buFont typeface="Arial"/>
              <a:buChar char="•"/>
              <a:tabLst>
                <a:tab pos="1154430" algn="l"/>
              </a:tabLst>
            </a:pPr>
            <a:r>
              <a:rPr sz="1600" i="1" spc="-5" dirty="0">
                <a:solidFill>
                  <a:srgbClr val="0070C0"/>
                </a:solidFill>
                <a:latin typeface="Calibri"/>
                <a:cs typeface="Calibri"/>
              </a:rPr>
              <a:t>Candid</a:t>
            </a:r>
            <a:r>
              <a:rPr sz="1600" i="1" dirty="0">
                <a:solidFill>
                  <a:srgbClr val="0070C0"/>
                </a:solidFill>
                <a:latin typeface="Calibri"/>
                <a:cs typeface="Calibri"/>
              </a:rPr>
              <a:t>a </a:t>
            </a:r>
            <a:r>
              <a:rPr sz="1600" i="1" spc="-5" dirty="0">
                <a:solidFill>
                  <a:srgbClr val="0070C0"/>
                </a:solidFill>
                <a:latin typeface="Calibri"/>
                <a:cs typeface="Calibri"/>
              </a:rPr>
              <a:t>rugosa</a:t>
            </a:r>
            <a:endParaRPr sz="1600">
              <a:latin typeface="Calibri"/>
              <a:cs typeface="Calibri"/>
            </a:endParaRPr>
          </a:p>
          <a:p>
            <a:pPr marL="1153795" lvl="2" indent="-226695">
              <a:lnSpc>
                <a:spcPct val="100000"/>
              </a:lnSpc>
              <a:buClr>
                <a:srgbClr val="0070C0"/>
              </a:buClr>
              <a:buFont typeface="Arial"/>
              <a:buChar char="•"/>
              <a:tabLst>
                <a:tab pos="1154430" algn="l"/>
              </a:tabLst>
            </a:pPr>
            <a:r>
              <a:rPr sz="1600" i="1" spc="-5" dirty="0">
                <a:solidFill>
                  <a:srgbClr val="0070C0"/>
                </a:solidFill>
                <a:latin typeface="Calibri"/>
                <a:cs typeface="Calibri"/>
              </a:rPr>
              <a:t>Rhi</a:t>
            </a:r>
            <a:r>
              <a:rPr sz="1600" i="1" spc="-30" dirty="0">
                <a:solidFill>
                  <a:srgbClr val="0070C0"/>
                </a:solidFill>
                <a:latin typeface="Calibri"/>
                <a:cs typeface="Calibri"/>
              </a:rPr>
              <a:t>z</a:t>
            </a:r>
            <a:r>
              <a:rPr sz="1600" i="1" spc="-5" dirty="0">
                <a:solidFill>
                  <a:srgbClr val="0070C0"/>
                </a:solidFill>
                <a:latin typeface="Calibri"/>
                <a:cs typeface="Calibri"/>
              </a:rPr>
              <a:t>opu</a:t>
            </a:r>
            <a:r>
              <a:rPr sz="1600" i="1" dirty="0">
                <a:solidFill>
                  <a:srgbClr val="0070C0"/>
                </a:solidFill>
                <a:latin typeface="Calibri"/>
                <a:cs typeface="Calibri"/>
              </a:rPr>
              <a:t>s</a:t>
            </a:r>
            <a:r>
              <a:rPr sz="1600" i="1" spc="1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1600" i="1" spc="-5" dirty="0">
                <a:solidFill>
                  <a:srgbClr val="0070C0"/>
                </a:solidFill>
                <a:latin typeface="Calibri"/>
                <a:cs typeface="Calibri"/>
              </a:rPr>
              <a:t>o</a:t>
            </a:r>
            <a:r>
              <a:rPr sz="1600" i="1" spc="5" dirty="0">
                <a:solidFill>
                  <a:srgbClr val="0070C0"/>
                </a:solidFill>
                <a:latin typeface="Calibri"/>
                <a:cs typeface="Calibri"/>
              </a:rPr>
              <a:t>r</a:t>
            </a:r>
            <a:r>
              <a:rPr sz="1600" i="1" spc="-5" dirty="0">
                <a:solidFill>
                  <a:srgbClr val="0070C0"/>
                </a:solidFill>
                <a:latin typeface="Calibri"/>
                <a:cs typeface="Calibri"/>
              </a:rPr>
              <a:t>y</a:t>
            </a:r>
            <a:r>
              <a:rPr sz="1600" i="1" spc="-35" dirty="0">
                <a:solidFill>
                  <a:srgbClr val="0070C0"/>
                </a:solidFill>
                <a:latin typeface="Calibri"/>
                <a:cs typeface="Calibri"/>
              </a:rPr>
              <a:t>z</a:t>
            </a:r>
            <a:r>
              <a:rPr sz="1600" i="1" spc="-5" dirty="0">
                <a:solidFill>
                  <a:srgbClr val="0070C0"/>
                </a:solidFill>
                <a:latin typeface="Calibri"/>
                <a:cs typeface="Calibri"/>
              </a:rPr>
              <a:t>ae</a:t>
            </a:r>
            <a:endParaRPr sz="1600">
              <a:latin typeface="Calibri"/>
              <a:cs typeface="Calibri"/>
            </a:endParaRPr>
          </a:p>
          <a:p>
            <a:pPr marL="1153795" lvl="2" indent="-226695">
              <a:lnSpc>
                <a:spcPct val="100000"/>
              </a:lnSpc>
              <a:buClr>
                <a:srgbClr val="0070C0"/>
              </a:buClr>
              <a:buFont typeface="Arial"/>
              <a:buChar char="•"/>
              <a:tabLst>
                <a:tab pos="1154430" algn="l"/>
              </a:tabLst>
            </a:pPr>
            <a:r>
              <a:rPr sz="1600" i="1" spc="-5" dirty="0">
                <a:solidFill>
                  <a:srgbClr val="0070C0"/>
                </a:solidFill>
                <a:latin typeface="Calibri"/>
                <a:cs typeface="Calibri"/>
              </a:rPr>
              <a:t>Candid</a:t>
            </a:r>
            <a:r>
              <a:rPr sz="1600" i="1" dirty="0">
                <a:solidFill>
                  <a:srgbClr val="0070C0"/>
                </a:solidFill>
                <a:latin typeface="Calibri"/>
                <a:cs typeface="Calibri"/>
              </a:rPr>
              <a:t>a </a:t>
            </a:r>
            <a:r>
              <a:rPr sz="1600" i="1" spc="-5" dirty="0">
                <a:solidFill>
                  <a:srgbClr val="0070C0"/>
                </a:solidFill>
                <a:latin typeface="Calibri"/>
                <a:cs typeface="Calibri"/>
              </a:rPr>
              <a:t>a</a:t>
            </a:r>
            <a:r>
              <a:rPr sz="1600" i="1" spc="-25" dirty="0">
                <a:solidFill>
                  <a:srgbClr val="0070C0"/>
                </a:solidFill>
                <a:latin typeface="Calibri"/>
                <a:cs typeface="Calibri"/>
              </a:rPr>
              <a:t>n</a:t>
            </a:r>
            <a:r>
              <a:rPr sz="1600" i="1" spc="-30" dirty="0">
                <a:solidFill>
                  <a:srgbClr val="0070C0"/>
                </a:solidFill>
                <a:latin typeface="Calibri"/>
                <a:cs typeface="Calibri"/>
              </a:rPr>
              <a:t>t</a:t>
            </a:r>
            <a:r>
              <a:rPr sz="1600" i="1" spc="-5" dirty="0">
                <a:solidFill>
                  <a:srgbClr val="0070C0"/>
                </a:solidFill>
                <a:latin typeface="Calibri"/>
                <a:cs typeface="Calibri"/>
              </a:rPr>
              <a:t>arcti</a:t>
            </a:r>
            <a:r>
              <a:rPr sz="1600" i="1" spc="-15" dirty="0">
                <a:solidFill>
                  <a:srgbClr val="0070C0"/>
                </a:solidFill>
                <a:latin typeface="Calibri"/>
                <a:cs typeface="Calibri"/>
              </a:rPr>
              <a:t>c</a:t>
            </a:r>
            <a:r>
              <a:rPr sz="1600" i="1" dirty="0">
                <a:solidFill>
                  <a:srgbClr val="0070C0"/>
                </a:solidFill>
                <a:latin typeface="Calibri"/>
                <a:cs typeface="Calibri"/>
              </a:rPr>
              <a:t>a</a:t>
            </a:r>
            <a:endParaRPr sz="1600">
              <a:latin typeface="Calibri"/>
              <a:cs typeface="Calibri"/>
            </a:endParaRPr>
          </a:p>
          <a:p>
            <a:pPr marL="1153795" lvl="2" indent="-226695">
              <a:lnSpc>
                <a:spcPct val="100000"/>
              </a:lnSpc>
              <a:buClr>
                <a:srgbClr val="0070C0"/>
              </a:buClr>
              <a:buFont typeface="Arial"/>
              <a:buChar char="•"/>
              <a:tabLst>
                <a:tab pos="1154430" algn="l"/>
              </a:tabLst>
            </a:pPr>
            <a:r>
              <a:rPr sz="1600" i="1" spc="-5" dirty="0">
                <a:solidFill>
                  <a:srgbClr val="0070C0"/>
                </a:solidFill>
                <a:latin typeface="Calibri"/>
                <a:cs typeface="Calibri"/>
              </a:rPr>
              <a:t>Psudomona</a:t>
            </a:r>
            <a:r>
              <a:rPr sz="1600" i="1" dirty="0">
                <a:solidFill>
                  <a:srgbClr val="0070C0"/>
                </a:solidFill>
                <a:latin typeface="Calibri"/>
                <a:cs typeface="Calibri"/>
              </a:rPr>
              <a:t>s</a:t>
            </a:r>
            <a:r>
              <a:rPr sz="1600" i="1" spc="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1600" i="1" spc="-15" dirty="0">
                <a:solidFill>
                  <a:srgbClr val="0070C0"/>
                </a:solidFill>
                <a:latin typeface="Calibri"/>
                <a:cs typeface="Calibri"/>
              </a:rPr>
              <a:t>c</a:t>
            </a:r>
            <a:r>
              <a:rPr sz="1600" i="1" dirty="0">
                <a:solidFill>
                  <a:srgbClr val="0070C0"/>
                </a:solidFill>
                <a:latin typeface="Calibri"/>
                <a:cs typeface="Calibri"/>
              </a:rPr>
              <a:t>e</a:t>
            </a:r>
            <a:r>
              <a:rPr sz="1600" i="1" spc="-5" dirty="0">
                <a:solidFill>
                  <a:srgbClr val="0070C0"/>
                </a:solidFill>
                <a:latin typeface="Calibri"/>
                <a:cs typeface="Calibri"/>
              </a:rPr>
              <a:t>pa</a:t>
            </a:r>
            <a:r>
              <a:rPr sz="1600" i="1" spc="-15" dirty="0">
                <a:solidFill>
                  <a:srgbClr val="0070C0"/>
                </a:solidFill>
                <a:latin typeface="Calibri"/>
                <a:cs typeface="Calibri"/>
              </a:rPr>
              <a:t>c</a:t>
            </a:r>
            <a:r>
              <a:rPr sz="1600" i="1" dirty="0">
                <a:solidFill>
                  <a:srgbClr val="0070C0"/>
                </a:solidFill>
                <a:latin typeface="Calibri"/>
                <a:cs typeface="Calibri"/>
              </a:rPr>
              <a:t>ea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061089" y="2564130"/>
            <a:ext cx="4428737" cy="343204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10" dirty="0"/>
              <a:t>24</a:t>
            </a:fld>
            <a:endParaRPr spc="-1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Biodiesel:</a:t>
            </a:r>
            <a:r>
              <a:rPr spc="-25" dirty="0"/>
              <a:t> </a:t>
            </a:r>
            <a:r>
              <a:rPr spc="-20" dirty="0"/>
              <a:t>t</a:t>
            </a:r>
            <a:r>
              <a:rPr spc="-90" dirty="0"/>
              <a:t>r</a:t>
            </a:r>
            <a:r>
              <a:rPr spc="-5" dirty="0"/>
              <a:t>anse</a:t>
            </a:r>
            <a:r>
              <a:rPr spc="-45" dirty="0"/>
              <a:t>s</a:t>
            </a:r>
            <a:r>
              <a:rPr spc="-55" dirty="0"/>
              <a:t>t</a:t>
            </a:r>
            <a:r>
              <a:rPr dirty="0"/>
              <a:t>erifi</a:t>
            </a:r>
            <a:r>
              <a:rPr spc="-40" dirty="0"/>
              <a:t>c</a:t>
            </a:r>
            <a:r>
              <a:rPr spc="-5" dirty="0"/>
              <a:t>ación</a:t>
            </a:r>
          </a:p>
        </p:txBody>
      </p:sp>
      <p:sp>
        <p:nvSpPr>
          <p:cNvPr id="3" name="object 3"/>
          <p:cNvSpPr/>
          <p:nvPr/>
        </p:nvSpPr>
        <p:spPr>
          <a:xfrm>
            <a:off x="1346339" y="634745"/>
            <a:ext cx="701034" cy="7498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704967" y="563879"/>
            <a:ext cx="719488" cy="78562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767973" y="1425860"/>
            <a:ext cx="4568190" cy="9188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3695" marR="5080" indent="-340995">
              <a:lnSpc>
                <a:spcPts val="2300"/>
              </a:lnSpc>
              <a:buClr>
                <a:srgbClr val="0070C0"/>
              </a:buClr>
              <a:buFont typeface="Arial"/>
              <a:buChar char="•"/>
              <a:tabLst>
                <a:tab pos="354330" algn="l"/>
                <a:tab pos="2953385" algn="l"/>
              </a:tabLst>
            </a:pPr>
            <a:r>
              <a:rPr sz="2400" spc="-155" dirty="0">
                <a:solidFill>
                  <a:srgbClr val="0070C0"/>
                </a:solidFill>
                <a:latin typeface="Calibri"/>
                <a:cs typeface="Calibri"/>
              </a:rPr>
              <a:t>T</a:t>
            </a:r>
            <a:r>
              <a:rPr sz="2400" spc="-60" dirty="0">
                <a:solidFill>
                  <a:srgbClr val="0070C0"/>
                </a:solidFill>
                <a:latin typeface="Calibri"/>
                <a:cs typeface="Calibri"/>
              </a:rPr>
              <a:t>r</a:t>
            </a:r>
            <a:r>
              <a:rPr sz="2400" dirty="0">
                <a:solidFill>
                  <a:srgbClr val="0070C0"/>
                </a:solidFill>
                <a:latin typeface="Calibri"/>
                <a:cs typeface="Calibri"/>
              </a:rPr>
              <a:t>anse</a:t>
            </a:r>
            <a:r>
              <a:rPr sz="2400" spc="-35" dirty="0">
                <a:solidFill>
                  <a:srgbClr val="0070C0"/>
                </a:solidFill>
                <a:latin typeface="Calibri"/>
                <a:cs typeface="Calibri"/>
              </a:rPr>
              <a:t>st</a:t>
            </a:r>
            <a:r>
              <a:rPr sz="2400" dirty="0">
                <a:solidFill>
                  <a:srgbClr val="0070C0"/>
                </a:solidFill>
                <a:latin typeface="Calibri"/>
                <a:cs typeface="Calibri"/>
              </a:rPr>
              <a:t>erifi</a:t>
            </a:r>
            <a:r>
              <a:rPr sz="2400" spc="-25" dirty="0">
                <a:solidFill>
                  <a:srgbClr val="0070C0"/>
                </a:solidFill>
                <a:latin typeface="Calibri"/>
                <a:cs typeface="Calibri"/>
              </a:rPr>
              <a:t>c</a:t>
            </a:r>
            <a:r>
              <a:rPr sz="2400" dirty="0">
                <a:solidFill>
                  <a:srgbClr val="0070C0"/>
                </a:solidFill>
                <a:latin typeface="Calibri"/>
                <a:cs typeface="Calibri"/>
              </a:rPr>
              <a:t>ación:	</a:t>
            </a:r>
            <a:r>
              <a:rPr sz="2400" spc="-45" dirty="0">
                <a:solidFill>
                  <a:srgbClr val="0070C0"/>
                </a:solidFill>
                <a:latin typeface="Calibri"/>
                <a:cs typeface="Calibri"/>
              </a:rPr>
              <a:t>c</a:t>
            </a:r>
            <a:r>
              <a:rPr sz="2400" spc="-10" dirty="0">
                <a:solidFill>
                  <a:srgbClr val="0070C0"/>
                </a:solidFill>
                <a:latin typeface="Calibri"/>
                <a:cs typeface="Calibri"/>
              </a:rPr>
              <a:t>o</a:t>
            </a:r>
            <a:r>
              <a:rPr sz="2400" spc="-15" dirty="0">
                <a:solidFill>
                  <a:srgbClr val="0070C0"/>
                </a:solidFill>
                <a:latin typeface="Calibri"/>
                <a:cs typeface="Calibri"/>
              </a:rPr>
              <a:t>mpa</a:t>
            </a:r>
            <a:r>
              <a:rPr sz="2400" spc="-65" dirty="0">
                <a:solidFill>
                  <a:srgbClr val="0070C0"/>
                </a:solidFill>
                <a:latin typeface="Calibri"/>
                <a:cs typeface="Calibri"/>
              </a:rPr>
              <a:t>r</a:t>
            </a:r>
            <a:r>
              <a:rPr sz="2400" dirty="0">
                <a:solidFill>
                  <a:srgbClr val="0070C0"/>
                </a:solidFill>
                <a:latin typeface="Calibri"/>
                <a:cs typeface="Calibri"/>
              </a:rPr>
              <a:t>ación </a:t>
            </a:r>
            <a:r>
              <a:rPr sz="2400" spc="-5" dirty="0">
                <a:solidFill>
                  <a:srgbClr val="0070C0"/>
                </a:solidFill>
                <a:latin typeface="Calibri"/>
                <a:cs typeface="Calibri"/>
              </a:rPr>
              <a:t>bási</a:t>
            </a:r>
            <a:r>
              <a:rPr sz="2400" spc="-20" dirty="0">
                <a:solidFill>
                  <a:srgbClr val="0070C0"/>
                </a:solidFill>
                <a:latin typeface="Calibri"/>
                <a:cs typeface="Calibri"/>
              </a:rPr>
              <a:t>c</a:t>
            </a:r>
            <a:r>
              <a:rPr sz="2400" dirty="0">
                <a:solidFill>
                  <a:srgbClr val="0070C0"/>
                </a:solidFill>
                <a:latin typeface="Calibri"/>
                <a:cs typeface="Calibri"/>
              </a:rPr>
              <a:t>a</a:t>
            </a:r>
            <a:r>
              <a:rPr sz="2400" spc="-15" dirty="0">
                <a:solidFill>
                  <a:srgbClr val="0070C0"/>
                </a:solidFill>
                <a:latin typeface="Calibri"/>
                <a:cs typeface="Calibri"/>
              </a:rPr>
              <a:t> y</a:t>
            </a:r>
            <a:r>
              <a:rPr sz="2400" spc="-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70C0"/>
                </a:solidFill>
                <a:latin typeface="Calibri"/>
                <a:cs typeface="Calibri"/>
              </a:rPr>
              <a:t>enzim</a:t>
            </a:r>
            <a:r>
              <a:rPr sz="2400" spc="-30" dirty="0">
                <a:solidFill>
                  <a:srgbClr val="0070C0"/>
                </a:solidFill>
                <a:latin typeface="Calibri"/>
                <a:cs typeface="Calibri"/>
              </a:rPr>
              <a:t>á</a:t>
            </a:r>
            <a:r>
              <a:rPr sz="2400" dirty="0">
                <a:solidFill>
                  <a:srgbClr val="0070C0"/>
                </a:solidFill>
                <a:latin typeface="Calibri"/>
                <a:cs typeface="Calibri"/>
              </a:rPr>
              <a:t>ti</a:t>
            </a:r>
            <a:r>
              <a:rPr sz="2400" spc="-20" dirty="0">
                <a:solidFill>
                  <a:srgbClr val="0070C0"/>
                </a:solidFill>
                <a:latin typeface="Calibri"/>
                <a:cs typeface="Calibri"/>
              </a:rPr>
              <a:t>c</a:t>
            </a:r>
            <a:r>
              <a:rPr sz="2400" dirty="0">
                <a:solidFill>
                  <a:srgbClr val="0070C0"/>
                </a:solidFill>
                <a:latin typeface="Calibri"/>
                <a:cs typeface="Calibri"/>
              </a:rPr>
              <a:t>a</a:t>
            </a:r>
            <a:endParaRPr sz="2400">
              <a:latin typeface="Calibri"/>
              <a:cs typeface="Calibri"/>
            </a:endParaRPr>
          </a:p>
          <a:p>
            <a:pPr marL="451484">
              <a:lnSpc>
                <a:spcPct val="100000"/>
              </a:lnSpc>
              <a:spcBef>
                <a:spcPts val="825"/>
              </a:spcBef>
              <a:tabLst>
                <a:tab pos="2567940" algn="l"/>
              </a:tabLst>
            </a:pPr>
            <a:r>
              <a:rPr sz="1250" b="1" i="1" dirty="0">
                <a:latin typeface="Times New Roman"/>
                <a:cs typeface="Times New Roman"/>
              </a:rPr>
              <a:t>Catá</a:t>
            </a:r>
            <a:r>
              <a:rPr sz="1250" b="1" i="1" spc="10" dirty="0">
                <a:latin typeface="Times New Roman"/>
                <a:cs typeface="Times New Roman"/>
              </a:rPr>
              <a:t>l</a:t>
            </a:r>
            <a:r>
              <a:rPr sz="1250" b="1" i="1" spc="-5" dirty="0">
                <a:latin typeface="Times New Roman"/>
                <a:cs typeface="Times New Roman"/>
              </a:rPr>
              <a:t>isi</a:t>
            </a:r>
            <a:r>
              <a:rPr sz="1250" b="1" i="1" dirty="0">
                <a:latin typeface="Times New Roman"/>
                <a:cs typeface="Times New Roman"/>
              </a:rPr>
              <a:t>s á</a:t>
            </a:r>
            <a:r>
              <a:rPr sz="1250" b="1" i="1" spc="10" dirty="0">
                <a:latin typeface="Times New Roman"/>
                <a:cs typeface="Times New Roman"/>
              </a:rPr>
              <a:t>c</a:t>
            </a:r>
            <a:r>
              <a:rPr sz="1250" b="1" i="1" spc="-5" dirty="0">
                <a:latin typeface="Times New Roman"/>
                <a:cs typeface="Times New Roman"/>
              </a:rPr>
              <a:t>id</a:t>
            </a:r>
            <a:r>
              <a:rPr sz="1250" b="1" i="1" spc="5" dirty="0">
                <a:latin typeface="Times New Roman"/>
                <a:cs typeface="Times New Roman"/>
              </a:rPr>
              <a:t>a</a:t>
            </a:r>
            <a:r>
              <a:rPr sz="1250" b="1" i="1" dirty="0">
                <a:latin typeface="Times New Roman"/>
                <a:cs typeface="Times New Roman"/>
              </a:rPr>
              <a:t>	</a:t>
            </a:r>
            <a:r>
              <a:rPr sz="1250" b="1" i="1" spc="-5" dirty="0">
                <a:latin typeface="Times New Roman"/>
                <a:cs typeface="Times New Roman"/>
              </a:rPr>
              <a:t>C</a:t>
            </a:r>
            <a:r>
              <a:rPr sz="1250" b="1" i="1" dirty="0">
                <a:latin typeface="Times New Roman"/>
                <a:cs typeface="Times New Roman"/>
              </a:rPr>
              <a:t>atá</a:t>
            </a:r>
            <a:r>
              <a:rPr sz="1250" b="1" i="1" spc="10" dirty="0">
                <a:latin typeface="Times New Roman"/>
                <a:cs typeface="Times New Roman"/>
              </a:rPr>
              <a:t>l</a:t>
            </a:r>
            <a:r>
              <a:rPr sz="1250" b="1" i="1" spc="-5" dirty="0">
                <a:latin typeface="Times New Roman"/>
                <a:cs typeface="Times New Roman"/>
              </a:rPr>
              <a:t>isi</a:t>
            </a:r>
            <a:r>
              <a:rPr sz="1250" b="1" i="1" dirty="0">
                <a:latin typeface="Times New Roman"/>
                <a:cs typeface="Times New Roman"/>
              </a:rPr>
              <a:t>s b</a:t>
            </a:r>
            <a:r>
              <a:rPr sz="1250" b="1" i="1" spc="15" dirty="0">
                <a:latin typeface="Times New Roman"/>
                <a:cs typeface="Times New Roman"/>
              </a:rPr>
              <a:t>á</a:t>
            </a:r>
            <a:r>
              <a:rPr sz="1250" b="1" i="1" spc="-5" dirty="0">
                <a:latin typeface="Times New Roman"/>
                <a:cs typeface="Times New Roman"/>
              </a:rPr>
              <a:t>si</a:t>
            </a:r>
            <a:r>
              <a:rPr sz="1250" b="1" i="1" spc="10" dirty="0">
                <a:latin typeface="Times New Roman"/>
                <a:cs typeface="Times New Roman"/>
              </a:rPr>
              <a:t>c</a:t>
            </a:r>
            <a:r>
              <a:rPr sz="1250" b="1" i="1" spc="5" dirty="0">
                <a:latin typeface="Times New Roman"/>
                <a:cs typeface="Times New Roman"/>
              </a:rPr>
              <a:t>a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438271" y="1444244"/>
            <a:ext cx="1600200" cy="9004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7790">
              <a:lnSpc>
                <a:spcPct val="100000"/>
              </a:lnSpc>
              <a:tabLst>
                <a:tab pos="624840" algn="l"/>
              </a:tabLst>
            </a:pPr>
            <a:r>
              <a:rPr sz="2400" spc="-5" dirty="0">
                <a:solidFill>
                  <a:srgbClr val="0070C0"/>
                </a:solidFill>
                <a:latin typeface="Calibri"/>
                <a:cs typeface="Calibri"/>
              </a:rPr>
              <a:t>d</a:t>
            </a:r>
            <a:r>
              <a:rPr sz="2400" spc="-15" dirty="0">
                <a:solidFill>
                  <a:srgbClr val="0070C0"/>
                </a:solidFill>
                <a:latin typeface="Calibri"/>
                <a:cs typeface="Calibri"/>
              </a:rPr>
              <a:t>e</a:t>
            </a:r>
            <a:r>
              <a:rPr sz="2400" dirty="0">
                <a:solidFill>
                  <a:srgbClr val="0070C0"/>
                </a:solidFill>
                <a:latin typeface="Calibri"/>
                <a:cs typeface="Calibri"/>
              </a:rPr>
              <a:t>	</a:t>
            </a:r>
            <a:r>
              <a:rPr sz="2400" spc="-35" dirty="0">
                <a:solidFill>
                  <a:srgbClr val="0070C0"/>
                </a:solidFill>
                <a:latin typeface="Calibri"/>
                <a:cs typeface="Calibri"/>
              </a:rPr>
              <a:t>c</a:t>
            </a:r>
            <a:r>
              <a:rPr sz="2400" spc="-25" dirty="0">
                <a:solidFill>
                  <a:srgbClr val="0070C0"/>
                </a:solidFill>
                <a:latin typeface="Calibri"/>
                <a:cs typeface="Calibri"/>
              </a:rPr>
              <a:t>a</a:t>
            </a:r>
            <a:r>
              <a:rPr sz="2400" spc="-50" dirty="0">
                <a:solidFill>
                  <a:srgbClr val="0070C0"/>
                </a:solidFill>
                <a:latin typeface="Calibri"/>
                <a:cs typeface="Calibri"/>
              </a:rPr>
              <a:t>t</a:t>
            </a:r>
            <a:r>
              <a:rPr sz="2400" dirty="0">
                <a:solidFill>
                  <a:srgbClr val="0070C0"/>
                </a:solidFill>
                <a:latin typeface="Calibri"/>
                <a:cs typeface="Calibri"/>
              </a:rPr>
              <a:t>álisis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7"/>
              </a:spcBef>
            </a:pPr>
            <a:endParaRPr sz="27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250" b="1" i="1" spc="-5" dirty="0">
                <a:latin typeface="Times New Roman"/>
                <a:cs typeface="Times New Roman"/>
              </a:rPr>
              <a:t>C</a:t>
            </a:r>
            <a:r>
              <a:rPr sz="1250" b="1" i="1" dirty="0">
                <a:latin typeface="Times New Roman"/>
                <a:cs typeface="Times New Roman"/>
              </a:rPr>
              <a:t>atá</a:t>
            </a:r>
            <a:r>
              <a:rPr sz="1250" b="1" i="1" spc="5" dirty="0">
                <a:latin typeface="Times New Roman"/>
                <a:cs typeface="Times New Roman"/>
              </a:rPr>
              <a:t>l</a:t>
            </a:r>
            <a:r>
              <a:rPr sz="1250" b="1" i="1" spc="-5" dirty="0">
                <a:latin typeface="Times New Roman"/>
                <a:cs typeface="Times New Roman"/>
              </a:rPr>
              <a:t>isi</a:t>
            </a:r>
            <a:r>
              <a:rPr sz="1250" b="1" i="1" dirty="0">
                <a:latin typeface="Times New Roman"/>
                <a:cs typeface="Times New Roman"/>
              </a:rPr>
              <a:t>s</a:t>
            </a:r>
            <a:r>
              <a:rPr sz="1250" b="1" i="1" spc="-5" dirty="0">
                <a:latin typeface="Times New Roman"/>
                <a:cs typeface="Times New Roman"/>
              </a:rPr>
              <a:t> </a:t>
            </a:r>
            <a:r>
              <a:rPr sz="1250" b="1" i="1" spc="15" dirty="0">
                <a:latin typeface="Times New Roman"/>
                <a:cs typeface="Times New Roman"/>
              </a:rPr>
              <a:t>e</a:t>
            </a:r>
            <a:r>
              <a:rPr sz="1250" b="1" i="1" spc="10" dirty="0">
                <a:latin typeface="Times New Roman"/>
                <a:cs typeface="Times New Roman"/>
              </a:rPr>
              <a:t>n</a:t>
            </a:r>
            <a:r>
              <a:rPr sz="1250" b="1" i="1" spc="-5" dirty="0">
                <a:latin typeface="Times New Roman"/>
                <a:cs typeface="Times New Roman"/>
              </a:rPr>
              <a:t>zi</a:t>
            </a:r>
            <a:r>
              <a:rPr sz="1250" b="1" i="1" spc="10" dirty="0">
                <a:latin typeface="Times New Roman"/>
                <a:cs typeface="Times New Roman"/>
              </a:rPr>
              <a:t>m</a:t>
            </a:r>
            <a:r>
              <a:rPr sz="1250" b="1" i="1" spc="5" dirty="0">
                <a:latin typeface="Times New Roman"/>
                <a:cs typeface="Times New Roman"/>
              </a:rPr>
              <a:t>á</a:t>
            </a:r>
            <a:r>
              <a:rPr sz="1250" b="1" i="1" spc="-5" dirty="0">
                <a:latin typeface="Times New Roman"/>
                <a:cs typeface="Times New Roman"/>
              </a:rPr>
              <a:t>ti</a:t>
            </a:r>
            <a:r>
              <a:rPr sz="1250" b="1" i="1" spc="10" dirty="0">
                <a:latin typeface="Times New Roman"/>
                <a:cs typeface="Times New Roman"/>
              </a:rPr>
              <a:t>c</a:t>
            </a:r>
            <a:r>
              <a:rPr sz="1250" b="1" i="1" spc="5" dirty="0">
                <a:latin typeface="Times New Roman"/>
                <a:cs typeface="Times New Roman"/>
              </a:rPr>
              <a:t>a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227112" y="1444244"/>
            <a:ext cx="753110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solidFill>
                  <a:srgbClr val="0070C0"/>
                </a:solidFill>
                <a:latin typeface="Calibri"/>
                <a:cs typeface="Calibri"/>
              </a:rPr>
              <a:t>ácida,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132723" y="2142363"/>
            <a:ext cx="6360795" cy="0"/>
          </a:xfrm>
          <a:custGeom>
            <a:avLst/>
            <a:gdLst/>
            <a:ahLst/>
            <a:cxnLst/>
            <a:rect l="l" t="t" r="r" b="b"/>
            <a:pathLst>
              <a:path w="6360795">
                <a:moveTo>
                  <a:pt x="0" y="0"/>
                </a:moveTo>
                <a:lnTo>
                  <a:pt x="6360414" y="0"/>
                </a:lnTo>
              </a:path>
            </a:pathLst>
          </a:custGeom>
          <a:ln w="15748">
            <a:solidFill>
              <a:srgbClr val="4F82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139962" y="2149601"/>
            <a:ext cx="0" cy="185420"/>
          </a:xfrm>
          <a:custGeom>
            <a:avLst/>
            <a:gdLst/>
            <a:ahLst/>
            <a:cxnLst/>
            <a:rect l="l" t="t" r="r" b="b"/>
            <a:pathLst>
              <a:path h="185419">
                <a:moveTo>
                  <a:pt x="0" y="0"/>
                </a:moveTo>
                <a:lnTo>
                  <a:pt x="0" y="185165"/>
                </a:lnTo>
              </a:path>
            </a:pathLst>
          </a:custGeom>
          <a:ln w="15747">
            <a:solidFill>
              <a:srgbClr val="4F82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254513" y="2149601"/>
            <a:ext cx="0" cy="185420"/>
          </a:xfrm>
          <a:custGeom>
            <a:avLst/>
            <a:gdLst/>
            <a:ahLst/>
            <a:cxnLst/>
            <a:rect l="l" t="t" r="r" b="b"/>
            <a:pathLst>
              <a:path h="185419">
                <a:moveTo>
                  <a:pt x="0" y="0"/>
                </a:moveTo>
                <a:lnTo>
                  <a:pt x="0" y="185165"/>
                </a:lnTo>
              </a:path>
            </a:pathLst>
          </a:custGeom>
          <a:ln w="15747">
            <a:solidFill>
              <a:srgbClr val="4F82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369444" y="2149601"/>
            <a:ext cx="0" cy="185420"/>
          </a:xfrm>
          <a:custGeom>
            <a:avLst/>
            <a:gdLst/>
            <a:ahLst/>
            <a:cxnLst/>
            <a:rect l="l" t="t" r="r" b="b"/>
            <a:pathLst>
              <a:path h="185419">
                <a:moveTo>
                  <a:pt x="0" y="0"/>
                </a:moveTo>
                <a:lnTo>
                  <a:pt x="0" y="185165"/>
                </a:lnTo>
              </a:path>
            </a:pathLst>
          </a:custGeom>
          <a:ln w="14985">
            <a:solidFill>
              <a:srgbClr val="4F82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486279" y="2149601"/>
            <a:ext cx="0" cy="185420"/>
          </a:xfrm>
          <a:custGeom>
            <a:avLst/>
            <a:gdLst/>
            <a:ahLst/>
            <a:cxnLst/>
            <a:rect l="l" t="t" r="r" b="b"/>
            <a:pathLst>
              <a:path h="185419">
                <a:moveTo>
                  <a:pt x="0" y="0"/>
                </a:moveTo>
                <a:lnTo>
                  <a:pt x="0" y="185165"/>
                </a:lnTo>
              </a:path>
            </a:pathLst>
          </a:custGeom>
          <a:ln w="14986">
            <a:solidFill>
              <a:srgbClr val="4F82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147201" y="2369057"/>
            <a:ext cx="72390" cy="370840"/>
          </a:xfrm>
          <a:custGeom>
            <a:avLst/>
            <a:gdLst/>
            <a:ahLst/>
            <a:cxnLst/>
            <a:rect l="l" t="t" r="r" b="b"/>
            <a:pathLst>
              <a:path w="72389" h="370839">
                <a:moveTo>
                  <a:pt x="0" y="0"/>
                </a:moveTo>
                <a:lnTo>
                  <a:pt x="0" y="370331"/>
                </a:lnTo>
                <a:lnTo>
                  <a:pt x="72389" y="370331"/>
                </a:lnTo>
                <a:lnTo>
                  <a:pt x="72389" y="0"/>
                </a:lnTo>
                <a:lnTo>
                  <a:pt x="0" y="0"/>
                </a:lnTo>
                <a:close/>
              </a:path>
            </a:pathLst>
          </a:custGeom>
          <a:solidFill>
            <a:srgbClr val="D3D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177169" y="2369057"/>
            <a:ext cx="72390" cy="370840"/>
          </a:xfrm>
          <a:custGeom>
            <a:avLst/>
            <a:gdLst/>
            <a:ahLst/>
            <a:cxnLst/>
            <a:rect l="l" t="t" r="r" b="b"/>
            <a:pathLst>
              <a:path w="72389" h="370839">
                <a:moveTo>
                  <a:pt x="0" y="0"/>
                </a:moveTo>
                <a:lnTo>
                  <a:pt x="0" y="370331"/>
                </a:lnTo>
                <a:lnTo>
                  <a:pt x="72389" y="370331"/>
                </a:lnTo>
                <a:lnTo>
                  <a:pt x="72389" y="0"/>
                </a:lnTo>
                <a:lnTo>
                  <a:pt x="0" y="0"/>
                </a:lnTo>
                <a:close/>
              </a:path>
            </a:pathLst>
          </a:custGeom>
          <a:solidFill>
            <a:srgbClr val="D3D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219591" y="2369057"/>
            <a:ext cx="1957705" cy="185420"/>
          </a:xfrm>
          <a:custGeom>
            <a:avLst/>
            <a:gdLst/>
            <a:ahLst/>
            <a:cxnLst/>
            <a:rect l="l" t="t" r="r" b="b"/>
            <a:pathLst>
              <a:path w="1957704" h="185419">
                <a:moveTo>
                  <a:pt x="0" y="0"/>
                </a:moveTo>
                <a:lnTo>
                  <a:pt x="0" y="185166"/>
                </a:lnTo>
                <a:lnTo>
                  <a:pt x="1957577" y="185165"/>
                </a:lnTo>
                <a:lnTo>
                  <a:pt x="1957577" y="0"/>
                </a:lnTo>
                <a:lnTo>
                  <a:pt x="0" y="0"/>
                </a:lnTo>
                <a:close/>
              </a:path>
            </a:pathLst>
          </a:custGeom>
          <a:solidFill>
            <a:srgbClr val="D3D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219591" y="2554223"/>
            <a:ext cx="1957705" cy="185420"/>
          </a:xfrm>
          <a:custGeom>
            <a:avLst/>
            <a:gdLst/>
            <a:ahLst/>
            <a:cxnLst/>
            <a:rect l="l" t="t" r="r" b="b"/>
            <a:pathLst>
              <a:path w="1957704" h="185419">
                <a:moveTo>
                  <a:pt x="0" y="0"/>
                </a:moveTo>
                <a:lnTo>
                  <a:pt x="0" y="185166"/>
                </a:lnTo>
                <a:lnTo>
                  <a:pt x="1957577" y="185165"/>
                </a:lnTo>
                <a:lnTo>
                  <a:pt x="1957577" y="0"/>
                </a:lnTo>
                <a:lnTo>
                  <a:pt x="0" y="0"/>
                </a:lnTo>
                <a:close/>
              </a:path>
            </a:pathLst>
          </a:custGeom>
          <a:solidFill>
            <a:srgbClr val="D3D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2206885" y="2373761"/>
            <a:ext cx="1697989" cy="372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460"/>
              </a:lnSpc>
            </a:pPr>
            <a:r>
              <a:rPr sz="1250" spc="20" dirty="0">
                <a:latin typeface="Times New Roman"/>
                <a:cs typeface="Times New Roman"/>
              </a:rPr>
              <a:t>T</a:t>
            </a:r>
            <a:r>
              <a:rPr sz="1250" dirty="0">
                <a:latin typeface="Times New Roman"/>
                <a:cs typeface="Times New Roman"/>
              </a:rPr>
              <a:t>r</a:t>
            </a:r>
            <a:r>
              <a:rPr sz="1250" spc="-5" dirty="0">
                <a:latin typeface="Times New Roman"/>
                <a:cs typeface="Times New Roman"/>
              </a:rPr>
              <a:t>i</a:t>
            </a:r>
            <a:r>
              <a:rPr sz="1250" spc="-15" dirty="0">
                <a:latin typeface="Times New Roman"/>
                <a:cs typeface="Times New Roman"/>
              </a:rPr>
              <a:t>g</a:t>
            </a:r>
            <a:r>
              <a:rPr sz="1250" dirty="0">
                <a:latin typeface="Times New Roman"/>
                <a:cs typeface="Times New Roman"/>
              </a:rPr>
              <a:t>l</a:t>
            </a:r>
            <a:r>
              <a:rPr sz="1250" spc="-5" dirty="0">
                <a:latin typeface="Times New Roman"/>
                <a:cs typeface="Times New Roman"/>
              </a:rPr>
              <a:t>i</a:t>
            </a:r>
            <a:r>
              <a:rPr sz="1250" dirty="0">
                <a:latin typeface="Times New Roman"/>
                <a:cs typeface="Times New Roman"/>
              </a:rPr>
              <a:t>cérid</a:t>
            </a:r>
            <a:r>
              <a:rPr sz="1250" spc="-15" dirty="0">
                <a:latin typeface="Times New Roman"/>
                <a:cs typeface="Times New Roman"/>
              </a:rPr>
              <a:t>o</a:t>
            </a:r>
            <a:r>
              <a:rPr sz="1250" dirty="0">
                <a:latin typeface="Times New Roman"/>
                <a:cs typeface="Times New Roman"/>
              </a:rPr>
              <a:t>s</a:t>
            </a:r>
            <a:r>
              <a:rPr sz="1250" spc="20" dirty="0">
                <a:latin typeface="Times New Roman"/>
                <a:cs typeface="Times New Roman"/>
              </a:rPr>
              <a:t> </a:t>
            </a:r>
            <a:r>
              <a:rPr sz="1250" spc="5" dirty="0">
                <a:latin typeface="Times New Roman"/>
                <a:cs typeface="Times New Roman"/>
              </a:rPr>
              <a:t>y</a:t>
            </a:r>
            <a:r>
              <a:rPr sz="1250" spc="-15" dirty="0">
                <a:latin typeface="Times New Roman"/>
                <a:cs typeface="Times New Roman"/>
              </a:rPr>
              <a:t> </a:t>
            </a:r>
            <a:r>
              <a:rPr sz="1250" spc="5" dirty="0">
                <a:latin typeface="Times New Roman"/>
                <a:cs typeface="Times New Roman"/>
              </a:rPr>
              <a:t>a</a:t>
            </a:r>
            <a:r>
              <a:rPr sz="1250" spc="-5" dirty="0">
                <a:latin typeface="Times New Roman"/>
                <a:cs typeface="Times New Roman"/>
              </a:rPr>
              <a:t>l</a:t>
            </a:r>
            <a:r>
              <a:rPr sz="1250" spc="25" dirty="0">
                <a:latin typeface="Times New Roman"/>
                <a:cs typeface="Times New Roman"/>
              </a:rPr>
              <a:t>c</a:t>
            </a:r>
            <a:r>
              <a:rPr sz="1250" spc="-15" dirty="0">
                <a:latin typeface="Times New Roman"/>
                <a:cs typeface="Times New Roman"/>
              </a:rPr>
              <a:t>o</a:t>
            </a:r>
            <a:r>
              <a:rPr sz="1250" spc="15" dirty="0">
                <a:latin typeface="Times New Roman"/>
                <a:cs typeface="Times New Roman"/>
              </a:rPr>
              <a:t>h</a:t>
            </a:r>
            <a:r>
              <a:rPr sz="1250" dirty="0">
                <a:latin typeface="Times New Roman"/>
                <a:cs typeface="Times New Roman"/>
              </a:rPr>
              <a:t>ol </a:t>
            </a:r>
            <a:r>
              <a:rPr sz="1250" spc="15" dirty="0">
                <a:latin typeface="Times New Roman"/>
                <a:cs typeface="Times New Roman"/>
              </a:rPr>
              <a:t>n</a:t>
            </a:r>
            <a:r>
              <a:rPr sz="1250" spc="5" dirty="0">
                <a:latin typeface="Times New Roman"/>
                <a:cs typeface="Times New Roman"/>
              </a:rPr>
              <a:t>o</a:t>
            </a:r>
            <a:r>
              <a:rPr sz="1250" dirty="0">
                <a:latin typeface="Times New Roman"/>
                <a:cs typeface="Times New Roman"/>
              </a:rPr>
              <a:t> n</a:t>
            </a:r>
            <a:r>
              <a:rPr sz="1250" spc="15" dirty="0">
                <a:latin typeface="Times New Roman"/>
                <a:cs typeface="Times New Roman"/>
              </a:rPr>
              <a:t>e</a:t>
            </a:r>
            <a:r>
              <a:rPr sz="1250" spc="5" dirty="0">
                <a:latin typeface="Times New Roman"/>
                <a:cs typeface="Times New Roman"/>
              </a:rPr>
              <a:t>cesitan </a:t>
            </a:r>
            <a:r>
              <a:rPr sz="1250" dirty="0">
                <a:latin typeface="Times New Roman"/>
                <a:cs typeface="Times New Roman"/>
              </a:rPr>
              <a:t>ser</a:t>
            </a:r>
            <a:r>
              <a:rPr sz="1250" spc="5" dirty="0">
                <a:latin typeface="Times New Roman"/>
                <a:cs typeface="Times New Roman"/>
              </a:rPr>
              <a:t> anhidr</a:t>
            </a:r>
            <a:r>
              <a:rPr sz="1250" spc="-15" dirty="0">
                <a:latin typeface="Times New Roman"/>
                <a:cs typeface="Times New Roman"/>
              </a:rPr>
              <a:t>o</a:t>
            </a:r>
            <a:r>
              <a:rPr sz="1250" dirty="0">
                <a:latin typeface="Times New Roman"/>
                <a:cs typeface="Times New Roman"/>
              </a:rPr>
              <a:t>s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4263275" y="2369057"/>
            <a:ext cx="73660" cy="370840"/>
          </a:xfrm>
          <a:custGeom>
            <a:avLst/>
            <a:gdLst/>
            <a:ahLst/>
            <a:cxnLst/>
            <a:rect l="l" t="t" r="r" b="b"/>
            <a:pathLst>
              <a:path w="73660" h="370839">
                <a:moveTo>
                  <a:pt x="0" y="0"/>
                </a:moveTo>
                <a:lnTo>
                  <a:pt x="0" y="370331"/>
                </a:lnTo>
                <a:lnTo>
                  <a:pt x="73151" y="370331"/>
                </a:lnTo>
                <a:lnTo>
                  <a:pt x="73151" y="0"/>
                </a:lnTo>
                <a:lnTo>
                  <a:pt x="0" y="0"/>
                </a:lnTo>
                <a:close/>
              </a:path>
            </a:pathLst>
          </a:custGeom>
          <a:solidFill>
            <a:srgbClr val="D3D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291707" y="2369057"/>
            <a:ext cx="72390" cy="370840"/>
          </a:xfrm>
          <a:custGeom>
            <a:avLst/>
            <a:gdLst/>
            <a:ahLst/>
            <a:cxnLst/>
            <a:rect l="l" t="t" r="r" b="b"/>
            <a:pathLst>
              <a:path w="72389" h="370839">
                <a:moveTo>
                  <a:pt x="0" y="0"/>
                </a:moveTo>
                <a:lnTo>
                  <a:pt x="0" y="370331"/>
                </a:lnTo>
                <a:lnTo>
                  <a:pt x="72389" y="370331"/>
                </a:lnTo>
                <a:lnTo>
                  <a:pt x="72389" y="0"/>
                </a:lnTo>
                <a:lnTo>
                  <a:pt x="0" y="0"/>
                </a:lnTo>
                <a:close/>
              </a:path>
            </a:pathLst>
          </a:custGeom>
          <a:solidFill>
            <a:srgbClr val="D3D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336427" y="2369057"/>
            <a:ext cx="1955800" cy="185420"/>
          </a:xfrm>
          <a:custGeom>
            <a:avLst/>
            <a:gdLst/>
            <a:ahLst/>
            <a:cxnLst/>
            <a:rect l="l" t="t" r="r" b="b"/>
            <a:pathLst>
              <a:path w="1955800" h="185419">
                <a:moveTo>
                  <a:pt x="0" y="0"/>
                </a:moveTo>
                <a:lnTo>
                  <a:pt x="0" y="185165"/>
                </a:lnTo>
                <a:lnTo>
                  <a:pt x="1955291" y="185165"/>
                </a:lnTo>
                <a:lnTo>
                  <a:pt x="1955291" y="0"/>
                </a:lnTo>
                <a:lnTo>
                  <a:pt x="0" y="0"/>
                </a:lnTo>
                <a:close/>
              </a:path>
            </a:pathLst>
          </a:custGeom>
          <a:solidFill>
            <a:srgbClr val="D3D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336427" y="2554223"/>
            <a:ext cx="1955800" cy="185420"/>
          </a:xfrm>
          <a:custGeom>
            <a:avLst/>
            <a:gdLst/>
            <a:ahLst/>
            <a:cxnLst/>
            <a:rect l="l" t="t" r="r" b="b"/>
            <a:pathLst>
              <a:path w="1955800" h="185419">
                <a:moveTo>
                  <a:pt x="0" y="0"/>
                </a:moveTo>
                <a:lnTo>
                  <a:pt x="0" y="185165"/>
                </a:lnTo>
                <a:lnTo>
                  <a:pt x="1955291" y="185165"/>
                </a:lnTo>
                <a:lnTo>
                  <a:pt x="1955291" y="0"/>
                </a:lnTo>
                <a:lnTo>
                  <a:pt x="0" y="0"/>
                </a:lnTo>
                <a:close/>
              </a:path>
            </a:pathLst>
          </a:custGeom>
          <a:solidFill>
            <a:srgbClr val="D3D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4323721" y="2373761"/>
            <a:ext cx="1923414" cy="372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460"/>
              </a:lnSpc>
            </a:pPr>
            <a:r>
              <a:rPr sz="1250" spc="20" dirty="0">
                <a:latin typeface="Times New Roman"/>
                <a:cs typeface="Times New Roman"/>
              </a:rPr>
              <a:t>T</a:t>
            </a:r>
            <a:r>
              <a:rPr sz="1250" dirty="0">
                <a:latin typeface="Times New Roman"/>
                <a:cs typeface="Times New Roman"/>
              </a:rPr>
              <a:t>r</a:t>
            </a:r>
            <a:r>
              <a:rPr sz="1250" spc="-5" dirty="0">
                <a:latin typeface="Times New Roman"/>
                <a:cs typeface="Times New Roman"/>
              </a:rPr>
              <a:t>i</a:t>
            </a:r>
            <a:r>
              <a:rPr sz="1250" spc="-15" dirty="0">
                <a:latin typeface="Times New Roman"/>
                <a:cs typeface="Times New Roman"/>
              </a:rPr>
              <a:t>g</a:t>
            </a:r>
            <a:r>
              <a:rPr sz="1250" dirty="0">
                <a:latin typeface="Times New Roman"/>
                <a:cs typeface="Times New Roman"/>
              </a:rPr>
              <a:t>l</a:t>
            </a:r>
            <a:r>
              <a:rPr sz="1250" spc="-5" dirty="0">
                <a:latin typeface="Times New Roman"/>
                <a:cs typeface="Times New Roman"/>
              </a:rPr>
              <a:t>i</a:t>
            </a:r>
            <a:r>
              <a:rPr sz="1250" dirty="0">
                <a:latin typeface="Times New Roman"/>
                <a:cs typeface="Times New Roman"/>
              </a:rPr>
              <a:t>cérid</a:t>
            </a:r>
            <a:r>
              <a:rPr sz="1250" spc="-15" dirty="0">
                <a:latin typeface="Times New Roman"/>
                <a:cs typeface="Times New Roman"/>
              </a:rPr>
              <a:t>o</a:t>
            </a:r>
            <a:r>
              <a:rPr sz="1250" dirty="0">
                <a:latin typeface="Times New Roman"/>
                <a:cs typeface="Times New Roman"/>
              </a:rPr>
              <a:t>s</a:t>
            </a:r>
            <a:r>
              <a:rPr sz="1250" spc="20" dirty="0">
                <a:latin typeface="Times New Roman"/>
                <a:cs typeface="Times New Roman"/>
              </a:rPr>
              <a:t> </a:t>
            </a:r>
            <a:r>
              <a:rPr sz="1250" spc="5" dirty="0">
                <a:latin typeface="Times New Roman"/>
                <a:cs typeface="Times New Roman"/>
              </a:rPr>
              <a:t>y</a:t>
            </a:r>
            <a:r>
              <a:rPr sz="1250" spc="-15" dirty="0">
                <a:latin typeface="Times New Roman"/>
                <a:cs typeface="Times New Roman"/>
              </a:rPr>
              <a:t> </a:t>
            </a:r>
            <a:r>
              <a:rPr sz="1250" spc="5" dirty="0">
                <a:latin typeface="Times New Roman"/>
                <a:cs typeface="Times New Roman"/>
              </a:rPr>
              <a:t>a</a:t>
            </a:r>
            <a:r>
              <a:rPr sz="1250" spc="-5" dirty="0">
                <a:latin typeface="Times New Roman"/>
                <a:cs typeface="Times New Roman"/>
              </a:rPr>
              <a:t>l</a:t>
            </a:r>
            <a:r>
              <a:rPr sz="1250" spc="25" dirty="0">
                <a:latin typeface="Times New Roman"/>
                <a:cs typeface="Times New Roman"/>
              </a:rPr>
              <a:t>c</a:t>
            </a:r>
            <a:r>
              <a:rPr sz="1250" spc="-15" dirty="0">
                <a:latin typeface="Times New Roman"/>
                <a:cs typeface="Times New Roman"/>
              </a:rPr>
              <a:t>o</a:t>
            </a:r>
            <a:r>
              <a:rPr sz="1250" spc="15" dirty="0">
                <a:latin typeface="Times New Roman"/>
                <a:cs typeface="Times New Roman"/>
              </a:rPr>
              <a:t>h</a:t>
            </a:r>
            <a:r>
              <a:rPr sz="1250" dirty="0">
                <a:latin typeface="Times New Roman"/>
                <a:cs typeface="Times New Roman"/>
              </a:rPr>
              <a:t>ol </a:t>
            </a:r>
            <a:r>
              <a:rPr sz="1250" spc="5" dirty="0">
                <a:latin typeface="Times New Roman"/>
                <a:cs typeface="Times New Roman"/>
              </a:rPr>
              <a:t>deben</a:t>
            </a:r>
            <a:r>
              <a:rPr sz="1250" dirty="0">
                <a:latin typeface="Times New Roman"/>
                <a:cs typeface="Times New Roman"/>
              </a:rPr>
              <a:t> ser</a:t>
            </a:r>
            <a:r>
              <a:rPr sz="1250" spc="5" dirty="0">
                <a:latin typeface="Times New Roman"/>
                <a:cs typeface="Times New Roman"/>
              </a:rPr>
              <a:t> anhidr</a:t>
            </a:r>
            <a:r>
              <a:rPr sz="1250" spc="-15" dirty="0">
                <a:latin typeface="Times New Roman"/>
                <a:cs typeface="Times New Roman"/>
              </a:rPr>
              <a:t>o</a:t>
            </a:r>
            <a:r>
              <a:rPr sz="1250" dirty="0">
                <a:latin typeface="Times New Roman"/>
                <a:cs typeface="Times New Roman"/>
              </a:rPr>
              <a:t>s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6378575" y="2369057"/>
            <a:ext cx="72390" cy="185420"/>
          </a:xfrm>
          <a:custGeom>
            <a:avLst/>
            <a:gdLst/>
            <a:ahLst/>
            <a:cxnLst/>
            <a:rect l="l" t="t" r="r" b="b"/>
            <a:pathLst>
              <a:path w="72389" h="185419">
                <a:moveTo>
                  <a:pt x="0" y="0"/>
                </a:moveTo>
                <a:lnTo>
                  <a:pt x="0" y="185165"/>
                </a:lnTo>
                <a:lnTo>
                  <a:pt x="72389" y="185165"/>
                </a:lnTo>
                <a:lnTo>
                  <a:pt x="72389" y="0"/>
                </a:lnTo>
                <a:lnTo>
                  <a:pt x="0" y="0"/>
                </a:lnTo>
                <a:close/>
              </a:path>
            </a:pathLst>
          </a:custGeom>
          <a:solidFill>
            <a:srgbClr val="D3D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408555" y="2369057"/>
            <a:ext cx="72390" cy="185420"/>
          </a:xfrm>
          <a:custGeom>
            <a:avLst/>
            <a:gdLst/>
            <a:ahLst/>
            <a:cxnLst/>
            <a:rect l="l" t="t" r="r" b="b"/>
            <a:pathLst>
              <a:path w="72390" h="185419">
                <a:moveTo>
                  <a:pt x="0" y="0"/>
                </a:moveTo>
                <a:lnTo>
                  <a:pt x="0" y="185165"/>
                </a:lnTo>
                <a:lnTo>
                  <a:pt x="72390" y="185165"/>
                </a:lnTo>
                <a:lnTo>
                  <a:pt x="72390" y="0"/>
                </a:lnTo>
                <a:lnTo>
                  <a:pt x="0" y="0"/>
                </a:lnTo>
                <a:close/>
              </a:path>
            </a:pathLst>
          </a:custGeom>
          <a:solidFill>
            <a:srgbClr val="D3D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378575" y="2554223"/>
            <a:ext cx="2102485" cy="185420"/>
          </a:xfrm>
          <a:custGeom>
            <a:avLst/>
            <a:gdLst/>
            <a:ahLst/>
            <a:cxnLst/>
            <a:rect l="l" t="t" r="r" b="b"/>
            <a:pathLst>
              <a:path w="2102484" h="185419">
                <a:moveTo>
                  <a:pt x="0" y="0"/>
                </a:moveTo>
                <a:lnTo>
                  <a:pt x="0" y="185165"/>
                </a:lnTo>
                <a:lnTo>
                  <a:pt x="2102357" y="185165"/>
                </a:lnTo>
                <a:lnTo>
                  <a:pt x="2102357" y="0"/>
                </a:lnTo>
                <a:lnTo>
                  <a:pt x="0" y="0"/>
                </a:lnTo>
                <a:close/>
              </a:path>
            </a:pathLst>
          </a:custGeom>
          <a:solidFill>
            <a:srgbClr val="D3D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450977" y="2369057"/>
            <a:ext cx="1957705" cy="185420"/>
          </a:xfrm>
          <a:custGeom>
            <a:avLst/>
            <a:gdLst/>
            <a:ahLst/>
            <a:cxnLst/>
            <a:rect l="l" t="t" r="r" b="b"/>
            <a:pathLst>
              <a:path w="1957704" h="185419">
                <a:moveTo>
                  <a:pt x="0" y="0"/>
                </a:moveTo>
                <a:lnTo>
                  <a:pt x="0" y="185165"/>
                </a:lnTo>
                <a:lnTo>
                  <a:pt x="1957578" y="185165"/>
                </a:lnTo>
                <a:lnTo>
                  <a:pt x="1957578" y="0"/>
                </a:lnTo>
                <a:lnTo>
                  <a:pt x="0" y="0"/>
                </a:lnTo>
                <a:close/>
              </a:path>
            </a:pathLst>
          </a:custGeom>
          <a:solidFill>
            <a:srgbClr val="D3D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6438271" y="2373761"/>
            <a:ext cx="1655445" cy="1866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50" dirty="0">
                <a:latin typeface="Times New Roman"/>
                <a:cs typeface="Times New Roman"/>
              </a:rPr>
              <a:t>Al</a:t>
            </a:r>
            <a:r>
              <a:rPr sz="1250" spc="15" dirty="0">
                <a:latin typeface="Times New Roman"/>
                <a:cs typeface="Times New Roman"/>
              </a:rPr>
              <a:t>c</a:t>
            </a:r>
            <a:r>
              <a:rPr sz="1250" spc="-15" dirty="0">
                <a:latin typeface="Times New Roman"/>
                <a:cs typeface="Times New Roman"/>
              </a:rPr>
              <a:t>o</a:t>
            </a:r>
            <a:r>
              <a:rPr sz="1250" spc="15" dirty="0">
                <a:latin typeface="Times New Roman"/>
                <a:cs typeface="Times New Roman"/>
              </a:rPr>
              <a:t>h</a:t>
            </a:r>
            <a:r>
              <a:rPr sz="1250" spc="-15" dirty="0">
                <a:latin typeface="Times New Roman"/>
                <a:cs typeface="Times New Roman"/>
              </a:rPr>
              <a:t>o</a:t>
            </a:r>
            <a:r>
              <a:rPr sz="1250" dirty="0">
                <a:latin typeface="Times New Roman"/>
                <a:cs typeface="Times New Roman"/>
              </a:rPr>
              <a:t>l</a:t>
            </a:r>
            <a:r>
              <a:rPr sz="1250" spc="20" dirty="0">
                <a:latin typeface="Times New Roman"/>
                <a:cs typeface="Times New Roman"/>
              </a:rPr>
              <a:t> </a:t>
            </a:r>
            <a:r>
              <a:rPr sz="1250" dirty="0">
                <a:latin typeface="Times New Roman"/>
                <a:cs typeface="Times New Roman"/>
              </a:rPr>
              <a:t>d</a:t>
            </a:r>
            <a:r>
              <a:rPr sz="1250" spc="15" dirty="0">
                <a:latin typeface="Times New Roman"/>
                <a:cs typeface="Times New Roman"/>
              </a:rPr>
              <a:t>e</a:t>
            </a:r>
            <a:r>
              <a:rPr sz="1250" dirty="0">
                <a:latin typeface="Times New Roman"/>
                <a:cs typeface="Times New Roman"/>
              </a:rPr>
              <a:t>b</a:t>
            </a:r>
            <a:r>
              <a:rPr sz="1250" spc="5" dirty="0">
                <a:latin typeface="Times New Roman"/>
                <a:cs typeface="Times New Roman"/>
              </a:rPr>
              <a:t>e</a:t>
            </a:r>
            <a:r>
              <a:rPr sz="1250" spc="10" dirty="0">
                <a:latin typeface="Times New Roman"/>
                <a:cs typeface="Times New Roman"/>
              </a:rPr>
              <a:t> </a:t>
            </a:r>
            <a:r>
              <a:rPr sz="1250" spc="-5" dirty="0">
                <a:latin typeface="Times New Roman"/>
                <a:cs typeface="Times New Roman"/>
              </a:rPr>
              <a:t>s</a:t>
            </a:r>
            <a:r>
              <a:rPr sz="1250" spc="10" dirty="0">
                <a:latin typeface="Times New Roman"/>
                <a:cs typeface="Times New Roman"/>
              </a:rPr>
              <a:t>e</a:t>
            </a:r>
            <a:r>
              <a:rPr sz="1250" dirty="0">
                <a:latin typeface="Times New Roman"/>
                <a:cs typeface="Times New Roman"/>
              </a:rPr>
              <a:t>r</a:t>
            </a:r>
            <a:r>
              <a:rPr sz="1250" spc="10" dirty="0">
                <a:latin typeface="Times New Roman"/>
                <a:cs typeface="Times New Roman"/>
              </a:rPr>
              <a:t> a</a:t>
            </a:r>
            <a:r>
              <a:rPr sz="1250" spc="5" dirty="0">
                <a:latin typeface="Times New Roman"/>
                <a:cs typeface="Times New Roman"/>
              </a:rPr>
              <a:t>n</a:t>
            </a:r>
            <a:r>
              <a:rPr sz="1250" dirty="0">
                <a:latin typeface="Times New Roman"/>
                <a:cs typeface="Times New Roman"/>
              </a:rPr>
              <a:t>hid</a:t>
            </a:r>
            <a:r>
              <a:rPr sz="1250" spc="5" dirty="0">
                <a:latin typeface="Times New Roman"/>
                <a:cs typeface="Times New Roman"/>
              </a:rPr>
              <a:t>ro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2132723" y="2350770"/>
            <a:ext cx="6360795" cy="0"/>
          </a:xfrm>
          <a:custGeom>
            <a:avLst/>
            <a:gdLst/>
            <a:ahLst/>
            <a:cxnLst/>
            <a:rect l="l" t="t" r="r" b="b"/>
            <a:pathLst>
              <a:path w="6360795">
                <a:moveTo>
                  <a:pt x="0" y="0"/>
                </a:moveTo>
                <a:lnTo>
                  <a:pt x="6360413" y="0"/>
                </a:lnTo>
              </a:path>
            </a:pathLst>
          </a:custGeom>
          <a:ln w="33274">
            <a:solidFill>
              <a:srgbClr val="4F82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2206885" y="2757809"/>
            <a:ext cx="1317625" cy="1866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50" spc="5" dirty="0">
                <a:latin typeface="Times New Roman"/>
                <a:cs typeface="Times New Roman"/>
              </a:rPr>
              <a:t>No</a:t>
            </a:r>
            <a:r>
              <a:rPr sz="1250" spc="-15" dirty="0">
                <a:latin typeface="Times New Roman"/>
                <a:cs typeface="Times New Roman"/>
              </a:rPr>
              <a:t> </a:t>
            </a:r>
            <a:r>
              <a:rPr sz="1250" spc="5" dirty="0">
                <a:latin typeface="Times New Roman"/>
                <a:cs typeface="Times New Roman"/>
              </a:rPr>
              <a:t>p</a:t>
            </a:r>
            <a:r>
              <a:rPr sz="1250" spc="20" dirty="0">
                <a:latin typeface="Times New Roman"/>
                <a:cs typeface="Times New Roman"/>
              </a:rPr>
              <a:t>r</a:t>
            </a:r>
            <a:r>
              <a:rPr sz="1250" spc="-15" dirty="0">
                <a:latin typeface="Times New Roman"/>
                <a:cs typeface="Times New Roman"/>
              </a:rPr>
              <a:t>o</a:t>
            </a:r>
            <a:r>
              <a:rPr sz="1250" dirty="0">
                <a:latin typeface="Times New Roman"/>
                <a:cs typeface="Times New Roman"/>
              </a:rPr>
              <a:t>d</a:t>
            </a:r>
            <a:r>
              <a:rPr sz="1250" spc="5" dirty="0">
                <a:latin typeface="Times New Roman"/>
                <a:cs typeface="Times New Roman"/>
              </a:rPr>
              <a:t>u</a:t>
            </a:r>
            <a:r>
              <a:rPr sz="1250" spc="10" dirty="0">
                <a:latin typeface="Times New Roman"/>
                <a:cs typeface="Times New Roman"/>
              </a:rPr>
              <a:t>c</a:t>
            </a:r>
            <a:r>
              <a:rPr sz="1250" spc="5" dirty="0">
                <a:latin typeface="Times New Roman"/>
                <a:cs typeface="Times New Roman"/>
              </a:rPr>
              <a:t>e</a:t>
            </a:r>
            <a:r>
              <a:rPr sz="1250" spc="10" dirty="0">
                <a:latin typeface="Times New Roman"/>
                <a:cs typeface="Times New Roman"/>
              </a:rPr>
              <a:t> jab</a:t>
            </a:r>
            <a:r>
              <a:rPr sz="1250" spc="-15" dirty="0">
                <a:latin typeface="Times New Roman"/>
                <a:cs typeface="Times New Roman"/>
              </a:rPr>
              <a:t>o</a:t>
            </a:r>
            <a:r>
              <a:rPr sz="1250" spc="5" dirty="0">
                <a:latin typeface="Times New Roman"/>
                <a:cs typeface="Times New Roman"/>
              </a:rPr>
              <a:t>n</a:t>
            </a:r>
            <a:r>
              <a:rPr sz="1250" spc="10" dirty="0">
                <a:latin typeface="Times New Roman"/>
                <a:cs typeface="Times New Roman"/>
              </a:rPr>
              <a:t>es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323860" y="2757809"/>
            <a:ext cx="1975485" cy="1866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50" spc="10" dirty="0">
                <a:latin typeface="Times New Roman"/>
                <a:cs typeface="Times New Roman"/>
              </a:rPr>
              <a:t>F</a:t>
            </a:r>
            <a:r>
              <a:rPr sz="1250" spc="-15" dirty="0">
                <a:latin typeface="Times New Roman"/>
                <a:cs typeface="Times New Roman"/>
              </a:rPr>
              <a:t>o</a:t>
            </a:r>
            <a:r>
              <a:rPr sz="1250" spc="20" dirty="0">
                <a:latin typeface="Times New Roman"/>
                <a:cs typeface="Times New Roman"/>
              </a:rPr>
              <a:t>r</a:t>
            </a:r>
            <a:r>
              <a:rPr sz="1250" spc="-20" dirty="0">
                <a:latin typeface="Times New Roman"/>
                <a:cs typeface="Times New Roman"/>
              </a:rPr>
              <a:t>m</a:t>
            </a:r>
            <a:r>
              <a:rPr sz="1250" spc="10" dirty="0">
                <a:latin typeface="Times New Roman"/>
                <a:cs typeface="Times New Roman"/>
              </a:rPr>
              <a:t>ac</a:t>
            </a:r>
            <a:r>
              <a:rPr sz="1250" spc="-5" dirty="0">
                <a:latin typeface="Times New Roman"/>
                <a:cs typeface="Times New Roman"/>
              </a:rPr>
              <a:t>i</a:t>
            </a:r>
            <a:r>
              <a:rPr sz="1250" spc="10" dirty="0">
                <a:latin typeface="Times New Roman"/>
                <a:cs typeface="Times New Roman"/>
              </a:rPr>
              <a:t>ó</a:t>
            </a:r>
            <a:r>
              <a:rPr sz="1250" spc="5" dirty="0">
                <a:latin typeface="Times New Roman"/>
                <a:cs typeface="Times New Roman"/>
              </a:rPr>
              <a:t>n</a:t>
            </a:r>
            <a:r>
              <a:rPr sz="1250" spc="10" dirty="0">
                <a:latin typeface="Times New Roman"/>
                <a:cs typeface="Times New Roman"/>
              </a:rPr>
              <a:t> </a:t>
            </a:r>
            <a:r>
              <a:rPr sz="1250" dirty="0">
                <a:latin typeface="Times New Roman"/>
                <a:cs typeface="Times New Roman"/>
              </a:rPr>
              <a:t>d</a:t>
            </a:r>
            <a:r>
              <a:rPr sz="1250" spc="5" dirty="0">
                <a:latin typeface="Times New Roman"/>
                <a:cs typeface="Times New Roman"/>
              </a:rPr>
              <a:t>e</a:t>
            </a:r>
            <a:r>
              <a:rPr sz="1250" spc="10" dirty="0">
                <a:latin typeface="Times New Roman"/>
                <a:cs typeface="Times New Roman"/>
              </a:rPr>
              <a:t> j</a:t>
            </a:r>
            <a:r>
              <a:rPr sz="1250" spc="5" dirty="0">
                <a:latin typeface="Times New Roman"/>
                <a:cs typeface="Times New Roman"/>
              </a:rPr>
              <a:t>ab</a:t>
            </a:r>
            <a:r>
              <a:rPr sz="1250" spc="-15" dirty="0">
                <a:latin typeface="Times New Roman"/>
                <a:cs typeface="Times New Roman"/>
              </a:rPr>
              <a:t>o</a:t>
            </a:r>
            <a:r>
              <a:rPr sz="1250" spc="5" dirty="0">
                <a:latin typeface="Times New Roman"/>
                <a:cs typeface="Times New Roman"/>
              </a:rPr>
              <a:t>nes</a:t>
            </a:r>
            <a:r>
              <a:rPr sz="1250" dirty="0">
                <a:latin typeface="Times New Roman"/>
                <a:cs typeface="Times New Roman"/>
              </a:rPr>
              <a:t> </a:t>
            </a:r>
            <a:r>
              <a:rPr sz="1250" spc="5" dirty="0">
                <a:latin typeface="Times New Roman"/>
                <a:cs typeface="Times New Roman"/>
              </a:rPr>
              <a:t>d</a:t>
            </a:r>
            <a:r>
              <a:rPr sz="1250" dirty="0">
                <a:latin typeface="Times New Roman"/>
                <a:cs typeface="Times New Roman"/>
              </a:rPr>
              <a:t>u</a:t>
            </a:r>
            <a:r>
              <a:rPr sz="1250" spc="5" dirty="0">
                <a:latin typeface="Times New Roman"/>
                <a:cs typeface="Times New Roman"/>
              </a:rPr>
              <a:t>ran</a:t>
            </a:r>
            <a:r>
              <a:rPr sz="1250" spc="-5" dirty="0">
                <a:latin typeface="Times New Roman"/>
                <a:cs typeface="Times New Roman"/>
              </a:rPr>
              <a:t>t</a:t>
            </a:r>
            <a:r>
              <a:rPr sz="1250" spc="5" dirty="0">
                <a:latin typeface="Times New Roman"/>
                <a:cs typeface="Times New Roman"/>
              </a:rPr>
              <a:t>e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6437143" y="2757809"/>
            <a:ext cx="1318895" cy="1866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50" spc="5" dirty="0">
                <a:latin typeface="Times New Roman"/>
                <a:cs typeface="Times New Roman"/>
              </a:rPr>
              <a:t>No</a:t>
            </a:r>
            <a:r>
              <a:rPr sz="1250" spc="-5" dirty="0">
                <a:latin typeface="Times New Roman"/>
                <a:cs typeface="Times New Roman"/>
              </a:rPr>
              <a:t> </a:t>
            </a:r>
            <a:r>
              <a:rPr sz="1250" spc="5" dirty="0">
                <a:latin typeface="Times New Roman"/>
                <a:cs typeface="Times New Roman"/>
              </a:rPr>
              <a:t>p</a:t>
            </a:r>
            <a:r>
              <a:rPr sz="1250" spc="20" dirty="0">
                <a:latin typeface="Times New Roman"/>
                <a:cs typeface="Times New Roman"/>
              </a:rPr>
              <a:t>r</a:t>
            </a:r>
            <a:r>
              <a:rPr sz="1250" spc="-15" dirty="0">
                <a:latin typeface="Times New Roman"/>
                <a:cs typeface="Times New Roman"/>
              </a:rPr>
              <a:t>o</a:t>
            </a:r>
            <a:r>
              <a:rPr sz="1250" spc="5" dirty="0">
                <a:latin typeface="Times New Roman"/>
                <a:cs typeface="Times New Roman"/>
              </a:rPr>
              <a:t>d</a:t>
            </a:r>
            <a:r>
              <a:rPr sz="1250" dirty="0">
                <a:latin typeface="Times New Roman"/>
                <a:cs typeface="Times New Roman"/>
              </a:rPr>
              <a:t>u</a:t>
            </a:r>
            <a:r>
              <a:rPr sz="1250" spc="15" dirty="0">
                <a:latin typeface="Times New Roman"/>
                <a:cs typeface="Times New Roman"/>
              </a:rPr>
              <a:t>c</a:t>
            </a:r>
            <a:r>
              <a:rPr sz="1250" spc="5" dirty="0">
                <a:latin typeface="Times New Roman"/>
                <a:cs typeface="Times New Roman"/>
              </a:rPr>
              <a:t>e</a:t>
            </a:r>
            <a:r>
              <a:rPr sz="1250" spc="10" dirty="0">
                <a:latin typeface="Times New Roman"/>
                <a:cs typeface="Times New Roman"/>
              </a:rPr>
              <a:t> </a:t>
            </a:r>
            <a:r>
              <a:rPr sz="1250" spc="5" dirty="0">
                <a:latin typeface="Times New Roman"/>
                <a:cs typeface="Times New Roman"/>
              </a:rPr>
              <a:t>ja</a:t>
            </a:r>
            <a:r>
              <a:rPr sz="1250" dirty="0">
                <a:latin typeface="Times New Roman"/>
                <a:cs typeface="Times New Roman"/>
              </a:rPr>
              <a:t>b</a:t>
            </a:r>
            <a:r>
              <a:rPr sz="1250" spc="-15" dirty="0">
                <a:latin typeface="Times New Roman"/>
                <a:cs typeface="Times New Roman"/>
              </a:rPr>
              <a:t>o</a:t>
            </a:r>
            <a:r>
              <a:rPr sz="1250" spc="5" dirty="0">
                <a:latin typeface="Times New Roman"/>
                <a:cs typeface="Times New Roman"/>
              </a:rPr>
              <a:t>n</a:t>
            </a:r>
            <a:r>
              <a:rPr sz="1250" spc="10" dirty="0">
                <a:latin typeface="Times New Roman"/>
                <a:cs typeface="Times New Roman"/>
              </a:rPr>
              <a:t>es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2132723" y="2746248"/>
            <a:ext cx="6360795" cy="0"/>
          </a:xfrm>
          <a:custGeom>
            <a:avLst/>
            <a:gdLst/>
            <a:ahLst/>
            <a:cxnLst/>
            <a:rect l="l" t="t" r="r" b="b"/>
            <a:pathLst>
              <a:path w="6360795">
                <a:moveTo>
                  <a:pt x="0" y="0"/>
                </a:moveTo>
                <a:lnTo>
                  <a:pt x="6360413" y="0"/>
                </a:lnTo>
              </a:path>
            </a:pathLst>
          </a:custGeom>
          <a:ln w="14986">
            <a:solidFill>
              <a:srgbClr val="4F82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74839" y="2920745"/>
            <a:ext cx="9144000" cy="857250"/>
          </a:xfrm>
          <a:custGeom>
            <a:avLst/>
            <a:gdLst/>
            <a:ahLst/>
            <a:cxnLst/>
            <a:rect l="l" t="t" r="r" b="b"/>
            <a:pathLst>
              <a:path w="9144000" h="857250">
                <a:moveTo>
                  <a:pt x="0" y="0"/>
                </a:moveTo>
                <a:lnTo>
                  <a:pt x="0" y="857250"/>
                </a:lnTo>
                <a:lnTo>
                  <a:pt x="9144000" y="857250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4323721" y="2945261"/>
            <a:ext cx="730250" cy="1866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50" spc="-5" dirty="0">
                <a:latin typeface="Times New Roman"/>
                <a:cs typeface="Times New Roman"/>
              </a:rPr>
              <a:t>l</a:t>
            </a:r>
            <a:r>
              <a:rPr sz="1250" spc="5" dirty="0">
                <a:latin typeface="Times New Roman"/>
                <a:cs typeface="Times New Roman"/>
              </a:rPr>
              <a:t>a</a:t>
            </a:r>
            <a:r>
              <a:rPr sz="1250" spc="10" dirty="0">
                <a:latin typeface="Times New Roman"/>
                <a:cs typeface="Times New Roman"/>
              </a:rPr>
              <a:t> </a:t>
            </a:r>
            <a:r>
              <a:rPr sz="1250" dirty="0">
                <a:latin typeface="Times New Roman"/>
                <a:cs typeface="Times New Roman"/>
              </a:rPr>
              <a:t>rea</a:t>
            </a:r>
            <a:r>
              <a:rPr sz="1250" spc="5" dirty="0">
                <a:latin typeface="Times New Roman"/>
                <a:cs typeface="Times New Roman"/>
              </a:rPr>
              <a:t>cc</a:t>
            </a:r>
            <a:r>
              <a:rPr sz="1250" spc="-5" dirty="0">
                <a:latin typeface="Times New Roman"/>
                <a:cs typeface="Times New Roman"/>
              </a:rPr>
              <a:t>i</a:t>
            </a:r>
            <a:r>
              <a:rPr sz="1250" spc="5" dirty="0">
                <a:latin typeface="Times New Roman"/>
                <a:cs typeface="Times New Roman"/>
              </a:rPr>
              <a:t>ón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2147201" y="3140201"/>
            <a:ext cx="72390" cy="372745"/>
          </a:xfrm>
          <a:custGeom>
            <a:avLst/>
            <a:gdLst/>
            <a:ahLst/>
            <a:cxnLst/>
            <a:rect l="l" t="t" r="r" b="b"/>
            <a:pathLst>
              <a:path w="72389" h="372745">
                <a:moveTo>
                  <a:pt x="0" y="0"/>
                </a:moveTo>
                <a:lnTo>
                  <a:pt x="0" y="372617"/>
                </a:lnTo>
                <a:lnTo>
                  <a:pt x="72389" y="372617"/>
                </a:lnTo>
                <a:lnTo>
                  <a:pt x="72389" y="0"/>
                </a:lnTo>
                <a:lnTo>
                  <a:pt x="0" y="0"/>
                </a:lnTo>
                <a:close/>
              </a:path>
            </a:pathLst>
          </a:custGeom>
          <a:solidFill>
            <a:srgbClr val="D3D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177169" y="3140201"/>
            <a:ext cx="72390" cy="372745"/>
          </a:xfrm>
          <a:custGeom>
            <a:avLst/>
            <a:gdLst/>
            <a:ahLst/>
            <a:cxnLst/>
            <a:rect l="l" t="t" r="r" b="b"/>
            <a:pathLst>
              <a:path w="72389" h="372745">
                <a:moveTo>
                  <a:pt x="0" y="0"/>
                </a:moveTo>
                <a:lnTo>
                  <a:pt x="0" y="372618"/>
                </a:lnTo>
                <a:lnTo>
                  <a:pt x="72389" y="372618"/>
                </a:lnTo>
                <a:lnTo>
                  <a:pt x="72389" y="0"/>
                </a:lnTo>
                <a:lnTo>
                  <a:pt x="0" y="0"/>
                </a:lnTo>
                <a:close/>
              </a:path>
            </a:pathLst>
          </a:custGeom>
          <a:solidFill>
            <a:srgbClr val="D3D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219591" y="3140201"/>
            <a:ext cx="1957705" cy="185420"/>
          </a:xfrm>
          <a:custGeom>
            <a:avLst/>
            <a:gdLst/>
            <a:ahLst/>
            <a:cxnLst/>
            <a:rect l="l" t="t" r="r" b="b"/>
            <a:pathLst>
              <a:path w="1957704" h="185420">
                <a:moveTo>
                  <a:pt x="0" y="0"/>
                </a:moveTo>
                <a:lnTo>
                  <a:pt x="0" y="185166"/>
                </a:lnTo>
                <a:lnTo>
                  <a:pt x="1957577" y="185166"/>
                </a:lnTo>
                <a:lnTo>
                  <a:pt x="1957577" y="0"/>
                </a:lnTo>
                <a:lnTo>
                  <a:pt x="0" y="0"/>
                </a:lnTo>
                <a:close/>
              </a:path>
            </a:pathLst>
          </a:custGeom>
          <a:solidFill>
            <a:srgbClr val="D3D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219591" y="3325367"/>
            <a:ext cx="1957705" cy="187960"/>
          </a:xfrm>
          <a:custGeom>
            <a:avLst/>
            <a:gdLst/>
            <a:ahLst/>
            <a:cxnLst/>
            <a:rect l="l" t="t" r="r" b="b"/>
            <a:pathLst>
              <a:path w="1957704" h="187960">
                <a:moveTo>
                  <a:pt x="0" y="0"/>
                </a:moveTo>
                <a:lnTo>
                  <a:pt x="0" y="187451"/>
                </a:lnTo>
                <a:lnTo>
                  <a:pt x="1957577" y="187451"/>
                </a:lnTo>
                <a:lnTo>
                  <a:pt x="1957577" y="0"/>
                </a:lnTo>
                <a:lnTo>
                  <a:pt x="0" y="0"/>
                </a:lnTo>
                <a:close/>
              </a:path>
            </a:pathLst>
          </a:custGeom>
          <a:solidFill>
            <a:srgbClr val="D3D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2206885" y="3144905"/>
            <a:ext cx="1756410" cy="372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460"/>
              </a:lnSpc>
            </a:pPr>
            <a:r>
              <a:rPr sz="1250" spc="-10" dirty="0">
                <a:latin typeface="Times New Roman"/>
                <a:cs typeface="Times New Roman"/>
              </a:rPr>
              <a:t>F</a:t>
            </a:r>
            <a:r>
              <a:rPr sz="1250" dirty="0">
                <a:latin typeface="Times New Roman"/>
                <a:cs typeface="Times New Roman"/>
              </a:rPr>
              <a:t>ácil</a:t>
            </a:r>
            <a:r>
              <a:rPr sz="1250" spc="5" dirty="0">
                <a:latin typeface="Times New Roman"/>
                <a:cs typeface="Times New Roman"/>
              </a:rPr>
              <a:t> </a:t>
            </a:r>
            <a:r>
              <a:rPr sz="1250" dirty="0">
                <a:latin typeface="Times New Roman"/>
                <a:cs typeface="Times New Roman"/>
              </a:rPr>
              <a:t>la</a:t>
            </a:r>
            <a:r>
              <a:rPr sz="1250" spc="-15" dirty="0">
                <a:latin typeface="Times New Roman"/>
                <a:cs typeface="Times New Roman"/>
              </a:rPr>
              <a:t>v</a:t>
            </a:r>
            <a:r>
              <a:rPr sz="1250" spc="10" dirty="0">
                <a:latin typeface="Times New Roman"/>
                <a:cs typeface="Times New Roman"/>
              </a:rPr>
              <a:t>a</a:t>
            </a:r>
            <a:r>
              <a:rPr sz="1250" spc="15" dirty="0">
                <a:latin typeface="Times New Roman"/>
                <a:cs typeface="Times New Roman"/>
              </a:rPr>
              <a:t>d</a:t>
            </a:r>
            <a:r>
              <a:rPr sz="1250" spc="5" dirty="0">
                <a:latin typeface="Times New Roman"/>
                <a:cs typeface="Times New Roman"/>
              </a:rPr>
              <a:t>o</a:t>
            </a:r>
            <a:r>
              <a:rPr sz="1250" spc="-15" dirty="0">
                <a:latin typeface="Times New Roman"/>
                <a:cs typeface="Times New Roman"/>
              </a:rPr>
              <a:t> </a:t>
            </a:r>
            <a:r>
              <a:rPr sz="1250" spc="30" dirty="0">
                <a:latin typeface="Times New Roman"/>
                <a:cs typeface="Times New Roman"/>
              </a:rPr>
              <a:t>c</a:t>
            </a:r>
            <a:r>
              <a:rPr sz="1250" spc="-15" dirty="0">
                <a:latin typeface="Times New Roman"/>
                <a:cs typeface="Times New Roman"/>
              </a:rPr>
              <a:t>o</a:t>
            </a:r>
            <a:r>
              <a:rPr sz="1250" spc="5" dirty="0">
                <a:latin typeface="Times New Roman"/>
                <a:cs typeface="Times New Roman"/>
              </a:rPr>
              <a:t>n </a:t>
            </a:r>
            <a:r>
              <a:rPr sz="1250" spc="30" dirty="0">
                <a:latin typeface="Times New Roman"/>
                <a:cs typeface="Times New Roman"/>
              </a:rPr>
              <a:t>a</a:t>
            </a:r>
            <a:r>
              <a:rPr sz="1250" spc="-15" dirty="0">
                <a:latin typeface="Times New Roman"/>
                <a:cs typeface="Times New Roman"/>
              </a:rPr>
              <a:t>g</a:t>
            </a:r>
            <a:r>
              <a:rPr sz="1250" spc="5" dirty="0">
                <a:latin typeface="Times New Roman"/>
                <a:cs typeface="Times New Roman"/>
              </a:rPr>
              <a:t>ua pa</a:t>
            </a:r>
            <a:r>
              <a:rPr sz="1250" spc="10" dirty="0">
                <a:latin typeface="Times New Roman"/>
                <a:cs typeface="Times New Roman"/>
              </a:rPr>
              <a:t>r</a:t>
            </a:r>
            <a:r>
              <a:rPr sz="1250" spc="5" dirty="0">
                <a:latin typeface="Times New Roman"/>
                <a:cs typeface="Times New Roman"/>
              </a:rPr>
              <a:t>a</a:t>
            </a:r>
            <a:r>
              <a:rPr sz="1250" dirty="0">
                <a:latin typeface="Times New Roman"/>
                <a:cs typeface="Times New Roman"/>
              </a:rPr>
              <a:t> purif</a:t>
            </a:r>
            <a:r>
              <a:rPr sz="1250" spc="-5" dirty="0">
                <a:latin typeface="Times New Roman"/>
                <a:cs typeface="Times New Roman"/>
              </a:rPr>
              <a:t>i</a:t>
            </a:r>
            <a:r>
              <a:rPr sz="1250" spc="5" dirty="0">
                <a:latin typeface="Times New Roman"/>
                <a:cs typeface="Times New Roman"/>
              </a:rPr>
              <a:t>ca</a:t>
            </a:r>
            <a:r>
              <a:rPr sz="1250" spc="15" dirty="0">
                <a:latin typeface="Times New Roman"/>
                <a:cs typeface="Times New Roman"/>
              </a:rPr>
              <a:t>c</a:t>
            </a:r>
            <a:r>
              <a:rPr sz="1250" spc="-5" dirty="0">
                <a:latin typeface="Times New Roman"/>
                <a:cs typeface="Times New Roman"/>
              </a:rPr>
              <a:t>ió</a:t>
            </a:r>
            <a:r>
              <a:rPr sz="1250" spc="5" dirty="0">
                <a:latin typeface="Times New Roman"/>
                <a:cs typeface="Times New Roman"/>
              </a:rPr>
              <a:t>n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4263275" y="3140201"/>
            <a:ext cx="73660" cy="372745"/>
          </a:xfrm>
          <a:custGeom>
            <a:avLst/>
            <a:gdLst/>
            <a:ahLst/>
            <a:cxnLst/>
            <a:rect l="l" t="t" r="r" b="b"/>
            <a:pathLst>
              <a:path w="73660" h="372745">
                <a:moveTo>
                  <a:pt x="0" y="0"/>
                </a:moveTo>
                <a:lnTo>
                  <a:pt x="0" y="372618"/>
                </a:lnTo>
                <a:lnTo>
                  <a:pt x="73151" y="372618"/>
                </a:lnTo>
                <a:lnTo>
                  <a:pt x="73151" y="0"/>
                </a:lnTo>
                <a:lnTo>
                  <a:pt x="0" y="0"/>
                </a:lnTo>
                <a:close/>
              </a:path>
            </a:pathLst>
          </a:custGeom>
          <a:solidFill>
            <a:srgbClr val="D3D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291707" y="3140201"/>
            <a:ext cx="72390" cy="372745"/>
          </a:xfrm>
          <a:custGeom>
            <a:avLst/>
            <a:gdLst/>
            <a:ahLst/>
            <a:cxnLst/>
            <a:rect l="l" t="t" r="r" b="b"/>
            <a:pathLst>
              <a:path w="72389" h="372745">
                <a:moveTo>
                  <a:pt x="0" y="0"/>
                </a:moveTo>
                <a:lnTo>
                  <a:pt x="0" y="372617"/>
                </a:lnTo>
                <a:lnTo>
                  <a:pt x="72389" y="372617"/>
                </a:lnTo>
                <a:lnTo>
                  <a:pt x="72389" y="0"/>
                </a:lnTo>
                <a:lnTo>
                  <a:pt x="0" y="0"/>
                </a:lnTo>
                <a:close/>
              </a:path>
            </a:pathLst>
          </a:custGeom>
          <a:solidFill>
            <a:srgbClr val="D3D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336427" y="3140201"/>
            <a:ext cx="1955800" cy="185420"/>
          </a:xfrm>
          <a:custGeom>
            <a:avLst/>
            <a:gdLst/>
            <a:ahLst/>
            <a:cxnLst/>
            <a:rect l="l" t="t" r="r" b="b"/>
            <a:pathLst>
              <a:path w="1955800" h="185420">
                <a:moveTo>
                  <a:pt x="0" y="0"/>
                </a:moveTo>
                <a:lnTo>
                  <a:pt x="0" y="185166"/>
                </a:lnTo>
                <a:lnTo>
                  <a:pt x="1955291" y="185165"/>
                </a:lnTo>
                <a:lnTo>
                  <a:pt x="1955291" y="0"/>
                </a:lnTo>
                <a:lnTo>
                  <a:pt x="0" y="0"/>
                </a:lnTo>
                <a:close/>
              </a:path>
            </a:pathLst>
          </a:custGeom>
          <a:solidFill>
            <a:srgbClr val="D3D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336427" y="3325367"/>
            <a:ext cx="1955800" cy="187960"/>
          </a:xfrm>
          <a:custGeom>
            <a:avLst/>
            <a:gdLst/>
            <a:ahLst/>
            <a:cxnLst/>
            <a:rect l="l" t="t" r="r" b="b"/>
            <a:pathLst>
              <a:path w="1955800" h="187960">
                <a:moveTo>
                  <a:pt x="0" y="0"/>
                </a:moveTo>
                <a:lnTo>
                  <a:pt x="0" y="187451"/>
                </a:lnTo>
                <a:lnTo>
                  <a:pt x="1955291" y="187451"/>
                </a:lnTo>
                <a:lnTo>
                  <a:pt x="1955291" y="0"/>
                </a:lnTo>
                <a:lnTo>
                  <a:pt x="0" y="0"/>
                </a:lnTo>
                <a:close/>
              </a:path>
            </a:pathLst>
          </a:custGeom>
          <a:solidFill>
            <a:srgbClr val="D3D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4323721" y="3144905"/>
            <a:ext cx="1809114" cy="372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460"/>
              </a:lnSpc>
            </a:pPr>
            <a:r>
              <a:rPr sz="1250" spc="-10" dirty="0">
                <a:latin typeface="Times New Roman"/>
                <a:cs typeface="Times New Roman"/>
              </a:rPr>
              <a:t>L</a:t>
            </a:r>
            <a:r>
              <a:rPr sz="1250" spc="20" dirty="0">
                <a:latin typeface="Times New Roman"/>
                <a:cs typeface="Times New Roman"/>
              </a:rPr>
              <a:t>a</a:t>
            </a:r>
            <a:r>
              <a:rPr sz="1250" spc="-15" dirty="0">
                <a:latin typeface="Times New Roman"/>
                <a:cs typeface="Times New Roman"/>
              </a:rPr>
              <a:t>v</a:t>
            </a:r>
            <a:r>
              <a:rPr sz="1250" spc="15" dirty="0">
                <a:latin typeface="Times New Roman"/>
                <a:cs typeface="Times New Roman"/>
              </a:rPr>
              <a:t>a</a:t>
            </a:r>
            <a:r>
              <a:rPr sz="1250" dirty="0">
                <a:latin typeface="Times New Roman"/>
                <a:cs typeface="Times New Roman"/>
              </a:rPr>
              <a:t>d</a:t>
            </a:r>
            <a:r>
              <a:rPr sz="1250" spc="5" dirty="0">
                <a:latin typeface="Times New Roman"/>
                <a:cs typeface="Times New Roman"/>
              </a:rPr>
              <a:t>o</a:t>
            </a:r>
            <a:r>
              <a:rPr sz="1250" dirty="0">
                <a:latin typeface="Times New Roman"/>
                <a:cs typeface="Times New Roman"/>
              </a:rPr>
              <a:t> </a:t>
            </a:r>
            <a:r>
              <a:rPr sz="1250" spc="10" dirty="0">
                <a:latin typeface="Times New Roman"/>
                <a:cs typeface="Times New Roman"/>
              </a:rPr>
              <a:t>c</a:t>
            </a:r>
            <a:r>
              <a:rPr sz="1250" spc="-15" dirty="0">
                <a:latin typeface="Times New Roman"/>
                <a:cs typeface="Times New Roman"/>
              </a:rPr>
              <a:t>o</a:t>
            </a:r>
            <a:r>
              <a:rPr sz="1250" spc="5" dirty="0">
                <a:latin typeface="Times New Roman"/>
                <a:cs typeface="Times New Roman"/>
              </a:rPr>
              <a:t>n</a:t>
            </a:r>
            <a:r>
              <a:rPr sz="1250" dirty="0">
                <a:latin typeface="Times New Roman"/>
                <a:cs typeface="Times New Roman"/>
              </a:rPr>
              <a:t> </a:t>
            </a:r>
            <a:r>
              <a:rPr sz="1250" spc="20" dirty="0">
                <a:latin typeface="Times New Roman"/>
                <a:cs typeface="Times New Roman"/>
              </a:rPr>
              <a:t>a</a:t>
            </a:r>
            <a:r>
              <a:rPr sz="1250" spc="-10" dirty="0">
                <a:latin typeface="Times New Roman"/>
                <a:cs typeface="Times New Roman"/>
              </a:rPr>
              <a:t>g</a:t>
            </a:r>
            <a:r>
              <a:rPr sz="1250" dirty="0">
                <a:latin typeface="Times New Roman"/>
                <a:cs typeface="Times New Roman"/>
              </a:rPr>
              <a:t>u</a:t>
            </a:r>
            <a:r>
              <a:rPr sz="1250" spc="5" dirty="0">
                <a:latin typeface="Times New Roman"/>
                <a:cs typeface="Times New Roman"/>
              </a:rPr>
              <a:t>a</a:t>
            </a:r>
            <a:r>
              <a:rPr sz="1250" spc="10" dirty="0">
                <a:latin typeface="Times New Roman"/>
                <a:cs typeface="Times New Roman"/>
              </a:rPr>
              <a:t> </a:t>
            </a:r>
            <a:r>
              <a:rPr sz="1250" spc="-5" dirty="0">
                <a:latin typeface="Times New Roman"/>
                <a:cs typeface="Times New Roman"/>
              </a:rPr>
              <a:t>di</a:t>
            </a:r>
            <a:r>
              <a:rPr sz="1250" spc="5" dirty="0">
                <a:latin typeface="Times New Roman"/>
                <a:cs typeface="Times New Roman"/>
              </a:rPr>
              <a:t>f</a:t>
            </a:r>
            <a:r>
              <a:rPr sz="1250" spc="-5" dirty="0">
                <a:latin typeface="Times New Roman"/>
                <a:cs typeface="Times New Roman"/>
              </a:rPr>
              <a:t>í</a:t>
            </a:r>
            <a:r>
              <a:rPr sz="1250" spc="10" dirty="0">
                <a:latin typeface="Times New Roman"/>
                <a:cs typeface="Times New Roman"/>
              </a:rPr>
              <a:t>c</a:t>
            </a:r>
            <a:r>
              <a:rPr sz="1250" spc="-5" dirty="0">
                <a:latin typeface="Times New Roman"/>
                <a:cs typeface="Times New Roman"/>
              </a:rPr>
              <a:t>i</a:t>
            </a:r>
            <a:r>
              <a:rPr sz="1250" dirty="0">
                <a:latin typeface="Times New Roman"/>
                <a:cs typeface="Times New Roman"/>
              </a:rPr>
              <a:t>l</a:t>
            </a:r>
            <a:r>
              <a:rPr sz="1250" spc="20" dirty="0">
                <a:latin typeface="Times New Roman"/>
                <a:cs typeface="Times New Roman"/>
              </a:rPr>
              <a:t> </a:t>
            </a:r>
            <a:r>
              <a:rPr sz="1250" spc="15" dirty="0">
                <a:latin typeface="Times New Roman"/>
                <a:cs typeface="Times New Roman"/>
              </a:rPr>
              <a:t>p</a:t>
            </a:r>
            <a:r>
              <a:rPr sz="1250" spc="-15" dirty="0">
                <a:latin typeface="Times New Roman"/>
                <a:cs typeface="Times New Roman"/>
              </a:rPr>
              <a:t>o</a:t>
            </a:r>
            <a:r>
              <a:rPr sz="1250" dirty="0">
                <a:latin typeface="Times New Roman"/>
                <a:cs typeface="Times New Roman"/>
              </a:rPr>
              <a:t>r </a:t>
            </a:r>
            <a:r>
              <a:rPr sz="1250" spc="5" dirty="0">
                <a:latin typeface="Times New Roman"/>
                <a:cs typeface="Times New Roman"/>
              </a:rPr>
              <a:t>f</a:t>
            </a:r>
            <a:r>
              <a:rPr sz="1250" spc="-15" dirty="0">
                <a:latin typeface="Times New Roman"/>
                <a:cs typeface="Times New Roman"/>
              </a:rPr>
              <a:t>o</a:t>
            </a:r>
            <a:r>
              <a:rPr sz="1250" spc="20" dirty="0">
                <a:latin typeface="Times New Roman"/>
                <a:cs typeface="Times New Roman"/>
              </a:rPr>
              <a:t>r</a:t>
            </a:r>
            <a:r>
              <a:rPr sz="1250" spc="-20" dirty="0">
                <a:latin typeface="Times New Roman"/>
                <a:cs typeface="Times New Roman"/>
              </a:rPr>
              <a:t>m</a:t>
            </a:r>
            <a:r>
              <a:rPr sz="1250" spc="10" dirty="0">
                <a:latin typeface="Times New Roman"/>
                <a:cs typeface="Times New Roman"/>
              </a:rPr>
              <a:t>ac</a:t>
            </a:r>
            <a:r>
              <a:rPr sz="1250" spc="-5" dirty="0">
                <a:latin typeface="Times New Roman"/>
                <a:cs typeface="Times New Roman"/>
              </a:rPr>
              <a:t>i</a:t>
            </a:r>
            <a:r>
              <a:rPr sz="1250" spc="5" dirty="0">
                <a:latin typeface="Times New Roman"/>
                <a:cs typeface="Times New Roman"/>
              </a:rPr>
              <a:t>ón</a:t>
            </a:r>
            <a:r>
              <a:rPr sz="1250" dirty="0">
                <a:latin typeface="Times New Roman"/>
                <a:cs typeface="Times New Roman"/>
              </a:rPr>
              <a:t> </a:t>
            </a:r>
            <a:r>
              <a:rPr sz="1250" spc="10" dirty="0">
                <a:latin typeface="Times New Roman"/>
                <a:cs typeface="Times New Roman"/>
              </a:rPr>
              <a:t>d</a:t>
            </a:r>
            <a:r>
              <a:rPr sz="1250" spc="5" dirty="0">
                <a:latin typeface="Times New Roman"/>
                <a:cs typeface="Times New Roman"/>
              </a:rPr>
              <a:t>e</a:t>
            </a:r>
            <a:r>
              <a:rPr sz="1250" spc="10" dirty="0">
                <a:latin typeface="Times New Roman"/>
                <a:cs typeface="Times New Roman"/>
              </a:rPr>
              <a:t> e</a:t>
            </a:r>
            <a:r>
              <a:rPr sz="1250" spc="-20" dirty="0">
                <a:latin typeface="Times New Roman"/>
                <a:cs typeface="Times New Roman"/>
              </a:rPr>
              <a:t>m</a:t>
            </a:r>
            <a:r>
              <a:rPr sz="1250" spc="20" dirty="0">
                <a:latin typeface="Times New Roman"/>
                <a:cs typeface="Times New Roman"/>
              </a:rPr>
              <a:t>u</a:t>
            </a:r>
            <a:r>
              <a:rPr sz="1250" spc="-5" dirty="0">
                <a:latin typeface="Times New Roman"/>
                <a:cs typeface="Times New Roman"/>
              </a:rPr>
              <a:t>ls</a:t>
            </a:r>
            <a:r>
              <a:rPr sz="1250" spc="5" dirty="0">
                <a:latin typeface="Times New Roman"/>
                <a:cs typeface="Times New Roman"/>
              </a:rPr>
              <a:t>i</a:t>
            </a:r>
            <a:r>
              <a:rPr sz="1250" spc="-10" dirty="0">
                <a:latin typeface="Times New Roman"/>
                <a:cs typeface="Times New Roman"/>
              </a:rPr>
              <a:t>o</a:t>
            </a:r>
            <a:r>
              <a:rPr sz="1250" dirty="0">
                <a:latin typeface="Times New Roman"/>
                <a:cs typeface="Times New Roman"/>
              </a:rPr>
              <a:t>n</a:t>
            </a:r>
            <a:r>
              <a:rPr sz="1250" spc="10" dirty="0">
                <a:latin typeface="Times New Roman"/>
                <a:cs typeface="Times New Roman"/>
              </a:rPr>
              <a:t>es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6378575" y="3140201"/>
            <a:ext cx="72390" cy="372745"/>
          </a:xfrm>
          <a:custGeom>
            <a:avLst/>
            <a:gdLst/>
            <a:ahLst/>
            <a:cxnLst/>
            <a:rect l="l" t="t" r="r" b="b"/>
            <a:pathLst>
              <a:path w="72389" h="372745">
                <a:moveTo>
                  <a:pt x="0" y="0"/>
                </a:moveTo>
                <a:lnTo>
                  <a:pt x="0" y="372617"/>
                </a:lnTo>
                <a:lnTo>
                  <a:pt x="72389" y="372617"/>
                </a:lnTo>
                <a:lnTo>
                  <a:pt x="72389" y="0"/>
                </a:lnTo>
                <a:lnTo>
                  <a:pt x="0" y="0"/>
                </a:lnTo>
                <a:close/>
              </a:path>
            </a:pathLst>
          </a:custGeom>
          <a:solidFill>
            <a:srgbClr val="D3D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8408555" y="3140201"/>
            <a:ext cx="72390" cy="372745"/>
          </a:xfrm>
          <a:custGeom>
            <a:avLst/>
            <a:gdLst/>
            <a:ahLst/>
            <a:cxnLst/>
            <a:rect l="l" t="t" r="r" b="b"/>
            <a:pathLst>
              <a:path w="72390" h="372745">
                <a:moveTo>
                  <a:pt x="0" y="0"/>
                </a:moveTo>
                <a:lnTo>
                  <a:pt x="0" y="372617"/>
                </a:lnTo>
                <a:lnTo>
                  <a:pt x="72390" y="372617"/>
                </a:lnTo>
                <a:lnTo>
                  <a:pt x="72390" y="0"/>
                </a:lnTo>
                <a:lnTo>
                  <a:pt x="0" y="0"/>
                </a:lnTo>
                <a:close/>
              </a:path>
            </a:pathLst>
          </a:custGeom>
          <a:solidFill>
            <a:srgbClr val="D3D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450977" y="3140201"/>
            <a:ext cx="1957705" cy="185420"/>
          </a:xfrm>
          <a:custGeom>
            <a:avLst/>
            <a:gdLst/>
            <a:ahLst/>
            <a:cxnLst/>
            <a:rect l="l" t="t" r="r" b="b"/>
            <a:pathLst>
              <a:path w="1957704" h="185420">
                <a:moveTo>
                  <a:pt x="0" y="0"/>
                </a:moveTo>
                <a:lnTo>
                  <a:pt x="0" y="185165"/>
                </a:lnTo>
                <a:lnTo>
                  <a:pt x="1957578" y="185165"/>
                </a:lnTo>
                <a:lnTo>
                  <a:pt x="1957578" y="0"/>
                </a:lnTo>
                <a:lnTo>
                  <a:pt x="0" y="0"/>
                </a:lnTo>
                <a:close/>
              </a:path>
            </a:pathLst>
          </a:custGeom>
          <a:solidFill>
            <a:srgbClr val="D3D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450977" y="3325367"/>
            <a:ext cx="1957705" cy="187960"/>
          </a:xfrm>
          <a:custGeom>
            <a:avLst/>
            <a:gdLst/>
            <a:ahLst/>
            <a:cxnLst/>
            <a:rect l="l" t="t" r="r" b="b"/>
            <a:pathLst>
              <a:path w="1957704" h="187960">
                <a:moveTo>
                  <a:pt x="0" y="0"/>
                </a:moveTo>
                <a:lnTo>
                  <a:pt x="0" y="187451"/>
                </a:lnTo>
                <a:lnTo>
                  <a:pt x="1957578" y="187451"/>
                </a:lnTo>
                <a:lnTo>
                  <a:pt x="1957578" y="0"/>
                </a:lnTo>
                <a:lnTo>
                  <a:pt x="0" y="0"/>
                </a:lnTo>
                <a:close/>
              </a:path>
            </a:pathLst>
          </a:custGeom>
          <a:solidFill>
            <a:srgbClr val="D3D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 txBox="1"/>
          <p:nvPr/>
        </p:nvSpPr>
        <p:spPr>
          <a:xfrm>
            <a:off x="6438271" y="3144905"/>
            <a:ext cx="1795780" cy="372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460"/>
              </a:lnSpc>
            </a:pPr>
            <a:r>
              <a:rPr sz="1250" spc="-5" dirty="0">
                <a:latin typeface="Times New Roman"/>
                <a:cs typeface="Times New Roman"/>
              </a:rPr>
              <a:t>S</a:t>
            </a:r>
            <a:r>
              <a:rPr sz="1250" spc="10" dirty="0">
                <a:latin typeface="Times New Roman"/>
                <a:cs typeface="Times New Roman"/>
              </a:rPr>
              <a:t>e</a:t>
            </a:r>
            <a:r>
              <a:rPr sz="1250" spc="5" dirty="0">
                <a:latin typeface="Times New Roman"/>
                <a:cs typeface="Times New Roman"/>
              </a:rPr>
              <a:t>paración </a:t>
            </a:r>
            <a:r>
              <a:rPr sz="1250" spc="-10" dirty="0">
                <a:latin typeface="Times New Roman"/>
                <a:cs typeface="Times New Roman"/>
              </a:rPr>
              <a:t>m</a:t>
            </a:r>
            <a:r>
              <a:rPr sz="1250" spc="15" dirty="0">
                <a:latin typeface="Times New Roman"/>
                <a:cs typeface="Times New Roman"/>
              </a:rPr>
              <a:t>u</a:t>
            </a:r>
            <a:r>
              <a:rPr sz="1250" spc="5" dirty="0">
                <a:latin typeface="Times New Roman"/>
                <a:cs typeface="Times New Roman"/>
              </a:rPr>
              <a:t>y</a:t>
            </a:r>
            <a:r>
              <a:rPr sz="1250" spc="-15" dirty="0">
                <a:latin typeface="Times New Roman"/>
                <a:cs typeface="Times New Roman"/>
              </a:rPr>
              <a:t> </a:t>
            </a:r>
            <a:r>
              <a:rPr sz="1250" dirty="0">
                <a:latin typeface="Times New Roman"/>
                <a:cs typeface="Times New Roman"/>
              </a:rPr>
              <a:t>fá</a:t>
            </a:r>
            <a:r>
              <a:rPr sz="1250" spc="15" dirty="0">
                <a:latin typeface="Times New Roman"/>
                <a:cs typeface="Times New Roman"/>
              </a:rPr>
              <a:t>c</a:t>
            </a:r>
            <a:r>
              <a:rPr sz="1250" dirty="0">
                <a:latin typeface="Times New Roman"/>
                <a:cs typeface="Times New Roman"/>
              </a:rPr>
              <a:t>il</a:t>
            </a:r>
            <a:r>
              <a:rPr sz="1250" spc="5" dirty="0">
                <a:latin typeface="Times New Roman"/>
                <a:cs typeface="Times New Roman"/>
              </a:rPr>
              <a:t> de</a:t>
            </a:r>
            <a:r>
              <a:rPr sz="1250" dirty="0">
                <a:latin typeface="Times New Roman"/>
                <a:cs typeface="Times New Roman"/>
              </a:rPr>
              <a:t> pr</a:t>
            </a:r>
            <a:r>
              <a:rPr sz="1250" spc="-15" dirty="0">
                <a:latin typeface="Times New Roman"/>
                <a:cs typeface="Times New Roman"/>
              </a:rPr>
              <a:t>o</a:t>
            </a:r>
            <a:r>
              <a:rPr sz="1250" dirty="0">
                <a:latin typeface="Times New Roman"/>
                <a:cs typeface="Times New Roman"/>
              </a:rPr>
              <a:t>du</a:t>
            </a:r>
            <a:r>
              <a:rPr sz="1250" spc="5" dirty="0">
                <a:latin typeface="Times New Roman"/>
                <a:cs typeface="Times New Roman"/>
              </a:rPr>
              <a:t>cto</a:t>
            </a:r>
            <a:r>
              <a:rPr sz="1250" spc="-10" dirty="0">
                <a:latin typeface="Times New Roman"/>
                <a:cs typeface="Times New Roman"/>
              </a:rPr>
              <a:t> </a:t>
            </a:r>
            <a:r>
              <a:rPr sz="1250" spc="-5" dirty="0">
                <a:latin typeface="Times New Roman"/>
                <a:cs typeface="Times New Roman"/>
              </a:rPr>
              <a:t>s</a:t>
            </a:r>
            <a:r>
              <a:rPr sz="1250" spc="20" dirty="0">
                <a:latin typeface="Times New Roman"/>
                <a:cs typeface="Times New Roman"/>
              </a:rPr>
              <a:t>ó</a:t>
            </a:r>
            <a:r>
              <a:rPr sz="1250" spc="10" dirty="0">
                <a:latin typeface="Times New Roman"/>
                <a:cs typeface="Times New Roman"/>
              </a:rPr>
              <a:t>l</a:t>
            </a:r>
            <a:r>
              <a:rPr sz="1250" spc="5" dirty="0">
                <a:latin typeface="Times New Roman"/>
                <a:cs typeface="Times New Roman"/>
              </a:rPr>
              <a:t>o</a:t>
            </a:r>
            <a:r>
              <a:rPr sz="1250" spc="-20" dirty="0">
                <a:latin typeface="Times New Roman"/>
                <a:cs typeface="Times New Roman"/>
              </a:rPr>
              <a:t> </a:t>
            </a:r>
            <a:r>
              <a:rPr sz="1250" spc="20" dirty="0">
                <a:latin typeface="Times New Roman"/>
                <a:cs typeface="Times New Roman"/>
              </a:rPr>
              <a:t>p</a:t>
            </a:r>
            <a:r>
              <a:rPr sz="1250" spc="-15" dirty="0">
                <a:latin typeface="Times New Roman"/>
                <a:cs typeface="Times New Roman"/>
              </a:rPr>
              <a:t>o</a:t>
            </a:r>
            <a:r>
              <a:rPr sz="1250" dirty="0">
                <a:latin typeface="Times New Roman"/>
                <a:cs typeface="Times New Roman"/>
              </a:rPr>
              <a:t>r </a:t>
            </a:r>
            <a:r>
              <a:rPr sz="1250" spc="5" dirty="0">
                <a:latin typeface="Times New Roman"/>
                <a:cs typeface="Times New Roman"/>
              </a:rPr>
              <a:t>f</a:t>
            </a:r>
            <a:r>
              <a:rPr sz="1250" spc="-5" dirty="0">
                <a:latin typeface="Times New Roman"/>
                <a:cs typeface="Times New Roman"/>
              </a:rPr>
              <a:t>ilt</a:t>
            </a:r>
            <a:r>
              <a:rPr sz="1250" dirty="0">
                <a:latin typeface="Times New Roman"/>
                <a:cs typeface="Times New Roman"/>
              </a:rPr>
              <a:t>r</a:t>
            </a:r>
            <a:r>
              <a:rPr sz="1250" spc="15" dirty="0">
                <a:latin typeface="Times New Roman"/>
                <a:cs typeface="Times New Roman"/>
              </a:rPr>
              <a:t>a</a:t>
            </a:r>
            <a:r>
              <a:rPr sz="1250" spc="10" dirty="0">
                <a:latin typeface="Times New Roman"/>
                <a:cs typeface="Times New Roman"/>
              </a:rPr>
              <a:t>c</a:t>
            </a:r>
            <a:r>
              <a:rPr sz="1250" dirty="0">
                <a:latin typeface="Times New Roman"/>
                <a:cs typeface="Times New Roman"/>
              </a:rPr>
              <a:t>ión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2132723" y="3133343"/>
            <a:ext cx="6360795" cy="0"/>
          </a:xfrm>
          <a:custGeom>
            <a:avLst/>
            <a:gdLst/>
            <a:ahLst/>
            <a:cxnLst/>
            <a:rect l="l" t="t" r="r" b="b"/>
            <a:pathLst>
              <a:path w="6360795">
                <a:moveTo>
                  <a:pt x="0" y="0"/>
                </a:moveTo>
                <a:lnTo>
                  <a:pt x="6360413" y="0"/>
                </a:lnTo>
              </a:path>
            </a:pathLst>
          </a:custGeom>
          <a:ln w="14986">
            <a:solidFill>
              <a:srgbClr val="4F82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132723" y="3520059"/>
            <a:ext cx="6360795" cy="0"/>
          </a:xfrm>
          <a:custGeom>
            <a:avLst/>
            <a:gdLst/>
            <a:ahLst/>
            <a:cxnLst/>
            <a:rect l="l" t="t" r="r" b="b"/>
            <a:pathLst>
              <a:path w="6360795">
                <a:moveTo>
                  <a:pt x="0" y="0"/>
                </a:moveTo>
                <a:lnTo>
                  <a:pt x="6360413" y="0"/>
                </a:lnTo>
              </a:path>
            </a:pathLst>
          </a:custGeom>
          <a:ln w="15748">
            <a:solidFill>
              <a:srgbClr val="4F82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 txBox="1"/>
          <p:nvPr/>
        </p:nvSpPr>
        <p:spPr>
          <a:xfrm>
            <a:off x="2206885" y="3532001"/>
            <a:ext cx="1901825" cy="372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460"/>
              </a:lnSpc>
            </a:pPr>
            <a:r>
              <a:rPr sz="1250" spc="-5" dirty="0">
                <a:latin typeface="Times New Roman"/>
                <a:cs typeface="Times New Roman"/>
              </a:rPr>
              <a:t>R</a:t>
            </a:r>
            <a:r>
              <a:rPr sz="1250" spc="5" dirty="0">
                <a:latin typeface="Times New Roman"/>
                <a:cs typeface="Times New Roman"/>
              </a:rPr>
              <a:t>eco</a:t>
            </a:r>
            <a:r>
              <a:rPr sz="1250" spc="-20" dirty="0">
                <a:latin typeface="Times New Roman"/>
                <a:cs typeface="Times New Roman"/>
              </a:rPr>
              <a:t>m</a:t>
            </a:r>
            <a:r>
              <a:rPr sz="1250" spc="10" dirty="0">
                <a:latin typeface="Times New Roman"/>
                <a:cs typeface="Times New Roman"/>
              </a:rPr>
              <a:t>e</a:t>
            </a:r>
            <a:r>
              <a:rPr sz="1250" spc="5" dirty="0">
                <a:latin typeface="Times New Roman"/>
                <a:cs typeface="Times New Roman"/>
              </a:rPr>
              <a:t>nda</a:t>
            </a:r>
            <a:r>
              <a:rPr sz="1250" dirty="0">
                <a:latin typeface="Times New Roman"/>
                <a:cs typeface="Times New Roman"/>
              </a:rPr>
              <a:t>d</a:t>
            </a:r>
            <a:r>
              <a:rPr sz="1250" spc="5" dirty="0">
                <a:latin typeface="Times New Roman"/>
                <a:cs typeface="Times New Roman"/>
              </a:rPr>
              <a:t>a</a:t>
            </a:r>
            <a:r>
              <a:rPr sz="1250" spc="15" dirty="0">
                <a:latin typeface="Times New Roman"/>
                <a:cs typeface="Times New Roman"/>
              </a:rPr>
              <a:t> </a:t>
            </a:r>
            <a:r>
              <a:rPr sz="1250" dirty="0">
                <a:latin typeface="Times New Roman"/>
                <a:cs typeface="Times New Roman"/>
              </a:rPr>
              <a:t>p</a:t>
            </a:r>
            <a:r>
              <a:rPr sz="1250" spc="10" dirty="0">
                <a:latin typeface="Times New Roman"/>
                <a:cs typeface="Times New Roman"/>
              </a:rPr>
              <a:t>a</a:t>
            </a:r>
            <a:r>
              <a:rPr sz="1250" dirty="0">
                <a:latin typeface="Times New Roman"/>
                <a:cs typeface="Times New Roman"/>
              </a:rPr>
              <a:t>ra</a:t>
            </a:r>
            <a:r>
              <a:rPr sz="1250" spc="5" dirty="0">
                <a:latin typeface="Times New Roman"/>
                <a:cs typeface="Times New Roman"/>
              </a:rPr>
              <a:t> cua</a:t>
            </a:r>
            <a:r>
              <a:rPr sz="1250" spc="-5" dirty="0">
                <a:latin typeface="Times New Roman"/>
                <a:cs typeface="Times New Roman"/>
              </a:rPr>
              <a:t>l</a:t>
            </a:r>
            <a:r>
              <a:rPr sz="1250" spc="5" dirty="0">
                <a:latin typeface="Times New Roman"/>
                <a:cs typeface="Times New Roman"/>
              </a:rPr>
              <a:t>q</a:t>
            </a:r>
            <a:r>
              <a:rPr sz="1250" dirty="0">
                <a:latin typeface="Times New Roman"/>
                <a:cs typeface="Times New Roman"/>
              </a:rPr>
              <a:t>uier </a:t>
            </a:r>
            <a:r>
              <a:rPr sz="1250" spc="10" dirty="0">
                <a:latin typeface="Times New Roman"/>
                <a:cs typeface="Times New Roman"/>
              </a:rPr>
              <a:t>c</a:t>
            </a:r>
            <a:r>
              <a:rPr sz="1250" spc="-15" dirty="0">
                <a:latin typeface="Times New Roman"/>
                <a:cs typeface="Times New Roman"/>
              </a:rPr>
              <a:t>o</a:t>
            </a:r>
            <a:r>
              <a:rPr sz="1250" spc="5" dirty="0">
                <a:latin typeface="Times New Roman"/>
                <a:cs typeface="Times New Roman"/>
              </a:rPr>
              <a:t>n</a:t>
            </a:r>
            <a:r>
              <a:rPr sz="1250" spc="-5" dirty="0">
                <a:latin typeface="Times New Roman"/>
                <a:cs typeface="Times New Roman"/>
              </a:rPr>
              <a:t>t</a:t>
            </a:r>
            <a:r>
              <a:rPr sz="1250" spc="10" dirty="0">
                <a:latin typeface="Times New Roman"/>
                <a:cs typeface="Times New Roman"/>
              </a:rPr>
              <a:t>e</a:t>
            </a:r>
            <a:r>
              <a:rPr sz="1250" spc="5" dirty="0">
                <a:latin typeface="Times New Roman"/>
                <a:cs typeface="Times New Roman"/>
              </a:rPr>
              <a:t>n</a:t>
            </a:r>
            <a:r>
              <a:rPr sz="1250" spc="-5" dirty="0">
                <a:latin typeface="Times New Roman"/>
                <a:cs typeface="Times New Roman"/>
              </a:rPr>
              <a:t>i</a:t>
            </a:r>
            <a:r>
              <a:rPr sz="1250" spc="15" dirty="0">
                <a:latin typeface="Times New Roman"/>
                <a:cs typeface="Times New Roman"/>
              </a:rPr>
              <a:t>d</a:t>
            </a:r>
            <a:r>
              <a:rPr sz="1250" spc="5" dirty="0">
                <a:latin typeface="Times New Roman"/>
                <a:cs typeface="Times New Roman"/>
              </a:rPr>
              <a:t>o</a:t>
            </a:r>
            <a:r>
              <a:rPr sz="1250" spc="-15" dirty="0">
                <a:latin typeface="Times New Roman"/>
                <a:cs typeface="Times New Roman"/>
              </a:rPr>
              <a:t> </a:t>
            </a:r>
            <a:r>
              <a:rPr sz="1250" spc="5" dirty="0">
                <a:latin typeface="Times New Roman"/>
                <a:cs typeface="Times New Roman"/>
              </a:rPr>
              <a:t>de</a:t>
            </a:r>
            <a:r>
              <a:rPr sz="1250" spc="30" dirty="0">
                <a:latin typeface="Times New Roman"/>
                <a:cs typeface="Times New Roman"/>
              </a:rPr>
              <a:t> </a:t>
            </a:r>
            <a:r>
              <a:rPr sz="1250" spc="-5" dirty="0">
                <a:latin typeface="Times New Roman"/>
                <a:cs typeface="Times New Roman"/>
              </a:rPr>
              <a:t>FFA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4323721" y="3532001"/>
            <a:ext cx="1640205" cy="372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460"/>
              </a:lnSpc>
            </a:pPr>
            <a:r>
              <a:rPr sz="1250" dirty="0">
                <a:latin typeface="Times New Roman"/>
                <a:cs typeface="Times New Roman"/>
              </a:rPr>
              <a:t>R</a:t>
            </a:r>
            <a:r>
              <a:rPr sz="1250" spc="10" dirty="0">
                <a:latin typeface="Times New Roman"/>
                <a:cs typeface="Times New Roman"/>
              </a:rPr>
              <a:t>ec</a:t>
            </a:r>
            <a:r>
              <a:rPr sz="1250" spc="5" dirty="0">
                <a:latin typeface="Times New Roman"/>
                <a:cs typeface="Times New Roman"/>
              </a:rPr>
              <a:t>o</a:t>
            </a:r>
            <a:r>
              <a:rPr sz="1250" spc="-20" dirty="0">
                <a:latin typeface="Times New Roman"/>
                <a:cs typeface="Times New Roman"/>
              </a:rPr>
              <a:t>m</a:t>
            </a:r>
            <a:r>
              <a:rPr sz="1250" spc="10" dirty="0">
                <a:latin typeface="Times New Roman"/>
                <a:cs typeface="Times New Roman"/>
              </a:rPr>
              <a:t>e</a:t>
            </a:r>
            <a:r>
              <a:rPr sz="1250" dirty="0">
                <a:latin typeface="Times New Roman"/>
                <a:cs typeface="Times New Roman"/>
              </a:rPr>
              <a:t>nd</a:t>
            </a:r>
            <a:r>
              <a:rPr sz="1250" spc="10" dirty="0">
                <a:latin typeface="Times New Roman"/>
                <a:cs typeface="Times New Roman"/>
              </a:rPr>
              <a:t>a</a:t>
            </a:r>
            <a:r>
              <a:rPr sz="1250" dirty="0">
                <a:latin typeface="Times New Roman"/>
                <a:cs typeface="Times New Roman"/>
              </a:rPr>
              <a:t>d</a:t>
            </a:r>
            <a:r>
              <a:rPr sz="1250" spc="5" dirty="0">
                <a:latin typeface="Times New Roman"/>
                <a:cs typeface="Times New Roman"/>
              </a:rPr>
              <a:t>a</a:t>
            </a:r>
            <a:r>
              <a:rPr sz="1250" spc="15" dirty="0">
                <a:latin typeface="Times New Roman"/>
                <a:cs typeface="Times New Roman"/>
              </a:rPr>
              <a:t> </a:t>
            </a:r>
            <a:r>
              <a:rPr sz="1250" dirty="0">
                <a:latin typeface="Times New Roman"/>
                <a:cs typeface="Times New Roman"/>
              </a:rPr>
              <a:t>p</a:t>
            </a:r>
            <a:r>
              <a:rPr sz="1250" spc="5" dirty="0">
                <a:latin typeface="Times New Roman"/>
                <a:cs typeface="Times New Roman"/>
              </a:rPr>
              <a:t>ara</a:t>
            </a:r>
            <a:r>
              <a:rPr sz="1250" spc="10" dirty="0">
                <a:latin typeface="Times New Roman"/>
                <a:cs typeface="Times New Roman"/>
              </a:rPr>
              <a:t> </a:t>
            </a:r>
            <a:r>
              <a:rPr sz="1250" dirty="0">
                <a:latin typeface="Times New Roman"/>
                <a:cs typeface="Times New Roman"/>
              </a:rPr>
              <a:t>ba</a:t>
            </a:r>
            <a:r>
              <a:rPr sz="1250" spc="10" dirty="0">
                <a:latin typeface="Times New Roman"/>
                <a:cs typeface="Times New Roman"/>
              </a:rPr>
              <a:t>j</a:t>
            </a:r>
            <a:r>
              <a:rPr sz="1250" spc="-15" dirty="0">
                <a:latin typeface="Times New Roman"/>
                <a:cs typeface="Times New Roman"/>
              </a:rPr>
              <a:t>o</a:t>
            </a:r>
            <a:r>
              <a:rPr sz="1250" dirty="0">
                <a:latin typeface="Times New Roman"/>
                <a:cs typeface="Times New Roman"/>
              </a:rPr>
              <a:t>s </a:t>
            </a:r>
            <a:r>
              <a:rPr sz="1250" spc="10" dirty="0">
                <a:latin typeface="Times New Roman"/>
                <a:cs typeface="Times New Roman"/>
              </a:rPr>
              <a:t>c</a:t>
            </a:r>
            <a:r>
              <a:rPr sz="1250" spc="-15" dirty="0">
                <a:latin typeface="Times New Roman"/>
                <a:cs typeface="Times New Roman"/>
              </a:rPr>
              <a:t>o</a:t>
            </a:r>
            <a:r>
              <a:rPr sz="1250" spc="5" dirty="0">
                <a:latin typeface="Times New Roman"/>
                <a:cs typeface="Times New Roman"/>
              </a:rPr>
              <a:t>n</a:t>
            </a:r>
            <a:r>
              <a:rPr sz="1250" spc="-5" dirty="0">
                <a:latin typeface="Times New Roman"/>
                <a:cs typeface="Times New Roman"/>
              </a:rPr>
              <a:t>t</a:t>
            </a:r>
            <a:r>
              <a:rPr sz="1250" spc="10" dirty="0">
                <a:latin typeface="Times New Roman"/>
                <a:cs typeface="Times New Roman"/>
              </a:rPr>
              <a:t>e</a:t>
            </a:r>
            <a:r>
              <a:rPr sz="1250" spc="5" dirty="0">
                <a:latin typeface="Times New Roman"/>
                <a:cs typeface="Times New Roman"/>
              </a:rPr>
              <a:t>n</a:t>
            </a:r>
            <a:r>
              <a:rPr sz="1250" spc="-5" dirty="0">
                <a:latin typeface="Times New Roman"/>
                <a:cs typeface="Times New Roman"/>
              </a:rPr>
              <a:t>i</a:t>
            </a:r>
            <a:r>
              <a:rPr sz="1250" spc="15" dirty="0">
                <a:latin typeface="Times New Roman"/>
                <a:cs typeface="Times New Roman"/>
              </a:rPr>
              <a:t>d</a:t>
            </a:r>
            <a:r>
              <a:rPr sz="1250" spc="-15" dirty="0">
                <a:latin typeface="Times New Roman"/>
                <a:cs typeface="Times New Roman"/>
              </a:rPr>
              <a:t>o</a:t>
            </a:r>
            <a:r>
              <a:rPr sz="1250" dirty="0">
                <a:latin typeface="Times New Roman"/>
                <a:cs typeface="Times New Roman"/>
              </a:rPr>
              <a:t>s</a:t>
            </a:r>
            <a:r>
              <a:rPr sz="1250" spc="20" dirty="0">
                <a:latin typeface="Times New Roman"/>
                <a:cs typeface="Times New Roman"/>
              </a:rPr>
              <a:t> </a:t>
            </a:r>
            <a:r>
              <a:rPr sz="1250" dirty="0">
                <a:latin typeface="Times New Roman"/>
                <a:cs typeface="Times New Roman"/>
              </a:rPr>
              <a:t>d</a:t>
            </a:r>
            <a:r>
              <a:rPr sz="1250" spc="5" dirty="0">
                <a:latin typeface="Times New Roman"/>
                <a:cs typeface="Times New Roman"/>
              </a:rPr>
              <a:t>e</a:t>
            </a:r>
            <a:r>
              <a:rPr sz="1250" spc="10" dirty="0">
                <a:latin typeface="Times New Roman"/>
                <a:cs typeface="Times New Roman"/>
              </a:rPr>
              <a:t> </a:t>
            </a:r>
            <a:r>
              <a:rPr sz="1250" spc="-5" dirty="0">
                <a:latin typeface="Times New Roman"/>
                <a:cs typeface="Times New Roman"/>
              </a:rPr>
              <a:t>FFA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6438271" y="3532001"/>
            <a:ext cx="1901825" cy="372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460"/>
              </a:lnSpc>
            </a:pPr>
            <a:r>
              <a:rPr sz="1250" spc="-5" dirty="0">
                <a:latin typeface="Times New Roman"/>
                <a:cs typeface="Times New Roman"/>
              </a:rPr>
              <a:t>R</a:t>
            </a:r>
            <a:r>
              <a:rPr sz="1250" spc="5" dirty="0">
                <a:latin typeface="Times New Roman"/>
                <a:cs typeface="Times New Roman"/>
              </a:rPr>
              <a:t>eco</a:t>
            </a:r>
            <a:r>
              <a:rPr sz="1250" spc="-20" dirty="0">
                <a:latin typeface="Times New Roman"/>
                <a:cs typeface="Times New Roman"/>
              </a:rPr>
              <a:t>m</a:t>
            </a:r>
            <a:r>
              <a:rPr sz="1250" spc="10" dirty="0">
                <a:latin typeface="Times New Roman"/>
                <a:cs typeface="Times New Roman"/>
              </a:rPr>
              <a:t>e</a:t>
            </a:r>
            <a:r>
              <a:rPr sz="1250" spc="5" dirty="0">
                <a:latin typeface="Times New Roman"/>
                <a:cs typeface="Times New Roman"/>
              </a:rPr>
              <a:t>ndada </a:t>
            </a:r>
            <a:r>
              <a:rPr sz="1250" dirty="0">
                <a:latin typeface="Times New Roman"/>
                <a:cs typeface="Times New Roman"/>
              </a:rPr>
              <a:t>p</a:t>
            </a:r>
            <a:r>
              <a:rPr sz="1250" spc="15" dirty="0">
                <a:latin typeface="Times New Roman"/>
                <a:cs typeface="Times New Roman"/>
              </a:rPr>
              <a:t>a</a:t>
            </a:r>
            <a:r>
              <a:rPr sz="1250" dirty="0">
                <a:latin typeface="Times New Roman"/>
                <a:cs typeface="Times New Roman"/>
              </a:rPr>
              <a:t>ra</a:t>
            </a:r>
            <a:r>
              <a:rPr sz="1250" spc="5" dirty="0">
                <a:latin typeface="Times New Roman"/>
                <a:cs typeface="Times New Roman"/>
              </a:rPr>
              <a:t> cua</a:t>
            </a:r>
            <a:r>
              <a:rPr sz="1250" spc="-5" dirty="0">
                <a:latin typeface="Times New Roman"/>
                <a:cs typeface="Times New Roman"/>
              </a:rPr>
              <a:t>l</a:t>
            </a:r>
            <a:r>
              <a:rPr sz="1250" spc="5" dirty="0">
                <a:latin typeface="Times New Roman"/>
                <a:cs typeface="Times New Roman"/>
              </a:rPr>
              <a:t>qu</a:t>
            </a:r>
            <a:r>
              <a:rPr sz="1250" spc="-5" dirty="0">
                <a:latin typeface="Times New Roman"/>
                <a:cs typeface="Times New Roman"/>
              </a:rPr>
              <a:t>i</a:t>
            </a:r>
            <a:r>
              <a:rPr sz="1250" dirty="0">
                <a:latin typeface="Times New Roman"/>
                <a:cs typeface="Times New Roman"/>
              </a:rPr>
              <a:t>er </a:t>
            </a:r>
            <a:r>
              <a:rPr sz="1250" spc="10" dirty="0">
                <a:latin typeface="Times New Roman"/>
                <a:cs typeface="Times New Roman"/>
              </a:rPr>
              <a:t>c</a:t>
            </a:r>
            <a:r>
              <a:rPr sz="1250" spc="-15" dirty="0">
                <a:latin typeface="Times New Roman"/>
                <a:cs typeface="Times New Roman"/>
              </a:rPr>
              <a:t>o</a:t>
            </a:r>
            <a:r>
              <a:rPr sz="1250" spc="5" dirty="0">
                <a:latin typeface="Times New Roman"/>
                <a:cs typeface="Times New Roman"/>
              </a:rPr>
              <a:t>n</a:t>
            </a:r>
            <a:r>
              <a:rPr sz="1250" spc="-5" dirty="0">
                <a:latin typeface="Times New Roman"/>
                <a:cs typeface="Times New Roman"/>
              </a:rPr>
              <a:t>t</a:t>
            </a:r>
            <a:r>
              <a:rPr sz="1250" spc="10" dirty="0">
                <a:latin typeface="Times New Roman"/>
                <a:cs typeface="Times New Roman"/>
              </a:rPr>
              <a:t>e</a:t>
            </a:r>
            <a:r>
              <a:rPr sz="1250" spc="5" dirty="0">
                <a:latin typeface="Times New Roman"/>
                <a:cs typeface="Times New Roman"/>
              </a:rPr>
              <a:t>n</a:t>
            </a:r>
            <a:r>
              <a:rPr sz="1250" spc="-5" dirty="0">
                <a:latin typeface="Times New Roman"/>
                <a:cs typeface="Times New Roman"/>
              </a:rPr>
              <a:t>i</a:t>
            </a:r>
            <a:r>
              <a:rPr sz="1250" spc="15" dirty="0">
                <a:latin typeface="Times New Roman"/>
                <a:cs typeface="Times New Roman"/>
              </a:rPr>
              <a:t>d</a:t>
            </a:r>
            <a:r>
              <a:rPr sz="1250" spc="5" dirty="0">
                <a:latin typeface="Times New Roman"/>
                <a:cs typeface="Times New Roman"/>
              </a:rPr>
              <a:t>o</a:t>
            </a:r>
            <a:r>
              <a:rPr sz="1250" spc="-15" dirty="0">
                <a:latin typeface="Times New Roman"/>
                <a:cs typeface="Times New Roman"/>
              </a:rPr>
              <a:t> </a:t>
            </a:r>
            <a:r>
              <a:rPr sz="1250" spc="5" dirty="0">
                <a:latin typeface="Times New Roman"/>
                <a:cs typeface="Times New Roman"/>
              </a:rPr>
              <a:t>de</a:t>
            </a:r>
            <a:r>
              <a:rPr sz="1250" spc="30" dirty="0">
                <a:latin typeface="Times New Roman"/>
                <a:cs typeface="Times New Roman"/>
              </a:rPr>
              <a:t> </a:t>
            </a:r>
            <a:r>
              <a:rPr sz="1250" spc="-5" dirty="0">
                <a:latin typeface="Times New Roman"/>
                <a:cs typeface="Times New Roman"/>
              </a:rPr>
              <a:t>FFA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2147201" y="3913632"/>
            <a:ext cx="2102485" cy="185420"/>
          </a:xfrm>
          <a:custGeom>
            <a:avLst/>
            <a:gdLst/>
            <a:ahLst/>
            <a:cxnLst/>
            <a:rect l="l" t="t" r="r" b="b"/>
            <a:pathLst>
              <a:path w="2102485" h="185420">
                <a:moveTo>
                  <a:pt x="0" y="0"/>
                </a:moveTo>
                <a:lnTo>
                  <a:pt x="0" y="185165"/>
                </a:lnTo>
                <a:lnTo>
                  <a:pt x="2102357" y="185165"/>
                </a:lnTo>
                <a:lnTo>
                  <a:pt x="2102357" y="0"/>
                </a:lnTo>
                <a:lnTo>
                  <a:pt x="0" y="0"/>
                </a:lnTo>
                <a:close/>
              </a:path>
            </a:pathLst>
          </a:custGeom>
          <a:solidFill>
            <a:srgbClr val="D3D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 txBox="1"/>
          <p:nvPr/>
        </p:nvSpPr>
        <p:spPr>
          <a:xfrm>
            <a:off x="2206885" y="3918335"/>
            <a:ext cx="1597660" cy="1866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50" spc="10" dirty="0">
                <a:latin typeface="Times New Roman"/>
                <a:cs typeface="Times New Roman"/>
              </a:rPr>
              <a:t>C</a:t>
            </a:r>
            <a:r>
              <a:rPr sz="1250" spc="-15" dirty="0">
                <a:latin typeface="Times New Roman"/>
                <a:cs typeface="Times New Roman"/>
              </a:rPr>
              <a:t>o</a:t>
            </a:r>
            <a:r>
              <a:rPr sz="1250" spc="20" dirty="0">
                <a:latin typeface="Times New Roman"/>
                <a:cs typeface="Times New Roman"/>
              </a:rPr>
              <a:t>n</a:t>
            </a:r>
            <a:r>
              <a:rPr sz="1250" spc="-15" dirty="0">
                <a:latin typeface="Times New Roman"/>
                <a:cs typeface="Times New Roman"/>
              </a:rPr>
              <a:t>v</a:t>
            </a:r>
            <a:r>
              <a:rPr sz="1250" spc="-5" dirty="0">
                <a:latin typeface="Times New Roman"/>
                <a:cs typeface="Times New Roman"/>
              </a:rPr>
              <a:t>i</a:t>
            </a:r>
            <a:r>
              <a:rPr sz="1250" spc="5" dirty="0">
                <a:latin typeface="Times New Roman"/>
                <a:cs typeface="Times New Roman"/>
              </a:rPr>
              <a:t>er</a:t>
            </a:r>
            <a:r>
              <a:rPr sz="1250" spc="-5" dirty="0">
                <a:latin typeface="Times New Roman"/>
                <a:cs typeface="Times New Roman"/>
              </a:rPr>
              <a:t>t</a:t>
            </a:r>
            <a:r>
              <a:rPr sz="1250" spc="5" dirty="0">
                <a:latin typeface="Times New Roman"/>
                <a:cs typeface="Times New Roman"/>
              </a:rPr>
              <a:t>e</a:t>
            </a:r>
            <a:r>
              <a:rPr sz="1250" spc="10" dirty="0">
                <a:latin typeface="Times New Roman"/>
                <a:cs typeface="Times New Roman"/>
              </a:rPr>
              <a:t> F</a:t>
            </a:r>
            <a:r>
              <a:rPr sz="1250" spc="-5" dirty="0">
                <a:latin typeface="Times New Roman"/>
                <a:cs typeface="Times New Roman"/>
              </a:rPr>
              <a:t>F</a:t>
            </a:r>
            <a:r>
              <a:rPr sz="1250" spc="5" dirty="0">
                <a:latin typeface="Times New Roman"/>
                <a:cs typeface="Times New Roman"/>
              </a:rPr>
              <a:t>A</a:t>
            </a:r>
            <a:r>
              <a:rPr sz="1250" spc="10" dirty="0">
                <a:latin typeface="Times New Roman"/>
                <a:cs typeface="Times New Roman"/>
              </a:rPr>
              <a:t> </a:t>
            </a:r>
            <a:r>
              <a:rPr sz="1250" spc="5" dirty="0">
                <a:latin typeface="Times New Roman"/>
                <a:cs typeface="Times New Roman"/>
              </a:rPr>
              <a:t>a</a:t>
            </a:r>
            <a:r>
              <a:rPr sz="1250" spc="10" dirty="0">
                <a:latin typeface="Times New Roman"/>
                <a:cs typeface="Times New Roman"/>
              </a:rPr>
              <a:t> </a:t>
            </a:r>
            <a:r>
              <a:rPr sz="1250" spc="-5" dirty="0">
                <a:latin typeface="Times New Roman"/>
                <a:cs typeface="Times New Roman"/>
              </a:rPr>
              <a:t>F</a:t>
            </a:r>
            <a:r>
              <a:rPr sz="1250" spc="10" dirty="0">
                <a:latin typeface="Times New Roman"/>
                <a:cs typeface="Times New Roman"/>
              </a:rPr>
              <a:t>A</a:t>
            </a:r>
            <a:r>
              <a:rPr sz="1250" dirty="0">
                <a:latin typeface="Times New Roman"/>
                <a:cs typeface="Times New Roman"/>
              </a:rPr>
              <a:t>M</a:t>
            </a:r>
            <a:r>
              <a:rPr sz="1250" spc="5" dirty="0">
                <a:latin typeface="Times New Roman"/>
                <a:cs typeface="Times New Roman"/>
              </a:rPr>
              <a:t>E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4263275" y="3913632"/>
            <a:ext cx="2101215" cy="185420"/>
          </a:xfrm>
          <a:custGeom>
            <a:avLst/>
            <a:gdLst/>
            <a:ahLst/>
            <a:cxnLst/>
            <a:rect l="l" t="t" r="r" b="b"/>
            <a:pathLst>
              <a:path w="2101215" h="185420">
                <a:moveTo>
                  <a:pt x="0" y="0"/>
                </a:moveTo>
                <a:lnTo>
                  <a:pt x="0" y="185166"/>
                </a:lnTo>
                <a:lnTo>
                  <a:pt x="2100833" y="185165"/>
                </a:lnTo>
                <a:lnTo>
                  <a:pt x="2100833" y="0"/>
                </a:lnTo>
                <a:lnTo>
                  <a:pt x="0" y="0"/>
                </a:lnTo>
                <a:close/>
              </a:path>
            </a:pathLst>
          </a:custGeom>
          <a:solidFill>
            <a:srgbClr val="D3D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 txBox="1"/>
          <p:nvPr/>
        </p:nvSpPr>
        <p:spPr>
          <a:xfrm>
            <a:off x="4323721" y="3918335"/>
            <a:ext cx="1645920" cy="1866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50" spc="10" dirty="0">
                <a:latin typeface="Times New Roman"/>
                <a:cs typeface="Times New Roman"/>
              </a:rPr>
              <a:t>C</a:t>
            </a:r>
            <a:r>
              <a:rPr sz="1250" spc="-15" dirty="0">
                <a:latin typeface="Times New Roman"/>
                <a:cs typeface="Times New Roman"/>
              </a:rPr>
              <a:t>o</a:t>
            </a:r>
            <a:r>
              <a:rPr sz="1250" spc="20" dirty="0">
                <a:latin typeface="Times New Roman"/>
                <a:cs typeface="Times New Roman"/>
              </a:rPr>
              <a:t>n</a:t>
            </a:r>
            <a:r>
              <a:rPr sz="1250" spc="-15" dirty="0">
                <a:latin typeface="Times New Roman"/>
                <a:cs typeface="Times New Roman"/>
              </a:rPr>
              <a:t>v</a:t>
            </a:r>
            <a:r>
              <a:rPr sz="1250" spc="-5" dirty="0">
                <a:latin typeface="Times New Roman"/>
                <a:cs typeface="Times New Roman"/>
              </a:rPr>
              <a:t>i</a:t>
            </a:r>
            <a:r>
              <a:rPr sz="1250" spc="5" dirty="0">
                <a:latin typeface="Times New Roman"/>
                <a:cs typeface="Times New Roman"/>
              </a:rPr>
              <a:t>er</a:t>
            </a:r>
            <a:r>
              <a:rPr sz="1250" spc="-5" dirty="0">
                <a:latin typeface="Times New Roman"/>
                <a:cs typeface="Times New Roman"/>
              </a:rPr>
              <a:t>t</a:t>
            </a:r>
            <a:r>
              <a:rPr sz="1250" spc="5" dirty="0">
                <a:latin typeface="Times New Roman"/>
                <a:cs typeface="Times New Roman"/>
              </a:rPr>
              <a:t>e</a:t>
            </a:r>
            <a:r>
              <a:rPr sz="1250" spc="10" dirty="0">
                <a:latin typeface="Times New Roman"/>
                <a:cs typeface="Times New Roman"/>
              </a:rPr>
              <a:t> F</a:t>
            </a:r>
            <a:r>
              <a:rPr sz="1250" spc="-5" dirty="0">
                <a:latin typeface="Times New Roman"/>
                <a:cs typeface="Times New Roman"/>
              </a:rPr>
              <a:t>F</a:t>
            </a:r>
            <a:r>
              <a:rPr sz="1250" spc="5" dirty="0">
                <a:latin typeface="Times New Roman"/>
                <a:cs typeface="Times New Roman"/>
              </a:rPr>
              <a:t>A</a:t>
            </a:r>
            <a:r>
              <a:rPr sz="1250" spc="10" dirty="0">
                <a:latin typeface="Times New Roman"/>
                <a:cs typeface="Times New Roman"/>
              </a:rPr>
              <a:t> </a:t>
            </a:r>
            <a:r>
              <a:rPr sz="1250" spc="5" dirty="0">
                <a:latin typeface="Times New Roman"/>
                <a:cs typeface="Times New Roman"/>
              </a:rPr>
              <a:t>a</a:t>
            </a:r>
            <a:r>
              <a:rPr sz="1250" spc="10" dirty="0">
                <a:latin typeface="Times New Roman"/>
                <a:cs typeface="Times New Roman"/>
              </a:rPr>
              <a:t> jab</a:t>
            </a:r>
            <a:r>
              <a:rPr sz="1250" spc="-15" dirty="0">
                <a:latin typeface="Times New Roman"/>
                <a:cs typeface="Times New Roman"/>
              </a:rPr>
              <a:t>o</a:t>
            </a:r>
            <a:r>
              <a:rPr sz="1250" spc="10" dirty="0">
                <a:latin typeface="Times New Roman"/>
                <a:cs typeface="Times New Roman"/>
              </a:rPr>
              <a:t>nes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6378575" y="3913632"/>
            <a:ext cx="2102485" cy="185420"/>
          </a:xfrm>
          <a:custGeom>
            <a:avLst/>
            <a:gdLst/>
            <a:ahLst/>
            <a:cxnLst/>
            <a:rect l="l" t="t" r="r" b="b"/>
            <a:pathLst>
              <a:path w="2102484" h="185420">
                <a:moveTo>
                  <a:pt x="0" y="0"/>
                </a:moveTo>
                <a:lnTo>
                  <a:pt x="0" y="185165"/>
                </a:lnTo>
                <a:lnTo>
                  <a:pt x="2102357" y="185165"/>
                </a:lnTo>
                <a:lnTo>
                  <a:pt x="2102357" y="0"/>
                </a:lnTo>
                <a:lnTo>
                  <a:pt x="0" y="0"/>
                </a:lnTo>
                <a:close/>
              </a:path>
            </a:pathLst>
          </a:custGeom>
          <a:solidFill>
            <a:srgbClr val="D3D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 txBox="1"/>
          <p:nvPr/>
        </p:nvSpPr>
        <p:spPr>
          <a:xfrm>
            <a:off x="6438271" y="3918335"/>
            <a:ext cx="1598295" cy="1866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50" spc="15" dirty="0">
                <a:latin typeface="Times New Roman"/>
                <a:cs typeface="Times New Roman"/>
              </a:rPr>
              <a:t>C</a:t>
            </a:r>
            <a:r>
              <a:rPr sz="1250" spc="-15" dirty="0">
                <a:latin typeface="Times New Roman"/>
                <a:cs typeface="Times New Roman"/>
              </a:rPr>
              <a:t>o</a:t>
            </a:r>
            <a:r>
              <a:rPr sz="1250" spc="15" dirty="0">
                <a:latin typeface="Times New Roman"/>
                <a:cs typeface="Times New Roman"/>
              </a:rPr>
              <a:t>n</a:t>
            </a:r>
            <a:r>
              <a:rPr sz="1250" spc="-15" dirty="0">
                <a:latin typeface="Times New Roman"/>
                <a:cs typeface="Times New Roman"/>
              </a:rPr>
              <a:t>v</a:t>
            </a:r>
            <a:r>
              <a:rPr sz="1250" spc="-5" dirty="0">
                <a:latin typeface="Times New Roman"/>
                <a:cs typeface="Times New Roman"/>
              </a:rPr>
              <a:t>i</a:t>
            </a:r>
            <a:r>
              <a:rPr sz="1250" spc="10" dirty="0">
                <a:latin typeface="Times New Roman"/>
                <a:cs typeface="Times New Roman"/>
              </a:rPr>
              <a:t>er</a:t>
            </a:r>
            <a:r>
              <a:rPr sz="1250" spc="-5" dirty="0">
                <a:latin typeface="Times New Roman"/>
                <a:cs typeface="Times New Roman"/>
              </a:rPr>
              <a:t>t</a:t>
            </a:r>
            <a:r>
              <a:rPr sz="1250" spc="5" dirty="0">
                <a:latin typeface="Times New Roman"/>
                <a:cs typeface="Times New Roman"/>
              </a:rPr>
              <a:t>e</a:t>
            </a:r>
            <a:r>
              <a:rPr sz="1250" spc="10" dirty="0">
                <a:latin typeface="Times New Roman"/>
                <a:cs typeface="Times New Roman"/>
              </a:rPr>
              <a:t> </a:t>
            </a:r>
            <a:r>
              <a:rPr sz="1250" spc="15" dirty="0">
                <a:latin typeface="Times New Roman"/>
                <a:cs typeface="Times New Roman"/>
              </a:rPr>
              <a:t>F</a:t>
            </a:r>
            <a:r>
              <a:rPr sz="1250" spc="-10" dirty="0">
                <a:latin typeface="Times New Roman"/>
                <a:cs typeface="Times New Roman"/>
              </a:rPr>
              <a:t>F</a:t>
            </a:r>
            <a:r>
              <a:rPr sz="1250" spc="5" dirty="0">
                <a:latin typeface="Times New Roman"/>
                <a:cs typeface="Times New Roman"/>
              </a:rPr>
              <a:t>A</a:t>
            </a:r>
            <a:r>
              <a:rPr sz="1250" spc="10" dirty="0">
                <a:latin typeface="Times New Roman"/>
                <a:cs typeface="Times New Roman"/>
              </a:rPr>
              <a:t> </a:t>
            </a:r>
            <a:r>
              <a:rPr sz="1250" spc="5" dirty="0">
                <a:latin typeface="Times New Roman"/>
                <a:cs typeface="Times New Roman"/>
              </a:rPr>
              <a:t>a</a:t>
            </a:r>
            <a:r>
              <a:rPr sz="1250" spc="10" dirty="0">
                <a:latin typeface="Times New Roman"/>
                <a:cs typeface="Times New Roman"/>
              </a:rPr>
              <a:t> </a:t>
            </a:r>
            <a:r>
              <a:rPr sz="1250" dirty="0">
                <a:latin typeface="Times New Roman"/>
                <a:cs typeface="Times New Roman"/>
              </a:rPr>
              <a:t>F</a:t>
            </a:r>
            <a:r>
              <a:rPr sz="1250" spc="5" dirty="0">
                <a:latin typeface="Times New Roman"/>
                <a:cs typeface="Times New Roman"/>
              </a:rPr>
              <a:t>AME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2132723" y="3904488"/>
            <a:ext cx="6360795" cy="0"/>
          </a:xfrm>
          <a:custGeom>
            <a:avLst/>
            <a:gdLst/>
            <a:ahLst/>
            <a:cxnLst/>
            <a:rect l="l" t="t" r="r" b="b"/>
            <a:pathLst>
              <a:path w="6360795">
                <a:moveTo>
                  <a:pt x="0" y="0"/>
                </a:moveTo>
                <a:lnTo>
                  <a:pt x="6360413" y="0"/>
                </a:lnTo>
              </a:path>
            </a:pathLst>
          </a:custGeom>
          <a:ln w="14986">
            <a:solidFill>
              <a:srgbClr val="4F82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 txBox="1"/>
          <p:nvPr/>
        </p:nvSpPr>
        <p:spPr>
          <a:xfrm>
            <a:off x="2206885" y="4117979"/>
            <a:ext cx="1947545" cy="1866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50" spc="-5" dirty="0">
                <a:latin typeface="Times New Roman"/>
                <a:cs typeface="Times New Roman"/>
              </a:rPr>
              <a:t>R</a:t>
            </a:r>
            <a:r>
              <a:rPr sz="1250" spc="10" dirty="0">
                <a:latin typeface="Times New Roman"/>
                <a:cs typeface="Times New Roman"/>
              </a:rPr>
              <a:t>e</a:t>
            </a:r>
            <a:r>
              <a:rPr sz="1250" spc="5" dirty="0">
                <a:latin typeface="Times New Roman"/>
                <a:cs typeface="Times New Roman"/>
              </a:rPr>
              <a:t>nd</a:t>
            </a:r>
            <a:r>
              <a:rPr sz="1250" spc="10" dirty="0">
                <a:latin typeface="Times New Roman"/>
                <a:cs typeface="Times New Roman"/>
              </a:rPr>
              <a:t>i</a:t>
            </a:r>
            <a:r>
              <a:rPr sz="1250" spc="-20" dirty="0">
                <a:latin typeface="Times New Roman"/>
                <a:cs typeface="Times New Roman"/>
              </a:rPr>
              <a:t>m</a:t>
            </a:r>
            <a:r>
              <a:rPr sz="1250" spc="5" dirty="0">
                <a:latin typeface="Times New Roman"/>
                <a:cs typeface="Times New Roman"/>
              </a:rPr>
              <a:t>ien</a:t>
            </a:r>
            <a:r>
              <a:rPr sz="1250" spc="10" dirty="0">
                <a:latin typeface="Times New Roman"/>
                <a:cs typeface="Times New Roman"/>
              </a:rPr>
              <a:t>t</a:t>
            </a:r>
            <a:r>
              <a:rPr sz="1250" spc="5" dirty="0">
                <a:latin typeface="Times New Roman"/>
                <a:cs typeface="Times New Roman"/>
              </a:rPr>
              <a:t>o</a:t>
            </a:r>
            <a:r>
              <a:rPr sz="1250" spc="-15" dirty="0">
                <a:latin typeface="Times New Roman"/>
                <a:cs typeface="Times New Roman"/>
              </a:rPr>
              <a:t> </a:t>
            </a:r>
            <a:r>
              <a:rPr sz="1250" spc="5" dirty="0">
                <a:latin typeface="Times New Roman"/>
                <a:cs typeface="Times New Roman"/>
              </a:rPr>
              <a:t>de p</a:t>
            </a:r>
            <a:r>
              <a:rPr sz="1250" spc="20" dirty="0">
                <a:latin typeface="Times New Roman"/>
                <a:cs typeface="Times New Roman"/>
              </a:rPr>
              <a:t>r</a:t>
            </a:r>
            <a:r>
              <a:rPr sz="1250" spc="-15" dirty="0">
                <a:latin typeface="Times New Roman"/>
                <a:cs typeface="Times New Roman"/>
              </a:rPr>
              <a:t>o</a:t>
            </a:r>
            <a:r>
              <a:rPr sz="1250" dirty="0">
                <a:latin typeface="Times New Roman"/>
                <a:cs typeface="Times New Roman"/>
              </a:rPr>
              <a:t>d</a:t>
            </a:r>
            <a:r>
              <a:rPr sz="1250" spc="5" dirty="0">
                <a:latin typeface="Times New Roman"/>
                <a:cs typeface="Times New Roman"/>
              </a:rPr>
              <a:t>uc</a:t>
            </a:r>
            <a:r>
              <a:rPr sz="1250" spc="10" dirty="0">
                <a:latin typeface="Times New Roman"/>
                <a:cs typeface="Times New Roman"/>
              </a:rPr>
              <a:t>t</a:t>
            </a:r>
            <a:r>
              <a:rPr sz="1250" spc="5" dirty="0">
                <a:latin typeface="Times New Roman"/>
                <a:cs typeface="Times New Roman"/>
              </a:rPr>
              <a:t>o</a:t>
            </a:r>
            <a:r>
              <a:rPr sz="1250" spc="-15" dirty="0">
                <a:latin typeface="Times New Roman"/>
                <a:cs typeface="Times New Roman"/>
              </a:rPr>
              <a:t> </a:t>
            </a:r>
            <a:r>
              <a:rPr sz="1250" dirty="0">
                <a:latin typeface="Times New Roman"/>
                <a:cs typeface="Times New Roman"/>
              </a:rPr>
              <a:t>al</a:t>
            </a:r>
            <a:r>
              <a:rPr sz="1250" spc="10" dirty="0">
                <a:latin typeface="Times New Roman"/>
                <a:cs typeface="Times New Roman"/>
              </a:rPr>
              <a:t>t</a:t>
            </a:r>
            <a:r>
              <a:rPr sz="1250" spc="5" dirty="0">
                <a:latin typeface="Times New Roman"/>
                <a:cs typeface="Times New Roman"/>
              </a:rPr>
              <a:t>o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4323646" y="4117979"/>
            <a:ext cx="1665605" cy="372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635">
              <a:lnSpc>
                <a:spcPts val="1460"/>
              </a:lnSpc>
            </a:pPr>
            <a:r>
              <a:rPr sz="1250" spc="-5" dirty="0">
                <a:latin typeface="Times New Roman"/>
                <a:cs typeface="Times New Roman"/>
              </a:rPr>
              <a:t>R</a:t>
            </a:r>
            <a:r>
              <a:rPr sz="1250" spc="10" dirty="0">
                <a:latin typeface="Times New Roman"/>
                <a:cs typeface="Times New Roman"/>
              </a:rPr>
              <a:t>e</a:t>
            </a:r>
            <a:r>
              <a:rPr sz="1250" spc="5" dirty="0">
                <a:latin typeface="Times New Roman"/>
                <a:cs typeface="Times New Roman"/>
              </a:rPr>
              <a:t>nd</a:t>
            </a:r>
            <a:r>
              <a:rPr sz="1250" spc="10" dirty="0">
                <a:latin typeface="Times New Roman"/>
                <a:cs typeface="Times New Roman"/>
              </a:rPr>
              <a:t>i</a:t>
            </a:r>
            <a:r>
              <a:rPr sz="1250" spc="-20" dirty="0">
                <a:latin typeface="Times New Roman"/>
                <a:cs typeface="Times New Roman"/>
              </a:rPr>
              <a:t>m</a:t>
            </a:r>
            <a:r>
              <a:rPr sz="1250" spc="5" dirty="0">
                <a:latin typeface="Times New Roman"/>
                <a:cs typeface="Times New Roman"/>
              </a:rPr>
              <a:t>ien</a:t>
            </a:r>
            <a:r>
              <a:rPr sz="1250" spc="10" dirty="0">
                <a:latin typeface="Times New Roman"/>
                <a:cs typeface="Times New Roman"/>
              </a:rPr>
              <a:t>t</a:t>
            </a:r>
            <a:r>
              <a:rPr sz="1250" spc="5" dirty="0">
                <a:latin typeface="Times New Roman"/>
                <a:cs typeface="Times New Roman"/>
              </a:rPr>
              <a:t>o</a:t>
            </a:r>
            <a:r>
              <a:rPr sz="1250" spc="-15" dirty="0">
                <a:latin typeface="Times New Roman"/>
                <a:cs typeface="Times New Roman"/>
              </a:rPr>
              <a:t> </a:t>
            </a:r>
            <a:r>
              <a:rPr sz="1250" spc="5" dirty="0">
                <a:latin typeface="Times New Roman"/>
                <a:cs typeface="Times New Roman"/>
              </a:rPr>
              <a:t>de p</a:t>
            </a:r>
            <a:r>
              <a:rPr sz="1250" spc="20" dirty="0">
                <a:latin typeface="Times New Roman"/>
                <a:cs typeface="Times New Roman"/>
              </a:rPr>
              <a:t>r</a:t>
            </a:r>
            <a:r>
              <a:rPr sz="1250" spc="-15" dirty="0">
                <a:latin typeface="Times New Roman"/>
                <a:cs typeface="Times New Roman"/>
              </a:rPr>
              <a:t>o</a:t>
            </a:r>
            <a:r>
              <a:rPr sz="1250" dirty="0">
                <a:latin typeface="Times New Roman"/>
                <a:cs typeface="Times New Roman"/>
              </a:rPr>
              <a:t>d</a:t>
            </a:r>
            <a:r>
              <a:rPr sz="1250" spc="5" dirty="0">
                <a:latin typeface="Times New Roman"/>
                <a:cs typeface="Times New Roman"/>
              </a:rPr>
              <a:t>uc</a:t>
            </a:r>
            <a:r>
              <a:rPr sz="1250" spc="10" dirty="0">
                <a:latin typeface="Times New Roman"/>
                <a:cs typeface="Times New Roman"/>
              </a:rPr>
              <a:t>t</a:t>
            </a:r>
            <a:r>
              <a:rPr sz="1250" spc="5" dirty="0">
                <a:latin typeface="Times New Roman"/>
                <a:cs typeface="Times New Roman"/>
              </a:rPr>
              <a:t>o</a:t>
            </a:r>
            <a:r>
              <a:rPr sz="1250" dirty="0">
                <a:latin typeface="Times New Roman"/>
                <a:cs typeface="Times New Roman"/>
              </a:rPr>
              <a:t> </a:t>
            </a:r>
            <a:r>
              <a:rPr sz="1250" spc="10" dirty="0">
                <a:latin typeface="Times New Roman"/>
                <a:cs typeface="Times New Roman"/>
              </a:rPr>
              <a:t>co</a:t>
            </a:r>
            <a:r>
              <a:rPr sz="1250" spc="-20" dirty="0">
                <a:latin typeface="Times New Roman"/>
                <a:cs typeface="Times New Roman"/>
              </a:rPr>
              <a:t>m</a:t>
            </a:r>
            <a:r>
              <a:rPr sz="1250" dirty="0">
                <a:latin typeface="Times New Roman"/>
                <a:cs typeface="Times New Roman"/>
              </a:rPr>
              <a:t>p</a:t>
            </a:r>
            <a:r>
              <a:rPr sz="1250" spc="10" dirty="0">
                <a:latin typeface="Times New Roman"/>
                <a:cs typeface="Times New Roman"/>
              </a:rPr>
              <a:t>ara</a:t>
            </a:r>
            <a:r>
              <a:rPr sz="1250" spc="-5" dirty="0">
                <a:latin typeface="Times New Roman"/>
                <a:cs typeface="Times New Roman"/>
              </a:rPr>
              <a:t>t</a:t>
            </a:r>
            <a:r>
              <a:rPr sz="1250" spc="10" dirty="0">
                <a:latin typeface="Times New Roman"/>
                <a:cs typeface="Times New Roman"/>
              </a:rPr>
              <a:t>i</a:t>
            </a:r>
            <a:r>
              <a:rPr sz="1250" spc="-15" dirty="0">
                <a:latin typeface="Times New Roman"/>
                <a:cs typeface="Times New Roman"/>
              </a:rPr>
              <a:t>v</a:t>
            </a:r>
            <a:r>
              <a:rPr sz="1250" spc="30" dirty="0">
                <a:latin typeface="Times New Roman"/>
                <a:cs typeface="Times New Roman"/>
              </a:rPr>
              <a:t>a</a:t>
            </a:r>
            <a:r>
              <a:rPr sz="1250" spc="-20" dirty="0">
                <a:latin typeface="Times New Roman"/>
                <a:cs typeface="Times New Roman"/>
              </a:rPr>
              <a:t>m</a:t>
            </a:r>
            <a:r>
              <a:rPr sz="1250" spc="10" dirty="0">
                <a:latin typeface="Times New Roman"/>
                <a:cs typeface="Times New Roman"/>
              </a:rPr>
              <a:t>en</a:t>
            </a:r>
            <a:r>
              <a:rPr sz="1250" spc="-5" dirty="0">
                <a:latin typeface="Times New Roman"/>
                <a:cs typeface="Times New Roman"/>
              </a:rPr>
              <a:t>t</a:t>
            </a:r>
            <a:r>
              <a:rPr sz="1250" spc="5" dirty="0">
                <a:latin typeface="Times New Roman"/>
                <a:cs typeface="Times New Roman"/>
              </a:rPr>
              <a:t>e</a:t>
            </a:r>
            <a:r>
              <a:rPr sz="1250" spc="10" dirty="0">
                <a:latin typeface="Times New Roman"/>
                <a:cs typeface="Times New Roman"/>
              </a:rPr>
              <a:t> baj</a:t>
            </a:r>
            <a:r>
              <a:rPr sz="1250" spc="5" dirty="0">
                <a:latin typeface="Times New Roman"/>
                <a:cs typeface="Times New Roman"/>
              </a:rPr>
              <a:t>o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6438250" y="4117979"/>
            <a:ext cx="1791970" cy="559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97800"/>
              </a:lnSpc>
            </a:pPr>
            <a:r>
              <a:rPr sz="1250" spc="-5" dirty="0">
                <a:latin typeface="Times New Roman"/>
                <a:cs typeface="Times New Roman"/>
              </a:rPr>
              <a:t>R</a:t>
            </a:r>
            <a:r>
              <a:rPr sz="1250" spc="10" dirty="0">
                <a:latin typeface="Times New Roman"/>
                <a:cs typeface="Times New Roman"/>
              </a:rPr>
              <a:t>e</a:t>
            </a:r>
            <a:r>
              <a:rPr sz="1250" spc="5" dirty="0">
                <a:latin typeface="Times New Roman"/>
                <a:cs typeface="Times New Roman"/>
              </a:rPr>
              <a:t>ndi</a:t>
            </a:r>
            <a:r>
              <a:rPr sz="1250" spc="-10" dirty="0">
                <a:latin typeface="Times New Roman"/>
                <a:cs typeface="Times New Roman"/>
              </a:rPr>
              <a:t>m</a:t>
            </a:r>
            <a:r>
              <a:rPr sz="1250" spc="-5" dirty="0">
                <a:latin typeface="Times New Roman"/>
                <a:cs typeface="Times New Roman"/>
              </a:rPr>
              <a:t>i</a:t>
            </a:r>
            <a:r>
              <a:rPr sz="1250" spc="5" dirty="0">
                <a:latin typeface="Times New Roman"/>
                <a:cs typeface="Times New Roman"/>
              </a:rPr>
              <a:t>ento</a:t>
            </a:r>
            <a:r>
              <a:rPr sz="1250" spc="-10" dirty="0">
                <a:latin typeface="Times New Roman"/>
                <a:cs typeface="Times New Roman"/>
              </a:rPr>
              <a:t> </a:t>
            </a:r>
            <a:r>
              <a:rPr sz="1250" spc="5" dirty="0">
                <a:latin typeface="Times New Roman"/>
                <a:cs typeface="Times New Roman"/>
              </a:rPr>
              <a:t>de p</a:t>
            </a:r>
            <a:r>
              <a:rPr sz="1250" spc="20" dirty="0">
                <a:latin typeface="Times New Roman"/>
                <a:cs typeface="Times New Roman"/>
              </a:rPr>
              <a:t>r</a:t>
            </a:r>
            <a:r>
              <a:rPr sz="1250" spc="-15" dirty="0">
                <a:latin typeface="Times New Roman"/>
                <a:cs typeface="Times New Roman"/>
              </a:rPr>
              <a:t>o</a:t>
            </a:r>
            <a:r>
              <a:rPr sz="1250" spc="5" dirty="0">
                <a:latin typeface="Times New Roman"/>
                <a:cs typeface="Times New Roman"/>
              </a:rPr>
              <a:t>du</a:t>
            </a:r>
            <a:r>
              <a:rPr sz="1250" spc="15" dirty="0">
                <a:latin typeface="Times New Roman"/>
                <a:cs typeface="Times New Roman"/>
              </a:rPr>
              <a:t>c</a:t>
            </a:r>
            <a:r>
              <a:rPr sz="1250" dirty="0">
                <a:latin typeface="Times New Roman"/>
                <a:cs typeface="Times New Roman"/>
              </a:rPr>
              <a:t>to</a:t>
            </a:r>
            <a:r>
              <a:rPr sz="1250" spc="5" dirty="0">
                <a:latin typeface="Times New Roman"/>
                <a:cs typeface="Times New Roman"/>
              </a:rPr>
              <a:t> depende del </a:t>
            </a:r>
            <a:r>
              <a:rPr sz="1250" dirty="0">
                <a:latin typeface="Times New Roman"/>
                <a:cs typeface="Times New Roman"/>
              </a:rPr>
              <a:t>tipo</a:t>
            </a:r>
            <a:r>
              <a:rPr sz="1250" spc="-15" dirty="0">
                <a:latin typeface="Times New Roman"/>
                <a:cs typeface="Times New Roman"/>
              </a:rPr>
              <a:t> </a:t>
            </a:r>
            <a:r>
              <a:rPr sz="1250" spc="5" dirty="0">
                <a:latin typeface="Times New Roman"/>
                <a:cs typeface="Times New Roman"/>
              </a:rPr>
              <a:t>de enz</a:t>
            </a:r>
            <a:r>
              <a:rPr sz="1250" spc="10" dirty="0">
                <a:latin typeface="Times New Roman"/>
                <a:cs typeface="Times New Roman"/>
              </a:rPr>
              <a:t>i</a:t>
            </a:r>
            <a:r>
              <a:rPr sz="1250" spc="-20" dirty="0">
                <a:latin typeface="Times New Roman"/>
                <a:cs typeface="Times New Roman"/>
              </a:rPr>
              <a:t>m</a:t>
            </a:r>
            <a:r>
              <a:rPr sz="1250" spc="5" dirty="0">
                <a:latin typeface="Times New Roman"/>
                <a:cs typeface="Times New Roman"/>
              </a:rPr>
              <a:t>a usad</a:t>
            </a:r>
            <a:r>
              <a:rPr sz="1250" spc="-10" dirty="0">
                <a:latin typeface="Times New Roman"/>
                <a:cs typeface="Times New Roman"/>
              </a:rPr>
              <a:t>o</a:t>
            </a:r>
            <a:r>
              <a:rPr sz="1250" dirty="0">
                <a:latin typeface="Times New Roman"/>
                <a:cs typeface="Times New Roman"/>
              </a:rPr>
              <a:t>; </a:t>
            </a:r>
            <a:r>
              <a:rPr sz="1250" spc="10" dirty="0">
                <a:latin typeface="Times New Roman"/>
                <a:cs typeface="Times New Roman"/>
              </a:rPr>
              <a:t>reacc</a:t>
            </a:r>
            <a:r>
              <a:rPr sz="1250" spc="-5" dirty="0">
                <a:latin typeface="Times New Roman"/>
                <a:cs typeface="Times New Roman"/>
              </a:rPr>
              <a:t>ió</a:t>
            </a:r>
            <a:r>
              <a:rPr sz="1250" spc="5" dirty="0">
                <a:latin typeface="Times New Roman"/>
                <a:cs typeface="Times New Roman"/>
              </a:rPr>
              <a:t>n</a:t>
            </a:r>
            <a:r>
              <a:rPr sz="1250" spc="10" dirty="0">
                <a:latin typeface="Times New Roman"/>
                <a:cs typeface="Times New Roman"/>
              </a:rPr>
              <a:t> </a:t>
            </a:r>
            <a:r>
              <a:rPr sz="1250" spc="-5" dirty="0">
                <a:latin typeface="Times New Roman"/>
                <a:cs typeface="Times New Roman"/>
              </a:rPr>
              <a:t>s</a:t>
            </a:r>
            <a:r>
              <a:rPr sz="1250" spc="10" dirty="0">
                <a:latin typeface="Times New Roman"/>
                <a:cs typeface="Times New Roman"/>
              </a:rPr>
              <a:t>e</a:t>
            </a:r>
            <a:r>
              <a:rPr sz="1250" spc="-5" dirty="0">
                <a:latin typeface="Times New Roman"/>
                <a:cs typeface="Times New Roman"/>
              </a:rPr>
              <a:t>l</a:t>
            </a:r>
            <a:r>
              <a:rPr sz="1250" spc="10" dirty="0">
                <a:latin typeface="Times New Roman"/>
                <a:cs typeface="Times New Roman"/>
              </a:rPr>
              <a:t>ec</a:t>
            </a:r>
            <a:r>
              <a:rPr sz="1250" spc="-5" dirty="0">
                <a:latin typeface="Times New Roman"/>
                <a:cs typeface="Times New Roman"/>
              </a:rPr>
              <a:t>ti</a:t>
            </a:r>
            <a:r>
              <a:rPr sz="1250" spc="-15" dirty="0">
                <a:latin typeface="Times New Roman"/>
                <a:cs typeface="Times New Roman"/>
              </a:rPr>
              <a:t>v</a:t>
            </a:r>
            <a:r>
              <a:rPr sz="1250" spc="5" dirty="0">
                <a:latin typeface="Times New Roman"/>
                <a:cs typeface="Times New Roman"/>
              </a:rPr>
              <a:t>a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65" name="object 65"/>
          <p:cNvSpPr/>
          <p:nvPr/>
        </p:nvSpPr>
        <p:spPr>
          <a:xfrm>
            <a:off x="2132723" y="4106036"/>
            <a:ext cx="6360795" cy="0"/>
          </a:xfrm>
          <a:custGeom>
            <a:avLst/>
            <a:gdLst/>
            <a:ahLst/>
            <a:cxnLst/>
            <a:rect l="l" t="t" r="r" b="b"/>
            <a:pathLst>
              <a:path w="6360795">
                <a:moveTo>
                  <a:pt x="0" y="0"/>
                </a:moveTo>
                <a:lnTo>
                  <a:pt x="6360413" y="0"/>
                </a:lnTo>
              </a:path>
            </a:pathLst>
          </a:custGeom>
          <a:ln w="15748">
            <a:solidFill>
              <a:srgbClr val="4F82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774839" y="4635245"/>
            <a:ext cx="9144000" cy="857250"/>
          </a:xfrm>
          <a:custGeom>
            <a:avLst/>
            <a:gdLst/>
            <a:ahLst/>
            <a:cxnLst/>
            <a:rect l="l" t="t" r="r" b="b"/>
            <a:pathLst>
              <a:path w="9144000" h="857250">
                <a:moveTo>
                  <a:pt x="0" y="0"/>
                </a:moveTo>
                <a:lnTo>
                  <a:pt x="0" y="857250"/>
                </a:lnTo>
                <a:lnTo>
                  <a:pt x="9144000" y="857250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147201" y="4684776"/>
            <a:ext cx="72390" cy="372745"/>
          </a:xfrm>
          <a:custGeom>
            <a:avLst/>
            <a:gdLst/>
            <a:ahLst/>
            <a:cxnLst/>
            <a:rect l="l" t="t" r="r" b="b"/>
            <a:pathLst>
              <a:path w="72389" h="372745">
                <a:moveTo>
                  <a:pt x="0" y="0"/>
                </a:moveTo>
                <a:lnTo>
                  <a:pt x="0" y="372617"/>
                </a:lnTo>
                <a:lnTo>
                  <a:pt x="72389" y="372617"/>
                </a:lnTo>
                <a:lnTo>
                  <a:pt x="72389" y="0"/>
                </a:lnTo>
                <a:lnTo>
                  <a:pt x="0" y="0"/>
                </a:lnTo>
                <a:close/>
              </a:path>
            </a:pathLst>
          </a:custGeom>
          <a:solidFill>
            <a:srgbClr val="D3D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4177169" y="4684776"/>
            <a:ext cx="72390" cy="372745"/>
          </a:xfrm>
          <a:custGeom>
            <a:avLst/>
            <a:gdLst/>
            <a:ahLst/>
            <a:cxnLst/>
            <a:rect l="l" t="t" r="r" b="b"/>
            <a:pathLst>
              <a:path w="72389" h="372745">
                <a:moveTo>
                  <a:pt x="0" y="0"/>
                </a:moveTo>
                <a:lnTo>
                  <a:pt x="0" y="372617"/>
                </a:lnTo>
                <a:lnTo>
                  <a:pt x="72389" y="372617"/>
                </a:lnTo>
                <a:lnTo>
                  <a:pt x="72389" y="0"/>
                </a:lnTo>
                <a:lnTo>
                  <a:pt x="0" y="0"/>
                </a:lnTo>
                <a:close/>
              </a:path>
            </a:pathLst>
          </a:custGeom>
          <a:solidFill>
            <a:srgbClr val="D3D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2219591" y="4684776"/>
            <a:ext cx="1957705" cy="186055"/>
          </a:xfrm>
          <a:custGeom>
            <a:avLst/>
            <a:gdLst/>
            <a:ahLst/>
            <a:cxnLst/>
            <a:rect l="l" t="t" r="r" b="b"/>
            <a:pathLst>
              <a:path w="1957704" h="186054">
                <a:moveTo>
                  <a:pt x="0" y="0"/>
                </a:moveTo>
                <a:lnTo>
                  <a:pt x="0" y="185927"/>
                </a:lnTo>
                <a:lnTo>
                  <a:pt x="1957577" y="185927"/>
                </a:lnTo>
                <a:lnTo>
                  <a:pt x="1957577" y="0"/>
                </a:lnTo>
                <a:lnTo>
                  <a:pt x="0" y="0"/>
                </a:lnTo>
                <a:close/>
              </a:path>
            </a:pathLst>
          </a:custGeom>
          <a:solidFill>
            <a:srgbClr val="D3D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219591" y="4870703"/>
            <a:ext cx="1957705" cy="186690"/>
          </a:xfrm>
          <a:custGeom>
            <a:avLst/>
            <a:gdLst/>
            <a:ahLst/>
            <a:cxnLst/>
            <a:rect l="l" t="t" r="r" b="b"/>
            <a:pathLst>
              <a:path w="1957704" h="186689">
                <a:moveTo>
                  <a:pt x="0" y="0"/>
                </a:moveTo>
                <a:lnTo>
                  <a:pt x="0" y="186689"/>
                </a:lnTo>
                <a:lnTo>
                  <a:pt x="1957577" y="186689"/>
                </a:lnTo>
                <a:lnTo>
                  <a:pt x="1957577" y="0"/>
                </a:lnTo>
                <a:lnTo>
                  <a:pt x="0" y="0"/>
                </a:lnTo>
                <a:close/>
              </a:path>
            </a:pathLst>
          </a:custGeom>
          <a:solidFill>
            <a:srgbClr val="D3D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 txBox="1"/>
          <p:nvPr/>
        </p:nvSpPr>
        <p:spPr>
          <a:xfrm>
            <a:off x="2206885" y="4689479"/>
            <a:ext cx="1649095" cy="3727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460"/>
              </a:lnSpc>
            </a:pPr>
            <a:r>
              <a:rPr sz="1250" spc="5" dirty="0">
                <a:latin typeface="Times New Roman"/>
                <a:cs typeface="Times New Roman"/>
              </a:rPr>
              <a:t>M</a:t>
            </a:r>
            <a:r>
              <a:rPr sz="1250" spc="10" dirty="0">
                <a:latin typeface="Times New Roman"/>
                <a:cs typeface="Times New Roman"/>
              </a:rPr>
              <a:t>á</a:t>
            </a:r>
            <a:r>
              <a:rPr sz="1250" dirty="0">
                <a:latin typeface="Times New Roman"/>
                <a:cs typeface="Times New Roman"/>
              </a:rPr>
              <a:t>s </a:t>
            </a:r>
            <a:r>
              <a:rPr sz="1250" spc="-5" dirty="0">
                <a:latin typeface="Times New Roman"/>
                <a:cs typeface="Times New Roman"/>
              </a:rPr>
              <a:t>l</a:t>
            </a:r>
            <a:r>
              <a:rPr sz="1250" spc="15" dirty="0">
                <a:latin typeface="Times New Roman"/>
                <a:cs typeface="Times New Roman"/>
              </a:rPr>
              <a:t>e</a:t>
            </a:r>
            <a:r>
              <a:rPr sz="1250" spc="-5" dirty="0">
                <a:latin typeface="Times New Roman"/>
                <a:cs typeface="Times New Roman"/>
              </a:rPr>
              <a:t>nt</a:t>
            </a:r>
            <a:r>
              <a:rPr sz="1250" spc="5" dirty="0">
                <a:latin typeface="Times New Roman"/>
                <a:cs typeface="Times New Roman"/>
              </a:rPr>
              <a:t>a</a:t>
            </a:r>
            <a:r>
              <a:rPr sz="1250" spc="15" dirty="0">
                <a:latin typeface="Times New Roman"/>
                <a:cs typeface="Times New Roman"/>
              </a:rPr>
              <a:t> </a:t>
            </a:r>
            <a:r>
              <a:rPr sz="1250" dirty="0">
                <a:latin typeface="Times New Roman"/>
                <a:cs typeface="Times New Roman"/>
              </a:rPr>
              <a:t>qu</a:t>
            </a:r>
            <a:r>
              <a:rPr sz="1250" spc="5" dirty="0">
                <a:latin typeface="Times New Roman"/>
                <a:cs typeface="Times New Roman"/>
              </a:rPr>
              <a:t>e</a:t>
            </a:r>
            <a:r>
              <a:rPr sz="1250" spc="10" dirty="0">
                <a:latin typeface="Times New Roman"/>
                <a:cs typeface="Times New Roman"/>
              </a:rPr>
              <a:t> </a:t>
            </a:r>
            <a:r>
              <a:rPr sz="1250" spc="-5" dirty="0">
                <a:latin typeface="Times New Roman"/>
                <a:cs typeface="Times New Roman"/>
              </a:rPr>
              <a:t>l</a:t>
            </a:r>
            <a:r>
              <a:rPr sz="1250" spc="5" dirty="0">
                <a:latin typeface="Times New Roman"/>
                <a:cs typeface="Times New Roman"/>
              </a:rPr>
              <a:t>a</a:t>
            </a:r>
            <a:r>
              <a:rPr sz="1250" spc="10" dirty="0">
                <a:latin typeface="Times New Roman"/>
                <a:cs typeface="Times New Roman"/>
              </a:rPr>
              <a:t> ca</a:t>
            </a:r>
            <a:r>
              <a:rPr sz="1250" dirty="0">
                <a:latin typeface="Times New Roman"/>
                <a:cs typeface="Times New Roman"/>
              </a:rPr>
              <a:t>t</a:t>
            </a:r>
            <a:r>
              <a:rPr sz="1250" spc="10" dirty="0">
                <a:latin typeface="Times New Roman"/>
                <a:cs typeface="Times New Roman"/>
              </a:rPr>
              <a:t>á</a:t>
            </a:r>
            <a:r>
              <a:rPr sz="1250" spc="-5" dirty="0">
                <a:latin typeface="Times New Roman"/>
                <a:cs typeface="Times New Roman"/>
              </a:rPr>
              <a:t>lisis b</a:t>
            </a:r>
            <a:r>
              <a:rPr sz="1250" spc="15" dirty="0">
                <a:latin typeface="Times New Roman"/>
                <a:cs typeface="Times New Roman"/>
              </a:rPr>
              <a:t>á</a:t>
            </a:r>
            <a:r>
              <a:rPr sz="1250" spc="-5" dirty="0">
                <a:latin typeface="Times New Roman"/>
                <a:cs typeface="Times New Roman"/>
              </a:rPr>
              <a:t>si</a:t>
            </a:r>
            <a:r>
              <a:rPr sz="1250" spc="10" dirty="0">
                <a:latin typeface="Times New Roman"/>
                <a:cs typeface="Times New Roman"/>
              </a:rPr>
              <a:t>c</a:t>
            </a:r>
            <a:r>
              <a:rPr sz="1250" spc="5" dirty="0">
                <a:latin typeface="Times New Roman"/>
                <a:cs typeface="Times New Roman"/>
              </a:rPr>
              <a:t>a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72" name="object 72"/>
          <p:cNvSpPr/>
          <p:nvPr/>
        </p:nvSpPr>
        <p:spPr>
          <a:xfrm>
            <a:off x="4263275" y="4684776"/>
            <a:ext cx="73660" cy="372745"/>
          </a:xfrm>
          <a:custGeom>
            <a:avLst/>
            <a:gdLst/>
            <a:ahLst/>
            <a:cxnLst/>
            <a:rect l="l" t="t" r="r" b="b"/>
            <a:pathLst>
              <a:path w="73660" h="372745">
                <a:moveTo>
                  <a:pt x="0" y="0"/>
                </a:moveTo>
                <a:lnTo>
                  <a:pt x="0" y="372617"/>
                </a:lnTo>
                <a:lnTo>
                  <a:pt x="73151" y="372617"/>
                </a:lnTo>
                <a:lnTo>
                  <a:pt x="73151" y="0"/>
                </a:lnTo>
                <a:lnTo>
                  <a:pt x="0" y="0"/>
                </a:lnTo>
                <a:close/>
              </a:path>
            </a:pathLst>
          </a:custGeom>
          <a:solidFill>
            <a:srgbClr val="D3D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6291707" y="4684776"/>
            <a:ext cx="72390" cy="372745"/>
          </a:xfrm>
          <a:custGeom>
            <a:avLst/>
            <a:gdLst/>
            <a:ahLst/>
            <a:cxnLst/>
            <a:rect l="l" t="t" r="r" b="b"/>
            <a:pathLst>
              <a:path w="72389" h="372745">
                <a:moveTo>
                  <a:pt x="0" y="0"/>
                </a:moveTo>
                <a:lnTo>
                  <a:pt x="0" y="372617"/>
                </a:lnTo>
                <a:lnTo>
                  <a:pt x="72389" y="372617"/>
                </a:lnTo>
                <a:lnTo>
                  <a:pt x="72389" y="0"/>
                </a:lnTo>
                <a:lnTo>
                  <a:pt x="0" y="0"/>
                </a:lnTo>
                <a:close/>
              </a:path>
            </a:pathLst>
          </a:custGeom>
          <a:solidFill>
            <a:srgbClr val="D3D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4336427" y="4684776"/>
            <a:ext cx="1955800" cy="186055"/>
          </a:xfrm>
          <a:custGeom>
            <a:avLst/>
            <a:gdLst/>
            <a:ahLst/>
            <a:cxnLst/>
            <a:rect l="l" t="t" r="r" b="b"/>
            <a:pathLst>
              <a:path w="1955800" h="186054">
                <a:moveTo>
                  <a:pt x="0" y="0"/>
                </a:moveTo>
                <a:lnTo>
                  <a:pt x="0" y="185928"/>
                </a:lnTo>
                <a:lnTo>
                  <a:pt x="1955291" y="185927"/>
                </a:lnTo>
                <a:lnTo>
                  <a:pt x="1955291" y="0"/>
                </a:lnTo>
                <a:lnTo>
                  <a:pt x="0" y="0"/>
                </a:lnTo>
                <a:close/>
              </a:path>
            </a:pathLst>
          </a:custGeom>
          <a:solidFill>
            <a:srgbClr val="D3D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4336427" y="4870703"/>
            <a:ext cx="1955800" cy="186690"/>
          </a:xfrm>
          <a:custGeom>
            <a:avLst/>
            <a:gdLst/>
            <a:ahLst/>
            <a:cxnLst/>
            <a:rect l="l" t="t" r="r" b="b"/>
            <a:pathLst>
              <a:path w="1955800" h="186689">
                <a:moveTo>
                  <a:pt x="0" y="0"/>
                </a:moveTo>
                <a:lnTo>
                  <a:pt x="0" y="186690"/>
                </a:lnTo>
                <a:lnTo>
                  <a:pt x="1955291" y="186689"/>
                </a:lnTo>
                <a:lnTo>
                  <a:pt x="1955291" y="0"/>
                </a:lnTo>
                <a:lnTo>
                  <a:pt x="0" y="0"/>
                </a:lnTo>
                <a:close/>
              </a:path>
            </a:pathLst>
          </a:custGeom>
          <a:solidFill>
            <a:srgbClr val="D3D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 txBox="1"/>
          <p:nvPr/>
        </p:nvSpPr>
        <p:spPr>
          <a:xfrm>
            <a:off x="4323721" y="4689479"/>
            <a:ext cx="1737360" cy="3727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460"/>
              </a:lnSpc>
            </a:pPr>
            <a:r>
              <a:rPr sz="1250" spc="5" dirty="0">
                <a:latin typeface="Times New Roman"/>
                <a:cs typeface="Times New Roman"/>
              </a:rPr>
              <a:t>M</a:t>
            </a:r>
            <a:r>
              <a:rPr sz="1250" spc="10" dirty="0">
                <a:latin typeface="Times New Roman"/>
                <a:cs typeface="Times New Roman"/>
              </a:rPr>
              <a:t>á</a:t>
            </a:r>
            <a:r>
              <a:rPr sz="1250" dirty="0">
                <a:latin typeface="Times New Roman"/>
                <a:cs typeface="Times New Roman"/>
              </a:rPr>
              <a:t>s </a:t>
            </a:r>
            <a:r>
              <a:rPr sz="1250" spc="5" dirty="0">
                <a:latin typeface="Times New Roman"/>
                <a:cs typeface="Times New Roman"/>
              </a:rPr>
              <a:t>rá</a:t>
            </a:r>
            <a:r>
              <a:rPr sz="1250" dirty="0">
                <a:latin typeface="Times New Roman"/>
                <a:cs typeface="Times New Roman"/>
              </a:rPr>
              <a:t>pid</a:t>
            </a:r>
            <a:r>
              <a:rPr sz="1250" spc="5" dirty="0">
                <a:latin typeface="Times New Roman"/>
                <a:cs typeface="Times New Roman"/>
              </a:rPr>
              <a:t>a</a:t>
            </a:r>
            <a:r>
              <a:rPr sz="1250" spc="15" dirty="0">
                <a:latin typeface="Times New Roman"/>
                <a:cs typeface="Times New Roman"/>
              </a:rPr>
              <a:t> </a:t>
            </a:r>
            <a:r>
              <a:rPr sz="1250" dirty="0">
                <a:latin typeface="Times New Roman"/>
                <a:cs typeface="Times New Roman"/>
              </a:rPr>
              <a:t>qu</a:t>
            </a:r>
            <a:r>
              <a:rPr sz="1250" spc="5" dirty="0">
                <a:latin typeface="Times New Roman"/>
                <a:cs typeface="Times New Roman"/>
              </a:rPr>
              <a:t>e</a:t>
            </a:r>
            <a:r>
              <a:rPr sz="1250" spc="10" dirty="0">
                <a:latin typeface="Times New Roman"/>
                <a:cs typeface="Times New Roman"/>
              </a:rPr>
              <a:t> </a:t>
            </a:r>
            <a:r>
              <a:rPr sz="1250" spc="-5" dirty="0">
                <a:latin typeface="Times New Roman"/>
                <a:cs typeface="Times New Roman"/>
              </a:rPr>
              <a:t>l</a:t>
            </a:r>
            <a:r>
              <a:rPr sz="1250" spc="5" dirty="0">
                <a:latin typeface="Times New Roman"/>
                <a:cs typeface="Times New Roman"/>
              </a:rPr>
              <a:t>a</a:t>
            </a:r>
            <a:r>
              <a:rPr sz="1250" spc="10" dirty="0">
                <a:latin typeface="Times New Roman"/>
                <a:cs typeface="Times New Roman"/>
              </a:rPr>
              <a:t> ca</a:t>
            </a:r>
            <a:r>
              <a:rPr sz="1250" spc="-20" dirty="0">
                <a:latin typeface="Times New Roman"/>
                <a:cs typeface="Times New Roman"/>
              </a:rPr>
              <a:t>t</a:t>
            </a:r>
            <a:r>
              <a:rPr sz="1250" spc="10" dirty="0">
                <a:latin typeface="Times New Roman"/>
                <a:cs typeface="Times New Roman"/>
              </a:rPr>
              <a:t>á</a:t>
            </a:r>
            <a:r>
              <a:rPr sz="1250" spc="-5" dirty="0">
                <a:latin typeface="Times New Roman"/>
                <a:cs typeface="Times New Roman"/>
              </a:rPr>
              <a:t>lisis </a:t>
            </a:r>
            <a:r>
              <a:rPr sz="1250" spc="5" dirty="0">
                <a:latin typeface="Times New Roman"/>
                <a:cs typeface="Times New Roman"/>
              </a:rPr>
              <a:t>ác</a:t>
            </a:r>
            <a:r>
              <a:rPr sz="1250" spc="-5" dirty="0">
                <a:latin typeface="Times New Roman"/>
                <a:cs typeface="Times New Roman"/>
              </a:rPr>
              <a:t>i</a:t>
            </a:r>
            <a:r>
              <a:rPr sz="1250" spc="5" dirty="0">
                <a:latin typeface="Times New Roman"/>
                <a:cs typeface="Times New Roman"/>
              </a:rPr>
              <a:t>da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77" name="object 77"/>
          <p:cNvSpPr/>
          <p:nvPr/>
        </p:nvSpPr>
        <p:spPr>
          <a:xfrm>
            <a:off x="6378575" y="4684776"/>
            <a:ext cx="72390" cy="372745"/>
          </a:xfrm>
          <a:custGeom>
            <a:avLst/>
            <a:gdLst/>
            <a:ahLst/>
            <a:cxnLst/>
            <a:rect l="l" t="t" r="r" b="b"/>
            <a:pathLst>
              <a:path w="72389" h="372745">
                <a:moveTo>
                  <a:pt x="0" y="0"/>
                </a:moveTo>
                <a:lnTo>
                  <a:pt x="0" y="372617"/>
                </a:lnTo>
                <a:lnTo>
                  <a:pt x="72389" y="372617"/>
                </a:lnTo>
                <a:lnTo>
                  <a:pt x="72389" y="0"/>
                </a:lnTo>
                <a:lnTo>
                  <a:pt x="0" y="0"/>
                </a:lnTo>
                <a:close/>
              </a:path>
            </a:pathLst>
          </a:custGeom>
          <a:solidFill>
            <a:srgbClr val="D3D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8408555" y="4684776"/>
            <a:ext cx="72390" cy="372745"/>
          </a:xfrm>
          <a:custGeom>
            <a:avLst/>
            <a:gdLst/>
            <a:ahLst/>
            <a:cxnLst/>
            <a:rect l="l" t="t" r="r" b="b"/>
            <a:pathLst>
              <a:path w="72390" h="372745">
                <a:moveTo>
                  <a:pt x="0" y="0"/>
                </a:moveTo>
                <a:lnTo>
                  <a:pt x="0" y="372617"/>
                </a:lnTo>
                <a:lnTo>
                  <a:pt x="72390" y="372617"/>
                </a:lnTo>
                <a:lnTo>
                  <a:pt x="72390" y="0"/>
                </a:lnTo>
                <a:lnTo>
                  <a:pt x="0" y="0"/>
                </a:lnTo>
                <a:close/>
              </a:path>
            </a:pathLst>
          </a:custGeom>
          <a:solidFill>
            <a:srgbClr val="D3D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6450977" y="4684776"/>
            <a:ext cx="1957705" cy="186055"/>
          </a:xfrm>
          <a:custGeom>
            <a:avLst/>
            <a:gdLst/>
            <a:ahLst/>
            <a:cxnLst/>
            <a:rect l="l" t="t" r="r" b="b"/>
            <a:pathLst>
              <a:path w="1957704" h="186054">
                <a:moveTo>
                  <a:pt x="0" y="0"/>
                </a:moveTo>
                <a:lnTo>
                  <a:pt x="0" y="185927"/>
                </a:lnTo>
                <a:lnTo>
                  <a:pt x="1957578" y="185927"/>
                </a:lnTo>
                <a:lnTo>
                  <a:pt x="1957578" y="0"/>
                </a:lnTo>
                <a:lnTo>
                  <a:pt x="0" y="0"/>
                </a:lnTo>
                <a:close/>
              </a:path>
            </a:pathLst>
          </a:custGeom>
          <a:solidFill>
            <a:srgbClr val="D3D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6450977" y="4870703"/>
            <a:ext cx="1957705" cy="186690"/>
          </a:xfrm>
          <a:custGeom>
            <a:avLst/>
            <a:gdLst/>
            <a:ahLst/>
            <a:cxnLst/>
            <a:rect l="l" t="t" r="r" b="b"/>
            <a:pathLst>
              <a:path w="1957704" h="186689">
                <a:moveTo>
                  <a:pt x="0" y="0"/>
                </a:moveTo>
                <a:lnTo>
                  <a:pt x="0" y="186689"/>
                </a:lnTo>
                <a:lnTo>
                  <a:pt x="1957578" y="186689"/>
                </a:lnTo>
                <a:lnTo>
                  <a:pt x="1957578" y="0"/>
                </a:lnTo>
                <a:lnTo>
                  <a:pt x="0" y="0"/>
                </a:lnTo>
                <a:close/>
              </a:path>
            </a:pathLst>
          </a:custGeom>
          <a:solidFill>
            <a:srgbClr val="D3D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 txBox="1"/>
          <p:nvPr/>
        </p:nvSpPr>
        <p:spPr>
          <a:xfrm>
            <a:off x="6438271" y="4689479"/>
            <a:ext cx="1648460" cy="3727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460"/>
              </a:lnSpc>
            </a:pPr>
            <a:r>
              <a:rPr sz="1250" spc="5" dirty="0">
                <a:latin typeface="Times New Roman"/>
                <a:cs typeface="Times New Roman"/>
              </a:rPr>
              <a:t>M</a:t>
            </a:r>
            <a:r>
              <a:rPr sz="1250" spc="10" dirty="0">
                <a:latin typeface="Times New Roman"/>
                <a:cs typeface="Times New Roman"/>
              </a:rPr>
              <a:t>á</a:t>
            </a:r>
            <a:r>
              <a:rPr sz="1250" dirty="0">
                <a:latin typeface="Times New Roman"/>
                <a:cs typeface="Times New Roman"/>
              </a:rPr>
              <a:t>s </a:t>
            </a:r>
            <a:r>
              <a:rPr sz="1250" spc="-5" dirty="0">
                <a:latin typeface="Times New Roman"/>
                <a:cs typeface="Times New Roman"/>
              </a:rPr>
              <a:t>l</a:t>
            </a:r>
            <a:r>
              <a:rPr sz="1250" spc="10" dirty="0">
                <a:latin typeface="Times New Roman"/>
                <a:cs typeface="Times New Roman"/>
              </a:rPr>
              <a:t>e</a:t>
            </a:r>
            <a:r>
              <a:rPr sz="1250" spc="-5" dirty="0">
                <a:latin typeface="Times New Roman"/>
                <a:cs typeface="Times New Roman"/>
              </a:rPr>
              <a:t>nt</a:t>
            </a:r>
            <a:r>
              <a:rPr sz="1250" spc="5" dirty="0">
                <a:latin typeface="Times New Roman"/>
                <a:cs typeface="Times New Roman"/>
              </a:rPr>
              <a:t>a</a:t>
            </a:r>
            <a:r>
              <a:rPr sz="1250" spc="10" dirty="0">
                <a:latin typeface="Times New Roman"/>
                <a:cs typeface="Times New Roman"/>
              </a:rPr>
              <a:t> </a:t>
            </a:r>
            <a:r>
              <a:rPr sz="1250" dirty="0">
                <a:latin typeface="Times New Roman"/>
                <a:cs typeface="Times New Roman"/>
              </a:rPr>
              <a:t>qu</a:t>
            </a:r>
            <a:r>
              <a:rPr sz="1250" spc="5" dirty="0">
                <a:latin typeface="Times New Roman"/>
                <a:cs typeface="Times New Roman"/>
              </a:rPr>
              <a:t>e</a:t>
            </a:r>
            <a:r>
              <a:rPr sz="1250" spc="10" dirty="0">
                <a:latin typeface="Times New Roman"/>
                <a:cs typeface="Times New Roman"/>
              </a:rPr>
              <a:t> </a:t>
            </a:r>
            <a:r>
              <a:rPr sz="1250" spc="-5" dirty="0">
                <a:latin typeface="Times New Roman"/>
                <a:cs typeface="Times New Roman"/>
              </a:rPr>
              <a:t>l</a:t>
            </a:r>
            <a:r>
              <a:rPr sz="1250" spc="5" dirty="0">
                <a:latin typeface="Times New Roman"/>
                <a:cs typeface="Times New Roman"/>
              </a:rPr>
              <a:t>a</a:t>
            </a:r>
            <a:r>
              <a:rPr sz="1250" spc="10" dirty="0">
                <a:latin typeface="Times New Roman"/>
                <a:cs typeface="Times New Roman"/>
              </a:rPr>
              <a:t> </a:t>
            </a:r>
            <a:r>
              <a:rPr sz="1250" spc="15" dirty="0">
                <a:latin typeface="Times New Roman"/>
                <a:cs typeface="Times New Roman"/>
              </a:rPr>
              <a:t>c</a:t>
            </a:r>
            <a:r>
              <a:rPr sz="1250" spc="10" dirty="0">
                <a:latin typeface="Times New Roman"/>
                <a:cs typeface="Times New Roman"/>
              </a:rPr>
              <a:t>a</a:t>
            </a:r>
            <a:r>
              <a:rPr sz="1250" spc="-5" dirty="0">
                <a:latin typeface="Times New Roman"/>
                <a:cs typeface="Times New Roman"/>
              </a:rPr>
              <a:t>t</a:t>
            </a:r>
            <a:r>
              <a:rPr sz="1250" spc="10" dirty="0">
                <a:latin typeface="Times New Roman"/>
                <a:cs typeface="Times New Roman"/>
              </a:rPr>
              <a:t>á</a:t>
            </a:r>
            <a:r>
              <a:rPr sz="1250" spc="-5" dirty="0">
                <a:latin typeface="Times New Roman"/>
                <a:cs typeface="Times New Roman"/>
              </a:rPr>
              <a:t>lisis </a:t>
            </a:r>
            <a:r>
              <a:rPr sz="1250" spc="10" dirty="0">
                <a:latin typeface="Times New Roman"/>
                <a:cs typeface="Times New Roman"/>
              </a:rPr>
              <a:t>ác</a:t>
            </a:r>
            <a:r>
              <a:rPr sz="1250" spc="-5" dirty="0">
                <a:latin typeface="Times New Roman"/>
                <a:cs typeface="Times New Roman"/>
              </a:rPr>
              <a:t>i</a:t>
            </a:r>
            <a:r>
              <a:rPr sz="1250" spc="10" dirty="0">
                <a:latin typeface="Times New Roman"/>
                <a:cs typeface="Times New Roman"/>
              </a:rPr>
              <a:t>d</a:t>
            </a:r>
            <a:r>
              <a:rPr sz="1250" spc="5" dirty="0">
                <a:latin typeface="Times New Roman"/>
                <a:cs typeface="Times New Roman"/>
              </a:rPr>
              <a:t>a y</a:t>
            </a:r>
            <a:r>
              <a:rPr sz="1250" spc="-30" dirty="0">
                <a:latin typeface="Times New Roman"/>
                <a:cs typeface="Times New Roman"/>
              </a:rPr>
              <a:t> </a:t>
            </a:r>
            <a:r>
              <a:rPr sz="1250" spc="10" dirty="0">
                <a:latin typeface="Times New Roman"/>
                <a:cs typeface="Times New Roman"/>
              </a:rPr>
              <a:t>bá</a:t>
            </a:r>
            <a:r>
              <a:rPr sz="1250" spc="15" dirty="0">
                <a:latin typeface="Times New Roman"/>
                <a:cs typeface="Times New Roman"/>
              </a:rPr>
              <a:t>s</a:t>
            </a:r>
            <a:r>
              <a:rPr sz="1250" spc="-5" dirty="0">
                <a:latin typeface="Times New Roman"/>
                <a:cs typeface="Times New Roman"/>
              </a:rPr>
              <a:t>i</a:t>
            </a:r>
            <a:r>
              <a:rPr sz="1250" spc="10" dirty="0">
                <a:latin typeface="Times New Roman"/>
                <a:cs typeface="Times New Roman"/>
              </a:rPr>
              <a:t>ca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82" name="object 82"/>
          <p:cNvSpPr/>
          <p:nvPr/>
        </p:nvSpPr>
        <p:spPr>
          <a:xfrm>
            <a:off x="2132723" y="4677918"/>
            <a:ext cx="6360795" cy="0"/>
          </a:xfrm>
          <a:custGeom>
            <a:avLst/>
            <a:gdLst/>
            <a:ahLst/>
            <a:cxnLst/>
            <a:rect l="l" t="t" r="r" b="b"/>
            <a:pathLst>
              <a:path w="6360795">
                <a:moveTo>
                  <a:pt x="0" y="0"/>
                </a:moveTo>
                <a:lnTo>
                  <a:pt x="6360413" y="0"/>
                </a:lnTo>
              </a:path>
            </a:pathLst>
          </a:custGeom>
          <a:ln w="14986">
            <a:solidFill>
              <a:srgbClr val="4F82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 txBox="1"/>
          <p:nvPr/>
        </p:nvSpPr>
        <p:spPr>
          <a:xfrm>
            <a:off x="2206885" y="5076575"/>
            <a:ext cx="1237615" cy="372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460"/>
              </a:lnSpc>
            </a:pPr>
            <a:r>
              <a:rPr sz="1250" spc="-5" dirty="0">
                <a:latin typeface="Times New Roman"/>
                <a:cs typeface="Times New Roman"/>
              </a:rPr>
              <a:t>B</a:t>
            </a:r>
            <a:r>
              <a:rPr sz="1250" spc="10" dirty="0">
                <a:latin typeface="Times New Roman"/>
                <a:cs typeface="Times New Roman"/>
              </a:rPr>
              <a:t>aj</a:t>
            </a:r>
            <a:r>
              <a:rPr sz="1250" spc="5" dirty="0">
                <a:latin typeface="Times New Roman"/>
                <a:cs typeface="Times New Roman"/>
              </a:rPr>
              <a:t>o</a:t>
            </a:r>
            <a:r>
              <a:rPr sz="1250" spc="-15" dirty="0">
                <a:latin typeface="Times New Roman"/>
                <a:cs typeface="Times New Roman"/>
              </a:rPr>
              <a:t> </a:t>
            </a:r>
            <a:r>
              <a:rPr sz="1250" spc="15" dirty="0">
                <a:latin typeface="Times New Roman"/>
                <a:cs typeface="Times New Roman"/>
              </a:rPr>
              <a:t>p</a:t>
            </a:r>
            <a:r>
              <a:rPr sz="1250" spc="-15" dirty="0">
                <a:latin typeface="Times New Roman"/>
                <a:cs typeface="Times New Roman"/>
              </a:rPr>
              <a:t>o</a:t>
            </a:r>
            <a:r>
              <a:rPr sz="1250" dirty="0">
                <a:latin typeface="Times New Roman"/>
                <a:cs typeface="Times New Roman"/>
              </a:rPr>
              <a:t>r</a:t>
            </a:r>
            <a:r>
              <a:rPr sz="1250" spc="15" dirty="0">
                <a:latin typeface="Times New Roman"/>
                <a:cs typeface="Times New Roman"/>
              </a:rPr>
              <a:t>c</a:t>
            </a:r>
            <a:r>
              <a:rPr sz="1250" spc="10" dirty="0">
                <a:latin typeface="Times New Roman"/>
                <a:cs typeface="Times New Roman"/>
              </a:rPr>
              <a:t>e</a:t>
            </a:r>
            <a:r>
              <a:rPr sz="1250" dirty="0">
                <a:latin typeface="Times New Roman"/>
                <a:cs typeface="Times New Roman"/>
              </a:rPr>
              <a:t>nt</a:t>
            </a:r>
            <a:r>
              <a:rPr sz="1250" spc="10" dirty="0">
                <a:latin typeface="Times New Roman"/>
                <a:cs typeface="Times New Roman"/>
              </a:rPr>
              <a:t>a</a:t>
            </a:r>
            <a:r>
              <a:rPr sz="1250" spc="-10" dirty="0">
                <a:latin typeface="Times New Roman"/>
                <a:cs typeface="Times New Roman"/>
              </a:rPr>
              <a:t>j</a:t>
            </a:r>
            <a:r>
              <a:rPr sz="1250" spc="5" dirty="0">
                <a:latin typeface="Times New Roman"/>
                <a:cs typeface="Times New Roman"/>
              </a:rPr>
              <a:t>e</a:t>
            </a:r>
            <a:r>
              <a:rPr sz="1250" spc="10" dirty="0">
                <a:latin typeface="Times New Roman"/>
                <a:cs typeface="Times New Roman"/>
              </a:rPr>
              <a:t> </a:t>
            </a:r>
            <a:r>
              <a:rPr sz="1250" spc="5" dirty="0">
                <a:latin typeface="Times New Roman"/>
                <a:cs typeface="Times New Roman"/>
              </a:rPr>
              <a:t>de</a:t>
            </a:r>
            <a:r>
              <a:rPr sz="1250" dirty="0">
                <a:latin typeface="Times New Roman"/>
                <a:cs typeface="Times New Roman"/>
              </a:rPr>
              <a:t> </a:t>
            </a:r>
            <a:r>
              <a:rPr sz="1250" spc="10" dirty="0">
                <a:latin typeface="Times New Roman"/>
                <a:cs typeface="Times New Roman"/>
              </a:rPr>
              <a:t>c</a:t>
            </a:r>
            <a:r>
              <a:rPr sz="1250" spc="-15" dirty="0">
                <a:latin typeface="Times New Roman"/>
                <a:cs typeface="Times New Roman"/>
              </a:rPr>
              <a:t>o</a:t>
            </a:r>
            <a:r>
              <a:rPr sz="1250" spc="15" dirty="0">
                <a:latin typeface="Times New Roman"/>
                <a:cs typeface="Times New Roman"/>
              </a:rPr>
              <a:t>n</a:t>
            </a:r>
            <a:r>
              <a:rPr sz="1250" spc="-15" dirty="0">
                <a:latin typeface="Times New Roman"/>
                <a:cs typeface="Times New Roman"/>
              </a:rPr>
              <a:t>v</a:t>
            </a:r>
            <a:r>
              <a:rPr sz="1250" spc="5" dirty="0">
                <a:latin typeface="Times New Roman"/>
                <a:cs typeface="Times New Roman"/>
              </a:rPr>
              <a:t>er</a:t>
            </a:r>
            <a:r>
              <a:rPr sz="1250" spc="-5" dirty="0">
                <a:latin typeface="Times New Roman"/>
                <a:cs typeface="Times New Roman"/>
              </a:rPr>
              <a:t>si</a:t>
            </a:r>
            <a:r>
              <a:rPr sz="1250" spc="10" dirty="0">
                <a:latin typeface="Times New Roman"/>
                <a:cs typeface="Times New Roman"/>
              </a:rPr>
              <a:t>ón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4323713" y="5076575"/>
            <a:ext cx="1963420" cy="1866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50" spc="5" dirty="0">
                <a:latin typeface="Times New Roman"/>
                <a:cs typeface="Times New Roman"/>
              </a:rPr>
              <a:t>A</a:t>
            </a:r>
            <a:r>
              <a:rPr sz="1250" spc="-5" dirty="0">
                <a:latin typeface="Times New Roman"/>
                <a:cs typeface="Times New Roman"/>
              </a:rPr>
              <a:t>l</a:t>
            </a:r>
            <a:r>
              <a:rPr sz="1250" spc="10" dirty="0">
                <a:latin typeface="Times New Roman"/>
                <a:cs typeface="Times New Roman"/>
              </a:rPr>
              <a:t>t</a:t>
            </a:r>
            <a:r>
              <a:rPr sz="1250" spc="5" dirty="0">
                <a:latin typeface="Times New Roman"/>
                <a:cs typeface="Times New Roman"/>
              </a:rPr>
              <a:t>o</a:t>
            </a:r>
            <a:r>
              <a:rPr sz="1250" spc="-15" dirty="0">
                <a:latin typeface="Times New Roman"/>
                <a:cs typeface="Times New Roman"/>
              </a:rPr>
              <a:t> </a:t>
            </a:r>
            <a:r>
              <a:rPr sz="1250" spc="15" dirty="0">
                <a:latin typeface="Times New Roman"/>
                <a:cs typeface="Times New Roman"/>
              </a:rPr>
              <a:t>p</a:t>
            </a:r>
            <a:r>
              <a:rPr sz="1250" spc="-15" dirty="0">
                <a:latin typeface="Times New Roman"/>
                <a:cs typeface="Times New Roman"/>
              </a:rPr>
              <a:t>o</a:t>
            </a:r>
            <a:r>
              <a:rPr sz="1250" spc="5" dirty="0">
                <a:latin typeface="Times New Roman"/>
                <a:cs typeface="Times New Roman"/>
              </a:rPr>
              <a:t>rcen</a:t>
            </a:r>
            <a:r>
              <a:rPr sz="1250" spc="-5" dirty="0">
                <a:latin typeface="Times New Roman"/>
                <a:cs typeface="Times New Roman"/>
              </a:rPr>
              <a:t>t</a:t>
            </a:r>
            <a:r>
              <a:rPr sz="1250" spc="10" dirty="0">
                <a:latin typeface="Times New Roman"/>
                <a:cs typeface="Times New Roman"/>
              </a:rPr>
              <a:t>aj</a:t>
            </a:r>
            <a:r>
              <a:rPr sz="1250" spc="5" dirty="0">
                <a:latin typeface="Times New Roman"/>
                <a:cs typeface="Times New Roman"/>
              </a:rPr>
              <a:t>e</a:t>
            </a:r>
            <a:r>
              <a:rPr sz="1250" spc="10" dirty="0">
                <a:latin typeface="Times New Roman"/>
                <a:cs typeface="Times New Roman"/>
              </a:rPr>
              <a:t> </a:t>
            </a:r>
            <a:r>
              <a:rPr sz="1250" spc="-15" dirty="0">
                <a:latin typeface="Times New Roman"/>
                <a:cs typeface="Times New Roman"/>
              </a:rPr>
              <a:t>d</a:t>
            </a:r>
            <a:r>
              <a:rPr sz="1250" spc="5" dirty="0">
                <a:latin typeface="Times New Roman"/>
                <a:cs typeface="Times New Roman"/>
              </a:rPr>
              <a:t>e</a:t>
            </a:r>
            <a:r>
              <a:rPr sz="1250" spc="10" dirty="0">
                <a:latin typeface="Times New Roman"/>
                <a:cs typeface="Times New Roman"/>
              </a:rPr>
              <a:t> </a:t>
            </a:r>
            <a:r>
              <a:rPr sz="1250" spc="5" dirty="0">
                <a:latin typeface="Times New Roman"/>
                <a:cs typeface="Times New Roman"/>
              </a:rPr>
              <a:t>c</a:t>
            </a:r>
            <a:r>
              <a:rPr sz="1250" spc="-15" dirty="0">
                <a:latin typeface="Times New Roman"/>
                <a:cs typeface="Times New Roman"/>
              </a:rPr>
              <a:t>o</a:t>
            </a:r>
            <a:r>
              <a:rPr sz="1250" spc="5" dirty="0">
                <a:latin typeface="Times New Roman"/>
                <a:cs typeface="Times New Roman"/>
              </a:rPr>
              <a:t>n</a:t>
            </a:r>
            <a:r>
              <a:rPr sz="1250" spc="-15" dirty="0">
                <a:latin typeface="Times New Roman"/>
                <a:cs typeface="Times New Roman"/>
              </a:rPr>
              <a:t>v</a:t>
            </a:r>
            <a:r>
              <a:rPr sz="1250" dirty="0">
                <a:latin typeface="Times New Roman"/>
                <a:cs typeface="Times New Roman"/>
              </a:rPr>
              <a:t>er</a:t>
            </a:r>
            <a:r>
              <a:rPr sz="1250" spc="-5" dirty="0">
                <a:latin typeface="Times New Roman"/>
                <a:cs typeface="Times New Roman"/>
              </a:rPr>
              <a:t>s</a:t>
            </a:r>
            <a:r>
              <a:rPr sz="1250" dirty="0">
                <a:latin typeface="Times New Roman"/>
                <a:cs typeface="Times New Roman"/>
              </a:rPr>
              <a:t>ió</a:t>
            </a:r>
            <a:r>
              <a:rPr sz="1250" spc="5" dirty="0">
                <a:latin typeface="Times New Roman"/>
                <a:cs typeface="Times New Roman"/>
              </a:rPr>
              <a:t>n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6436900" y="5076575"/>
            <a:ext cx="1964689" cy="1866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50" spc="5" dirty="0">
                <a:latin typeface="Times New Roman"/>
                <a:cs typeface="Times New Roman"/>
              </a:rPr>
              <a:t>A</a:t>
            </a:r>
            <a:r>
              <a:rPr sz="1250" spc="-5" dirty="0">
                <a:latin typeface="Times New Roman"/>
                <a:cs typeface="Times New Roman"/>
              </a:rPr>
              <a:t>l</a:t>
            </a:r>
            <a:r>
              <a:rPr sz="1250" spc="10" dirty="0">
                <a:latin typeface="Times New Roman"/>
                <a:cs typeface="Times New Roman"/>
              </a:rPr>
              <a:t>t</a:t>
            </a:r>
            <a:r>
              <a:rPr sz="1250" spc="5" dirty="0">
                <a:latin typeface="Times New Roman"/>
                <a:cs typeface="Times New Roman"/>
              </a:rPr>
              <a:t>o</a:t>
            </a:r>
            <a:r>
              <a:rPr sz="1250" spc="-15" dirty="0">
                <a:latin typeface="Times New Roman"/>
                <a:cs typeface="Times New Roman"/>
              </a:rPr>
              <a:t> </a:t>
            </a:r>
            <a:r>
              <a:rPr sz="1250" spc="15" dirty="0">
                <a:latin typeface="Times New Roman"/>
                <a:cs typeface="Times New Roman"/>
              </a:rPr>
              <a:t>p</a:t>
            </a:r>
            <a:r>
              <a:rPr sz="1250" spc="-10" dirty="0">
                <a:latin typeface="Times New Roman"/>
                <a:cs typeface="Times New Roman"/>
              </a:rPr>
              <a:t>o</a:t>
            </a:r>
            <a:r>
              <a:rPr sz="1250" spc="5" dirty="0">
                <a:latin typeface="Times New Roman"/>
                <a:cs typeface="Times New Roman"/>
              </a:rPr>
              <a:t>rcen</a:t>
            </a:r>
            <a:r>
              <a:rPr sz="1250" spc="-5" dirty="0">
                <a:latin typeface="Times New Roman"/>
                <a:cs typeface="Times New Roman"/>
              </a:rPr>
              <a:t>t</a:t>
            </a:r>
            <a:r>
              <a:rPr sz="1250" spc="10" dirty="0">
                <a:latin typeface="Times New Roman"/>
                <a:cs typeface="Times New Roman"/>
              </a:rPr>
              <a:t>aj</a:t>
            </a:r>
            <a:r>
              <a:rPr sz="1250" spc="5" dirty="0">
                <a:latin typeface="Times New Roman"/>
                <a:cs typeface="Times New Roman"/>
              </a:rPr>
              <a:t>e</a:t>
            </a:r>
            <a:r>
              <a:rPr sz="1250" spc="10" dirty="0">
                <a:latin typeface="Times New Roman"/>
                <a:cs typeface="Times New Roman"/>
              </a:rPr>
              <a:t> </a:t>
            </a:r>
            <a:r>
              <a:rPr sz="1250" spc="-15" dirty="0">
                <a:latin typeface="Times New Roman"/>
                <a:cs typeface="Times New Roman"/>
              </a:rPr>
              <a:t>d</a:t>
            </a:r>
            <a:r>
              <a:rPr sz="1250" spc="5" dirty="0">
                <a:latin typeface="Times New Roman"/>
                <a:cs typeface="Times New Roman"/>
              </a:rPr>
              <a:t>e</a:t>
            </a:r>
            <a:r>
              <a:rPr sz="1250" spc="10" dirty="0">
                <a:latin typeface="Times New Roman"/>
                <a:cs typeface="Times New Roman"/>
              </a:rPr>
              <a:t> </a:t>
            </a:r>
            <a:r>
              <a:rPr sz="1250" spc="5" dirty="0">
                <a:latin typeface="Times New Roman"/>
                <a:cs typeface="Times New Roman"/>
              </a:rPr>
              <a:t>c</a:t>
            </a:r>
            <a:r>
              <a:rPr sz="1250" spc="-15" dirty="0">
                <a:latin typeface="Times New Roman"/>
                <a:cs typeface="Times New Roman"/>
              </a:rPr>
              <a:t>o</a:t>
            </a:r>
            <a:r>
              <a:rPr sz="1250" spc="5" dirty="0">
                <a:latin typeface="Times New Roman"/>
                <a:cs typeface="Times New Roman"/>
              </a:rPr>
              <a:t>n</a:t>
            </a:r>
            <a:r>
              <a:rPr sz="1250" spc="-15" dirty="0">
                <a:latin typeface="Times New Roman"/>
                <a:cs typeface="Times New Roman"/>
              </a:rPr>
              <a:t>v</a:t>
            </a:r>
            <a:r>
              <a:rPr sz="1250" dirty="0">
                <a:latin typeface="Times New Roman"/>
                <a:cs typeface="Times New Roman"/>
              </a:rPr>
              <a:t>er</a:t>
            </a:r>
            <a:r>
              <a:rPr sz="1250" spc="-5" dirty="0">
                <a:latin typeface="Times New Roman"/>
                <a:cs typeface="Times New Roman"/>
              </a:rPr>
              <a:t>si</a:t>
            </a:r>
            <a:r>
              <a:rPr sz="1250" spc="5" dirty="0">
                <a:latin typeface="Times New Roman"/>
                <a:cs typeface="Times New Roman"/>
              </a:rPr>
              <a:t>ón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86" name="object 86"/>
          <p:cNvSpPr/>
          <p:nvPr/>
        </p:nvSpPr>
        <p:spPr>
          <a:xfrm>
            <a:off x="2132723" y="5064633"/>
            <a:ext cx="6360795" cy="0"/>
          </a:xfrm>
          <a:custGeom>
            <a:avLst/>
            <a:gdLst/>
            <a:ahLst/>
            <a:cxnLst/>
            <a:rect l="l" t="t" r="r" b="b"/>
            <a:pathLst>
              <a:path w="6360795">
                <a:moveTo>
                  <a:pt x="0" y="0"/>
                </a:moveTo>
                <a:lnTo>
                  <a:pt x="6360413" y="0"/>
                </a:lnTo>
              </a:path>
            </a:pathLst>
          </a:custGeom>
          <a:ln w="15748">
            <a:solidFill>
              <a:srgbClr val="4F82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2147201" y="5475351"/>
            <a:ext cx="6334125" cy="0"/>
          </a:xfrm>
          <a:custGeom>
            <a:avLst/>
            <a:gdLst/>
            <a:ahLst/>
            <a:cxnLst/>
            <a:rect l="l" t="t" r="r" b="b"/>
            <a:pathLst>
              <a:path w="6334125">
                <a:moveTo>
                  <a:pt x="0" y="0"/>
                </a:moveTo>
                <a:lnTo>
                  <a:pt x="6333731" y="0"/>
                </a:lnTo>
              </a:path>
            </a:pathLst>
          </a:custGeom>
          <a:ln w="35560">
            <a:solidFill>
              <a:srgbClr val="D3DFE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2132723" y="5449442"/>
            <a:ext cx="6360795" cy="0"/>
          </a:xfrm>
          <a:custGeom>
            <a:avLst/>
            <a:gdLst/>
            <a:ahLst/>
            <a:cxnLst/>
            <a:rect l="l" t="t" r="r" b="b"/>
            <a:pathLst>
              <a:path w="6360795">
                <a:moveTo>
                  <a:pt x="0" y="0"/>
                </a:moveTo>
                <a:lnTo>
                  <a:pt x="6360413" y="0"/>
                </a:lnTo>
              </a:path>
            </a:pathLst>
          </a:custGeom>
          <a:ln w="15748">
            <a:solidFill>
              <a:srgbClr val="4F82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8480945" y="5492495"/>
            <a:ext cx="1438275" cy="857250"/>
          </a:xfrm>
          <a:custGeom>
            <a:avLst/>
            <a:gdLst/>
            <a:ahLst/>
            <a:cxnLst/>
            <a:rect l="l" t="t" r="r" b="b"/>
            <a:pathLst>
              <a:path w="1438275" h="857250">
                <a:moveTo>
                  <a:pt x="0" y="0"/>
                </a:moveTo>
                <a:lnTo>
                  <a:pt x="0" y="857250"/>
                </a:lnTo>
                <a:lnTo>
                  <a:pt x="1437893" y="857250"/>
                </a:lnTo>
                <a:lnTo>
                  <a:pt x="1437893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6450965" y="6201917"/>
            <a:ext cx="635" cy="147955"/>
          </a:xfrm>
          <a:custGeom>
            <a:avLst/>
            <a:gdLst/>
            <a:ahLst/>
            <a:cxnLst/>
            <a:rect l="l" t="t" r="r" b="b"/>
            <a:pathLst>
              <a:path w="635" h="147954">
                <a:moveTo>
                  <a:pt x="0" y="0"/>
                </a:moveTo>
                <a:lnTo>
                  <a:pt x="0" y="147827"/>
                </a:lnTo>
                <a:lnTo>
                  <a:pt x="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774839" y="5492495"/>
            <a:ext cx="5603875" cy="857250"/>
          </a:xfrm>
          <a:custGeom>
            <a:avLst/>
            <a:gdLst/>
            <a:ahLst/>
            <a:cxnLst/>
            <a:rect l="l" t="t" r="r" b="b"/>
            <a:pathLst>
              <a:path w="5603875" h="857250">
                <a:moveTo>
                  <a:pt x="0" y="0"/>
                </a:moveTo>
                <a:lnTo>
                  <a:pt x="0" y="857250"/>
                </a:lnTo>
                <a:lnTo>
                  <a:pt x="5603735" y="857250"/>
                </a:lnTo>
                <a:lnTo>
                  <a:pt x="5603735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2147201" y="5492495"/>
            <a:ext cx="72390" cy="521970"/>
          </a:xfrm>
          <a:custGeom>
            <a:avLst/>
            <a:gdLst/>
            <a:ahLst/>
            <a:cxnLst/>
            <a:rect l="l" t="t" r="r" b="b"/>
            <a:pathLst>
              <a:path w="72389" h="521970">
                <a:moveTo>
                  <a:pt x="0" y="0"/>
                </a:moveTo>
                <a:lnTo>
                  <a:pt x="0" y="521970"/>
                </a:lnTo>
                <a:lnTo>
                  <a:pt x="72389" y="521970"/>
                </a:lnTo>
                <a:lnTo>
                  <a:pt x="72389" y="0"/>
                </a:lnTo>
                <a:lnTo>
                  <a:pt x="0" y="0"/>
                </a:lnTo>
                <a:close/>
              </a:path>
            </a:pathLst>
          </a:custGeom>
          <a:solidFill>
            <a:srgbClr val="D3D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4177169" y="5492495"/>
            <a:ext cx="72390" cy="521970"/>
          </a:xfrm>
          <a:custGeom>
            <a:avLst/>
            <a:gdLst/>
            <a:ahLst/>
            <a:cxnLst/>
            <a:rect l="l" t="t" r="r" b="b"/>
            <a:pathLst>
              <a:path w="72389" h="521970">
                <a:moveTo>
                  <a:pt x="0" y="0"/>
                </a:moveTo>
                <a:lnTo>
                  <a:pt x="0" y="521970"/>
                </a:lnTo>
                <a:lnTo>
                  <a:pt x="72390" y="521970"/>
                </a:lnTo>
                <a:lnTo>
                  <a:pt x="72389" y="0"/>
                </a:lnTo>
                <a:lnTo>
                  <a:pt x="0" y="0"/>
                </a:lnTo>
                <a:close/>
              </a:path>
            </a:pathLst>
          </a:custGeom>
          <a:solidFill>
            <a:srgbClr val="D3D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2147201" y="6014465"/>
            <a:ext cx="2102485" cy="335280"/>
          </a:xfrm>
          <a:custGeom>
            <a:avLst/>
            <a:gdLst/>
            <a:ahLst/>
            <a:cxnLst/>
            <a:rect l="l" t="t" r="r" b="b"/>
            <a:pathLst>
              <a:path w="2102485" h="335279">
                <a:moveTo>
                  <a:pt x="0" y="0"/>
                </a:moveTo>
                <a:lnTo>
                  <a:pt x="0" y="335279"/>
                </a:lnTo>
                <a:lnTo>
                  <a:pt x="2102357" y="335279"/>
                </a:lnTo>
                <a:lnTo>
                  <a:pt x="2102357" y="0"/>
                </a:lnTo>
                <a:lnTo>
                  <a:pt x="0" y="0"/>
                </a:lnTo>
                <a:close/>
              </a:path>
            </a:pathLst>
          </a:custGeom>
          <a:solidFill>
            <a:srgbClr val="D3D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2219591" y="5492495"/>
            <a:ext cx="1957705" cy="151765"/>
          </a:xfrm>
          <a:custGeom>
            <a:avLst/>
            <a:gdLst/>
            <a:ahLst/>
            <a:cxnLst/>
            <a:rect l="l" t="t" r="r" b="b"/>
            <a:pathLst>
              <a:path w="1957704" h="151764">
                <a:moveTo>
                  <a:pt x="0" y="0"/>
                </a:moveTo>
                <a:lnTo>
                  <a:pt x="0" y="151637"/>
                </a:lnTo>
                <a:lnTo>
                  <a:pt x="1957577" y="151637"/>
                </a:lnTo>
                <a:lnTo>
                  <a:pt x="1957577" y="0"/>
                </a:lnTo>
                <a:lnTo>
                  <a:pt x="0" y="0"/>
                </a:lnTo>
                <a:close/>
              </a:path>
            </a:pathLst>
          </a:custGeom>
          <a:solidFill>
            <a:srgbClr val="D3D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 txBox="1"/>
          <p:nvPr/>
        </p:nvSpPr>
        <p:spPr>
          <a:xfrm>
            <a:off x="2206885" y="5462909"/>
            <a:ext cx="1965325" cy="1866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50" spc="-5" dirty="0">
                <a:latin typeface="Times New Roman"/>
                <a:cs typeface="Times New Roman"/>
              </a:rPr>
              <a:t>B</a:t>
            </a:r>
            <a:r>
              <a:rPr sz="1250" spc="10" dirty="0">
                <a:latin typeface="Times New Roman"/>
                <a:cs typeface="Times New Roman"/>
              </a:rPr>
              <a:t>aj</a:t>
            </a:r>
            <a:r>
              <a:rPr sz="1250" spc="5" dirty="0">
                <a:latin typeface="Times New Roman"/>
                <a:cs typeface="Times New Roman"/>
              </a:rPr>
              <a:t>o</a:t>
            </a:r>
            <a:r>
              <a:rPr sz="1250" spc="-15" dirty="0">
                <a:latin typeface="Times New Roman"/>
                <a:cs typeface="Times New Roman"/>
              </a:rPr>
              <a:t> </a:t>
            </a:r>
            <a:r>
              <a:rPr sz="1250" spc="15" dirty="0">
                <a:latin typeface="Times New Roman"/>
                <a:cs typeface="Times New Roman"/>
              </a:rPr>
              <a:t>c</a:t>
            </a:r>
            <a:r>
              <a:rPr sz="1250" spc="-15" dirty="0">
                <a:latin typeface="Times New Roman"/>
                <a:cs typeface="Times New Roman"/>
              </a:rPr>
              <a:t>o</a:t>
            </a:r>
            <a:r>
              <a:rPr sz="1250" spc="15" dirty="0">
                <a:latin typeface="Times New Roman"/>
                <a:cs typeface="Times New Roman"/>
              </a:rPr>
              <a:t>n</a:t>
            </a:r>
            <a:r>
              <a:rPr sz="1250" spc="-5" dirty="0">
                <a:latin typeface="Times New Roman"/>
                <a:cs typeface="Times New Roman"/>
              </a:rPr>
              <a:t>t</a:t>
            </a:r>
            <a:r>
              <a:rPr sz="1250" spc="15" dirty="0">
                <a:latin typeface="Times New Roman"/>
                <a:cs typeface="Times New Roman"/>
              </a:rPr>
              <a:t>e</a:t>
            </a:r>
            <a:r>
              <a:rPr sz="1250" spc="-5" dirty="0">
                <a:latin typeface="Times New Roman"/>
                <a:cs typeface="Times New Roman"/>
              </a:rPr>
              <a:t>ni</a:t>
            </a:r>
            <a:r>
              <a:rPr sz="1250" spc="25" dirty="0">
                <a:latin typeface="Times New Roman"/>
                <a:cs typeface="Times New Roman"/>
              </a:rPr>
              <a:t>d</a:t>
            </a:r>
            <a:r>
              <a:rPr sz="1250" spc="5" dirty="0">
                <a:latin typeface="Times New Roman"/>
                <a:cs typeface="Times New Roman"/>
              </a:rPr>
              <a:t>o</a:t>
            </a:r>
            <a:r>
              <a:rPr sz="1250" spc="-15" dirty="0">
                <a:latin typeface="Times New Roman"/>
                <a:cs typeface="Times New Roman"/>
              </a:rPr>
              <a:t> </a:t>
            </a:r>
            <a:r>
              <a:rPr sz="1250" dirty="0">
                <a:latin typeface="Times New Roman"/>
                <a:cs typeface="Times New Roman"/>
              </a:rPr>
              <a:t>d</a:t>
            </a:r>
            <a:r>
              <a:rPr sz="1250" spc="5" dirty="0">
                <a:latin typeface="Times New Roman"/>
                <a:cs typeface="Times New Roman"/>
              </a:rPr>
              <a:t>e</a:t>
            </a:r>
            <a:r>
              <a:rPr sz="1250" spc="15" dirty="0">
                <a:latin typeface="Times New Roman"/>
                <a:cs typeface="Times New Roman"/>
              </a:rPr>
              <a:t> a</a:t>
            </a:r>
            <a:r>
              <a:rPr sz="1250" spc="-15" dirty="0">
                <a:latin typeface="Times New Roman"/>
                <a:cs typeface="Times New Roman"/>
              </a:rPr>
              <a:t>g</a:t>
            </a:r>
            <a:r>
              <a:rPr sz="1250" dirty="0">
                <a:latin typeface="Times New Roman"/>
                <a:cs typeface="Times New Roman"/>
              </a:rPr>
              <a:t>u</a:t>
            </a:r>
            <a:r>
              <a:rPr sz="1250" spc="5" dirty="0">
                <a:latin typeface="Times New Roman"/>
                <a:cs typeface="Times New Roman"/>
              </a:rPr>
              <a:t>a</a:t>
            </a:r>
            <a:r>
              <a:rPr sz="1250" spc="15" dirty="0">
                <a:latin typeface="Times New Roman"/>
                <a:cs typeface="Times New Roman"/>
              </a:rPr>
              <a:t> e</a:t>
            </a:r>
            <a:r>
              <a:rPr sz="1250" spc="5" dirty="0">
                <a:latin typeface="Times New Roman"/>
                <a:cs typeface="Times New Roman"/>
              </a:rPr>
              <a:t>n</a:t>
            </a:r>
            <a:r>
              <a:rPr sz="1250" spc="-5" dirty="0">
                <a:latin typeface="Times New Roman"/>
                <a:cs typeface="Times New Roman"/>
              </a:rPr>
              <a:t> </a:t>
            </a:r>
            <a:r>
              <a:rPr sz="1250" spc="10" dirty="0">
                <a:latin typeface="Times New Roman"/>
                <a:cs typeface="Times New Roman"/>
              </a:rPr>
              <a:t>l</a:t>
            </a:r>
            <a:r>
              <a:rPr sz="1250" spc="-15" dirty="0">
                <a:latin typeface="Times New Roman"/>
                <a:cs typeface="Times New Roman"/>
              </a:rPr>
              <a:t>o</a:t>
            </a:r>
            <a:r>
              <a:rPr sz="1250" dirty="0">
                <a:latin typeface="Times New Roman"/>
                <a:cs typeface="Times New Roman"/>
              </a:rPr>
              <a:t>s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97" name="object 97"/>
          <p:cNvSpPr/>
          <p:nvPr/>
        </p:nvSpPr>
        <p:spPr>
          <a:xfrm>
            <a:off x="2219591" y="5644133"/>
            <a:ext cx="1957705" cy="185420"/>
          </a:xfrm>
          <a:custGeom>
            <a:avLst/>
            <a:gdLst/>
            <a:ahLst/>
            <a:cxnLst/>
            <a:rect l="l" t="t" r="r" b="b"/>
            <a:pathLst>
              <a:path w="1957704" h="185420">
                <a:moveTo>
                  <a:pt x="0" y="0"/>
                </a:moveTo>
                <a:lnTo>
                  <a:pt x="0" y="185165"/>
                </a:lnTo>
                <a:lnTo>
                  <a:pt x="1957577" y="185165"/>
                </a:lnTo>
                <a:lnTo>
                  <a:pt x="1957577" y="0"/>
                </a:lnTo>
                <a:lnTo>
                  <a:pt x="0" y="0"/>
                </a:lnTo>
                <a:close/>
              </a:path>
            </a:pathLst>
          </a:custGeom>
          <a:solidFill>
            <a:srgbClr val="D3D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2219591" y="5829300"/>
            <a:ext cx="1957705" cy="185420"/>
          </a:xfrm>
          <a:custGeom>
            <a:avLst/>
            <a:gdLst/>
            <a:ahLst/>
            <a:cxnLst/>
            <a:rect l="l" t="t" r="r" b="b"/>
            <a:pathLst>
              <a:path w="1957704" h="185420">
                <a:moveTo>
                  <a:pt x="0" y="0"/>
                </a:moveTo>
                <a:lnTo>
                  <a:pt x="0" y="185165"/>
                </a:lnTo>
                <a:lnTo>
                  <a:pt x="1957578" y="185165"/>
                </a:lnTo>
                <a:lnTo>
                  <a:pt x="1957577" y="0"/>
                </a:lnTo>
                <a:lnTo>
                  <a:pt x="0" y="0"/>
                </a:lnTo>
                <a:close/>
              </a:path>
            </a:pathLst>
          </a:custGeom>
          <a:solidFill>
            <a:srgbClr val="D3D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 txBox="1"/>
          <p:nvPr/>
        </p:nvSpPr>
        <p:spPr>
          <a:xfrm>
            <a:off x="2206885" y="5648837"/>
            <a:ext cx="1409700" cy="372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460"/>
              </a:lnSpc>
            </a:pPr>
            <a:r>
              <a:rPr sz="1250" dirty="0">
                <a:latin typeface="Times New Roman"/>
                <a:cs typeface="Times New Roman"/>
              </a:rPr>
              <a:t>r</a:t>
            </a:r>
            <a:r>
              <a:rPr sz="1250" spc="10" dirty="0">
                <a:latin typeface="Times New Roman"/>
                <a:cs typeface="Times New Roman"/>
              </a:rPr>
              <a:t>e</a:t>
            </a:r>
            <a:r>
              <a:rPr sz="1250" dirty="0">
                <a:latin typeface="Times New Roman"/>
                <a:cs typeface="Times New Roman"/>
              </a:rPr>
              <a:t>a</a:t>
            </a:r>
            <a:r>
              <a:rPr sz="1250" spc="10" dirty="0">
                <a:latin typeface="Times New Roman"/>
                <a:cs typeface="Times New Roman"/>
              </a:rPr>
              <a:t>c</a:t>
            </a:r>
            <a:r>
              <a:rPr sz="1250" spc="-5" dirty="0">
                <a:latin typeface="Times New Roman"/>
                <a:cs typeface="Times New Roman"/>
              </a:rPr>
              <a:t>tiv</a:t>
            </a:r>
            <a:r>
              <a:rPr sz="1250" spc="-15" dirty="0">
                <a:latin typeface="Times New Roman"/>
                <a:cs typeface="Times New Roman"/>
              </a:rPr>
              <a:t>o</a:t>
            </a:r>
            <a:r>
              <a:rPr sz="1250" dirty="0">
                <a:latin typeface="Times New Roman"/>
                <a:cs typeface="Times New Roman"/>
              </a:rPr>
              <a:t>s</a:t>
            </a:r>
            <a:r>
              <a:rPr sz="1250" spc="15" dirty="0">
                <a:latin typeface="Times New Roman"/>
                <a:cs typeface="Times New Roman"/>
              </a:rPr>
              <a:t> </a:t>
            </a:r>
            <a:r>
              <a:rPr sz="1250" spc="20" dirty="0">
                <a:latin typeface="Times New Roman"/>
                <a:cs typeface="Times New Roman"/>
              </a:rPr>
              <a:t>n</a:t>
            </a:r>
            <a:r>
              <a:rPr sz="1250" spc="5" dirty="0">
                <a:latin typeface="Times New Roman"/>
                <a:cs typeface="Times New Roman"/>
              </a:rPr>
              <a:t>o</a:t>
            </a:r>
            <a:r>
              <a:rPr sz="1250" spc="-15" dirty="0">
                <a:latin typeface="Times New Roman"/>
                <a:cs typeface="Times New Roman"/>
              </a:rPr>
              <a:t> </a:t>
            </a:r>
            <a:r>
              <a:rPr sz="1250" spc="-5" dirty="0">
                <a:latin typeface="Times New Roman"/>
                <a:cs typeface="Times New Roman"/>
              </a:rPr>
              <a:t>in</a:t>
            </a:r>
            <a:r>
              <a:rPr sz="1250" spc="15" dirty="0">
                <a:latin typeface="Times New Roman"/>
                <a:cs typeface="Times New Roman"/>
              </a:rPr>
              <a:t>h</a:t>
            </a:r>
            <a:r>
              <a:rPr sz="1250" spc="-5" dirty="0">
                <a:latin typeface="Times New Roman"/>
                <a:cs typeface="Times New Roman"/>
              </a:rPr>
              <a:t>ib</a:t>
            </a:r>
            <a:r>
              <a:rPr sz="1250" spc="5" dirty="0">
                <a:latin typeface="Times New Roman"/>
                <a:cs typeface="Times New Roman"/>
              </a:rPr>
              <a:t>e</a:t>
            </a:r>
            <a:r>
              <a:rPr sz="1250" spc="10" dirty="0">
                <a:latin typeface="Times New Roman"/>
                <a:cs typeface="Times New Roman"/>
              </a:rPr>
              <a:t> </a:t>
            </a:r>
            <a:r>
              <a:rPr sz="1250" spc="-5" dirty="0">
                <a:latin typeface="Times New Roman"/>
                <a:cs typeface="Times New Roman"/>
              </a:rPr>
              <a:t>la </a:t>
            </a:r>
            <a:r>
              <a:rPr sz="1250" dirty="0">
                <a:latin typeface="Times New Roman"/>
                <a:cs typeface="Times New Roman"/>
              </a:rPr>
              <a:t>re</a:t>
            </a:r>
            <a:r>
              <a:rPr sz="1250" spc="-5" dirty="0">
                <a:latin typeface="Times New Roman"/>
                <a:cs typeface="Times New Roman"/>
              </a:rPr>
              <a:t>a</a:t>
            </a:r>
            <a:r>
              <a:rPr sz="1250" spc="5" dirty="0">
                <a:latin typeface="Times New Roman"/>
                <a:cs typeface="Times New Roman"/>
              </a:rPr>
              <a:t>cc</a:t>
            </a:r>
            <a:r>
              <a:rPr sz="1250" spc="-5" dirty="0">
                <a:latin typeface="Times New Roman"/>
                <a:cs typeface="Times New Roman"/>
              </a:rPr>
              <a:t>i</a:t>
            </a:r>
            <a:r>
              <a:rPr sz="1250" spc="5" dirty="0">
                <a:latin typeface="Times New Roman"/>
                <a:cs typeface="Times New Roman"/>
              </a:rPr>
              <a:t>ón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100" name="object 100"/>
          <p:cNvSpPr/>
          <p:nvPr/>
        </p:nvSpPr>
        <p:spPr>
          <a:xfrm>
            <a:off x="4263275" y="5492495"/>
            <a:ext cx="73660" cy="337185"/>
          </a:xfrm>
          <a:custGeom>
            <a:avLst/>
            <a:gdLst/>
            <a:ahLst/>
            <a:cxnLst/>
            <a:rect l="l" t="t" r="r" b="b"/>
            <a:pathLst>
              <a:path w="73660" h="337185">
                <a:moveTo>
                  <a:pt x="0" y="0"/>
                </a:moveTo>
                <a:lnTo>
                  <a:pt x="0" y="336803"/>
                </a:lnTo>
                <a:lnTo>
                  <a:pt x="73151" y="336803"/>
                </a:lnTo>
                <a:lnTo>
                  <a:pt x="73151" y="0"/>
                </a:lnTo>
                <a:lnTo>
                  <a:pt x="0" y="0"/>
                </a:lnTo>
                <a:close/>
              </a:path>
            </a:pathLst>
          </a:custGeom>
          <a:solidFill>
            <a:srgbClr val="D3D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6291707" y="5492495"/>
            <a:ext cx="72390" cy="337185"/>
          </a:xfrm>
          <a:custGeom>
            <a:avLst/>
            <a:gdLst/>
            <a:ahLst/>
            <a:cxnLst/>
            <a:rect l="l" t="t" r="r" b="b"/>
            <a:pathLst>
              <a:path w="72389" h="337185">
                <a:moveTo>
                  <a:pt x="0" y="0"/>
                </a:moveTo>
                <a:lnTo>
                  <a:pt x="0" y="336803"/>
                </a:lnTo>
                <a:lnTo>
                  <a:pt x="72389" y="336803"/>
                </a:lnTo>
                <a:lnTo>
                  <a:pt x="72389" y="0"/>
                </a:lnTo>
                <a:lnTo>
                  <a:pt x="0" y="0"/>
                </a:lnTo>
                <a:close/>
              </a:path>
            </a:pathLst>
          </a:custGeom>
          <a:solidFill>
            <a:srgbClr val="D3D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4263275" y="5829300"/>
            <a:ext cx="2101215" cy="520700"/>
          </a:xfrm>
          <a:custGeom>
            <a:avLst/>
            <a:gdLst/>
            <a:ahLst/>
            <a:cxnLst/>
            <a:rect l="l" t="t" r="r" b="b"/>
            <a:pathLst>
              <a:path w="2101215" h="520700">
                <a:moveTo>
                  <a:pt x="0" y="0"/>
                </a:moveTo>
                <a:lnTo>
                  <a:pt x="0" y="520446"/>
                </a:lnTo>
                <a:lnTo>
                  <a:pt x="2100834" y="520446"/>
                </a:lnTo>
                <a:lnTo>
                  <a:pt x="2100833" y="0"/>
                </a:lnTo>
                <a:lnTo>
                  <a:pt x="0" y="0"/>
                </a:lnTo>
                <a:close/>
              </a:path>
            </a:pathLst>
          </a:custGeom>
          <a:solidFill>
            <a:srgbClr val="D3D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4336427" y="5492495"/>
            <a:ext cx="1955800" cy="151765"/>
          </a:xfrm>
          <a:custGeom>
            <a:avLst/>
            <a:gdLst/>
            <a:ahLst/>
            <a:cxnLst/>
            <a:rect l="l" t="t" r="r" b="b"/>
            <a:pathLst>
              <a:path w="1955800" h="151764">
                <a:moveTo>
                  <a:pt x="0" y="0"/>
                </a:moveTo>
                <a:lnTo>
                  <a:pt x="0" y="151638"/>
                </a:lnTo>
                <a:lnTo>
                  <a:pt x="1955291" y="151637"/>
                </a:lnTo>
                <a:lnTo>
                  <a:pt x="1955291" y="0"/>
                </a:lnTo>
                <a:lnTo>
                  <a:pt x="0" y="0"/>
                </a:lnTo>
                <a:close/>
              </a:path>
            </a:pathLst>
          </a:custGeom>
          <a:solidFill>
            <a:srgbClr val="D3D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 txBox="1"/>
          <p:nvPr/>
        </p:nvSpPr>
        <p:spPr>
          <a:xfrm>
            <a:off x="4323721" y="5462909"/>
            <a:ext cx="1965325" cy="1866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50" spc="-5" dirty="0">
                <a:latin typeface="Times New Roman"/>
                <a:cs typeface="Times New Roman"/>
              </a:rPr>
              <a:t>B</a:t>
            </a:r>
            <a:r>
              <a:rPr sz="1250" spc="10" dirty="0">
                <a:latin typeface="Times New Roman"/>
                <a:cs typeface="Times New Roman"/>
              </a:rPr>
              <a:t>aj</a:t>
            </a:r>
            <a:r>
              <a:rPr sz="1250" spc="5" dirty="0">
                <a:latin typeface="Times New Roman"/>
                <a:cs typeface="Times New Roman"/>
              </a:rPr>
              <a:t>o</a:t>
            </a:r>
            <a:r>
              <a:rPr sz="1250" spc="-15" dirty="0">
                <a:latin typeface="Times New Roman"/>
                <a:cs typeface="Times New Roman"/>
              </a:rPr>
              <a:t> </a:t>
            </a:r>
            <a:r>
              <a:rPr sz="1250" spc="15" dirty="0">
                <a:latin typeface="Times New Roman"/>
                <a:cs typeface="Times New Roman"/>
              </a:rPr>
              <a:t>c</a:t>
            </a:r>
            <a:r>
              <a:rPr sz="1250" spc="-15" dirty="0">
                <a:latin typeface="Times New Roman"/>
                <a:cs typeface="Times New Roman"/>
              </a:rPr>
              <a:t>o</a:t>
            </a:r>
            <a:r>
              <a:rPr sz="1250" spc="15" dirty="0">
                <a:latin typeface="Times New Roman"/>
                <a:cs typeface="Times New Roman"/>
              </a:rPr>
              <a:t>n</a:t>
            </a:r>
            <a:r>
              <a:rPr sz="1250" spc="-5" dirty="0">
                <a:latin typeface="Times New Roman"/>
                <a:cs typeface="Times New Roman"/>
              </a:rPr>
              <a:t>t</a:t>
            </a:r>
            <a:r>
              <a:rPr sz="1250" spc="15" dirty="0">
                <a:latin typeface="Times New Roman"/>
                <a:cs typeface="Times New Roman"/>
              </a:rPr>
              <a:t>e</a:t>
            </a:r>
            <a:r>
              <a:rPr sz="1250" spc="-5" dirty="0">
                <a:latin typeface="Times New Roman"/>
                <a:cs typeface="Times New Roman"/>
              </a:rPr>
              <a:t>ni</a:t>
            </a:r>
            <a:r>
              <a:rPr sz="1250" spc="25" dirty="0">
                <a:latin typeface="Times New Roman"/>
                <a:cs typeface="Times New Roman"/>
              </a:rPr>
              <a:t>d</a:t>
            </a:r>
            <a:r>
              <a:rPr sz="1250" spc="5" dirty="0">
                <a:latin typeface="Times New Roman"/>
                <a:cs typeface="Times New Roman"/>
              </a:rPr>
              <a:t>o</a:t>
            </a:r>
            <a:r>
              <a:rPr sz="1250" spc="-15" dirty="0">
                <a:latin typeface="Times New Roman"/>
                <a:cs typeface="Times New Roman"/>
              </a:rPr>
              <a:t> </a:t>
            </a:r>
            <a:r>
              <a:rPr sz="1250" dirty="0">
                <a:latin typeface="Times New Roman"/>
                <a:cs typeface="Times New Roman"/>
              </a:rPr>
              <a:t>d</a:t>
            </a:r>
            <a:r>
              <a:rPr sz="1250" spc="5" dirty="0">
                <a:latin typeface="Times New Roman"/>
                <a:cs typeface="Times New Roman"/>
              </a:rPr>
              <a:t>e</a:t>
            </a:r>
            <a:r>
              <a:rPr sz="1250" spc="15" dirty="0">
                <a:latin typeface="Times New Roman"/>
                <a:cs typeface="Times New Roman"/>
              </a:rPr>
              <a:t> a</a:t>
            </a:r>
            <a:r>
              <a:rPr sz="1250" spc="-15" dirty="0">
                <a:latin typeface="Times New Roman"/>
                <a:cs typeface="Times New Roman"/>
              </a:rPr>
              <a:t>g</a:t>
            </a:r>
            <a:r>
              <a:rPr sz="1250" dirty="0">
                <a:latin typeface="Times New Roman"/>
                <a:cs typeface="Times New Roman"/>
              </a:rPr>
              <a:t>u</a:t>
            </a:r>
            <a:r>
              <a:rPr sz="1250" spc="5" dirty="0">
                <a:latin typeface="Times New Roman"/>
                <a:cs typeface="Times New Roman"/>
              </a:rPr>
              <a:t>a</a:t>
            </a:r>
            <a:r>
              <a:rPr sz="1250" spc="15" dirty="0">
                <a:latin typeface="Times New Roman"/>
                <a:cs typeface="Times New Roman"/>
              </a:rPr>
              <a:t> e</a:t>
            </a:r>
            <a:r>
              <a:rPr sz="1250" spc="5" dirty="0">
                <a:latin typeface="Times New Roman"/>
                <a:cs typeface="Times New Roman"/>
              </a:rPr>
              <a:t>n</a:t>
            </a:r>
            <a:r>
              <a:rPr sz="1250" spc="-5" dirty="0">
                <a:latin typeface="Times New Roman"/>
                <a:cs typeface="Times New Roman"/>
              </a:rPr>
              <a:t> </a:t>
            </a:r>
            <a:r>
              <a:rPr sz="1250" spc="10" dirty="0">
                <a:latin typeface="Times New Roman"/>
                <a:cs typeface="Times New Roman"/>
              </a:rPr>
              <a:t>l</a:t>
            </a:r>
            <a:r>
              <a:rPr sz="1250" spc="-15" dirty="0">
                <a:latin typeface="Times New Roman"/>
                <a:cs typeface="Times New Roman"/>
              </a:rPr>
              <a:t>o</a:t>
            </a:r>
            <a:r>
              <a:rPr sz="1250" dirty="0">
                <a:latin typeface="Times New Roman"/>
                <a:cs typeface="Times New Roman"/>
              </a:rPr>
              <a:t>s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105" name="object 105"/>
          <p:cNvSpPr/>
          <p:nvPr/>
        </p:nvSpPr>
        <p:spPr>
          <a:xfrm>
            <a:off x="4336427" y="5644133"/>
            <a:ext cx="1955800" cy="185420"/>
          </a:xfrm>
          <a:custGeom>
            <a:avLst/>
            <a:gdLst/>
            <a:ahLst/>
            <a:cxnLst/>
            <a:rect l="l" t="t" r="r" b="b"/>
            <a:pathLst>
              <a:path w="1955800" h="185420">
                <a:moveTo>
                  <a:pt x="0" y="0"/>
                </a:moveTo>
                <a:lnTo>
                  <a:pt x="0" y="185166"/>
                </a:lnTo>
                <a:lnTo>
                  <a:pt x="1955291" y="185165"/>
                </a:lnTo>
                <a:lnTo>
                  <a:pt x="1955291" y="0"/>
                </a:lnTo>
                <a:lnTo>
                  <a:pt x="0" y="0"/>
                </a:lnTo>
                <a:close/>
              </a:path>
            </a:pathLst>
          </a:custGeom>
          <a:solidFill>
            <a:srgbClr val="D3D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 txBox="1"/>
          <p:nvPr/>
        </p:nvSpPr>
        <p:spPr>
          <a:xfrm>
            <a:off x="4323721" y="5648837"/>
            <a:ext cx="1838325" cy="1866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50" dirty="0">
                <a:latin typeface="Times New Roman"/>
                <a:cs typeface="Times New Roman"/>
              </a:rPr>
              <a:t>rea</a:t>
            </a:r>
            <a:r>
              <a:rPr sz="1250" spc="10" dirty="0">
                <a:latin typeface="Times New Roman"/>
                <a:cs typeface="Times New Roman"/>
              </a:rPr>
              <a:t>c</a:t>
            </a:r>
            <a:r>
              <a:rPr sz="1250" dirty="0">
                <a:latin typeface="Times New Roman"/>
                <a:cs typeface="Times New Roman"/>
              </a:rPr>
              <a:t>tiv</a:t>
            </a:r>
            <a:r>
              <a:rPr sz="1250" spc="-15" dirty="0">
                <a:latin typeface="Times New Roman"/>
                <a:cs typeface="Times New Roman"/>
              </a:rPr>
              <a:t>o</a:t>
            </a:r>
            <a:r>
              <a:rPr sz="1250" dirty="0">
                <a:latin typeface="Times New Roman"/>
                <a:cs typeface="Times New Roman"/>
              </a:rPr>
              <a:t>s </a:t>
            </a:r>
            <a:r>
              <a:rPr sz="1250" spc="20" dirty="0">
                <a:latin typeface="Times New Roman"/>
                <a:cs typeface="Times New Roman"/>
              </a:rPr>
              <a:t> </a:t>
            </a:r>
            <a:r>
              <a:rPr sz="1250" spc="5" dirty="0">
                <a:latin typeface="Times New Roman"/>
                <a:cs typeface="Times New Roman"/>
              </a:rPr>
              <a:t>inhibe </a:t>
            </a:r>
            <a:r>
              <a:rPr sz="1250" spc="-5" dirty="0">
                <a:latin typeface="Times New Roman"/>
                <a:cs typeface="Times New Roman"/>
              </a:rPr>
              <a:t>l</a:t>
            </a:r>
            <a:r>
              <a:rPr sz="1250" spc="5" dirty="0">
                <a:latin typeface="Times New Roman"/>
                <a:cs typeface="Times New Roman"/>
              </a:rPr>
              <a:t>a</a:t>
            </a:r>
            <a:r>
              <a:rPr sz="1250" spc="10" dirty="0">
                <a:latin typeface="Times New Roman"/>
                <a:cs typeface="Times New Roman"/>
              </a:rPr>
              <a:t> </a:t>
            </a:r>
            <a:r>
              <a:rPr sz="1250" spc="5" dirty="0">
                <a:latin typeface="Times New Roman"/>
                <a:cs typeface="Times New Roman"/>
              </a:rPr>
              <a:t>reacc</a:t>
            </a:r>
            <a:r>
              <a:rPr sz="1250" spc="-5" dirty="0">
                <a:latin typeface="Times New Roman"/>
                <a:cs typeface="Times New Roman"/>
              </a:rPr>
              <a:t>i</a:t>
            </a:r>
            <a:r>
              <a:rPr sz="1250" spc="5" dirty="0">
                <a:latin typeface="Times New Roman"/>
                <a:cs typeface="Times New Roman"/>
              </a:rPr>
              <a:t>ón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107" name="object 107"/>
          <p:cNvSpPr/>
          <p:nvPr/>
        </p:nvSpPr>
        <p:spPr>
          <a:xfrm>
            <a:off x="6378575" y="5492495"/>
            <a:ext cx="72390" cy="857250"/>
          </a:xfrm>
          <a:custGeom>
            <a:avLst/>
            <a:gdLst/>
            <a:ahLst/>
            <a:cxnLst/>
            <a:rect l="l" t="t" r="r" b="b"/>
            <a:pathLst>
              <a:path w="72389" h="857250">
                <a:moveTo>
                  <a:pt x="0" y="0"/>
                </a:moveTo>
                <a:lnTo>
                  <a:pt x="0" y="857250"/>
                </a:lnTo>
                <a:lnTo>
                  <a:pt x="72390" y="857250"/>
                </a:lnTo>
                <a:lnTo>
                  <a:pt x="72389" y="0"/>
                </a:lnTo>
                <a:lnTo>
                  <a:pt x="0" y="0"/>
                </a:lnTo>
                <a:close/>
              </a:path>
            </a:pathLst>
          </a:custGeom>
          <a:solidFill>
            <a:srgbClr val="D3D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8408555" y="5492495"/>
            <a:ext cx="72390" cy="857250"/>
          </a:xfrm>
          <a:custGeom>
            <a:avLst/>
            <a:gdLst/>
            <a:ahLst/>
            <a:cxnLst/>
            <a:rect l="l" t="t" r="r" b="b"/>
            <a:pathLst>
              <a:path w="72390" h="857250">
                <a:moveTo>
                  <a:pt x="0" y="0"/>
                </a:moveTo>
                <a:lnTo>
                  <a:pt x="0" y="857250"/>
                </a:lnTo>
                <a:lnTo>
                  <a:pt x="72390" y="857250"/>
                </a:lnTo>
                <a:lnTo>
                  <a:pt x="72390" y="0"/>
                </a:lnTo>
                <a:lnTo>
                  <a:pt x="0" y="0"/>
                </a:lnTo>
                <a:close/>
              </a:path>
            </a:pathLst>
          </a:custGeom>
          <a:solidFill>
            <a:srgbClr val="D3D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6450977" y="5492495"/>
            <a:ext cx="1957705" cy="151765"/>
          </a:xfrm>
          <a:custGeom>
            <a:avLst/>
            <a:gdLst/>
            <a:ahLst/>
            <a:cxnLst/>
            <a:rect l="l" t="t" r="r" b="b"/>
            <a:pathLst>
              <a:path w="1957704" h="151764">
                <a:moveTo>
                  <a:pt x="0" y="0"/>
                </a:moveTo>
                <a:lnTo>
                  <a:pt x="0" y="151637"/>
                </a:lnTo>
                <a:lnTo>
                  <a:pt x="1957578" y="151637"/>
                </a:lnTo>
                <a:lnTo>
                  <a:pt x="1957578" y="0"/>
                </a:lnTo>
                <a:lnTo>
                  <a:pt x="0" y="0"/>
                </a:lnTo>
                <a:close/>
              </a:path>
            </a:pathLst>
          </a:custGeom>
          <a:solidFill>
            <a:srgbClr val="D3D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 txBox="1"/>
          <p:nvPr/>
        </p:nvSpPr>
        <p:spPr>
          <a:xfrm>
            <a:off x="6438271" y="5462909"/>
            <a:ext cx="1951989" cy="1866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50" spc="15" dirty="0">
                <a:latin typeface="Times New Roman"/>
                <a:cs typeface="Times New Roman"/>
              </a:rPr>
              <a:t>C</a:t>
            </a:r>
            <a:r>
              <a:rPr sz="1250" spc="-15" dirty="0">
                <a:latin typeface="Times New Roman"/>
                <a:cs typeface="Times New Roman"/>
              </a:rPr>
              <a:t>o</a:t>
            </a:r>
            <a:r>
              <a:rPr sz="1250" spc="5" dirty="0">
                <a:latin typeface="Times New Roman"/>
                <a:cs typeface="Times New Roman"/>
              </a:rPr>
              <a:t>n</a:t>
            </a:r>
            <a:r>
              <a:rPr sz="1250" dirty="0">
                <a:latin typeface="Times New Roman"/>
                <a:cs typeface="Times New Roman"/>
              </a:rPr>
              <a:t> b</a:t>
            </a:r>
            <a:r>
              <a:rPr sz="1250" spc="10" dirty="0">
                <a:latin typeface="Times New Roman"/>
                <a:cs typeface="Times New Roman"/>
              </a:rPr>
              <a:t>aj</a:t>
            </a:r>
            <a:r>
              <a:rPr sz="1250" spc="-15" dirty="0">
                <a:latin typeface="Times New Roman"/>
                <a:cs typeface="Times New Roman"/>
              </a:rPr>
              <a:t>o</a:t>
            </a:r>
            <a:r>
              <a:rPr sz="1250" dirty="0">
                <a:latin typeface="Times New Roman"/>
                <a:cs typeface="Times New Roman"/>
              </a:rPr>
              <a:t>s </a:t>
            </a:r>
            <a:r>
              <a:rPr sz="1250" spc="30" dirty="0">
                <a:latin typeface="Times New Roman"/>
                <a:cs typeface="Times New Roman"/>
              </a:rPr>
              <a:t>c</a:t>
            </a:r>
            <a:r>
              <a:rPr sz="1250" spc="-15" dirty="0">
                <a:latin typeface="Times New Roman"/>
                <a:cs typeface="Times New Roman"/>
              </a:rPr>
              <a:t>o</a:t>
            </a:r>
            <a:r>
              <a:rPr sz="1250" spc="-5" dirty="0">
                <a:latin typeface="Times New Roman"/>
                <a:cs typeface="Times New Roman"/>
              </a:rPr>
              <a:t>nt</a:t>
            </a:r>
            <a:r>
              <a:rPr sz="1250" spc="10" dirty="0">
                <a:latin typeface="Times New Roman"/>
                <a:cs typeface="Times New Roman"/>
              </a:rPr>
              <a:t>e</a:t>
            </a:r>
            <a:r>
              <a:rPr sz="1250" spc="-5" dirty="0">
                <a:latin typeface="Times New Roman"/>
                <a:cs typeface="Times New Roman"/>
              </a:rPr>
              <a:t>ni</a:t>
            </a:r>
            <a:r>
              <a:rPr sz="1250" spc="15" dirty="0">
                <a:latin typeface="Times New Roman"/>
                <a:cs typeface="Times New Roman"/>
              </a:rPr>
              <a:t>d</a:t>
            </a:r>
            <a:r>
              <a:rPr sz="1250" dirty="0">
                <a:latin typeface="Times New Roman"/>
                <a:cs typeface="Times New Roman"/>
              </a:rPr>
              <a:t>os d</a:t>
            </a:r>
            <a:r>
              <a:rPr sz="1250" spc="5" dirty="0">
                <a:latin typeface="Times New Roman"/>
                <a:cs typeface="Times New Roman"/>
              </a:rPr>
              <a:t>e</a:t>
            </a:r>
            <a:r>
              <a:rPr sz="1250" spc="10" dirty="0">
                <a:latin typeface="Times New Roman"/>
                <a:cs typeface="Times New Roman"/>
              </a:rPr>
              <a:t> a</a:t>
            </a:r>
            <a:r>
              <a:rPr sz="1250" spc="-10" dirty="0">
                <a:latin typeface="Times New Roman"/>
                <a:cs typeface="Times New Roman"/>
              </a:rPr>
              <a:t>g</a:t>
            </a:r>
            <a:r>
              <a:rPr sz="1250" dirty="0">
                <a:latin typeface="Times New Roman"/>
                <a:cs typeface="Times New Roman"/>
              </a:rPr>
              <a:t>ua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111" name="object 111"/>
          <p:cNvSpPr/>
          <p:nvPr/>
        </p:nvSpPr>
        <p:spPr>
          <a:xfrm>
            <a:off x="6450977" y="5644133"/>
            <a:ext cx="1957705" cy="185420"/>
          </a:xfrm>
          <a:custGeom>
            <a:avLst/>
            <a:gdLst/>
            <a:ahLst/>
            <a:cxnLst/>
            <a:rect l="l" t="t" r="r" b="b"/>
            <a:pathLst>
              <a:path w="1957704" h="185420">
                <a:moveTo>
                  <a:pt x="0" y="0"/>
                </a:moveTo>
                <a:lnTo>
                  <a:pt x="0" y="185165"/>
                </a:lnTo>
                <a:lnTo>
                  <a:pt x="1957578" y="185165"/>
                </a:lnTo>
                <a:lnTo>
                  <a:pt x="1957578" y="0"/>
                </a:lnTo>
                <a:lnTo>
                  <a:pt x="0" y="0"/>
                </a:lnTo>
                <a:close/>
              </a:path>
            </a:pathLst>
          </a:custGeom>
          <a:solidFill>
            <a:srgbClr val="D3D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6450977" y="5829300"/>
            <a:ext cx="1957705" cy="185420"/>
          </a:xfrm>
          <a:custGeom>
            <a:avLst/>
            <a:gdLst/>
            <a:ahLst/>
            <a:cxnLst/>
            <a:rect l="l" t="t" r="r" b="b"/>
            <a:pathLst>
              <a:path w="1957704" h="185420">
                <a:moveTo>
                  <a:pt x="0" y="0"/>
                </a:moveTo>
                <a:lnTo>
                  <a:pt x="0" y="185165"/>
                </a:lnTo>
                <a:lnTo>
                  <a:pt x="1957578" y="185165"/>
                </a:lnTo>
                <a:lnTo>
                  <a:pt x="1957578" y="0"/>
                </a:lnTo>
                <a:lnTo>
                  <a:pt x="0" y="0"/>
                </a:lnTo>
                <a:close/>
              </a:path>
            </a:pathLst>
          </a:custGeom>
          <a:solidFill>
            <a:srgbClr val="D3D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6450977" y="6014465"/>
            <a:ext cx="1957705" cy="187960"/>
          </a:xfrm>
          <a:custGeom>
            <a:avLst/>
            <a:gdLst/>
            <a:ahLst/>
            <a:cxnLst/>
            <a:rect l="l" t="t" r="r" b="b"/>
            <a:pathLst>
              <a:path w="1957704" h="187960">
                <a:moveTo>
                  <a:pt x="0" y="0"/>
                </a:moveTo>
                <a:lnTo>
                  <a:pt x="0" y="187451"/>
                </a:lnTo>
                <a:lnTo>
                  <a:pt x="1957577" y="187451"/>
                </a:lnTo>
                <a:lnTo>
                  <a:pt x="1957577" y="0"/>
                </a:lnTo>
                <a:lnTo>
                  <a:pt x="0" y="0"/>
                </a:lnTo>
                <a:close/>
              </a:path>
            </a:pathLst>
          </a:custGeom>
          <a:solidFill>
            <a:srgbClr val="D3D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6450977" y="6201917"/>
            <a:ext cx="1957705" cy="147955"/>
          </a:xfrm>
          <a:custGeom>
            <a:avLst/>
            <a:gdLst/>
            <a:ahLst/>
            <a:cxnLst/>
            <a:rect l="l" t="t" r="r" b="b"/>
            <a:pathLst>
              <a:path w="1957704" h="147954">
                <a:moveTo>
                  <a:pt x="0" y="0"/>
                </a:moveTo>
                <a:lnTo>
                  <a:pt x="0" y="147827"/>
                </a:lnTo>
                <a:lnTo>
                  <a:pt x="1957577" y="147827"/>
                </a:lnTo>
                <a:lnTo>
                  <a:pt x="1957577" y="0"/>
                </a:lnTo>
                <a:lnTo>
                  <a:pt x="0" y="0"/>
                </a:lnTo>
                <a:close/>
              </a:path>
            </a:pathLst>
          </a:custGeom>
          <a:solidFill>
            <a:srgbClr val="D3D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 txBox="1"/>
          <p:nvPr/>
        </p:nvSpPr>
        <p:spPr>
          <a:xfrm>
            <a:off x="6438271" y="5648837"/>
            <a:ext cx="1621155" cy="7448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97600"/>
              </a:lnSpc>
            </a:pPr>
            <a:r>
              <a:rPr sz="1250" spc="-5" dirty="0">
                <a:latin typeface="Times New Roman"/>
                <a:cs typeface="Times New Roman"/>
              </a:rPr>
              <a:t>l</a:t>
            </a:r>
            <a:r>
              <a:rPr sz="1250" spc="5" dirty="0">
                <a:latin typeface="Times New Roman"/>
                <a:cs typeface="Times New Roman"/>
              </a:rPr>
              <a:t>a</a:t>
            </a:r>
            <a:r>
              <a:rPr sz="1250" spc="10" dirty="0">
                <a:latin typeface="Times New Roman"/>
                <a:cs typeface="Times New Roman"/>
              </a:rPr>
              <a:t> </a:t>
            </a:r>
            <a:r>
              <a:rPr sz="1250" dirty="0">
                <a:latin typeface="Times New Roman"/>
                <a:cs typeface="Times New Roman"/>
              </a:rPr>
              <a:t>r</a:t>
            </a:r>
            <a:r>
              <a:rPr sz="1250" spc="15" dirty="0">
                <a:latin typeface="Times New Roman"/>
                <a:cs typeface="Times New Roman"/>
              </a:rPr>
              <a:t>e</a:t>
            </a:r>
            <a:r>
              <a:rPr sz="1250" spc="-10" dirty="0">
                <a:latin typeface="Times New Roman"/>
                <a:cs typeface="Times New Roman"/>
              </a:rPr>
              <a:t>a</a:t>
            </a:r>
            <a:r>
              <a:rPr sz="1250" dirty="0">
                <a:latin typeface="Times New Roman"/>
                <a:cs typeface="Times New Roman"/>
              </a:rPr>
              <a:t>cció</a:t>
            </a:r>
            <a:r>
              <a:rPr sz="1250" spc="5" dirty="0">
                <a:latin typeface="Times New Roman"/>
                <a:cs typeface="Times New Roman"/>
              </a:rPr>
              <a:t>n es </a:t>
            </a:r>
            <a:r>
              <a:rPr sz="1250" dirty="0">
                <a:latin typeface="Times New Roman"/>
                <a:cs typeface="Times New Roman"/>
              </a:rPr>
              <a:t>re</a:t>
            </a:r>
            <a:r>
              <a:rPr sz="1250" spc="-15" dirty="0">
                <a:latin typeface="Times New Roman"/>
                <a:cs typeface="Times New Roman"/>
              </a:rPr>
              <a:t>v</a:t>
            </a:r>
            <a:r>
              <a:rPr sz="1250" spc="15" dirty="0">
                <a:latin typeface="Times New Roman"/>
                <a:cs typeface="Times New Roman"/>
              </a:rPr>
              <a:t>e</a:t>
            </a:r>
            <a:r>
              <a:rPr sz="1250" dirty="0">
                <a:latin typeface="Times New Roman"/>
                <a:cs typeface="Times New Roman"/>
              </a:rPr>
              <a:t>rs</a:t>
            </a:r>
            <a:r>
              <a:rPr sz="1250" spc="-5" dirty="0">
                <a:latin typeface="Times New Roman"/>
                <a:cs typeface="Times New Roman"/>
              </a:rPr>
              <a:t>i</a:t>
            </a:r>
            <a:r>
              <a:rPr sz="1250" spc="5" dirty="0">
                <a:latin typeface="Times New Roman"/>
                <a:cs typeface="Times New Roman"/>
              </a:rPr>
              <a:t>b</a:t>
            </a:r>
            <a:r>
              <a:rPr sz="1250" spc="-5" dirty="0">
                <a:latin typeface="Times New Roman"/>
                <a:cs typeface="Times New Roman"/>
              </a:rPr>
              <a:t>l</a:t>
            </a:r>
            <a:r>
              <a:rPr sz="1250" spc="10" dirty="0">
                <a:latin typeface="Times New Roman"/>
                <a:cs typeface="Times New Roman"/>
              </a:rPr>
              <a:t>e</a:t>
            </a:r>
            <a:r>
              <a:rPr sz="1250" dirty="0">
                <a:latin typeface="Times New Roman"/>
                <a:cs typeface="Times New Roman"/>
              </a:rPr>
              <a:t>. </a:t>
            </a:r>
            <a:r>
              <a:rPr sz="1250" spc="-10" dirty="0">
                <a:latin typeface="Times New Roman"/>
                <a:cs typeface="Times New Roman"/>
              </a:rPr>
              <a:t>L</a:t>
            </a:r>
            <a:r>
              <a:rPr sz="1250" spc="-5" dirty="0">
                <a:latin typeface="Times New Roman"/>
                <a:cs typeface="Times New Roman"/>
              </a:rPr>
              <a:t>ip</a:t>
            </a:r>
            <a:r>
              <a:rPr sz="1250" spc="10" dirty="0">
                <a:latin typeface="Times New Roman"/>
                <a:cs typeface="Times New Roman"/>
              </a:rPr>
              <a:t>a</a:t>
            </a:r>
            <a:r>
              <a:rPr sz="1250" spc="-5" dirty="0">
                <a:latin typeface="Times New Roman"/>
                <a:cs typeface="Times New Roman"/>
              </a:rPr>
              <a:t>s</a:t>
            </a:r>
            <a:r>
              <a:rPr sz="1250" spc="10" dirty="0">
                <a:latin typeface="Times New Roman"/>
                <a:cs typeface="Times New Roman"/>
              </a:rPr>
              <a:t>a</a:t>
            </a:r>
            <a:r>
              <a:rPr sz="1250" dirty="0">
                <a:latin typeface="Times New Roman"/>
                <a:cs typeface="Times New Roman"/>
              </a:rPr>
              <a:t>s </a:t>
            </a:r>
            <a:r>
              <a:rPr sz="1250" spc="20" dirty="0">
                <a:latin typeface="Times New Roman"/>
                <a:cs typeface="Times New Roman"/>
              </a:rPr>
              <a:t>r</a:t>
            </a:r>
            <a:r>
              <a:rPr sz="1250" dirty="0">
                <a:latin typeface="Times New Roman"/>
                <a:cs typeface="Times New Roman"/>
              </a:rPr>
              <a:t>o</a:t>
            </a:r>
            <a:r>
              <a:rPr sz="1250" spc="-10" dirty="0">
                <a:latin typeface="Times New Roman"/>
                <a:cs typeface="Times New Roman"/>
              </a:rPr>
              <a:t>m</a:t>
            </a:r>
            <a:r>
              <a:rPr sz="1250" dirty="0">
                <a:latin typeface="Times New Roman"/>
                <a:cs typeface="Times New Roman"/>
              </a:rPr>
              <a:t>p</a:t>
            </a:r>
            <a:r>
              <a:rPr sz="1250" spc="15" dirty="0">
                <a:latin typeface="Times New Roman"/>
                <a:cs typeface="Times New Roman"/>
              </a:rPr>
              <a:t>e</a:t>
            </a:r>
            <a:r>
              <a:rPr sz="1250" spc="5" dirty="0">
                <a:latin typeface="Times New Roman"/>
                <a:cs typeface="Times New Roman"/>
              </a:rPr>
              <a:t>n</a:t>
            </a:r>
            <a:r>
              <a:rPr sz="1250" dirty="0">
                <a:latin typeface="Times New Roman"/>
                <a:cs typeface="Times New Roman"/>
              </a:rPr>
              <a:t> </a:t>
            </a:r>
            <a:r>
              <a:rPr sz="1250" spc="10" dirty="0">
                <a:latin typeface="Times New Roman"/>
                <a:cs typeface="Times New Roman"/>
              </a:rPr>
              <a:t>l</a:t>
            </a:r>
            <a:r>
              <a:rPr sz="1250" spc="5" dirty="0">
                <a:latin typeface="Times New Roman"/>
                <a:cs typeface="Times New Roman"/>
              </a:rPr>
              <a:t>os</a:t>
            </a:r>
            <a:r>
              <a:rPr sz="1250" dirty="0">
                <a:latin typeface="Times New Roman"/>
                <a:cs typeface="Times New Roman"/>
              </a:rPr>
              <a:t> </a:t>
            </a:r>
            <a:r>
              <a:rPr sz="1250" spc="-5" dirty="0">
                <a:latin typeface="Times New Roman"/>
                <a:cs typeface="Times New Roman"/>
              </a:rPr>
              <a:t>t</a:t>
            </a:r>
            <a:r>
              <a:rPr sz="1250" dirty="0">
                <a:latin typeface="Times New Roman"/>
                <a:cs typeface="Times New Roman"/>
              </a:rPr>
              <a:t>r</a:t>
            </a:r>
            <a:r>
              <a:rPr sz="1250" spc="-5" dirty="0">
                <a:latin typeface="Times New Roman"/>
                <a:cs typeface="Times New Roman"/>
              </a:rPr>
              <a:t>igli</a:t>
            </a:r>
            <a:r>
              <a:rPr sz="1250" spc="10" dirty="0">
                <a:latin typeface="Times New Roman"/>
                <a:cs typeface="Times New Roman"/>
              </a:rPr>
              <a:t>cé</a:t>
            </a:r>
            <a:r>
              <a:rPr sz="1250" dirty="0">
                <a:latin typeface="Times New Roman"/>
                <a:cs typeface="Times New Roman"/>
              </a:rPr>
              <a:t>ridos </a:t>
            </a:r>
            <a:r>
              <a:rPr sz="1250" spc="10" dirty="0">
                <a:latin typeface="Times New Roman"/>
                <a:cs typeface="Times New Roman"/>
              </a:rPr>
              <a:t>e</a:t>
            </a:r>
            <a:r>
              <a:rPr sz="1250" spc="5" dirty="0">
                <a:latin typeface="Times New Roman"/>
                <a:cs typeface="Times New Roman"/>
              </a:rPr>
              <a:t>n</a:t>
            </a:r>
            <a:r>
              <a:rPr sz="1250" dirty="0">
                <a:latin typeface="Times New Roman"/>
                <a:cs typeface="Times New Roman"/>
              </a:rPr>
              <a:t> </a:t>
            </a:r>
            <a:r>
              <a:rPr sz="1250" spc="10" dirty="0">
                <a:latin typeface="Times New Roman"/>
                <a:cs typeface="Times New Roman"/>
              </a:rPr>
              <a:t>F</a:t>
            </a:r>
            <a:r>
              <a:rPr sz="1250" dirty="0">
                <a:latin typeface="Times New Roman"/>
                <a:cs typeface="Times New Roman"/>
              </a:rPr>
              <a:t>F</a:t>
            </a:r>
            <a:r>
              <a:rPr sz="1250" spc="5" dirty="0">
                <a:latin typeface="Times New Roman"/>
                <a:cs typeface="Times New Roman"/>
              </a:rPr>
              <a:t>A</a:t>
            </a:r>
            <a:r>
              <a:rPr sz="1250" spc="15" dirty="0">
                <a:latin typeface="Times New Roman"/>
                <a:cs typeface="Times New Roman"/>
              </a:rPr>
              <a:t> </a:t>
            </a:r>
            <a:r>
              <a:rPr sz="1250" spc="5" dirty="0">
                <a:latin typeface="Times New Roman"/>
                <a:cs typeface="Times New Roman"/>
              </a:rPr>
              <a:t>y</a:t>
            </a:r>
            <a:r>
              <a:rPr sz="1250" dirty="0">
                <a:latin typeface="Times New Roman"/>
                <a:cs typeface="Times New Roman"/>
              </a:rPr>
              <a:t> </a:t>
            </a:r>
            <a:r>
              <a:rPr sz="1250" spc="-15" dirty="0">
                <a:latin typeface="Times New Roman"/>
                <a:cs typeface="Times New Roman"/>
              </a:rPr>
              <a:t>g</a:t>
            </a:r>
            <a:r>
              <a:rPr sz="1250" spc="10" dirty="0">
                <a:latin typeface="Times New Roman"/>
                <a:cs typeface="Times New Roman"/>
              </a:rPr>
              <a:t>l</a:t>
            </a:r>
            <a:r>
              <a:rPr sz="1250" spc="-5" dirty="0">
                <a:latin typeface="Times New Roman"/>
                <a:cs typeface="Times New Roman"/>
              </a:rPr>
              <a:t>i</a:t>
            </a:r>
            <a:r>
              <a:rPr sz="1250" spc="10" dirty="0">
                <a:latin typeface="Times New Roman"/>
                <a:cs typeface="Times New Roman"/>
              </a:rPr>
              <a:t>cer</a:t>
            </a:r>
            <a:r>
              <a:rPr sz="1250" spc="-5" dirty="0">
                <a:latin typeface="Times New Roman"/>
                <a:cs typeface="Times New Roman"/>
              </a:rPr>
              <a:t>in</a:t>
            </a:r>
            <a:r>
              <a:rPr sz="1250" spc="5" dirty="0">
                <a:latin typeface="Times New Roman"/>
                <a:cs typeface="Times New Roman"/>
              </a:rPr>
              <a:t>a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116" name="object 116"/>
          <p:cNvSpPr/>
          <p:nvPr/>
        </p:nvSpPr>
        <p:spPr>
          <a:xfrm>
            <a:off x="774839" y="6349745"/>
            <a:ext cx="9144000" cy="857250"/>
          </a:xfrm>
          <a:custGeom>
            <a:avLst/>
            <a:gdLst/>
            <a:ahLst/>
            <a:cxnLst/>
            <a:rect l="l" t="t" r="r" b="b"/>
            <a:pathLst>
              <a:path w="9144000" h="857250">
                <a:moveTo>
                  <a:pt x="0" y="0"/>
                </a:moveTo>
                <a:lnTo>
                  <a:pt x="0" y="857250"/>
                </a:lnTo>
                <a:lnTo>
                  <a:pt x="9143999" y="857250"/>
                </a:lnTo>
                <a:lnTo>
                  <a:pt x="9143999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2147201" y="6368414"/>
            <a:ext cx="6334125" cy="0"/>
          </a:xfrm>
          <a:custGeom>
            <a:avLst/>
            <a:gdLst/>
            <a:ahLst/>
            <a:cxnLst/>
            <a:rect l="l" t="t" r="r" b="b"/>
            <a:pathLst>
              <a:path w="6334125">
                <a:moveTo>
                  <a:pt x="0" y="0"/>
                </a:moveTo>
                <a:lnTo>
                  <a:pt x="6333744" y="0"/>
                </a:lnTo>
              </a:path>
            </a:pathLst>
          </a:custGeom>
          <a:ln w="38608">
            <a:solidFill>
              <a:srgbClr val="D3DFE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 txBox="1"/>
          <p:nvPr/>
        </p:nvSpPr>
        <p:spPr>
          <a:xfrm>
            <a:off x="2206885" y="6406265"/>
            <a:ext cx="1669414" cy="1866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50" spc="10" dirty="0">
                <a:latin typeface="Times New Roman"/>
                <a:cs typeface="Times New Roman"/>
              </a:rPr>
              <a:t>Nece</a:t>
            </a:r>
            <a:r>
              <a:rPr sz="1250" spc="-5" dirty="0">
                <a:latin typeface="Times New Roman"/>
                <a:cs typeface="Times New Roman"/>
              </a:rPr>
              <a:t>s</a:t>
            </a:r>
            <a:r>
              <a:rPr sz="1250" spc="5" dirty="0">
                <a:latin typeface="Times New Roman"/>
                <a:cs typeface="Times New Roman"/>
              </a:rPr>
              <a:t>i</a:t>
            </a:r>
            <a:r>
              <a:rPr sz="1250" spc="-5" dirty="0">
                <a:latin typeface="Times New Roman"/>
                <a:cs typeface="Times New Roman"/>
              </a:rPr>
              <a:t>t</a:t>
            </a:r>
            <a:r>
              <a:rPr sz="1250" spc="5" dirty="0">
                <a:latin typeface="Times New Roman"/>
                <a:cs typeface="Times New Roman"/>
              </a:rPr>
              <a:t>a</a:t>
            </a:r>
            <a:r>
              <a:rPr sz="1250" spc="10" dirty="0">
                <a:latin typeface="Times New Roman"/>
                <a:cs typeface="Times New Roman"/>
              </a:rPr>
              <a:t> a</a:t>
            </a:r>
            <a:r>
              <a:rPr sz="1250" spc="-5" dirty="0">
                <a:latin typeface="Times New Roman"/>
                <a:cs typeface="Times New Roman"/>
              </a:rPr>
              <a:t>lt</a:t>
            </a:r>
            <a:r>
              <a:rPr sz="1250" spc="5" dirty="0">
                <a:latin typeface="Times New Roman"/>
                <a:cs typeface="Times New Roman"/>
              </a:rPr>
              <a:t>a</a:t>
            </a:r>
            <a:r>
              <a:rPr sz="1250" spc="10" dirty="0">
                <a:latin typeface="Times New Roman"/>
                <a:cs typeface="Times New Roman"/>
              </a:rPr>
              <a:t> </a:t>
            </a:r>
            <a:r>
              <a:rPr sz="1250" spc="-5" dirty="0">
                <a:latin typeface="Times New Roman"/>
                <a:cs typeface="Times New Roman"/>
              </a:rPr>
              <a:t>t</a:t>
            </a:r>
            <a:r>
              <a:rPr sz="1250" spc="10" dirty="0">
                <a:latin typeface="Times New Roman"/>
                <a:cs typeface="Times New Roman"/>
              </a:rPr>
              <a:t>e</a:t>
            </a:r>
            <a:r>
              <a:rPr sz="1250" spc="-10" dirty="0">
                <a:latin typeface="Times New Roman"/>
                <a:cs typeface="Times New Roman"/>
              </a:rPr>
              <a:t>m</a:t>
            </a:r>
            <a:r>
              <a:rPr sz="1250" dirty="0">
                <a:latin typeface="Times New Roman"/>
                <a:cs typeface="Times New Roman"/>
              </a:rPr>
              <a:t>p</a:t>
            </a:r>
            <a:r>
              <a:rPr sz="1250" spc="10" dirty="0">
                <a:latin typeface="Times New Roman"/>
                <a:cs typeface="Times New Roman"/>
              </a:rPr>
              <a:t>era</a:t>
            </a:r>
            <a:r>
              <a:rPr sz="1250" spc="-5" dirty="0">
                <a:latin typeface="Times New Roman"/>
                <a:cs typeface="Times New Roman"/>
              </a:rPr>
              <a:t>t</a:t>
            </a:r>
            <a:r>
              <a:rPr sz="1250" spc="10" dirty="0">
                <a:latin typeface="Times New Roman"/>
                <a:cs typeface="Times New Roman"/>
              </a:rPr>
              <a:t>ura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119" name="object 119"/>
          <p:cNvSpPr txBox="1"/>
          <p:nvPr/>
        </p:nvSpPr>
        <p:spPr>
          <a:xfrm>
            <a:off x="4323713" y="6406265"/>
            <a:ext cx="1623695" cy="372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635">
              <a:lnSpc>
                <a:spcPts val="1460"/>
              </a:lnSpc>
            </a:pPr>
            <a:r>
              <a:rPr sz="1250" spc="-5" dirty="0">
                <a:latin typeface="Times New Roman"/>
                <a:cs typeface="Times New Roman"/>
              </a:rPr>
              <a:t>R</a:t>
            </a:r>
            <a:r>
              <a:rPr sz="1250" spc="10" dirty="0">
                <a:latin typeface="Times New Roman"/>
                <a:cs typeface="Times New Roman"/>
              </a:rPr>
              <a:t>eacci</a:t>
            </a:r>
            <a:r>
              <a:rPr sz="1250" spc="-15" dirty="0">
                <a:latin typeface="Times New Roman"/>
                <a:cs typeface="Times New Roman"/>
              </a:rPr>
              <a:t>o</a:t>
            </a:r>
            <a:r>
              <a:rPr sz="1250" dirty="0">
                <a:latin typeface="Times New Roman"/>
                <a:cs typeface="Times New Roman"/>
              </a:rPr>
              <a:t>n</a:t>
            </a:r>
            <a:r>
              <a:rPr sz="1250" spc="5" dirty="0">
                <a:latin typeface="Times New Roman"/>
                <a:cs typeface="Times New Roman"/>
              </a:rPr>
              <a:t>a</a:t>
            </a:r>
            <a:r>
              <a:rPr sz="1250" spc="10" dirty="0">
                <a:latin typeface="Times New Roman"/>
                <a:cs typeface="Times New Roman"/>
              </a:rPr>
              <a:t> </a:t>
            </a:r>
            <a:r>
              <a:rPr sz="1250" spc="5" dirty="0">
                <a:latin typeface="Times New Roman"/>
                <a:cs typeface="Times New Roman"/>
              </a:rPr>
              <a:t>a</a:t>
            </a:r>
            <a:r>
              <a:rPr sz="1250" spc="10" dirty="0">
                <a:latin typeface="Times New Roman"/>
                <a:cs typeface="Times New Roman"/>
              </a:rPr>
              <a:t> </a:t>
            </a:r>
            <a:r>
              <a:rPr sz="1250" spc="-5" dirty="0">
                <a:latin typeface="Times New Roman"/>
                <a:cs typeface="Times New Roman"/>
              </a:rPr>
              <a:t>t</a:t>
            </a:r>
            <a:r>
              <a:rPr sz="1250" spc="15" dirty="0">
                <a:latin typeface="Times New Roman"/>
                <a:cs typeface="Times New Roman"/>
              </a:rPr>
              <a:t>e</a:t>
            </a:r>
            <a:r>
              <a:rPr sz="1250" spc="-20" dirty="0">
                <a:latin typeface="Times New Roman"/>
                <a:cs typeface="Times New Roman"/>
              </a:rPr>
              <a:t>m</a:t>
            </a:r>
            <a:r>
              <a:rPr sz="1250" spc="5" dirty="0">
                <a:latin typeface="Times New Roman"/>
                <a:cs typeface="Times New Roman"/>
              </a:rPr>
              <a:t>p</a:t>
            </a:r>
            <a:r>
              <a:rPr sz="1250" spc="10" dirty="0">
                <a:latin typeface="Times New Roman"/>
                <a:cs typeface="Times New Roman"/>
              </a:rPr>
              <a:t>era</a:t>
            </a:r>
            <a:r>
              <a:rPr sz="1250" spc="-5" dirty="0">
                <a:latin typeface="Times New Roman"/>
                <a:cs typeface="Times New Roman"/>
              </a:rPr>
              <a:t>t</a:t>
            </a:r>
            <a:r>
              <a:rPr sz="1250" spc="10" dirty="0">
                <a:latin typeface="Times New Roman"/>
                <a:cs typeface="Times New Roman"/>
              </a:rPr>
              <a:t>ura</a:t>
            </a:r>
            <a:r>
              <a:rPr sz="1250" spc="5" dirty="0">
                <a:latin typeface="Times New Roman"/>
                <a:cs typeface="Times New Roman"/>
              </a:rPr>
              <a:t> a</a:t>
            </a:r>
            <a:r>
              <a:rPr sz="1250" spc="-20" dirty="0">
                <a:latin typeface="Times New Roman"/>
                <a:cs typeface="Times New Roman"/>
              </a:rPr>
              <a:t>m</a:t>
            </a:r>
            <a:r>
              <a:rPr sz="1250" spc="5" dirty="0">
                <a:latin typeface="Times New Roman"/>
                <a:cs typeface="Times New Roman"/>
              </a:rPr>
              <a:t>b</a:t>
            </a:r>
            <a:r>
              <a:rPr sz="1250" spc="-5" dirty="0">
                <a:latin typeface="Times New Roman"/>
                <a:cs typeface="Times New Roman"/>
              </a:rPr>
              <a:t>i</a:t>
            </a:r>
            <a:r>
              <a:rPr sz="1250" spc="5" dirty="0">
                <a:latin typeface="Times New Roman"/>
                <a:cs typeface="Times New Roman"/>
              </a:rPr>
              <a:t>en</a:t>
            </a:r>
            <a:r>
              <a:rPr sz="1250" spc="-5" dirty="0">
                <a:latin typeface="Times New Roman"/>
                <a:cs typeface="Times New Roman"/>
              </a:rPr>
              <a:t>t</a:t>
            </a:r>
            <a:r>
              <a:rPr sz="1250" spc="5" dirty="0">
                <a:latin typeface="Times New Roman"/>
                <a:cs typeface="Times New Roman"/>
              </a:rPr>
              <a:t>e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120" name="object 120"/>
          <p:cNvSpPr txBox="1"/>
          <p:nvPr/>
        </p:nvSpPr>
        <p:spPr>
          <a:xfrm>
            <a:off x="6438253" y="6406265"/>
            <a:ext cx="1671955" cy="372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460"/>
              </a:lnSpc>
            </a:pPr>
            <a:r>
              <a:rPr sz="1250" spc="10" dirty="0">
                <a:latin typeface="Times New Roman"/>
                <a:cs typeface="Times New Roman"/>
              </a:rPr>
              <a:t>C</a:t>
            </a:r>
            <a:r>
              <a:rPr sz="1250" spc="-15" dirty="0">
                <a:latin typeface="Times New Roman"/>
                <a:cs typeface="Times New Roman"/>
              </a:rPr>
              <a:t>o</a:t>
            </a:r>
            <a:r>
              <a:rPr sz="1250" spc="15" dirty="0">
                <a:latin typeface="Times New Roman"/>
                <a:cs typeface="Times New Roman"/>
              </a:rPr>
              <a:t>n</a:t>
            </a:r>
            <a:r>
              <a:rPr sz="1250" spc="-15" dirty="0">
                <a:latin typeface="Times New Roman"/>
                <a:cs typeface="Times New Roman"/>
              </a:rPr>
              <a:t>v</a:t>
            </a:r>
            <a:r>
              <a:rPr sz="1250" spc="5" dirty="0">
                <a:latin typeface="Times New Roman"/>
                <a:cs typeface="Times New Roman"/>
              </a:rPr>
              <a:t>er</a:t>
            </a:r>
            <a:r>
              <a:rPr sz="1250" spc="-5" dirty="0">
                <a:latin typeface="Times New Roman"/>
                <a:cs typeface="Times New Roman"/>
              </a:rPr>
              <a:t>si</a:t>
            </a:r>
            <a:r>
              <a:rPr sz="1250" spc="10" dirty="0">
                <a:latin typeface="Times New Roman"/>
                <a:cs typeface="Times New Roman"/>
              </a:rPr>
              <a:t>ó</a:t>
            </a:r>
            <a:r>
              <a:rPr sz="1250" spc="5" dirty="0">
                <a:latin typeface="Times New Roman"/>
                <a:cs typeface="Times New Roman"/>
              </a:rPr>
              <a:t>n</a:t>
            </a:r>
            <a:r>
              <a:rPr sz="1250" dirty="0">
                <a:latin typeface="Times New Roman"/>
                <a:cs typeface="Times New Roman"/>
              </a:rPr>
              <a:t> </a:t>
            </a:r>
            <a:r>
              <a:rPr sz="1250" spc="-5" dirty="0">
                <a:latin typeface="Times New Roman"/>
                <a:cs typeface="Times New Roman"/>
              </a:rPr>
              <a:t>s</a:t>
            </a:r>
            <a:r>
              <a:rPr sz="1250" spc="5" dirty="0">
                <a:latin typeface="Times New Roman"/>
                <a:cs typeface="Times New Roman"/>
              </a:rPr>
              <a:t>u</a:t>
            </a:r>
            <a:r>
              <a:rPr sz="1250" spc="10" dirty="0">
                <a:latin typeface="Times New Roman"/>
                <a:cs typeface="Times New Roman"/>
              </a:rPr>
              <a:t>ced</a:t>
            </a:r>
            <a:r>
              <a:rPr sz="1250" spc="5" dirty="0">
                <a:latin typeface="Times New Roman"/>
                <a:cs typeface="Times New Roman"/>
              </a:rPr>
              <a:t>e</a:t>
            </a:r>
            <a:r>
              <a:rPr sz="1250" spc="10" dirty="0">
                <a:latin typeface="Times New Roman"/>
                <a:cs typeface="Times New Roman"/>
              </a:rPr>
              <a:t> </a:t>
            </a:r>
            <a:r>
              <a:rPr sz="1250" spc="5" dirty="0">
                <a:latin typeface="Times New Roman"/>
                <a:cs typeface="Times New Roman"/>
              </a:rPr>
              <a:t>a</a:t>
            </a:r>
            <a:r>
              <a:rPr sz="1250" spc="10" dirty="0">
                <a:latin typeface="Times New Roman"/>
                <a:cs typeface="Times New Roman"/>
              </a:rPr>
              <a:t> ba</a:t>
            </a:r>
            <a:r>
              <a:rPr sz="1250" spc="-5" dirty="0">
                <a:latin typeface="Times New Roman"/>
                <a:cs typeface="Times New Roman"/>
              </a:rPr>
              <a:t>j</a:t>
            </a:r>
            <a:r>
              <a:rPr sz="1250" spc="5" dirty="0">
                <a:latin typeface="Times New Roman"/>
                <a:cs typeface="Times New Roman"/>
              </a:rPr>
              <a:t>a</a:t>
            </a:r>
            <a:r>
              <a:rPr sz="1250" dirty="0">
                <a:latin typeface="Times New Roman"/>
                <a:cs typeface="Times New Roman"/>
              </a:rPr>
              <a:t> </a:t>
            </a:r>
            <a:r>
              <a:rPr sz="1250" spc="-5" dirty="0">
                <a:latin typeface="Times New Roman"/>
                <a:cs typeface="Times New Roman"/>
              </a:rPr>
              <a:t>t</a:t>
            </a:r>
            <a:r>
              <a:rPr sz="1250" spc="10" dirty="0">
                <a:latin typeface="Times New Roman"/>
                <a:cs typeface="Times New Roman"/>
              </a:rPr>
              <a:t>e</a:t>
            </a:r>
            <a:r>
              <a:rPr sz="1250" spc="-20" dirty="0">
                <a:latin typeface="Times New Roman"/>
                <a:cs typeface="Times New Roman"/>
              </a:rPr>
              <a:t>m</a:t>
            </a:r>
            <a:r>
              <a:rPr sz="1250" spc="5" dirty="0">
                <a:latin typeface="Times New Roman"/>
                <a:cs typeface="Times New Roman"/>
              </a:rPr>
              <a:t>p</a:t>
            </a:r>
            <a:r>
              <a:rPr sz="1250" spc="10" dirty="0">
                <a:latin typeface="Times New Roman"/>
                <a:cs typeface="Times New Roman"/>
              </a:rPr>
              <a:t>era</a:t>
            </a:r>
            <a:r>
              <a:rPr sz="1250" spc="-5" dirty="0">
                <a:latin typeface="Times New Roman"/>
                <a:cs typeface="Times New Roman"/>
              </a:rPr>
              <a:t>t</a:t>
            </a:r>
            <a:r>
              <a:rPr sz="1250" spc="10" dirty="0">
                <a:latin typeface="Times New Roman"/>
                <a:cs typeface="Times New Roman"/>
              </a:rPr>
              <a:t>ura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121" name="object 121"/>
          <p:cNvSpPr/>
          <p:nvPr/>
        </p:nvSpPr>
        <p:spPr>
          <a:xfrm>
            <a:off x="2132723" y="6394322"/>
            <a:ext cx="6360795" cy="0"/>
          </a:xfrm>
          <a:custGeom>
            <a:avLst/>
            <a:gdLst/>
            <a:ahLst/>
            <a:cxnLst/>
            <a:rect l="l" t="t" r="r" b="b"/>
            <a:pathLst>
              <a:path w="6360795">
                <a:moveTo>
                  <a:pt x="0" y="0"/>
                </a:moveTo>
                <a:lnTo>
                  <a:pt x="6360413" y="0"/>
                </a:lnTo>
              </a:path>
            </a:pathLst>
          </a:custGeom>
          <a:ln w="15748">
            <a:solidFill>
              <a:srgbClr val="4F82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2139962" y="2366772"/>
            <a:ext cx="0" cy="4421505"/>
          </a:xfrm>
          <a:custGeom>
            <a:avLst/>
            <a:gdLst/>
            <a:ahLst/>
            <a:cxnLst/>
            <a:rect l="l" t="t" r="r" b="b"/>
            <a:pathLst>
              <a:path h="4421505">
                <a:moveTo>
                  <a:pt x="0" y="0"/>
                </a:moveTo>
                <a:lnTo>
                  <a:pt x="0" y="4421124"/>
                </a:lnTo>
              </a:path>
            </a:pathLst>
          </a:custGeom>
          <a:ln w="15748">
            <a:solidFill>
              <a:srgbClr val="4F82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2132723" y="6781038"/>
            <a:ext cx="6360795" cy="0"/>
          </a:xfrm>
          <a:custGeom>
            <a:avLst/>
            <a:gdLst/>
            <a:ahLst/>
            <a:cxnLst/>
            <a:rect l="l" t="t" r="r" b="b"/>
            <a:pathLst>
              <a:path w="6360795">
                <a:moveTo>
                  <a:pt x="0" y="0"/>
                </a:moveTo>
                <a:lnTo>
                  <a:pt x="6360414" y="0"/>
                </a:lnTo>
              </a:path>
            </a:pathLst>
          </a:custGeom>
          <a:ln w="14986">
            <a:solidFill>
              <a:srgbClr val="4F82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4254513" y="2366772"/>
            <a:ext cx="0" cy="4421505"/>
          </a:xfrm>
          <a:custGeom>
            <a:avLst/>
            <a:gdLst/>
            <a:ahLst/>
            <a:cxnLst/>
            <a:rect l="l" t="t" r="r" b="b"/>
            <a:pathLst>
              <a:path h="4421505">
                <a:moveTo>
                  <a:pt x="0" y="0"/>
                </a:moveTo>
                <a:lnTo>
                  <a:pt x="0" y="4421124"/>
                </a:lnTo>
              </a:path>
            </a:pathLst>
          </a:custGeom>
          <a:ln w="15748">
            <a:solidFill>
              <a:srgbClr val="4F82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6369444" y="2366772"/>
            <a:ext cx="0" cy="4421505"/>
          </a:xfrm>
          <a:custGeom>
            <a:avLst/>
            <a:gdLst/>
            <a:ahLst/>
            <a:cxnLst/>
            <a:rect l="l" t="t" r="r" b="b"/>
            <a:pathLst>
              <a:path h="4421505">
                <a:moveTo>
                  <a:pt x="0" y="0"/>
                </a:moveTo>
                <a:lnTo>
                  <a:pt x="0" y="4421124"/>
                </a:lnTo>
              </a:path>
            </a:pathLst>
          </a:custGeom>
          <a:ln w="14985">
            <a:solidFill>
              <a:srgbClr val="4F82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8486279" y="2366772"/>
            <a:ext cx="0" cy="4421505"/>
          </a:xfrm>
          <a:custGeom>
            <a:avLst/>
            <a:gdLst/>
            <a:ahLst/>
            <a:cxnLst/>
            <a:rect l="l" t="t" r="r" b="b"/>
            <a:pathLst>
              <a:path h="4421505">
                <a:moveTo>
                  <a:pt x="0" y="0"/>
                </a:moveTo>
                <a:lnTo>
                  <a:pt x="0" y="4421124"/>
                </a:lnTo>
              </a:path>
            </a:pathLst>
          </a:custGeom>
          <a:ln w="14986">
            <a:solidFill>
              <a:srgbClr val="4F82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10" dirty="0"/>
              <a:t>25</a:t>
            </a:fld>
            <a:endParaRPr spc="-1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75515" y="618744"/>
            <a:ext cx="5343525" cy="457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dirty="0">
                <a:latin typeface="Calibri"/>
                <a:cs typeface="Calibri"/>
              </a:rPr>
              <a:t>Biodiesel:</a:t>
            </a:r>
            <a:r>
              <a:rPr sz="3600" spc="-25" dirty="0">
                <a:latin typeface="Calibri"/>
                <a:cs typeface="Calibri"/>
              </a:rPr>
              <a:t> </a:t>
            </a:r>
            <a:r>
              <a:rPr sz="3600" spc="-20" dirty="0">
                <a:latin typeface="Calibri"/>
                <a:cs typeface="Calibri"/>
              </a:rPr>
              <a:t>t</a:t>
            </a:r>
            <a:r>
              <a:rPr sz="3600" spc="-90" dirty="0">
                <a:latin typeface="Calibri"/>
                <a:cs typeface="Calibri"/>
              </a:rPr>
              <a:t>r</a:t>
            </a:r>
            <a:r>
              <a:rPr sz="3600" spc="-5" dirty="0">
                <a:latin typeface="Calibri"/>
                <a:cs typeface="Calibri"/>
              </a:rPr>
              <a:t>anse</a:t>
            </a:r>
            <a:r>
              <a:rPr sz="3600" spc="-45" dirty="0">
                <a:latin typeface="Calibri"/>
                <a:cs typeface="Calibri"/>
              </a:rPr>
              <a:t>s</a:t>
            </a:r>
            <a:r>
              <a:rPr sz="3600" spc="-55" dirty="0">
                <a:latin typeface="Calibri"/>
                <a:cs typeface="Calibri"/>
              </a:rPr>
              <a:t>t</a:t>
            </a:r>
            <a:r>
              <a:rPr sz="3600" dirty="0">
                <a:latin typeface="Calibri"/>
                <a:cs typeface="Calibri"/>
              </a:rPr>
              <a:t>erifi</a:t>
            </a:r>
            <a:r>
              <a:rPr sz="3600" spc="-40" dirty="0">
                <a:latin typeface="Calibri"/>
                <a:cs typeface="Calibri"/>
              </a:rPr>
              <a:t>c</a:t>
            </a:r>
            <a:r>
              <a:rPr sz="3600" spc="-5" dirty="0">
                <a:latin typeface="Calibri"/>
                <a:cs typeface="Calibri"/>
              </a:rPr>
              <a:t>ación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767973" y="1438560"/>
            <a:ext cx="5454015" cy="323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3695" indent="-340995">
              <a:lnSpc>
                <a:spcPct val="100000"/>
              </a:lnSpc>
              <a:buClr>
                <a:srgbClr val="0070C0"/>
              </a:buClr>
              <a:buFont typeface="Arial"/>
              <a:buChar char="•"/>
              <a:tabLst>
                <a:tab pos="354330" algn="l"/>
              </a:tabLst>
            </a:pPr>
            <a:r>
              <a:rPr sz="2400" spc="-150" dirty="0">
                <a:solidFill>
                  <a:srgbClr val="0070C0"/>
                </a:solidFill>
                <a:latin typeface="Calibri"/>
                <a:cs typeface="Calibri"/>
              </a:rPr>
              <a:t>T</a:t>
            </a:r>
            <a:r>
              <a:rPr sz="2400" spc="-60" dirty="0">
                <a:solidFill>
                  <a:srgbClr val="0070C0"/>
                </a:solidFill>
                <a:latin typeface="Calibri"/>
                <a:cs typeface="Calibri"/>
              </a:rPr>
              <a:t>r</a:t>
            </a:r>
            <a:r>
              <a:rPr sz="2400" dirty="0">
                <a:solidFill>
                  <a:srgbClr val="0070C0"/>
                </a:solidFill>
                <a:latin typeface="Calibri"/>
                <a:cs typeface="Calibri"/>
              </a:rPr>
              <a:t>anse</a:t>
            </a:r>
            <a:r>
              <a:rPr sz="2400" spc="-35" dirty="0">
                <a:solidFill>
                  <a:srgbClr val="0070C0"/>
                </a:solidFill>
                <a:latin typeface="Calibri"/>
                <a:cs typeface="Calibri"/>
              </a:rPr>
              <a:t>st</a:t>
            </a:r>
            <a:r>
              <a:rPr sz="2400" dirty="0">
                <a:solidFill>
                  <a:srgbClr val="0070C0"/>
                </a:solidFill>
                <a:latin typeface="Calibri"/>
                <a:cs typeface="Calibri"/>
              </a:rPr>
              <a:t>erifi</a:t>
            </a:r>
            <a:r>
              <a:rPr sz="2400" spc="-25" dirty="0">
                <a:solidFill>
                  <a:srgbClr val="0070C0"/>
                </a:solidFill>
                <a:latin typeface="Calibri"/>
                <a:cs typeface="Calibri"/>
              </a:rPr>
              <a:t>c</a:t>
            </a:r>
            <a:r>
              <a:rPr sz="2400" dirty="0">
                <a:solidFill>
                  <a:srgbClr val="0070C0"/>
                </a:solidFill>
                <a:latin typeface="Calibri"/>
                <a:cs typeface="Calibri"/>
              </a:rPr>
              <a:t>ación: </a:t>
            </a:r>
            <a:r>
              <a:rPr sz="2400" spc="-40" dirty="0">
                <a:solidFill>
                  <a:srgbClr val="0070C0"/>
                </a:solidFill>
                <a:latin typeface="Calibri"/>
                <a:cs typeface="Calibri"/>
              </a:rPr>
              <a:t>e</a:t>
            </a:r>
            <a:r>
              <a:rPr sz="2400" spc="-65" dirty="0">
                <a:solidFill>
                  <a:srgbClr val="0070C0"/>
                </a:solidFill>
                <a:latin typeface="Calibri"/>
                <a:cs typeface="Calibri"/>
              </a:rPr>
              <a:t>f</a:t>
            </a:r>
            <a:r>
              <a:rPr sz="2400" spc="-15" dirty="0">
                <a:solidFill>
                  <a:srgbClr val="0070C0"/>
                </a:solidFill>
                <a:latin typeface="Calibri"/>
                <a:cs typeface="Calibri"/>
              </a:rPr>
              <a:t>ec</a:t>
            </a:r>
            <a:r>
              <a:rPr sz="2400" spc="-35" dirty="0">
                <a:solidFill>
                  <a:srgbClr val="0070C0"/>
                </a:solidFill>
                <a:latin typeface="Calibri"/>
                <a:cs typeface="Calibri"/>
              </a:rPr>
              <a:t>t</a:t>
            </a:r>
            <a:r>
              <a:rPr sz="2400" dirty="0">
                <a:solidFill>
                  <a:srgbClr val="0070C0"/>
                </a:solidFill>
                <a:latin typeface="Calibri"/>
                <a:cs typeface="Calibri"/>
              </a:rPr>
              <a:t>o </a:t>
            </a:r>
            <a:r>
              <a:rPr sz="2400" spc="-20" dirty="0">
                <a:solidFill>
                  <a:srgbClr val="0070C0"/>
                </a:solidFill>
                <a:latin typeface="Calibri"/>
                <a:cs typeface="Calibri"/>
              </a:rPr>
              <a:t>d</a:t>
            </a:r>
            <a:r>
              <a:rPr sz="2400" spc="-15" dirty="0">
                <a:solidFill>
                  <a:srgbClr val="0070C0"/>
                </a:solidFill>
                <a:latin typeface="Calibri"/>
                <a:cs typeface="Calibri"/>
              </a:rPr>
              <a:t>e</a:t>
            </a:r>
            <a:r>
              <a:rPr sz="240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70C0"/>
                </a:solidFill>
                <a:latin typeface="Calibri"/>
                <a:cs typeface="Calibri"/>
              </a:rPr>
              <a:t>l</a:t>
            </a:r>
            <a:r>
              <a:rPr sz="2400" dirty="0">
                <a:solidFill>
                  <a:srgbClr val="0070C0"/>
                </a:solidFill>
                <a:latin typeface="Calibri"/>
                <a:cs typeface="Calibri"/>
              </a:rPr>
              <a:t>a</a:t>
            </a:r>
            <a:r>
              <a:rPr sz="2400" spc="-1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70C0"/>
                </a:solidFill>
                <a:latin typeface="Calibri"/>
                <a:cs typeface="Calibri"/>
              </a:rPr>
              <a:t>agi</a:t>
            </a:r>
            <a:r>
              <a:rPr sz="2400" spc="-35" dirty="0">
                <a:solidFill>
                  <a:srgbClr val="0070C0"/>
                </a:solidFill>
                <a:latin typeface="Calibri"/>
                <a:cs typeface="Calibri"/>
              </a:rPr>
              <a:t>t</a:t>
            </a:r>
            <a:r>
              <a:rPr sz="2400" dirty="0">
                <a:solidFill>
                  <a:srgbClr val="0070C0"/>
                </a:solidFill>
                <a:latin typeface="Calibri"/>
                <a:cs typeface="Calibri"/>
              </a:rPr>
              <a:t>ación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346339" y="634745"/>
            <a:ext cx="701034" cy="7498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704967" y="563879"/>
            <a:ext cx="719488" cy="78562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32217" y="2706623"/>
            <a:ext cx="3943343" cy="259537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204345" y="2706623"/>
            <a:ext cx="4290053" cy="257174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10" dirty="0"/>
              <a:t>26</a:t>
            </a:fld>
            <a:endParaRPr spc="-1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75515" y="618744"/>
            <a:ext cx="5343525" cy="457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dirty="0">
                <a:latin typeface="Calibri"/>
                <a:cs typeface="Calibri"/>
              </a:rPr>
              <a:t>Biodiesel:</a:t>
            </a:r>
            <a:r>
              <a:rPr sz="3600" spc="-25" dirty="0">
                <a:latin typeface="Calibri"/>
                <a:cs typeface="Calibri"/>
              </a:rPr>
              <a:t> </a:t>
            </a:r>
            <a:r>
              <a:rPr sz="3600" spc="-20" dirty="0">
                <a:latin typeface="Calibri"/>
                <a:cs typeface="Calibri"/>
              </a:rPr>
              <a:t>t</a:t>
            </a:r>
            <a:r>
              <a:rPr sz="3600" spc="-90" dirty="0">
                <a:latin typeface="Calibri"/>
                <a:cs typeface="Calibri"/>
              </a:rPr>
              <a:t>r</a:t>
            </a:r>
            <a:r>
              <a:rPr sz="3600" spc="-5" dirty="0">
                <a:latin typeface="Calibri"/>
                <a:cs typeface="Calibri"/>
              </a:rPr>
              <a:t>anse</a:t>
            </a:r>
            <a:r>
              <a:rPr sz="3600" spc="-45" dirty="0">
                <a:latin typeface="Calibri"/>
                <a:cs typeface="Calibri"/>
              </a:rPr>
              <a:t>s</a:t>
            </a:r>
            <a:r>
              <a:rPr sz="3600" spc="-55" dirty="0">
                <a:latin typeface="Calibri"/>
                <a:cs typeface="Calibri"/>
              </a:rPr>
              <a:t>t</a:t>
            </a:r>
            <a:r>
              <a:rPr sz="3600" dirty="0">
                <a:latin typeface="Calibri"/>
                <a:cs typeface="Calibri"/>
              </a:rPr>
              <a:t>erifi</a:t>
            </a:r>
            <a:r>
              <a:rPr sz="3600" spc="-40" dirty="0">
                <a:latin typeface="Calibri"/>
                <a:cs typeface="Calibri"/>
              </a:rPr>
              <a:t>c</a:t>
            </a:r>
            <a:r>
              <a:rPr sz="3600" spc="-5" dirty="0">
                <a:latin typeface="Calibri"/>
                <a:cs typeface="Calibri"/>
              </a:rPr>
              <a:t>ación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767973" y="1438560"/>
            <a:ext cx="6396990" cy="615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3695" marR="5080" indent="-340995">
              <a:lnSpc>
                <a:spcPts val="2300"/>
              </a:lnSpc>
              <a:buClr>
                <a:srgbClr val="0070C0"/>
              </a:buClr>
              <a:buFont typeface="Arial"/>
              <a:buChar char="•"/>
              <a:tabLst>
                <a:tab pos="354330" algn="l"/>
                <a:tab pos="2875915" algn="l"/>
              </a:tabLst>
            </a:pPr>
            <a:r>
              <a:rPr sz="2400" spc="-150" dirty="0">
                <a:solidFill>
                  <a:srgbClr val="0070C0"/>
                </a:solidFill>
                <a:latin typeface="Calibri"/>
                <a:cs typeface="Calibri"/>
              </a:rPr>
              <a:t>T</a:t>
            </a:r>
            <a:r>
              <a:rPr sz="2400" spc="-60" dirty="0">
                <a:solidFill>
                  <a:srgbClr val="0070C0"/>
                </a:solidFill>
                <a:latin typeface="Calibri"/>
                <a:cs typeface="Calibri"/>
              </a:rPr>
              <a:t>r</a:t>
            </a:r>
            <a:r>
              <a:rPr sz="2400" dirty="0">
                <a:solidFill>
                  <a:srgbClr val="0070C0"/>
                </a:solidFill>
                <a:latin typeface="Calibri"/>
                <a:cs typeface="Calibri"/>
              </a:rPr>
              <a:t>anse</a:t>
            </a:r>
            <a:r>
              <a:rPr sz="2400" spc="-35" dirty="0">
                <a:solidFill>
                  <a:srgbClr val="0070C0"/>
                </a:solidFill>
                <a:latin typeface="Calibri"/>
                <a:cs typeface="Calibri"/>
              </a:rPr>
              <a:t>st</a:t>
            </a:r>
            <a:r>
              <a:rPr sz="2400" dirty="0">
                <a:solidFill>
                  <a:srgbClr val="0070C0"/>
                </a:solidFill>
                <a:latin typeface="Calibri"/>
                <a:cs typeface="Calibri"/>
              </a:rPr>
              <a:t>erifi</a:t>
            </a:r>
            <a:r>
              <a:rPr sz="2400" spc="-25" dirty="0">
                <a:solidFill>
                  <a:srgbClr val="0070C0"/>
                </a:solidFill>
                <a:latin typeface="Calibri"/>
                <a:cs typeface="Calibri"/>
              </a:rPr>
              <a:t>c</a:t>
            </a:r>
            <a:r>
              <a:rPr sz="2400" dirty="0">
                <a:solidFill>
                  <a:srgbClr val="0070C0"/>
                </a:solidFill>
                <a:latin typeface="Calibri"/>
                <a:cs typeface="Calibri"/>
              </a:rPr>
              <a:t>ación:	</a:t>
            </a:r>
            <a:r>
              <a:rPr sz="2400" spc="-45" dirty="0">
                <a:solidFill>
                  <a:srgbClr val="0070C0"/>
                </a:solidFill>
                <a:latin typeface="Calibri"/>
                <a:cs typeface="Calibri"/>
              </a:rPr>
              <a:t>r</a:t>
            </a:r>
            <a:r>
              <a:rPr sz="2400" dirty="0">
                <a:solidFill>
                  <a:srgbClr val="0070C0"/>
                </a:solidFill>
                <a:latin typeface="Calibri"/>
                <a:cs typeface="Calibri"/>
              </a:rPr>
              <a:t>eutili</a:t>
            </a:r>
            <a:r>
              <a:rPr sz="2400" spc="-55" dirty="0">
                <a:solidFill>
                  <a:srgbClr val="0070C0"/>
                </a:solidFill>
                <a:latin typeface="Calibri"/>
                <a:cs typeface="Calibri"/>
              </a:rPr>
              <a:t>z</a:t>
            </a:r>
            <a:r>
              <a:rPr sz="2400" dirty="0">
                <a:solidFill>
                  <a:srgbClr val="0070C0"/>
                </a:solidFill>
                <a:latin typeface="Calibri"/>
                <a:cs typeface="Calibri"/>
              </a:rPr>
              <a:t>ación</a:t>
            </a:r>
            <a:r>
              <a:rPr sz="2400" spc="-1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0070C0"/>
                </a:solidFill>
                <a:latin typeface="Calibri"/>
                <a:cs typeface="Calibri"/>
              </a:rPr>
              <a:t>d</a:t>
            </a:r>
            <a:r>
              <a:rPr sz="2400" spc="-15" dirty="0">
                <a:solidFill>
                  <a:srgbClr val="0070C0"/>
                </a:solidFill>
                <a:latin typeface="Calibri"/>
                <a:cs typeface="Calibri"/>
              </a:rPr>
              <a:t>e</a:t>
            </a:r>
            <a:r>
              <a:rPr sz="240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400" spc="-50" dirty="0">
                <a:solidFill>
                  <a:srgbClr val="0070C0"/>
                </a:solidFill>
                <a:latin typeface="Calibri"/>
                <a:cs typeface="Calibri"/>
              </a:rPr>
              <a:t>f</a:t>
            </a:r>
            <a:r>
              <a:rPr sz="2400" dirty="0">
                <a:solidFill>
                  <a:srgbClr val="0070C0"/>
                </a:solidFill>
                <a:latin typeface="Calibri"/>
                <a:cs typeface="Calibri"/>
              </a:rPr>
              <a:t>a</a:t>
            </a:r>
            <a:r>
              <a:rPr sz="2400" spc="-5" dirty="0">
                <a:solidFill>
                  <a:srgbClr val="0070C0"/>
                </a:solidFill>
                <a:latin typeface="Calibri"/>
                <a:cs typeface="Calibri"/>
              </a:rPr>
              <a:t>s</a:t>
            </a:r>
            <a:r>
              <a:rPr sz="2400" spc="-15" dirty="0">
                <a:solidFill>
                  <a:srgbClr val="0070C0"/>
                </a:solidFill>
                <a:latin typeface="Calibri"/>
                <a:cs typeface="Calibri"/>
              </a:rPr>
              <a:t>e</a:t>
            </a:r>
            <a:r>
              <a:rPr sz="2400" spc="-5" dirty="0">
                <a:solidFill>
                  <a:srgbClr val="0070C0"/>
                </a:solidFill>
                <a:latin typeface="Calibri"/>
                <a:cs typeface="Calibri"/>
              </a:rPr>
              <a:t>‐</a:t>
            </a:r>
            <a:r>
              <a:rPr sz="2400" spc="-20" dirty="0">
                <a:solidFill>
                  <a:srgbClr val="0070C0"/>
                </a:solidFill>
                <a:latin typeface="Calibri"/>
                <a:cs typeface="Calibri"/>
              </a:rPr>
              <a:t>G</a:t>
            </a:r>
            <a:r>
              <a:rPr sz="2400" spc="1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0070C0"/>
                </a:solidFill>
                <a:latin typeface="Calibri"/>
                <a:cs typeface="Calibri"/>
              </a:rPr>
              <a:t>c</a:t>
            </a:r>
            <a:r>
              <a:rPr sz="2400" spc="-5" dirty="0">
                <a:solidFill>
                  <a:srgbClr val="0070C0"/>
                </a:solidFill>
                <a:latin typeface="Calibri"/>
                <a:cs typeface="Calibri"/>
              </a:rPr>
              <a:t>o</a:t>
            </a:r>
            <a:r>
              <a:rPr sz="2400" spc="-20" dirty="0">
                <a:solidFill>
                  <a:srgbClr val="0070C0"/>
                </a:solidFill>
                <a:latin typeface="Calibri"/>
                <a:cs typeface="Calibri"/>
              </a:rPr>
              <a:t>m</a:t>
            </a:r>
            <a:r>
              <a:rPr sz="2400" dirty="0">
                <a:solidFill>
                  <a:srgbClr val="0070C0"/>
                </a:solidFill>
                <a:latin typeface="Calibri"/>
                <a:cs typeface="Calibri"/>
              </a:rPr>
              <a:t>o </a:t>
            </a:r>
            <a:r>
              <a:rPr sz="2400" spc="-35" dirty="0">
                <a:solidFill>
                  <a:srgbClr val="0070C0"/>
                </a:solidFill>
                <a:latin typeface="Calibri"/>
                <a:cs typeface="Calibri"/>
              </a:rPr>
              <a:t>c</a:t>
            </a:r>
            <a:r>
              <a:rPr sz="2400" spc="-25" dirty="0">
                <a:solidFill>
                  <a:srgbClr val="0070C0"/>
                </a:solidFill>
                <a:latin typeface="Calibri"/>
                <a:cs typeface="Calibri"/>
              </a:rPr>
              <a:t>a</a:t>
            </a:r>
            <a:r>
              <a:rPr sz="2400" spc="-45" dirty="0">
                <a:solidFill>
                  <a:srgbClr val="0070C0"/>
                </a:solidFill>
                <a:latin typeface="Calibri"/>
                <a:cs typeface="Calibri"/>
              </a:rPr>
              <a:t>t</a:t>
            </a:r>
            <a:r>
              <a:rPr sz="2400" dirty="0">
                <a:solidFill>
                  <a:srgbClr val="0070C0"/>
                </a:solidFill>
                <a:latin typeface="Calibri"/>
                <a:cs typeface="Calibri"/>
              </a:rPr>
              <a:t>a</a:t>
            </a:r>
            <a:r>
              <a:rPr sz="2400" spc="-5" dirty="0">
                <a:solidFill>
                  <a:srgbClr val="0070C0"/>
                </a:solidFill>
                <a:latin typeface="Calibri"/>
                <a:cs typeface="Calibri"/>
              </a:rPr>
              <a:t>li</a:t>
            </a:r>
            <a:r>
              <a:rPr sz="2400" spc="-45" dirty="0">
                <a:solidFill>
                  <a:srgbClr val="0070C0"/>
                </a:solidFill>
                <a:latin typeface="Calibri"/>
                <a:cs typeface="Calibri"/>
              </a:rPr>
              <a:t>z</a:t>
            </a:r>
            <a:r>
              <a:rPr sz="2400" dirty="0">
                <a:solidFill>
                  <a:srgbClr val="0070C0"/>
                </a:solidFill>
                <a:latin typeface="Calibri"/>
                <a:cs typeface="Calibri"/>
              </a:rPr>
              <a:t>ador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346339" y="634745"/>
            <a:ext cx="701034" cy="7498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704967" y="563879"/>
            <a:ext cx="719488" cy="78562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433707" y="2139695"/>
            <a:ext cx="5860547" cy="141732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433707" y="3557015"/>
            <a:ext cx="5843015" cy="22097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415419" y="3777995"/>
            <a:ext cx="5851480" cy="85725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406275" y="4635245"/>
            <a:ext cx="5846165" cy="78943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10" dirty="0"/>
              <a:t>27</a:t>
            </a:fld>
            <a:endParaRPr spc="-1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75515" y="618744"/>
            <a:ext cx="5343525" cy="457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dirty="0">
                <a:latin typeface="Calibri"/>
                <a:cs typeface="Calibri"/>
              </a:rPr>
              <a:t>Biodiesel:</a:t>
            </a:r>
            <a:r>
              <a:rPr sz="3600" spc="-25" dirty="0">
                <a:latin typeface="Calibri"/>
                <a:cs typeface="Calibri"/>
              </a:rPr>
              <a:t> </a:t>
            </a:r>
            <a:r>
              <a:rPr sz="3600" spc="-20" dirty="0">
                <a:latin typeface="Calibri"/>
                <a:cs typeface="Calibri"/>
              </a:rPr>
              <a:t>t</a:t>
            </a:r>
            <a:r>
              <a:rPr sz="3600" spc="-90" dirty="0">
                <a:latin typeface="Calibri"/>
                <a:cs typeface="Calibri"/>
              </a:rPr>
              <a:t>r</a:t>
            </a:r>
            <a:r>
              <a:rPr sz="3600" spc="-5" dirty="0">
                <a:latin typeface="Calibri"/>
                <a:cs typeface="Calibri"/>
              </a:rPr>
              <a:t>anse</a:t>
            </a:r>
            <a:r>
              <a:rPr sz="3600" spc="-45" dirty="0">
                <a:latin typeface="Calibri"/>
                <a:cs typeface="Calibri"/>
              </a:rPr>
              <a:t>s</a:t>
            </a:r>
            <a:r>
              <a:rPr sz="3600" spc="-55" dirty="0">
                <a:latin typeface="Calibri"/>
                <a:cs typeface="Calibri"/>
              </a:rPr>
              <a:t>t</a:t>
            </a:r>
            <a:r>
              <a:rPr sz="3600" dirty="0">
                <a:latin typeface="Calibri"/>
                <a:cs typeface="Calibri"/>
              </a:rPr>
              <a:t>erifi</a:t>
            </a:r>
            <a:r>
              <a:rPr sz="3600" spc="-40" dirty="0">
                <a:latin typeface="Calibri"/>
                <a:cs typeface="Calibri"/>
              </a:rPr>
              <a:t>c</a:t>
            </a:r>
            <a:r>
              <a:rPr sz="3600" spc="-5" dirty="0">
                <a:latin typeface="Calibri"/>
                <a:cs typeface="Calibri"/>
              </a:rPr>
              <a:t>ación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767973" y="1438560"/>
            <a:ext cx="6431915" cy="323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3695" indent="-340995">
              <a:lnSpc>
                <a:spcPct val="100000"/>
              </a:lnSpc>
              <a:buClr>
                <a:srgbClr val="0070C0"/>
              </a:buClr>
              <a:buFont typeface="Arial"/>
              <a:buChar char="•"/>
              <a:tabLst>
                <a:tab pos="354330" algn="l"/>
              </a:tabLst>
            </a:pPr>
            <a:r>
              <a:rPr sz="2400" spc="-150" dirty="0">
                <a:solidFill>
                  <a:srgbClr val="0070C0"/>
                </a:solidFill>
                <a:latin typeface="Calibri"/>
                <a:cs typeface="Calibri"/>
              </a:rPr>
              <a:t>T</a:t>
            </a:r>
            <a:r>
              <a:rPr sz="2400" spc="-60" dirty="0">
                <a:solidFill>
                  <a:srgbClr val="0070C0"/>
                </a:solidFill>
                <a:latin typeface="Calibri"/>
                <a:cs typeface="Calibri"/>
              </a:rPr>
              <a:t>r</a:t>
            </a:r>
            <a:r>
              <a:rPr sz="2400" dirty="0">
                <a:solidFill>
                  <a:srgbClr val="0070C0"/>
                </a:solidFill>
                <a:latin typeface="Calibri"/>
                <a:cs typeface="Calibri"/>
              </a:rPr>
              <a:t>anse</a:t>
            </a:r>
            <a:r>
              <a:rPr sz="2400" spc="-35" dirty="0">
                <a:solidFill>
                  <a:srgbClr val="0070C0"/>
                </a:solidFill>
                <a:latin typeface="Calibri"/>
                <a:cs typeface="Calibri"/>
              </a:rPr>
              <a:t>st</a:t>
            </a:r>
            <a:r>
              <a:rPr sz="2400" dirty="0">
                <a:solidFill>
                  <a:srgbClr val="0070C0"/>
                </a:solidFill>
                <a:latin typeface="Calibri"/>
                <a:cs typeface="Calibri"/>
              </a:rPr>
              <a:t>erifi</a:t>
            </a:r>
            <a:r>
              <a:rPr sz="2400" spc="-25" dirty="0">
                <a:solidFill>
                  <a:srgbClr val="0070C0"/>
                </a:solidFill>
                <a:latin typeface="Calibri"/>
                <a:cs typeface="Calibri"/>
              </a:rPr>
              <a:t>c</a:t>
            </a:r>
            <a:r>
              <a:rPr sz="2400" dirty="0">
                <a:solidFill>
                  <a:srgbClr val="0070C0"/>
                </a:solidFill>
                <a:latin typeface="Calibri"/>
                <a:cs typeface="Calibri"/>
              </a:rPr>
              <a:t>ación</a:t>
            </a:r>
            <a:r>
              <a:rPr sz="2400" spc="-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0070C0"/>
                </a:solidFill>
                <a:latin typeface="Calibri"/>
                <a:cs typeface="Calibri"/>
              </a:rPr>
              <a:t>d</a:t>
            </a:r>
            <a:r>
              <a:rPr sz="2400" spc="-15" dirty="0">
                <a:solidFill>
                  <a:srgbClr val="0070C0"/>
                </a:solidFill>
                <a:latin typeface="Calibri"/>
                <a:cs typeface="Calibri"/>
              </a:rPr>
              <a:t>e</a:t>
            </a:r>
            <a:r>
              <a:rPr sz="2400" dirty="0">
                <a:solidFill>
                  <a:srgbClr val="0070C0"/>
                </a:solidFill>
                <a:latin typeface="Calibri"/>
                <a:cs typeface="Calibri"/>
              </a:rPr>
              <a:t> di</a:t>
            </a:r>
            <a:r>
              <a:rPr sz="2400" spc="-65" dirty="0">
                <a:solidFill>
                  <a:srgbClr val="0070C0"/>
                </a:solidFill>
                <a:latin typeface="Calibri"/>
                <a:cs typeface="Calibri"/>
              </a:rPr>
              <a:t>f</a:t>
            </a:r>
            <a:r>
              <a:rPr sz="2400" spc="-15" dirty="0">
                <a:solidFill>
                  <a:srgbClr val="0070C0"/>
                </a:solidFill>
                <a:latin typeface="Calibri"/>
                <a:cs typeface="Calibri"/>
              </a:rPr>
              <a:t>e</a:t>
            </a:r>
            <a:r>
              <a:rPr sz="2400" spc="-45" dirty="0">
                <a:solidFill>
                  <a:srgbClr val="0070C0"/>
                </a:solidFill>
                <a:latin typeface="Calibri"/>
                <a:cs typeface="Calibri"/>
              </a:rPr>
              <a:t>r</a:t>
            </a:r>
            <a:r>
              <a:rPr sz="2400" spc="-15" dirty="0">
                <a:solidFill>
                  <a:srgbClr val="0070C0"/>
                </a:solidFill>
                <a:latin typeface="Calibri"/>
                <a:cs typeface="Calibri"/>
              </a:rPr>
              <a:t>e</a:t>
            </a:r>
            <a:r>
              <a:rPr sz="2400" spc="-30" dirty="0">
                <a:solidFill>
                  <a:srgbClr val="0070C0"/>
                </a:solidFill>
                <a:latin typeface="Calibri"/>
                <a:cs typeface="Calibri"/>
              </a:rPr>
              <a:t>n</a:t>
            </a:r>
            <a:r>
              <a:rPr sz="2400" spc="-35" dirty="0">
                <a:solidFill>
                  <a:srgbClr val="0070C0"/>
                </a:solidFill>
                <a:latin typeface="Calibri"/>
                <a:cs typeface="Calibri"/>
              </a:rPr>
              <a:t>t</a:t>
            </a:r>
            <a:r>
              <a:rPr sz="2400" spc="-15" dirty="0">
                <a:solidFill>
                  <a:srgbClr val="0070C0"/>
                </a:solidFill>
                <a:latin typeface="Calibri"/>
                <a:cs typeface="Calibri"/>
              </a:rPr>
              <a:t>es</a:t>
            </a:r>
            <a:r>
              <a:rPr sz="2400" spc="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0070C0"/>
                </a:solidFill>
                <a:latin typeface="Calibri"/>
                <a:cs typeface="Calibri"/>
              </a:rPr>
              <a:t>m</a:t>
            </a:r>
            <a:r>
              <a:rPr sz="2400" spc="-40" dirty="0">
                <a:solidFill>
                  <a:srgbClr val="0070C0"/>
                </a:solidFill>
                <a:latin typeface="Calibri"/>
                <a:cs typeface="Calibri"/>
              </a:rPr>
              <a:t>a</a:t>
            </a:r>
            <a:r>
              <a:rPr sz="2400" spc="-35" dirty="0">
                <a:solidFill>
                  <a:srgbClr val="0070C0"/>
                </a:solidFill>
                <a:latin typeface="Calibri"/>
                <a:cs typeface="Calibri"/>
              </a:rPr>
              <a:t>t</a:t>
            </a:r>
            <a:r>
              <a:rPr sz="2400" spc="-15" dirty="0">
                <a:solidFill>
                  <a:srgbClr val="0070C0"/>
                </a:solidFill>
                <a:latin typeface="Calibri"/>
                <a:cs typeface="Calibri"/>
              </a:rPr>
              <a:t>e</a:t>
            </a:r>
            <a:r>
              <a:rPr sz="2400" dirty="0">
                <a:solidFill>
                  <a:srgbClr val="0070C0"/>
                </a:solidFill>
                <a:latin typeface="Calibri"/>
                <a:cs typeface="Calibri"/>
              </a:rPr>
              <a:t>rias</a:t>
            </a:r>
            <a:r>
              <a:rPr sz="2400" spc="-1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70C0"/>
                </a:solidFill>
                <a:latin typeface="Calibri"/>
                <a:cs typeface="Calibri"/>
              </a:rPr>
              <a:t>primas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346339" y="634745"/>
            <a:ext cx="701034" cy="7498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704967" y="563879"/>
            <a:ext cx="719488" cy="78562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775845" y="2778251"/>
            <a:ext cx="3831330" cy="267614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32217" y="2778251"/>
            <a:ext cx="4269480" cy="267157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10" dirty="0"/>
              <a:t>28</a:t>
            </a:fld>
            <a:endParaRPr spc="-1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Biodiesel:</a:t>
            </a:r>
            <a:r>
              <a:rPr spc="-25" dirty="0"/>
              <a:t> </a:t>
            </a:r>
            <a:r>
              <a:rPr spc="-20" dirty="0"/>
              <a:t>t</a:t>
            </a:r>
            <a:r>
              <a:rPr spc="-90" dirty="0"/>
              <a:t>r</a:t>
            </a:r>
            <a:r>
              <a:rPr spc="-5" dirty="0"/>
              <a:t>anse</a:t>
            </a:r>
            <a:r>
              <a:rPr spc="-45" dirty="0"/>
              <a:t>s</a:t>
            </a:r>
            <a:r>
              <a:rPr spc="-55" dirty="0"/>
              <a:t>t</a:t>
            </a:r>
            <a:r>
              <a:rPr dirty="0"/>
              <a:t>erifi</a:t>
            </a:r>
            <a:r>
              <a:rPr spc="-40" dirty="0"/>
              <a:t>c</a:t>
            </a:r>
            <a:r>
              <a:rPr spc="-5" dirty="0"/>
              <a:t>ación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767973" y="1438560"/>
            <a:ext cx="4817745" cy="688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3695" indent="-340995">
              <a:lnSpc>
                <a:spcPct val="100000"/>
              </a:lnSpc>
              <a:buClr>
                <a:srgbClr val="0070C0"/>
              </a:buClr>
              <a:buFont typeface="Arial"/>
              <a:buChar char="•"/>
              <a:tabLst>
                <a:tab pos="354330" algn="l"/>
              </a:tabLst>
            </a:pPr>
            <a:r>
              <a:rPr sz="2400" spc="-150" dirty="0">
                <a:solidFill>
                  <a:srgbClr val="0070C0"/>
                </a:solidFill>
                <a:latin typeface="Calibri"/>
                <a:cs typeface="Calibri"/>
              </a:rPr>
              <a:t>T</a:t>
            </a:r>
            <a:r>
              <a:rPr sz="2400" spc="-60" dirty="0">
                <a:solidFill>
                  <a:srgbClr val="0070C0"/>
                </a:solidFill>
                <a:latin typeface="Calibri"/>
                <a:cs typeface="Calibri"/>
              </a:rPr>
              <a:t>r</a:t>
            </a:r>
            <a:r>
              <a:rPr sz="2400" dirty="0">
                <a:solidFill>
                  <a:srgbClr val="0070C0"/>
                </a:solidFill>
                <a:latin typeface="Calibri"/>
                <a:cs typeface="Calibri"/>
              </a:rPr>
              <a:t>anse</a:t>
            </a:r>
            <a:r>
              <a:rPr sz="2400" spc="-35" dirty="0">
                <a:solidFill>
                  <a:srgbClr val="0070C0"/>
                </a:solidFill>
                <a:latin typeface="Calibri"/>
                <a:cs typeface="Calibri"/>
              </a:rPr>
              <a:t>st</a:t>
            </a:r>
            <a:r>
              <a:rPr sz="2400" dirty="0">
                <a:solidFill>
                  <a:srgbClr val="0070C0"/>
                </a:solidFill>
                <a:latin typeface="Calibri"/>
                <a:cs typeface="Calibri"/>
              </a:rPr>
              <a:t>erifi</a:t>
            </a:r>
            <a:r>
              <a:rPr sz="2400" spc="-25" dirty="0">
                <a:solidFill>
                  <a:srgbClr val="0070C0"/>
                </a:solidFill>
                <a:latin typeface="Calibri"/>
                <a:cs typeface="Calibri"/>
              </a:rPr>
              <a:t>c</a:t>
            </a:r>
            <a:r>
              <a:rPr sz="2400" dirty="0">
                <a:solidFill>
                  <a:srgbClr val="0070C0"/>
                </a:solidFill>
                <a:latin typeface="Calibri"/>
                <a:cs typeface="Calibri"/>
              </a:rPr>
              <a:t>ación: </a:t>
            </a:r>
            <a:r>
              <a:rPr sz="2400" spc="-35" dirty="0">
                <a:solidFill>
                  <a:srgbClr val="0070C0"/>
                </a:solidFill>
                <a:latin typeface="Calibri"/>
                <a:cs typeface="Calibri"/>
              </a:rPr>
              <a:t>c</a:t>
            </a:r>
            <a:r>
              <a:rPr sz="2400" spc="-5" dirty="0">
                <a:solidFill>
                  <a:srgbClr val="0070C0"/>
                </a:solidFill>
                <a:latin typeface="Calibri"/>
                <a:cs typeface="Calibri"/>
              </a:rPr>
              <a:t>o</a:t>
            </a:r>
            <a:r>
              <a:rPr sz="2400" spc="-30" dirty="0">
                <a:solidFill>
                  <a:srgbClr val="0070C0"/>
                </a:solidFill>
                <a:latin typeface="Calibri"/>
                <a:cs typeface="Calibri"/>
              </a:rPr>
              <a:t>n</a:t>
            </a:r>
            <a:r>
              <a:rPr sz="2400" spc="-10" dirty="0">
                <a:solidFill>
                  <a:srgbClr val="0070C0"/>
                </a:solidFill>
                <a:latin typeface="Calibri"/>
                <a:cs typeface="Calibri"/>
              </a:rPr>
              <a:t>t</a:t>
            </a:r>
            <a:r>
              <a:rPr sz="2400" spc="-50" dirty="0">
                <a:solidFill>
                  <a:srgbClr val="0070C0"/>
                </a:solidFill>
                <a:latin typeface="Calibri"/>
                <a:cs typeface="Calibri"/>
              </a:rPr>
              <a:t>r</a:t>
            </a:r>
            <a:r>
              <a:rPr sz="2400" spc="-5" dirty="0">
                <a:solidFill>
                  <a:srgbClr val="0070C0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rgbClr val="0070C0"/>
                </a:solidFill>
                <a:latin typeface="Calibri"/>
                <a:cs typeface="Calibri"/>
              </a:rPr>
              <a:t>l</a:t>
            </a:r>
            <a:r>
              <a:rPr sz="2400" spc="-2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70C0"/>
                </a:solidFill>
                <a:latin typeface="Calibri"/>
                <a:cs typeface="Calibri"/>
              </a:rPr>
              <a:t>a</a:t>
            </a:r>
            <a:r>
              <a:rPr sz="2400" spc="-5" dirty="0">
                <a:solidFill>
                  <a:srgbClr val="0070C0"/>
                </a:solidFill>
                <a:latin typeface="Calibri"/>
                <a:cs typeface="Calibri"/>
              </a:rPr>
              <a:t>nalíti</a:t>
            </a:r>
            <a:r>
              <a:rPr sz="2400" spc="-20" dirty="0">
                <a:solidFill>
                  <a:srgbClr val="0070C0"/>
                </a:solidFill>
                <a:latin typeface="Calibri"/>
                <a:cs typeface="Calibri"/>
              </a:rPr>
              <a:t>c</a:t>
            </a:r>
            <a:r>
              <a:rPr sz="2400" dirty="0">
                <a:solidFill>
                  <a:srgbClr val="0070C0"/>
                </a:solidFill>
                <a:latin typeface="Calibri"/>
                <a:cs typeface="Calibri"/>
              </a:rPr>
              <a:t>o</a:t>
            </a:r>
            <a:endParaRPr sz="240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</a:pPr>
            <a:r>
              <a:rPr sz="2400" dirty="0">
                <a:solidFill>
                  <a:srgbClr val="0070C0"/>
                </a:solidFill>
                <a:latin typeface="Arial"/>
                <a:cs typeface="Arial"/>
              </a:rPr>
              <a:t>–</a:t>
            </a:r>
            <a:r>
              <a:rPr sz="2400" spc="235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0070C0"/>
                </a:solidFill>
                <a:latin typeface="Calibri"/>
                <a:cs typeface="Calibri"/>
              </a:rPr>
              <a:t>C</a:t>
            </a:r>
            <a:r>
              <a:rPr sz="2400" spc="-50" dirty="0">
                <a:solidFill>
                  <a:srgbClr val="0070C0"/>
                </a:solidFill>
                <a:latin typeface="Calibri"/>
                <a:cs typeface="Calibri"/>
              </a:rPr>
              <a:t>r</a:t>
            </a:r>
            <a:r>
              <a:rPr sz="2400" spc="-5" dirty="0">
                <a:solidFill>
                  <a:srgbClr val="0070C0"/>
                </a:solidFill>
                <a:latin typeface="Calibri"/>
                <a:cs typeface="Calibri"/>
              </a:rPr>
              <a:t>om</a:t>
            </a:r>
            <a:r>
              <a:rPr sz="2400" spc="-25" dirty="0">
                <a:solidFill>
                  <a:srgbClr val="0070C0"/>
                </a:solidFill>
                <a:latin typeface="Calibri"/>
                <a:cs typeface="Calibri"/>
              </a:rPr>
              <a:t>a</a:t>
            </a:r>
            <a:r>
              <a:rPr sz="2400" spc="-35" dirty="0">
                <a:solidFill>
                  <a:srgbClr val="0070C0"/>
                </a:solidFill>
                <a:latin typeface="Calibri"/>
                <a:cs typeface="Calibri"/>
              </a:rPr>
              <a:t>t</a:t>
            </a:r>
            <a:r>
              <a:rPr sz="2400" dirty="0">
                <a:solidFill>
                  <a:srgbClr val="0070C0"/>
                </a:solidFill>
                <a:latin typeface="Calibri"/>
                <a:cs typeface="Calibri"/>
              </a:rPr>
              <a:t>o</a:t>
            </a:r>
            <a:r>
              <a:rPr sz="2400" spc="-25" dirty="0">
                <a:solidFill>
                  <a:srgbClr val="0070C0"/>
                </a:solidFill>
                <a:latin typeface="Calibri"/>
                <a:cs typeface="Calibri"/>
              </a:rPr>
              <a:t>g</a:t>
            </a:r>
            <a:r>
              <a:rPr sz="2400" spc="-60" dirty="0">
                <a:solidFill>
                  <a:srgbClr val="0070C0"/>
                </a:solidFill>
                <a:latin typeface="Calibri"/>
                <a:cs typeface="Calibri"/>
              </a:rPr>
              <a:t>r</a:t>
            </a:r>
            <a:r>
              <a:rPr sz="2400" spc="-25" dirty="0">
                <a:solidFill>
                  <a:srgbClr val="0070C0"/>
                </a:solidFill>
                <a:latin typeface="Calibri"/>
                <a:cs typeface="Calibri"/>
              </a:rPr>
              <a:t>a</a:t>
            </a:r>
            <a:r>
              <a:rPr sz="2400" spc="-5" dirty="0">
                <a:solidFill>
                  <a:srgbClr val="0070C0"/>
                </a:solidFill>
                <a:latin typeface="Calibri"/>
                <a:cs typeface="Calibri"/>
              </a:rPr>
              <a:t>f</a:t>
            </a:r>
            <a:r>
              <a:rPr sz="2400" dirty="0">
                <a:solidFill>
                  <a:srgbClr val="0070C0"/>
                </a:solidFill>
                <a:latin typeface="Calibri"/>
                <a:cs typeface="Calibri"/>
              </a:rPr>
              <a:t>ía</a:t>
            </a:r>
            <a:r>
              <a:rPr sz="2400" spc="-2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70C0"/>
                </a:solidFill>
                <a:latin typeface="Calibri"/>
                <a:cs typeface="Calibri"/>
              </a:rPr>
              <a:t>d</a:t>
            </a:r>
            <a:r>
              <a:rPr sz="2400" spc="-15" dirty="0">
                <a:solidFill>
                  <a:srgbClr val="0070C0"/>
                </a:solidFill>
                <a:latin typeface="Calibri"/>
                <a:cs typeface="Calibri"/>
              </a:rPr>
              <a:t>e</a:t>
            </a:r>
            <a:r>
              <a:rPr sz="240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400" spc="-60" dirty="0">
                <a:solidFill>
                  <a:srgbClr val="0070C0"/>
                </a:solidFill>
                <a:latin typeface="Calibri"/>
                <a:cs typeface="Calibri"/>
              </a:rPr>
              <a:t>g</a:t>
            </a:r>
            <a:r>
              <a:rPr sz="2400" spc="-20" dirty="0">
                <a:solidFill>
                  <a:srgbClr val="0070C0"/>
                </a:solidFill>
                <a:latin typeface="Calibri"/>
                <a:cs typeface="Calibri"/>
              </a:rPr>
              <a:t>ase</a:t>
            </a:r>
            <a:r>
              <a:rPr sz="2400" spc="-10" dirty="0">
                <a:solidFill>
                  <a:srgbClr val="0070C0"/>
                </a:solidFill>
                <a:latin typeface="Calibri"/>
                <a:cs typeface="Calibri"/>
              </a:rPr>
              <a:t>s</a:t>
            </a:r>
            <a:r>
              <a:rPr sz="2400" spc="-5" dirty="0">
                <a:solidFill>
                  <a:srgbClr val="0070C0"/>
                </a:solidFill>
                <a:latin typeface="Calibri"/>
                <a:cs typeface="Calibri"/>
              </a:rPr>
              <a:t> (GC)</a:t>
            </a:r>
            <a:r>
              <a:rPr sz="2400" spc="-10" dirty="0">
                <a:solidFill>
                  <a:srgbClr val="0070C0"/>
                </a:solidFill>
                <a:latin typeface="Calibri"/>
                <a:cs typeface="Calibri"/>
              </a:rPr>
              <a:t>: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346339" y="634745"/>
            <a:ext cx="701034" cy="7498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704967" y="563879"/>
            <a:ext cx="719488" cy="78562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74839" y="2063495"/>
            <a:ext cx="9144000" cy="857250"/>
          </a:xfrm>
          <a:custGeom>
            <a:avLst/>
            <a:gdLst/>
            <a:ahLst/>
            <a:cxnLst/>
            <a:rect l="l" t="t" r="r" b="b"/>
            <a:pathLst>
              <a:path w="9144000" h="857250">
                <a:moveTo>
                  <a:pt x="0" y="0"/>
                </a:moveTo>
                <a:lnTo>
                  <a:pt x="0" y="857250"/>
                </a:lnTo>
                <a:lnTo>
                  <a:pt x="9144000" y="857250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682373" y="2149981"/>
            <a:ext cx="3550285" cy="904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39395" algn="l"/>
              </a:tabLst>
            </a:pPr>
            <a:r>
              <a:rPr sz="2000" spc="-10" dirty="0">
                <a:solidFill>
                  <a:srgbClr val="0070C0"/>
                </a:solidFill>
                <a:latin typeface="Arial"/>
                <a:cs typeface="Arial"/>
              </a:rPr>
              <a:t>•	</a:t>
            </a:r>
            <a:r>
              <a:rPr sz="2000" spc="-15" dirty="0">
                <a:solidFill>
                  <a:srgbClr val="0070C0"/>
                </a:solidFill>
                <a:latin typeface="Calibri"/>
                <a:cs typeface="Calibri"/>
              </a:rPr>
              <a:t>EN 14105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239395" algn="l"/>
              </a:tabLst>
            </a:pPr>
            <a:r>
              <a:rPr sz="2000" spc="-10" dirty="0">
                <a:solidFill>
                  <a:srgbClr val="0070C0"/>
                </a:solidFill>
                <a:latin typeface="Arial"/>
                <a:cs typeface="Arial"/>
              </a:rPr>
              <a:t>•	</a:t>
            </a:r>
            <a:r>
              <a:rPr sz="2000" spc="-15" dirty="0">
                <a:solidFill>
                  <a:srgbClr val="0070C0"/>
                </a:solidFill>
                <a:latin typeface="Calibri"/>
                <a:cs typeface="Calibri"/>
              </a:rPr>
              <a:t>EN 14103</a:t>
            </a:r>
            <a:endParaRPr sz="2000">
              <a:latin typeface="Calibri"/>
              <a:cs typeface="Calibri"/>
            </a:endParaRPr>
          </a:p>
          <a:p>
            <a:pPr marL="239395" indent="-226695">
              <a:lnSpc>
                <a:spcPct val="100000"/>
              </a:lnSpc>
              <a:buClr>
                <a:srgbClr val="0070C0"/>
              </a:buClr>
              <a:buFont typeface="Arial"/>
              <a:buChar char="•"/>
              <a:tabLst>
                <a:tab pos="240029" algn="l"/>
              </a:tabLst>
            </a:pPr>
            <a:r>
              <a:rPr sz="2000" spc="-195" dirty="0">
                <a:solidFill>
                  <a:srgbClr val="0070C0"/>
                </a:solidFill>
                <a:latin typeface="Calibri"/>
                <a:cs typeface="Calibri"/>
              </a:rPr>
              <a:t>T</a:t>
            </a:r>
            <a:r>
              <a:rPr sz="2000" spc="-10" dirty="0">
                <a:solidFill>
                  <a:srgbClr val="0070C0"/>
                </a:solidFill>
                <a:latin typeface="Calibri"/>
                <a:cs typeface="Calibri"/>
              </a:rPr>
              <a:t>e</a:t>
            </a:r>
            <a:r>
              <a:rPr sz="2000" spc="-20" dirty="0">
                <a:solidFill>
                  <a:srgbClr val="0070C0"/>
                </a:solidFill>
                <a:latin typeface="Calibri"/>
                <a:cs typeface="Calibri"/>
              </a:rPr>
              <a:t>d</a:t>
            </a:r>
            <a:r>
              <a:rPr sz="2000" spc="-5" dirty="0">
                <a:solidFill>
                  <a:srgbClr val="0070C0"/>
                </a:solidFill>
                <a:latin typeface="Calibri"/>
                <a:cs typeface="Calibri"/>
              </a:rPr>
              <a:t>i</a:t>
            </a:r>
            <a:r>
              <a:rPr sz="2000" spc="-15" dirty="0">
                <a:solidFill>
                  <a:srgbClr val="0070C0"/>
                </a:solidFill>
                <a:latin typeface="Calibri"/>
                <a:cs typeface="Calibri"/>
              </a:rPr>
              <a:t>os</a:t>
            </a:r>
            <a:r>
              <a:rPr sz="2000" spc="-10" dirty="0">
                <a:solidFill>
                  <a:srgbClr val="0070C0"/>
                </a:solidFill>
                <a:latin typeface="Calibri"/>
                <a:cs typeface="Calibri"/>
              </a:rPr>
              <a:t>a</a:t>
            </a:r>
            <a:r>
              <a:rPr sz="2000" spc="1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0070C0"/>
                </a:solidFill>
                <a:latin typeface="Calibri"/>
                <a:cs typeface="Calibri"/>
              </a:rPr>
              <a:t>p</a:t>
            </a:r>
            <a:r>
              <a:rPr sz="2000" spc="-35" dirty="0">
                <a:solidFill>
                  <a:srgbClr val="0070C0"/>
                </a:solidFill>
                <a:latin typeface="Calibri"/>
                <a:cs typeface="Calibri"/>
              </a:rPr>
              <a:t>r</a:t>
            </a:r>
            <a:r>
              <a:rPr sz="2000" spc="-10" dirty="0">
                <a:solidFill>
                  <a:srgbClr val="0070C0"/>
                </a:solidFill>
                <a:latin typeface="Calibri"/>
                <a:cs typeface="Calibri"/>
              </a:rPr>
              <a:t>epa</a:t>
            </a:r>
            <a:r>
              <a:rPr sz="2000" spc="-55" dirty="0">
                <a:solidFill>
                  <a:srgbClr val="0070C0"/>
                </a:solidFill>
                <a:latin typeface="Calibri"/>
                <a:cs typeface="Calibri"/>
              </a:rPr>
              <a:t>r</a:t>
            </a:r>
            <a:r>
              <a:rPr sz="2000" spc="-10" dirty="0">
                <a:solidFill>
                  <a:srgbClr val="0070C0"/>
                </a:solidFill>
                <a:latin typeface="Calibri"/>
                <a:cs typeface="Calibri"/>
              </a:rPr>
              <a:t>ación</a:t>
            </a:r>
            <a:r>
              <a:rPr sz="2000" spc="1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0070C0"/>
                </a:solidFill>
                <a:latin typeface="Calibri"/>
                <a:cs typeface="Calibri"/>
              </a:rPr>
              <a:t>d</a:t>
            </a:r>
            <a:r>
              <a:rPr sz="2000" spc="-10" dirty="0">
                <a:solidFill>
                  <a:srgbClr val="0070C0"/>
                </a:solidFill>
                <a:latin typeface="Calibri"/>
                <a:cs typeface="Calibri"/>
              </a:rPr>
              <a:t>e</a:t>
            </a:r>
            <a:r>
              <a:rPr sz="200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0070C0"/>
                </a:solidFill>
                <a:latin typeface="Calibri"/>
                <a:cs typeface="Calibri"/>
              </a:rPr>
              <a:t>mue</a:t>
            </a:r>
            <a:r>
              <a:rPr sz="2000" spc="-40" dirty="0">
                <a:solidFill>
                  <a:srgbClr val="0070C0"/>
                </a:solidFill>
                <a:latin typeface="Calibri"/>
                <a:cs typeface="Calibri"/>
              </a:rPr>
              <a:t>s</a:t>
            </a:r>
            <a:r>
              <a:rPr sz="2000" spc="-10" dirty="0">
                <a:solidFill>
                  <a:srgbClr val="0070C0"/>
                </a:solidFill>
                <a:latin typeface="Calibri"/>
                <a:cs typeface="Calibri"/>
              </a:rPr>
              <a:t>t</a:t>
            </a:r>
            <a:r>
              <a:rPr sz="2000" spc="-55" dirty="0">
                <a:solidFill>
                  <a:srgbClr val="0070C0"/>
                </a:solidFill>
                <a:latin typeface="Calibri"/>
                <a:cs typeface="Calibri"/>
              </a:rPr>
              <a:t>r</a:t>
            </a:r>
            <a:r>
              <a:rPr sz="2000" spc="-10" dirty="0">
                <a:solidFill>
                  <a:srgbClr val="0070C0"/>
                </a:solidFill>
                <a:latin typeface="Calibri"/>
                <a:cs typeface="Calibri"/>
              </a:rPr>
              <a:t>a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585077" y="2496311"/>
            <a:ext cx="2098675" cy="215900"/>
          </a:xfrm>
          <a:custGeom>
            <a:avLst/>
            <a:gdLst/>
            <a:ahLst/>
            <a:cxnLst/>
            <a:rect l="l" t="t" r="r" b="b"/>
            <a:pathLst>
              <a:path w="2098675" h="215900">
                <a:moveTo>
                  <a:pt x="0" y="0"/>
                </a:moveTo>
                <a:lnTo>
                  <a:pt x="0" y="215646"/>
                </a:lnTo>
                <a:lnTo>
                  <a:pt x="2098547" y="215646"/>
                </a:lnTo>
                <a:lnTo>
                  <a:pt x="2098547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8967348" y="2505476"/>
            <a:ext cx="481330" cy="168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spc="20" dirty="0">
                <a:latin typeface="Times New Roman"/>
                <a:cs typeface="Times New Roman"/>
              </a:rPr>
              <a:t>%</a:t>
            </a:r>
            <a:r>
              <a:rPr sz="1100" b="1" spc="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Times New Roman"/>
                <a:cs typeface="Times New Roman"/>
              </a:rPr>
              <a:t>m</a:t>
            </a:r>
            <a:r>
              <a:rPr sz="1100" b="1" dirty="0">
                <a:latin typeface="Times New Roman"/>
                <a:cs typeface="Times New Roman"/>
              </a:rPr>
              <a:t>/</a:t>
            </a:r>
            <a:r>
              <a:rPr sz="1100" b="1" spc="15" dirty="0">
                <a:latin typeface="Times New Roman"/>
                <a:cs typeface="Times New Roman"/>
              </a:rPr>
              <a:t>m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581266" y="2482595"/>
            <a:ext cx="0" cy="3784600"/>
          </a:xfrm>
          <a:custGeom>
            <a:avLst/>
            <a:gdLst/>
            <a:ahLst/>
            <a:cxnLst/>
            <a:rect l="l" t="t" r="r" b="b"/>
            <a:pathLst>
              <a:path h="3784600">
                <a:moveTo>
                  <a:pt x="0" y="0"/>
                </a:moveTo>
                <a:lnTo>
                  <a:pt x="0" y="3784091"/>
                </a:lnTo>
              </a:path>
            </a:pathLst>
          </a:custGeom>
          <a:ln w="210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682114" y="2502407"/>
            <a:ext cx="0" cy="3764279"/>
          </a:xfrm>
          <a:custGeom>
            <a:avLst/>
            <a:gdLst/>
            <a:ahLst/>
            <a:cxnLst/>
            <a:rect l="l" t="t" r="r" b="b"/>
            <a:pathLst>
              <a:path h="3764279">
                <a:moveTo>
                  <a:pt x="0" y="0"/>
                </a:moveTo>
                <a:lnTo>
                  <a:pt x="0" y="3764279"/>
                </a:lnTo>
              </a:path>
            </a:pathLst>
          </a:custGeom>
          <a:ln w="2870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725291" y="2502407"/>
            <a:ext cx="0" cy="3764279"/>
          </a:xfrm>
          <a:custGeom>
            <a:avLst/>
            <a:gdLst/>
            <a:ahLst/>
            <a:cxnLst/>
            <a:rect l="l" t="t" r="r" b="b"/>
            <a:pathLst>
              <a:path h="3764279">
                <a:moveTo>
                  <a:pt x="0" y="0"/>
                </a:moveTo>
                <a:lnTo>
                  <a:pt x="0" y="3764280"/>
                </a:lnTo>
              </a:path>
            </a:pathLst>
          </a:custGeom>
          <a:ln w="2260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594169" y="2723388"/>
            <a:ext cx="0" cy="3521710"/>
          </a:xfrm>
          <a:custGeom>
            <a:avLst/>
            <a:gdLst/>
            <a:ahLst/>
            <a:cxnLst/>
            <a:rect l="l" t="t" r="r" b="b"/>
            <a:pathLst>
              <a:path h="3521710">
                <a:moveTo>
                  <a:pt x="0" y="0"/>
                </a:moveTo>
                <a:lnTo>
                  <a:pt x="0" y="352120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600836" y="2724150"/>
            <a:ext cx="0" cy="3521710"/>
          </a:xfrm>
          <a:custGeom>
            <a:avLst/>
            <a:gdLst/>
            <a:ahLst/>
            <a:cxnLst/>
            <a:rect l="l" t="t" r="r" b="b"/>
            <a:pathLst>
              <a:path h="3521710">
                <a:moveTo>
                  <a:pt x="0" y="0"/>
                </a:moveTo>
                <a:lnTo>
                  <a:pt x="0" y="3521201"/>
                </a:lnTo>
              </a:path>
            </a:pathLst>
          </a:custGeom>
          <a:ln w="1498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591172" y="2492501"/>
            <a:ext cx="3145155" cy="0"/>
          </a:xfrm>
          <a:custGeom>
            <a:avLst/>
            <a:gdLst/>
            <a:ahLst/>
            <a:cxnLst/>
            <a:rect l="l" t="t" r="r" b="b"/>
            <a:pathLst>
              <a:path w="3145154">
                <a:moveTo>
                  <a:pt x="0" y="0"/>
                </a:moveTo>
                <a:lnTo>
                  <a:pt x="3144774" y="0"/>
                </a:lnTo>
              </a:path>
            </a:pathLst>
          </a:custGeom>
          <a:ln w="210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591172" y="2710433"/>
            <a:ext cx="3145155" cy="0"/>
          </a:xfrm>
          <a:custGeom>
            <a:avLst/>
            <a:gdLst/>
            <a:ahLst/>
            <a:cxnLst/>
            <a:rect l="l" t="t" r="r" b="b"/>
            <a:pathLst>
              <a:path w="3145154">
                <a:moveTo>
                  <a:pt x="0" y="0"/>
                </a:moveTo>
                <a:lnTo>
                  <a:pt x="3144774" y="0"/>
                </a:lnTo>
              </a:path>
            </a:pathLst>
          </a:custGeom>
          <a:ln w="287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74839" y="2920745"/>
            <a:ext cx="9144000" cy="857250"/>
          </a:xfrm>
          <a:custGeom>
            <a:avLst/>
            <a:gdLst/>
            <a:ahLst/>
            <a:cxnLst/>
            <a:rect l="l" t="t" r="r" b="b"/>
            <a:pathLst>
              <a:path w="9144000" h="857250">
                <a:moveTo>
                  <a:pt x="0" y="0"/>
                </a:moveTo>
                <a:lnTo>
                  <a:pt x="0" y="857250"/>
                </a:lnTo>
                <a:lnTo>
                  <a:pt x="9144000" y="857250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060589" y="3492245"/>
            <a:ext cx="5138420" cy="285750"/>
          </a:xfrm>
          <a:custGeom>
            <a:avLst/>
            <a:gdLst/>
            <a:ahLst/>
            <a:cxnLst/>
            <a:rect l="l" t="t" r="r" b="b"/>
            <a:pathLst>
              <a:path w="5138420" h="285750">
                <a:moveTo>
                  <a:pt x="0" y="0"/>
                </a:moveTo>
                <a:lnTo>
                  <a:pt x="0" y="285750"/>
                </a:lnTo>
                <a:lnTo>
                  <a:pt x="5138165" y="285750"/>
                </a:lnTo>
                <a:lnTo>
                  <a:pt x="5138165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261948" y="3749040"/>
            <a:ext cx="0" cy="2547620"/>
          </a:xfrm>
          <a:custGeom>
            <a:avLst/>
            <a:gdLst/>
            <a:ahLst/>
            <a:cxnLst/>
            <a:rect l="l" t="t" r="r" b="b"/>
            <a:pathLst>
              <a:path h="2547620">
                <a:moveTo>
                  <a:pt x="0" y="0"/>
                </a:moveTo>
                <a:lnTo>
                  <a:pt x="0" y="254736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201559" y="3749040"/>
            <a:ext cx="60325" cy="0"/>
          </a:xfrm>
          <a:custGeom>
            <a:avLst/>
            <a:gdLst/>
            <a:ahLst/>
            <a:cxnLst/>
            <a:rect l="l" t="t" r="r" b="b"/>
            <a:pathLst>
              <a:path w="60325">
                <a:moveTo>
                  <a:pt x="60198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276997" y="3759708"/>
            <a:ext cx="25400" cy="16510"/>
          </a:xfrm>
          <a:custGeom>
            <a:avLst/>
            <a:gdLst/>
            <a:ahLst/>
            <a:cxnLst/>
            <a:rect l="l" t="t" r="r" b="b"/>
            <a:pathLst>
              <a:path w="25400" h="16510">
                <a:moveTo>
                  <a:pt x="0" y="8000"/>
                </a:moveTo>
                <a:lnTo>
                  <a:pt x="25146" y="8000"/>
                </a:lnTo>
              </a:path>
            </a:pathLst>
          </a:custGeom>
          <a:ln w="1727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276997" y="3759708"/>
            <a:ext cx="25400" cy="16510"/>
          </a:xfrm>
          <a:custGeom>
            <a:avLst/>
            <a:gdLst/>
            <a:ahLst/>
            <a:cxnLst/>
            <a:rect l="l" t="t" r="r" b="b"/>
            <a:pathLst>
              <a:path w="25400" h="16510">
                <a:moveTo>
                  <a:pt x="0" y="16001"/>
                </a:moveTo>
                <a:lnTo>
                  <a:pt x="0" y="0"/>
                </a:lnTo>
                <a:lnTo>
                  <a:pt x="25146" y="0"/>
                </a:lnTo>
                <a:lnTo>
                  <a:pt x="25146" y="16001"/>
                </a:lnTo>
                <a:lnTo>
                  <a:pt x="0" y="16001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158369" y="3759708"/>
            <a:ext cx="25400" cy="16510"/>
          </a:xfrm>
          <a:custGeom>
            <a:avLst/>
            <a:gdLst/>
            <a:ahLst/>
            <a:cxnLst/>
            <a:rect l="l" t="t" r="r" b="b"/>
            <a:pathLst>
              <a:path w="25400" h="16510">
                <a:moveTo>
                  <a:pt x="0" y="8000"/>
                </a:moveTo>
                <a:lnTo>
                  <a:pt x="25146" y="8000"/>
                </a:lnTo>
              </a:path>
            </a:pathLst>
          </a:custGeom>
          <a:ln w="1727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158369" y="3759708"/>
            <a:ext cx="25400" cy="16510"/>
          </a:xfrm>
          <a:custGeom>
            <a:avLst/>
            <a:gdLst/>
            <a:ahLst/>
            <a:cxnLst/>
            <a:rect l="l" t="t" r="r" b="b"/>
            <a:pathLst>
              <a:path w="25400" h="16510">
                <a:moveTo>
                  <a:pt x="0" y="16001"/>
                </a:moveTo>
                <a:lnTo>
                  <a:pt x="0" y="0"/>
                </a:lnTo>
                <a:lnTo>
                  <a:pt x="25146" y="0"/>
                </a:lnTo>
                <a:lnTo>
                  <a:pt x="25146" y="16001"/>
                </a:lnTo>
                <a:lnTo>
                  <a:pt x="0" y="16001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286903" y="3738371"/>
            <a:ext cx="0" cy="10795"/>
          </a:xfrm>
          <a:custGeom>
            <a:avLst/>
            <a:gdLst/>
            <a:ahLst/>
            <a:cxnLst/>
            <a:rect l="l" t="t" r="r" b="b"/>
            <a:pathLst>
              <a:path h="10795">
                <a:moveTo>
                  <a:pt x="0" y="10668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417967" y="3738371"/>
            <a:ext cx="0" cy="10795"/>
          </a:xfrm>
          <a:custGeom>
            <a:avLst/>
            <a:gdLst/>
            <a:ahLst/>
            <a:cxnLst/>
            <a:rect l="l" t="t" r="r" b="b"/>
            <a:pathLst>
              <a:path h="10795">
                <a:moveTo>
                  <a:pt x="0" y="10668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433207" y="3738371"/>
            <a:ext cx="0" cy="10795"/>
          </a:xfrm>
          <a:custGeom>
            <a:avLst/>
            <a:gdLst/>
            <a:ahLst/>
            <a:cxnLst/>
            <a:rect l="l" t="t" r="r" b="b"/>
            <a:pathLst>
              <a:path h="10795">
                <a:moveTo>
                  <a:pt x="0" y="10668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549031" y="3738371"/>
            <a:ext cx="0" cy="10795"/>
          </a:xfrm>
          <a:custGeom>
            <a:avLst/>
            <a:gdLst/>
            <a:ahLst/>
            <a:cxnLst/>
            <a:rect l="l" t="t" r="r" b="b"/>
            <a:pathLst>
              <a:path h="10795">
                <a:moveTo>
                  <a:pt x="0" y="10668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553603" y="3738371"/>
            <a:ext cx="0" cy="10795"/>
          </a:xfrm>
          <a:custGeom>
            <a:avLst/>
            <a:gdLst/>
            <a:ahLst/>
            <a:cxnLst/>
            <a:rect l="l" t="t" r="r" b="b"/>
            <a:pathLst>
              <a:path h="10795">
                <a:moveTo>
                  <a:pt x="0" y="10668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558937" y="3738371"/>
            <a:ext cx="0" cy="10795"/>
          </a:xfrm>
          <a:custGeom>
            <a:avLst/>
            <a:gdLst/>
            <a:ahLst/>
            <a:cxnLst/>
            <a:rect l="l" t="t" r="r" b="b"/>
            <a:pathLst>
              <a:path h="10795">
                <a:moveTo>
                  <a:pt x="0" y="10668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624469" y="3738371"/>
            <a:ext cx="0" cy="10795"/>
          </a:xfrm>
          <a:custGeom>
            <a:avLst/>
            <a:gdLst/>
            <a:ahLst/>
            <a:cxnLst/>
            <a:rect l="l" t="t" r="r" b="b"/>
            <a:pathLst>
              <a:path h="10795">
                <a:moveTo>
                  <a:pt x="0" y="10668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629803" y="3738371"/>
            <a:ext cx="0" cy="10795"/>
          </a:xfrm>
          <a:custGeom>
            <a:avLst/>
            <a:gdLst/>
            <a:ahLst/>
            <a:cxnLst/>
            <a:rect l="l" t="t" r="r" b="b"/>
            <a:pathLst>
              <a:path h="10795">
                <a:moveTo>
                  <a:pt x="0" y="10668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755533" y="3738371"/>
            <a:ext cx="0" cy="10795"/>
          </a:xfrm>
          <a:custGeom>
            <a:avLst/>
            <a:gdLst/>
            <a:ahLst/>
            <a:cxnLst/>
            <a:rect l="l" t="t" r="r" b="b"/>
            <a:pathLst>
              <a:path h="10795">
                <a:moveTo>
                  <a:pt x="0" y="0"/>
                </a:moveTo>
                <a:lnTo>
                  <a:pt x="0" y="1066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896503" y="3738371"/>
            <a:ext cx="0" cy="10795"/>
          </a:xfrm>
          <a:custGeom>
            <a:avLst/>
            <a:gdLst/>
            <a:ahLst/>
            <a:cxnLst/>
            <a:rect l="l" t="t" r="r" b="b"/>
            <a:pathLst>
              <a:path h="10795">
                <a:moveTo>
                  <a:pt x="0" y="10668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952129" y="3738371"/>
            <a:ext cx="0" cy="10795"/>
          </a:xfrm>
          <a:custGeom>
            <a:avLst/>
            <a:gdLst/>
            <a:ahLst/>
            <a:cxnLst/>
            <a:rect l="l" t="t" r="r" b="b"/>
            <a:pathLst>
              <a:path h="10795">
                <a:moveTo>
                  <a:pt x="0" y="10668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067953" y="3738371"/>
            <a:ext cx="0" cy="10795"/>
          </a:xfrm>
          <a:custGeom>
            <a:avLst/>
            <a:gdLst/>
            <a:ahLst/>
            <a:cxnLst/>
            <a:rect l="l" t="t" r="r" b="b"/>
            <a:pathLst>
              <a:path h="10795">
                <a:moveTo>
                  <a:pt x="0" y="10668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097671" y="3738371"/>
            <a:ext cx="0" cy="10795"/>
          </a:xfrm>
          <a:custGeom>
            <a:avLst/>
            <a:gdLst/>
            <a:ahLst/>
            <a:cxnLst/>
            <a:rect l="l" t="t" r="r" b="b"/>
            <a:pathLst>
              <a:path h="10795">
                <a:moveTo>
                  <a:pt x="0" y="10668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249309" y="3738371"/>
            <a:ext cx="0" cy="10795"/>
          </a:xfrm>
          <a:custGeom>
            <a:avLst/>
            <a:gdLst/>
            <a:ahLst/>
            <a:cxnLst/>
            <a:rect l="l" t="t" r="r" b="b"/>
            <a:pathLst>
              <a:path h="10795">
                <a:moveTo>
                  <a:pt x="0" y="10668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329319" y="3738371"/>
            <a:ext cx="0" cy="10795"/>
          </a:xfrm>
          <a:custGeom>
            <a:avLst/>
            <a:gdLst/>
            <a:ahLst/>
            <a:cxnLst/>
            <a:rect l="l" t="t" r="r" b="b"/>
            <a:pathLst>
              <a:path h="10795">
                <a:moveTo>
                  <a:pt x="0" y="10668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516009" y="3738371"/>
            <a:ext cx="0" cy="10795"/>
          </a:xfrm>
          <a:custGeom>
            <a:avLst/>
            <a:gdLst/>
            <a:ahLst/>
            <a:cxnLst/>
            <a:rect l="l" t="t" r="r" b="b"/>
            <a:pathLst>
              <a:path h="10795">
                <a:moveTo>
                  <a:pt x="0" y="10668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807855" y="3738371"/>
            <a:ext cx="0" cy="10795"/>
          </a:xfrm>
          <a:custGeom>
            <a:avLst/>
            <a:gdLst/>
            <a:ahLst/>
            <a:cxnLst/>
            <a:rect l="l" t="t" r="r" b="b"/>
            <a:pathLst>
              <a:path h="10795">
                <a:moveTo>
                  <a:pt x="0" y="10668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938919" y="3738371"/>
            <a:ext cx="0" cy="10795"/>
          </a:xfrm>
          <a:custGeom>
            <a:avLst/>
            <a:gdLst/>
            <a:ahLst/>
            <a:cxnLst/>
            <a:rect l="l" t="t" r="r" b="b"/>
            <a:pathLst>
              <a:path h="10795">
                <a:moveTo>
                  <a:pt x="0" y="10668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004451" y="3738371"/>
            <a:ext cx="0" cy="10795"/>
          </a:xfrm>
          <a:custGeom>
            <a:avLst/>
            <a:gdLst/>
            <a:ahLst/>
            <a:cxnLst/>
            <a:rect l="l" t="t" r="r" b="b"/>
            <a:pathLst>
              <a:path h="10795">
                <a:moveTo>
                  <a:pt x="0" y="10668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123067" y="3738371"/>
            <a:ext cx="0" cy="10795"/>
          </a:xfrm>
          <a:custGeom>
            <a:avLst/>
            <a:gdLst/>
            <a:ahLst/>
            <a:cxnLst/>
            <a:rect l="l" t="t" r="r" b="b"/>
            <a:pathLst>
              <a:path h="10795">
                <a:moveTo>
                  <a:pt x="0" y="10668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190630" y="3738371"/>
            <a:ext cx="0" cy="10795"/>
          </a:xfrm>
          <a:custGeom>
            <a:avLst/>
            <a:gdLst/>
            <a:ahLst/>
            <a:cxnLst/>
            <a:rect l="l" t="t" r="r" b="b"/>
            <a:pathLst>
              <a:path h="10795">
                <a:moveTo>
                  <a:pt x="0" y="10668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087504" y="3738371"/>
            <a:ext cx="0" cy="10795"/>
          </a:xfrm>
          <a:custGeom>
            <a:avLst/>
            <a:gdLst/>
            <a:ahLst/>
            <a:cxnLst/>
            <a:rect l="l" t="t" r="r" b="b"/>
            <a:pathLst>
              <a:path h="10795">
                <a:moveTo>
                  <a:pt x="0" y="10668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267091" y="3754373"/>
            <a:ext cx="4926330" cy="0"/>
          </a:xfrm>
          <a:custGeom>
            <a:avLst/>
            <a:gdLst/>
            <a:ahLst/>
            <a:cxnLst/>
            <a:rect l="l" t="t" r="r" b="b"/>
            <a:pathLst>
              <a:path w="4926330">
                <a:moveTo>
                  <a:pt x="0" y="0"/>
                </a:moveTo>
                <a:lnTo>
                  <a:pt x="492633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6705742" y="2527518"/>
            <a:ext cx="1861185" cy="8502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100" b="1" spc="15" dirty="0">
                <a:latin typeface="Arial"/>
                <a:cs typeface="Arial"/>
              </a:rPr>
              <a:t>P</a:t>
            </a:r>
            <a:r>
              <a:rPr sz="1100" b="1" spc="10" dirty="0">
                <a:latin typeface="Arial"/>
                <a:cs typeface="Arial"/>
              </a:rPr>
              <a:t>e</a:t>
            </a:r>
            <a:r>
              <a:rPr sz="1100" b="1" spc="-5" dirty="0">
                <a:latin typeface="Arial"/>
                <a:cs typeface="Arial"/>
              </a:rPr>
              <a:t>r</a:t>
            </a:r>
            <a:r>
              <a:rPr sz="1100" b="1" dirty="0">
                <a:latin typeface="Arial"/>
                <a:cs typeface="Arial"/>
              </a:rPr>
              <a:t>fi</a:t>
            </a:r>
            <a:r>
              <a:rPr sz="1100" b="1" spc="5" dirty="0">
                <a:latin typeface="Arial"/>
                <a:cs typeface="Arial"/>
              </a:rPr>
              <a:t>l</a:t>
            </a:r>
            <a:r>
              <a:rPr sz="1100" b="1" spc="-5" dirty="0">
                <a:latin typeface="Arial"/>
                <a:cs typeface="Arial"/>
              </a:rPr>
              <a:t> </a:t>
            </a:r>
            <a:r>
              <a:rPr sz="1100" b="1" spc="15" dirty="0">
                <a:latin typeface="Arial"/>
                <a:cs typeface="Arial"/>
              </a:rPr>
              <a:t>d</a:t>
            </a:r>
            <a:r>
              <a:rPr sz="1100" b="1" spc="10" dirty="0">
                <a:latin typeface="Arial"/>
                <a:cs typeface="Arial"/>
              </a:rPr>
              <a:t>e</a:t>
            </a:r>
            <a:r>
              <a:rPr sz="1100" b="1" spc="5" dirty="0">
                <a:latin typeface="Arial"/>
                <a:cs typeface="Arial"/>
              </a:rPr>
              <a:t> </a:t>
            </a:r>
            <a:r>
              <a:rPr sz="1100" b="1" spc="15" dirty="0">
                <a:latin typeface="Arial"/>
                <a:cs typeface="Arial"/>
              </a:rPr>
              <a:t>És</a:t>
            </a:r>
            <a:r>
              <a:rPr sz="1100" b="1" dirty="0">
                <a:latin typeface="Arial"/>
                <a:cs typeface="Arial"/>
              </a:rPr>
              <a:t>t</a:t>
            </a:r>
            <a:r>
              <a:rPr sz="1100" b="1" spc="10" dirty="0">
                <a:latin typeface="Arial"/>
                <a:cs typeface="Arial"/>
              </a:rPr>
              <a:t>e</a:t>
            </a:r>
            <a:r>
              <a:rPr sz="1100" b="1" spc="-5" dirty="0">
                <a:latin typeface="Arial"/>
                <a:cs typeface="Arial"/>
              </a:rPr>
              <a:t>r</a:t>
            </a:r>
            <a:r>
              <a:rPr sz="1100" b="1" spc="15" dirty="0">
                <a:latin typeface="Arial"/>
                <a:cs typeface="Arial"/>
              </a:rPr>
              <a:t>e</a:t>
            </a:r>
            <a:r>
              <a:rPr sz="1100" b="1" spc="10" dirty="0">
                <a:latin typeface="Arial"/>
                <a:cs typeface="Arial"/>
              </a:rPr>
              <a:t>s</a:t>
            </a:r>
            <a:r>
              <a:rPr sz="1100" b="1" spc="5" dirty="0">
                <a:latin typeface="Arial"/>
                <a:cs typeface="Arial"/>
              </a:rPr>
              <a:t> </a:t>
            </a:r>
            <a:r>
              <a:rPr sz="1100" b="1" spc="15" dirty="0">
                <a:latin typeface="Arial"/>
                <a:cs typeface="Arial"/>
              </a:rPr>
              <a:t>Mue</a:t>
            </a:r>
            <a:r>
              <a:rPr sz="1100" b="1" spc="10" dirty="0">
                <a:latin typeface="Arial"/>
                <a:cs typeface="Arial"/>
              </a:rPr>
              <a:t>s</a:t>
            </a:r>
            <a:r>
              <a:rPr sz="1100" b="1" dirty="0">
                <a:latin typeface="Arial"/>
                <a:cs typeface="Arial"/>
              </a:rPr>
              <a:t>t</a:t>
            </a:r>
            <a:r>
              <a:rPr sz="1100" b="1" spc="-5" dirty="0">
                <a:latin typeface="Arial"/>
                <a:cs typeface="Arial"/>
              </a:rPr>
              <a:t>r</a:t>
            </a:r>
            <a:r>
              <a:rPr sz="1100" b="1" spc="10" dirty="0">
                <a:latin typeface="Arial"/>
                <a:cs typeface="Arial"/>
              </a:rPr>
              <a:t>a 1</a:t>
            </a:r>
            <a:endParaRPr sz="1100">
              <a:latin typeface="Arial"/>
              <a:cs typeface="Arial"/>
            </a:endParaRPr>
          </a:p>
          <a:p>
            <a:pPr marL="126364" algn="ctr">
              <a:lnSpc>
                <a:spcPct val="100000"/>
              </a:lnSpc>
              <a:spcBef>
                <a:spcPts val="545"/>
              </a:spcBef>
              <a:tabLst>
                <a:tab pos="750570" algn="l"/>
              </a:tabLst>
            </a:pPr>
            <a:r>
              <a:rPr sz="1100" b="1" spc="10" dirty="0">
                <a:latin typeface="Times New Roman"/>
                <a:cs typeface="Times New Roman"/>
              </a:rPr>
              <a:t>C8	</a:t>
            </a:r>
            <a:r>
              <a:rPr sz="1100" spc="20" dirty="0">
                <a:latin typeface="Times New Roman"/>
                <a:cs typeface="Times New Roman"/>
              </a:rPr>
              <a:t>A</a:t>
            </a:r>
            <a:r>
              <a:rPr sz="1100" spc="-5" dirty="0">
                <a:latin typeface="Times New Roman"/>
                <a:cs typeface="Times New Roman"/>
              </a:rPr>
              <a:t>c</a:t>
            </a:r>
            <a:r>
              <a:rPr sz="1100" spc="5" dirty="0">
                <a:latin typeface="Times New Roman"/>
                <a:cs typeface="Times New Roman"/>
              </a:rPr>
              <a:t>.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15" dirty="0">
                <a:latin typeface="Times New Roman"/>
                <a:cs typeface="Times New Roman"/>
              </a:rPr>
              <a:t>C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15" dirty="0">
                <a:latin typeface="Times New Roman"/>
                <a:cs typeface="Times New Roman"/>
              </a:rPr>
              <a:t>p</a:t>
            </a:r>
            <a:r>
              <a:rPr sz="1100" dirty="0">
                <a:latin typeface="Times New Roman"/>
                <a:cs typeface="Times New Roman"/>
              </a:rPr>
              <a:t>rílico</a:t>
            </a:r>
            <a:endParaRPr sz="1100">
              <a:latin typeface="Times New Roman"/>
              <a:cs typeface="Times New Roman"/>
            </a:endParaRPr>
          </a:p>
          <a:p>
            <a:pPr marL="121920" algn="ctr">
              <a:lnSpc>
                <a:spcPct val="100000"/>
              </a:lnSpc>
              <a:spcBef>
                <a:spcPts val="425"/>
              </a:spcBef>
              <a:tabLst>
                <a:tab pos="783590" algn="l"/>
              </a:tabLst>
            </a:pPr>
            <a:r>
              <a:rPr sz="1100" b="1" spc="15" dirty="0">
                <a:latin typeface="Times New Roman"/>
                <a:cs typeface="Times New Roman"/>
              </a:rPr>
              <a:t>C</a:t>
            </a:r>
            <a:r>
              <a:rPr sz="1100" b="1" spc="20" dirty="0">
                <a:latin typeface="Times New Roman"/>
                <a:cs typeface="Times New Roman"/>
              </a:rPr>
              <a:t>1</a:t>
            </a:r>
            <a:r>
              <a:rPr sz="1100" b="1" spc="10" dirty="0">
                <a:latin typeface="Times New Roman"/>
                <a:cs typeface="Times New Roman"/>
              </a:rPr>
              <a:t>0</a:t>
            </a:r>
            <a:r>
              <a:rPr sz="1100" b="1" dirty="0">
                <a:latin typeface="Times New Roman"/>
                <a:cs typeface="Times New Roman"/>
              </a:rPr>
              <a:t>	</a:t>
            </a:r>
            <a:r>
              <a:rPr sz="1100" spc="20" dirty="0">
                <a:latin typeface="Times New Roman"/>
                <a:cs typeface="Times New Roman"/>
              </a:rPr>
              <a:t>A</a:t>
            </a:r>
            <a:r>
              <a:rPr sz="1100" spc="-5" dirty="0">
                <a:latin typeface="Times New Roman"/>
                <a:cs typeface="Times New Roman"/>
              </a:rPr>
              <a:t>c</a:t>
            </a:r>
            <a:r>
              <a:rPr sz="1100" spc="5" dirty="0">
                <a:latin typeface="Times New Roman"/>
                <a:cs typeface="Times New Roman"/>
              </a:rPr>
              <a:t>.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C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15" dirty="0">
                <a:latin typeface="Times New Roman"/>
                <a:cs typeface="Times New Roman"/>
              </a:rPr>
              <a:t>p</a:t>
            </a:r>
            <a:r>
              <a:rPr sz="1100" dirty="0">
                <a:latin typeface="Times New Roman"/>
                <a:cs typeface="Times New Roman"/>
              </a:rPr>
              <a:t>r</a:t>
            </a:r>
            <a:r>
              <a:rPr sz="1100" spc="-5" dirty="0">
                <a:latin typeface="Times New Roman"/>
                <a:cs typeface="Times New Roman"/>
              </a:rPr>
              <a:t>í</a:t>
            </a:r>
            <a:r>
              <a:rPr sz="1100" spc="20" dirty="0">
                <a:latin typeface="Times New Roman"/>
                <a:cs typeface="Times New Roman"/>
              </a:rPr>
              <a:t>n</a:t>
            </a:r>
            <a:r>
              <a:rPr sz="1100" spc="-5" dirty="0">
                <a:latin typeface="Times New Roman"/>
                <a:cs typeface="Times New Roman"/>
              </a:rPr>
              <a:t>ico</a:t>
            </a:r>
            <a:endParaRPr sz="1100">
              <a:latin typeface="Times New Roman"/>
              <a:cs typeface="Times New Roman"/>
            </a:endParaRPr>
          </a:p>
          <a:p>
            <a:pPr marL="3175" algn="ctr">
              <a:lnSpc>
                <a:spcPct val="100000"/>
              </a:lnSpc>
              <a:spcBef>
                <a:spcPts val="425"/>
              </a:spcBef>
              <a:tabLst>
                <a:tab pos="664210" algn="l"/>
              </a:tabLst>
            </a:pPr>
            <a:r>
              <a:rPr sz="1100" b="1" spc="15" dirty="0">
                <a:latin typeface="Times New Roman"/>
                <a:cs typeface="Times New Roman"/>
              </a:rPr>
              <a:t>C</a:t>
            </a:r>
            <a:r>
              <a:rPr sz="1100" b="1" spc="20" dirty="0">
                <a:latin typeface="Times New Roman"/>
                <a:cs typeface="Times New Roman"/>
              </a:rPr>
              <a:t>1</a:t>
            </a:r>
            <a:r>
              <a:rPr sz="1100" b="1" spc="10" dirty="0">
                <a:latin typeface="Times New Roman"/>
                <a:cs typeface="Times New Roman"/>
              </a:rPr>
              <a:t>2</a:t>
            </a:r>
            <a:r>
              <a:rPr sz="1100" b="1" dirty="0">
                <a:latin typeface="Times New Roman"/>
                <a:cs typeface="Times New Roman"/>
              </a:rPr>
              <a:t>	</a:t>
            </a:r>
            <a:r>
              <a:rPr sz="1100" spc="20" dirty="0">
                <a:latin typeface="Times New Roman"/>
                <a:cs typeface="Times New Roman"/>
              </a:rPr>
              <a:t>A</a:t>
            </a:r>
            <a:r>
              <a:rPr sz="1100" spc="-5" dirty="0">
                <a:latin typeface="Times New Roman"/>
                <a:cs typeface="Times New Roman"/>
              </a:rPr>
              <a:t>c</a:t>
            </a:r>
            <a:r>
              <a:rPr sz="1100" spc="5" dirty="0">
                <a:latin typeface="Times New Roman"/>
                <a:cs typeface="Times New Roman"/>
              </a:rPr>
              <a:t>.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15" dirty="0">
                <a:latin typeface="Times New Roman"/>
                <a:cs typeface="Times New Roman"/>
              </a:rPr>
              <a:t>L</a:t>
            </a:r>
            <a:r>
              <a:rPr sz="1100" spc="-5" dirty="0">
                <a:latin typeface="Times New Roman"/>
                <a:cs typeface="Times New Roman"/>
              </a:rPr>
              <a:t>a</a:t>
            </a:r>
            <a:r>
              <a:rPr sz="1100" spc="15" dirty="0">
                <a:latin typeface="Times New Roman"/>
                <a:cs typeface="Times New Roman"/>
              </a:rPr>
              <a:t>u</a:t>
            </a:r>
            <a:r>
              <a:rPr sz="1100" spc="-5" dirty="0">
                <a:latin typeface="Times New Roman"/>
                <a:cs typeface="Times New Roman"/>
              </a:rPr>
              <a:t>r</a:t>
            </a:r>
            <a:r>
              <a:rPr sz="1100" dirty="0">
                <a:latin typeface="Times New Roman"/>
                <a:cs typeface="Times New Roman"/>
              </a:rPr>
              <a:t>i</a:t>
            </a:r>
            <a:r>
              <a:rPr sz="1100" spc="-5" dirty="0">
                <a:latin typeface="Times New Roman"/>
                <a:cs typeface="Times New Roman"/>
              </a:rPr>
              <a:t>c</a:t>
            </a:r>
            <a:r>
              <a:rPr sz="1100" spc="10" dirty="0">
                <a:latin typeface="Times New Roman"/>
                <a:cs typeface="Times New Roman"/>
              </a:rPr>
              <a:t>o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9067937" y="2724167"/>
            <a:ext cx="278130" cy="168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15" dirty="0">
                <a:latin typeface="Times New Roman"/>
                <a:cs typeface="Times New Roman"/>
              </a:rPr>
              <a:t>0</a:t>
            </a:r>
            <a:r>
              <a:rPr sz="1100" spc="-5" dirty="0">
                <a:latin typeface="Times New Roman"/>
                <a:cs typeface="Times New Roman"/>
              </a:rPr>
              <a:t>,</a:t>
            </a:r>
            <a:r>
              <a:rPr sz="1100" spc="20" dirty="0">
                <a:latin typeface="Times New Roman"/>
                <a:cs typeface="Times New Roman"/>
              </a:rPr>
              <a:t>0</a:t>
            </a:r>
            <a:r>
              <a:rPr sz="1100" spc="10" dirty="0">
                <a:latin typeface="Times New Roman"/>
                <a:cs typeface="Times New Roman"/>
              </a:rPr>
              <a:t>0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2682373" y="3064381"/>
            <a:ext cx="3556000" cy="294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39395" indent="-226695">
              <a:lnSpc>
                <a:spcPct val="100000"/>
              </a:lnSpc>
              <a:buClr>
                <a:srgbClr val="0070C0"/>
              </a:buClr>
              <a:buFont typeface="Arial"/>
              <a:buChar char="•"/>
              <a:tabLst>
                <a:tab pos="240029" algn="l"/>
              </a:tabLst>
            </a:pPr>
            <a:r>
              <a:rPr sz="2000" spc="-15" dirty="0">
                <a:solidFill>
                  <a:srgbClr val="0070C0"/>
                </a:solidFill>
                <a:latin typeface="Calibri"/>
                <a:cs typeface="Calibri"/>
              </a:rPr>
              <a:t>Tiempo</a:t>
            </a:r>
            <a:r>
              <a:rPr sz="2000" spc="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0070C0"/>
                </a:solidFill>
                <a:latin typeface="Calibri"/>
                <a:cs typeface="Calibri"/>
              </a:rPr>
              <a:t>d</a:t>
            </a:r>
            <a:r>
              <a:rPr sz="2000" spc="-10" dirty="0">
                <a:solidFill>
                  <a:srgbClr val="0070C0"/>
                </a:solidFill>
                <a:latin typeface="Calibri"/>
                <a:cs typeface="Calibri"/>
              </a:rPr>
              <a:t>e</a:t>
            </a:r>
            <a:r>
              <a:rPr sz="2000" spc="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70C0"/>
                </a:solidFill>
                <a:latin typeface="Calibri"/>
                <a:cs typeface="Calibri"/>
              </a:rPr>
              <a:t>análisis</a:t>
            </a:r>
            <a:r>
              <a:rPr sz="2000" spc="1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0070C0"/>
                </a:solidFill>
                <a:latin typeface="Calibri"/>
                <a:cs typeface="Calibri"/>
              </a:rPr>
              <a:t>la</a:t>
            </a:r>
            <a:r>
              <a:rPr sz="2000" spc="-40" dirty="0">
                <a:solidFill>
                  <a:srgbClr val="0070C0"/>
                </a:solidFill>
                <a:latin typeface="Calibri"/>
                <a:cs typeface="Calibri"/>
              </a:rPr>
              <a:t>r</a:t>
            </a:r>
            <a:r>
              <a:rPr sz="2000" spc="-25" dirty="0">
                <a:solidFill>
                  <a:srgbClr val="0070C0"/>
                </a:solidFill>
                <a:latin typeface="Calibri"/>
                <a:cs typeface="Calibri"/>
              </a:rPr>
              <a:t>g</a:t>
            </a:r>
            <a:r>
              <a:rPr sz="2000" spc="-15" dirty="0">
                <a:solidFill>
                  <a:srgbClr val="0070C0"/>
                </a:solidFill>
                <a:latin typeface="Calibri"/>
                <a:cs typeface="Calibri"/>
              </a:rPr>
              <a:t>o</a:t>
            </a:r>
            <a:r>
              <a:rPr sz="2000" spc="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70C0"/>
                </a:solidFill>
                <a:latin typeface="Calibri"/>
                <a:cs typeface="Calibri"/>
              </a:rPr>
              <a:t>(1/2</a:t>
            </a:r>
            <a:r>
              <a:rPr sz="2000" spc="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0070C0"/>
                </a:solidFill>
                <a:latin typeface="Calibri"/>
                <a:cs typeface="Calibri"/>
              </a:rPr>
              <a:t>h.)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4216637" y="3744257"/>
            <a:ext cx="68580" cy="25844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00" i="1" spc="20" dirty="0">
                <a:latin typeface="Arial"/>
                <a:cs typeface="Arial"/>
              </a:rPr>
              <a:t>C</a:t>
            </a:r>
            <a:r>
              <a:rPr sz="300" i="1" spc="-10" dirty="0">
                <a:latin typeface="Arial"/>
                <a:cs typeface="Arial"/>
              </a:rPr>
              <a:t>2</a:t>
            </a:r>
            <a:r>
              <a:rPr sz="300" i="1" dirty="0">
                <a:latin typeface="Arial"/>
                <a:cs typeface="Arial"/>
              </a:rPr>
              <a:t>2</a:t>
            </a:r>
            <a:r>
              <a:rPr sz="300" i="1" spc="-10" dirty="0">
                <a:latin typeface="Arial"/>
                <a:cs typeface="Arial"/>
              </a:rPr>
              <a:t> </a:t>
            </a:r>
            <a:r>
              <a:rPr sz="300" i="1" spc="20" dirty="0">
                <a:latin typeface="Arial"/>
                <a:cs typeface="Arial"/>
              </a:rPr>
              <a:t>(</a:t>
            </a:r>
            <a:r>
              <a:rPr sz="300" i="1" spc="-10" dirty="0">
                <a:latin typeface="Arial"/>
                <a:cs typeface="Arial"/>
              </a:rPr>
              <a:t>20</a:t>
            </a:r>
            <a:r>
              <a:rPr sz="300" i="1" spc="-5" dirty="0">
                <a:latin typeface="Arial"/>
                <a:cs typeface="Arial"/>
              </a:rPr>
              <a:t>.1</a:t>
            </a:r>
            <a:r>
              <a:rPr sz="300" i="1" spc="-10" dirty="0">
                <a:latin typeface="Arial"/>
                <a:cs typeface="Arial"/>
              </a:rPr>
              <a:t>25</a:t>
            </a:r>
            <a:r>
              <a:rPr sz="300" i="1" dirty="0">
                <a:latin typeface="Arial"/>
                <a:cs typeface="Arial"/>
              </a:rPr>
              <a:t>)</a:t>
            </a:r>
            <a:endParaRPr sz="300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 rot="19860000">
            <a:off x="1260504" y="3687073"/>
            <a:ext cx="61555" cy="44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0"/>
              </a:lnSpc>
            </a:pPr>
            <a:r>
              <a:rPr sz="300" spc="-15" dirty="0">
                <a:latin typeface="Arial"/>
                <a:cs typeface="Arial"/>
              </a:rPr>
              <a:t>II+</a:t>
            </a:r>
            <a:endParaRPr sz="300">
              <a:latin typeface="Arial"/>
              <a:cs typeface="Arial"/>
            </a:endParaRPr>
          </a:p>
        </p:txBody>
      </p:sp>
      <p:sp>
        <p:nvSpPr>
          <p:cNvPr id="53" name="object 53"/>
          <p:cNvSpPr txBox="1"/>
          <p:nvPr/>
        </p:nvSpPr>
        <p:spPr>
          <a:xfrm rot="19860000">
            <a:off x="1396047" y="3684506"/>
            <a:ext cx="88340" cy="412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25"/>
              </a:lnSpc>
            </a:pPr>
            <a:r>
              <a:rPr sz="450" spc="-202" baseline="9259" dirty="0">
                <a:latin typeface="Arial"/>
                <a:cs typeface="Arial"/>
              </a:rPr>
              <a:t>G</a:t>
            </a:r>
            <a:r>
              <a:rPr sz="300" spc="-20" dirty="0">
                <a:latin typeface="Arial"/>
                <a:cs typeface="Arial"/>
              </a:rPr>
              <a:t>I</a:t>
            </a:r>
            <a:r>
              <a:rPr sz="300" spc="-80" dirty="0">
                <a:latin typeface="Arial"/>
                <a:cs typeface="Arial"/>
              </a:rPr>
              <a:t>I</a:t>
            </a:r>
            <a:r>
              <a:rPr sz="450" spc="-240" baseline="9259" dirty="0">
                <a:latin typeface="Arial"/>
                <a:cs typeface="Arial"/>
              </a:rPr>
              <a:t>R</a:t>
            </a:r>
            <a:r>
              <a:rPr sz="300" spc="-10" dirty="0">
                <a:latin typeface="Arial"/>
                <a:cs typeface="Arial"/>
              </a:rPr>
              <a:t>-</a:t>
            </a:r>
            <a:r>
              <a:rPr sz="300" spc="-5" dirty="0">
                <a:latin typeface="Arial"/>
                <a:cs typeface="Arial"/>
              </a:rPr>
              <a:t> </a:t>
            </a:r>
            <a:r>
              <a:rPr sz="450" spc="-22" baseline="9259" dirty="0">
                <a:latin typeface="Arial"/>
                <a:cs typeface="Arial"/>
              </a:rPr>
              <a:t>+</a:t>
            </a:r>
            <a:endParaRPr sz="450" baseline="9259">
              <a:latin typeface="Arial"/>
              <a:cs typeface="Arial"/>
            </a:endParaRPr>
          </a:p>
        </p:txBody>
      </p:sp>
      <p:sp>
        <p:nvSpPr>
          <p:cNvPr id="54" name="object 54"/>
          <p:cNvSpPr txBox="1"/>
          <p:nvPr/>
        </p:nvSpPr>
        <p:spPr>
          <a:xfrm rot="19860000">
            <a:off x="1525853" y="3682225"/>
            <a:ext cx="88940" cy="42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5"/>
              </a:lnSpc>
            </a:pPr>
            <a:r>
              <a:rPr sz="450" spc="-390" baseline="9259" dirty="0">
                <a:latin typeface="Arial"/>
                <a:cs typeface="Arial"/>
              </a:rPr>
              <a:t>W</a:t>
            </a:r>
            <a:r>
              <a:rPr sz="300" spc="-60" dirty="0">
                <a:latin typeface="Arial"/>
                <a:cs typeface="Arial"/>
              </a:rPr>
              <a:t>I</a:t>
            </a:r>
            <a:r>
              <a:rPr sz="300" spc="-195" dirty="0">
                <a:latin typeface="Arial"/>
                <a:cs typeface="Arial"/>
              </a:rPr>
              <a:t>G</a:t>
            </a:r>
            <a:r>
              <a:rPr sz="300" spc="-10" dirty="0">
                <a:latin typeface="Arial"/>
                <a:cs typeface="Arial"/>
              </a:rPr>
              <a:t>I</a:t>
            </a:r>
            <a:r>
              <a:rPr sz="300" spc="-114" dirty="0">
                <a:latin typeface="Arial"/>
                <a:cs typeface="Arial"/>
              </a:rPr>
              <a:t>+</a:t>
            </a:r>
            <a:r>
              <a:rPr sz="300" spc="-215" dirty="0">
                <a:latin typeface="Arial"/>
                <a:cs typeface="Arial"/>
              </a:rPr>
              <a:t>R</a:t>
            </a:r>
            <a:r>
              <a:rPr sz="450" spc="-15" baseline="9259" dirty="0">
                <a:latin typeface="Arial"/>
                <a:cs typeface="Arial"/>
              </a:rPr>
              <a:t>I</a:t>
            </a:r>
            <a:r>
              <a:rPr sz="450" spc="-22" baseline="9259" dirty="0">
                <a:latin typeface="Arial"/>
                <a:cs typeface="Arial"/>
              </a:rPr>
              <a:t>:</a:t>
            </a:r>
            <a:r>
              <a:rPr sz="450" spc="-165" baseline="9259" dirty="0">
                <a:latin typeface="Arial"/>
                <a:cs typeface="Arial"/>
              </a:rPr>
              <a:t>4</a:t>
            </a:r>
            <a:r>
              <a:rPr sz="300" spc="-10" dirty="0">
                <a:latin typeface="Arial"/>
                <a:cs typeface="Arial"/>
              </a:rPr>
              <a:t>-</a:t>
            </a:r>
            <a:endParaRPr sz="300">
              <a:latin typeface="Arial"/>
              <a:cs typeface="Arial"/>
            </a:endParaRPr>
          </a:p>
        </p:txBody>
      </p:sp>
      <p:sp>
        <p:nvSpPr>
          <p:cNvPr id="55" name="object 55"/>
          <p:cNvSpPr txBox="1"/>
          <p:nvPr/>
        </p:nvSpPr>
        <p:spPr>
          <a:xfrm rot="19860000">
            <a:off x="1600677" y="3679056"/>
            <a:ext cx="92337" cy="43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45"/>
              </a:lnSpc>
            </a:pPr>
            <a:r>
              <a:rPr sz="300" spc="-60" dirty="0">
                <a:latin typeface="Arial"/>
                <a:cs typeface="Arial"/>
              </a:rPr>
              <a:t>I</a:t>
            </a:r>
            <a:r>
              <a:rPr sz="300" spc="-195" dirty="0">
                <a:latin typeface="Arial"/>
                <a:cs typeface="Arial"/>
              </a:rPr>
              <a:t>G</a:t>
            </a:r>
            <a:r>
              <a:rPr sz="300" spc="-15" dirty="0">
                <a:latin typeface="Arial"/>
                <a:cs typeface="Arial"/>
              </a:rPr>
              <a:t>I</a:t>
            </a:r>
            <a:r>
              <a:rPr sz="300" spc="-35" dirty="0">
                <a:latin typeface="Arial"/>
                <a:cs typeface="Arial"/>
              </a:rPr>
              <a:t>-</a:t>
            </a:r>
            <a:r>
              <a:rPr sz="300" spc="-20" dirty="0">
                <a:latin typeface="Arial"/>
                <a:cs typeface="Arial"/>
              </a:rPr>
              <a:t>R</a:t>
            </a:r>
            <a:r>
              <a:rPr sz="300" spc="-55" dirty="0">
                <a:latin typeface="Arial"/>
                <a:cs typeface="Arial"/>
              </a:rPr>
              <a:t> </a:t>
            </a:r>
            <a:r>
              <a:rPr sz="300" spc="-15" dirty="0">
                <a:latin typeface="Arial"/>
                <a:cs typeface="Arial"/>
              </a:rPr>
              <a:t>+</a:t>
            </a:r>
            <a:endParaRPr sz="300">
              <a:latin typeface="Arial"/>
              <a:cs typeface="Arial"/>
            </a:endParaRPr>
          </a:p>
        </p:txBody>
      </p:sp>
      <p:sp>
        <p:nvSpPr>
          <p:cNvPr id="56" name="object 56"/>
          <p:cNvSpPr txBox="1"/>
          <p:nvPr/>
        </p:nvSpPr>
        <p:spPr>
          <a:xfrm rot="19860000">
            <a:off x="1729919" y="3679961"/>
            <a:ext cx="82603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00" spc="-240" dirty="0">
                <a:latin typeface="Arial"/>
                <a:cs typeface="Arial"/>
              </a:rPr>
              <a:t>G</a:t>
            </a:r>
            <a:r>
              <a:rPr sz="300" spc="-20" dirty="0">
                <a:latin typeface="Arial"/>
                <a:cs typeface="Arial"/>
              </a:rPr>
              <a:t>I</a:t>
            </a:r>
            <a:r>
              <a:rPr sz="300" spc="-15" dirty="0">
                <a:latin typeface="Arial"/>
                <a:cs typeface="Arial"/>
              </a:rPr>
              <a:t>I</a:t>
            </a:r>
            <a:r>
              <a:rPr sz="300" spc="-140" dirty="0">
                <a:latin typeface="Arial"/>
                <a:cs typeface="Arial"/>
              </a:rPr>
              <a:t>+</a:t>
            </a:r>
            <a:r>
              <a:rPr sz="300" spc="-20" dirty="0">
                <a:latin typeface="Arial"/>
                <a:cs typeface="Arial"/>
              </a:rPr>
              <a:t>R</a:t>
            </a:r>
            <a:r>
              <a:rPr sz="300" spc="-50" dirty="0">
                <a:latin typeface="Arial"/>
                <a:cs typeface="Arial"/>
              </a:rPr>
              <a:t> </a:t>
            </a:r>
            <a:r>
              <a:rPr sz="300" spc="-10" dirty="0">
                <a:latin typeface="Arial"/>
                <a:cs typeface="Arial"/>
              </a:rPr>
              <a:t>-</a:t>
            </a:r>
            <a:endParaRPr sz="300">
              <a:latin typeface="Arial"/>
              <a:cs typeface="Arial"/>
            </a:endParaRPr>
          </a:p>
        </p:txBody>
      </p:sp>
      <p:sp>
        <p:nvSpPr>
          <p:cNvPr id="57" name="object 57"/>
          <p:cNvSpPr txBox="1"/>
          <p:nvPr/>
        </p:nvSpPr>
        <p:spPr>
          <a:xfrm rot="19860000">
            <a:off x="1869067" y="3688895"/>
            <a:ext cx="55883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00" spc="-15" dirty="0">
                <a:latin typeface="Arial"/>
                <a:cs typeface="Arial"/>
              </a:rPr>
              <a:t>II</a:t>
            </a:r>
            <a:r>
              <a:rPr sz="300" spc="-10" dirty="0">
                <a:latin typeface="Arial"/>
                <a:cs typeface="Arial"/>
              </a:rPr>
              <a:t>-</a:t>
            </a:r>
            <a:endParaRPr sz="300">
              <a:latin typeface="Arial"/>
              <a:cs typeface="Arial"/>
            </a:endParaRPr>
          </a:p>
        </p:txBody>
      </p:sp>
      <p:sp>
        <p:nvSpPr>
          <p:cNvPr id="58" name="object 58"/>
          <p:cNvSpPr txBox="1"/>
          <p:nvPr/>
        </p:nvSpPr>
        <p:spPr>
          <a:xfrm rot="19860000">
            <a:off x="1927051" y="3677685"/>
            <a:ext cx="89634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00" spc="-45" dirty="0">
                <a:latin typeface="Arial"/>
                <a:cs typeface="Arial"/>
              </a:rPr>
              <a:t>G</a:t>
            </a:r>
            <a:r>
              <a:rPr sz="300" spc="15" dirty="0">
                <a:latin typeface="Arial"/>
                <a:cs typeface="Arial"/>
              </a:rPr>
              <a:t>R</a:t>
            </a:r>
            <a:r>
              <a:rPr sz="300" spc="-15" dirty="0">
                <a:latin typeface="Arial"/>
                <a:cs typeface="Arial"/>
              </a:rPr>
              <a:t>+</a:t>
            </a:r>
            <a:endParaRPr sz="300">
              <a:latin typeface="Arial"/>
              <a:cs typeface="Arial"/>
            </a:endParaRPr>
          </a:p>
        </p:txBody>
      </p:sp>
      <p:sp>
        <p:nvSpPr>
          <p:cNvPr id="59" name="object 59"/>
          <p:cNvSpPr txBox="1"/>
          <p:nvPr/>
        </p:nvSpPr>
        <p:spPr>
          <a:xfrm rot="19860000">
            <a:off x="2042771" y="3678230"/>
            <a:ext cx="116151" cy="38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300" spc="-50" dirty="0">
                <a:latin typeface="Arial"/>
                <a:cs typeface="Arial"/>
              </a:rPr>
              <a:t>G</a:t>
            </a:r>
            <a:r>
              <a:rPr sz="300" spc="-220" dirty="0">
                <a:latin typeface="Arial"/>
                <a:cs typeface="Arial"/>
              </a:rPr>
              <a:t>R</a:t>
            </a:r>
            <a:r>
              <a:rPr sz="450" spc="-75" baseline="-18518" dirty="0">
                <a:latin typeface="Arial"/>
                <a:cs typeface="Arial"/>
              </a:rPr>
              <a:t>G</a:t>
            </a:r>
            <a:r>
              <a:rPr sz="450" spc="-277" baseline="-18518" dirty="0">
                <a:latin typeface="Arial"/>
                <a:cs typeface="Arial"/>
              </a:rPr>
              <a:t>R</a:t>
            </a:r>
            <a:r>
              <a:rPr sz="300" spc="-10" dirty="0">
                <a:latin typeface="Arial"/>
                <a:cs typeface="Arial"/>
              </a:rPr>
              <a:t>-</a:t>
            </a:r>
            <a:r>
              <a:rPr sz="300" spc="20" dirty="0">
                <a:latin typeface="Arial"/>
                <a:cs typeface="Arial"/>
              </a:rPr>
              <a:t> </a:t>
            </a:r>
            <a:r>
              <a:rPr sz="450" spc="-22" baseline="-18518" dirty="0">
                <a:latin typeface="Arial"/>
                <a:cs typeface="Arial"/>
              </a:rPr>
              <a:t>+</a:t>
            </a:r>
            <a:endParaRPr sz="450" baseline="-18518">
              <a:latin typeface="Arial"/>
              <a:cs typeface="Arial"/>
            </a:endParaRPr>
          </a:p>
        </p:txBody>
      </p:sp>
      <p:sp>
        <p:nvSpPr>
          <p:cNvPr id="60" name="object 60"/>
          <p:cNvSpPr txBox="1"/>
          <p:nvPr/>
        </p:nvSpPr>
        <p:spPr>
          <a:xfrm rot="19860000">
            <a:off x="2224140" y="3679824"/>
            <a:ext cx="82072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00" spc="-45" dirty="0">
                <a:latin typeface="Arial"/>
                <a:cs typeface="Arial"/>
              </a:rPr>
              <a:t>G</a:t>
            </a:r>
            <a:r>
              <a:rPr sz="300" spc="15" dirty="0">
                <a:latin typeface="Arial"/>
                <a:cs typeface="Arial"/>
              </a:rPr>
              <a:t>R</a:t>
            </a:r>
            <a:r>
              <a:rPr sz="300" spc="-10" dirty="0">
                <a:latin typeface="Arial"/>
                <a:cs typeface="Arial"/>
              </a:rPr>
              <a:t>-</a:t>
            </a:r>
            <a:endParaRPr sz="300">
              <a:latin typeface="Arial"/>
              <a:cs typeface="Arial"/>
            </a:endParaRPr>
          </a:p>
        </p:txBody>
      </p:sp>
      <p:sp>
        <p:nvSpPr>
          <p:cNvPr id="61" name="object 61"/>
          <p:cNvSpPr txBox="1"/>
          <p:nvPr/>
        </p:nvSpPr>
        <p:spPr>
          <a:xfrm rot="19860000">
            <a:off x="2304389" y="3678385"/>
            <a:ext cx="89634" cy="44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0"/>
              </a:lnSpc>
            </a:pPr>
            <a:r>
              <a:rPr sz="300" spc="-40" dirty="0">
                <a:latin typeface="Arial"/>
                <a:cs typeface="Arial"/>
              </a:rPr>
              <a:t>G</a:t>
            </a:r>
            <a:r>
              <a:rPr sz="300" spc="10" dirty="0">
                <a:latin typeface="Arial"/>
                <a:cs typeface="Arial"/>
              </a:rPr>
              <a:t>R</a:t>
            </a:r>
            <a:r>
              <a:rPr sz="300" spc="-15" dirty="0">
                <a:latin typeface="Arial"/>
                <a:cs typeface="Arial"/>
              </a:rPr>
              <a:t>+</a:t>
            </a:r>
            <a:endParaRPr sz="300">
              <a:latin typeface="Arial"/>
              <a:cs typeface="Arial"/>
            </a:endParaRPr>
          </a:p>
        </p:txBody>
      </p:sp>
      <p:sp>
        <p:nvSpPr>
          <p:cNvPr id="62" name="object 62"/>
          <p:cNvSpPr txBox="1"/>
          <p:nvPr/>
        </p:nvSpPr>
        <p:spPr>
          <a:xfrm rot="19860000">
            <a:off x="2490840" y="3679825"/>
            <a:ext cx="82072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00" spc="-45" dirty="0">
                <a:latin typeface="Arial"/>
                <a:cs typeface="Arial"/>
              </a:rPr>
              <a:t>G</a:t>
            </a:r>
            <a:r>
              <a:rPr sz="300" spc="15" dirty="0">
                <a:latin typeface="Arial"/>
                <a:cs typeface="Arial"/>
              </a:rPr>
              <a:t>R</a:t>
            </a:r>
            <a:r>
              <a:rPr sz="300" spc="-10" dirty="0">
                <a:latin typeface="Arial"/>
                <a:cs typeface="Arial"/>
              </a:rPr>
              <a:t>-</a:t>
            </a:r>
            <a:endParaRPr sz="300">
              <a:latin typeface="Arial"/>
              <a:cs typeface="Arial"/>
            </a:endParaRPr>
          </a:p>
        </p:txBody>
      </p:sp>
      <p:sp>
        <p:nvSpPr>
          <p:cNvPr id="63" name="object 63"/>
          <p:cNvSpPr txBox="1"/>
          <p:nvPr/>
        </p:nvSpPr>
        <p:spPr>
          <a:xfrm rot="19860000">
            <a:off x="2782925" y="3678385"/>
            <a:ext cx="89634" cy="44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0"/>
              </a:lnSpc>
            </a:pPr>
            <a:r>
              <a:rPr sz="300" spc="-40" dirty="0">
                <a:latin typeface="Arial"/>
                <a:cs typeface="Arial"/>
              </a:rPr>
              <a:t>G</a:t>
            </a:r>
            <a:r>
              <a:rPr sz="300" spc="10" dirty="0">
                <a:latin typeface="Arial"/>
                <a:cs typeface="Arial"/>
              </a:rPr>
              <a:t>R</a:t>
            </a:r>
            <a:r>
              <a:rPr sz="300" spc="-15" dirty="0">
                <a:latin typeface="Arial"/>
                <a:cs typeface="Arial"/>
              </a:rPr>
              <a:t>+</a:t>
            </a:r>
            <a:endParaRPr sz="300">
              <a:latin typeface="Arial"/>
              <a:cs typeface="Arial"/>
            </a:endParaRPr>
          </a:p>
        </p:txBody>
      </p:sp>
      <p:sp>
        <p:nvSpPr>
          <p:cNvPr id="64" name="object 64"/>
          <p:cNvSpPr txBox="1"/>
          <p:nvPr/>
        </p:nvSpPr>
        <p:spPr>
          <a:xfrm rot="19860000">
            <a:off x="2913750" y="3679825"/>
            <a:ext cx="82072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00" spc="-45" dirty="0">
                <a:latin typeface="Arial"/>
                <a:cs typeface="Arial"/>
              </a:rPr>
              <a:t>G</a:t>
            </a:r>
            <a:r>
              <a:rPr sz="300" spc="15" dirty="0">
                <a:latin typeface="Arial"/>
                <a:cs typeface="Arial"/>
              </a:rPr>
              <a:t>R</a:t>
            </a:r>
            <a:r>
              <a:rPr sz="300" spc="-10" dirty="0">
                <a:latin typeface="Arial"/>
                <a:cs typeface="Arial"/>
              </a:rPr>
              <a:t>-</a:t>
            </a:r>
            <a:endParaRPr sz="300">
              <a:latin typeface="Arial"/>
              <a:cs typeface="Arial"/>
            </a:endParaRPr>
          </a:p>
        </p:txBody>
      </p:sp>
      <p:sp>
        <p:nvSpPr>
          <p:cNvPr id="65" name="object 65"/>
          <p:cNvSpPr txBox="1"/>
          <p:nvPr/>
        </p:nvSpPr>
        <p:spPr>
          <a:xfrm rot="19860000">
            <a:off x="2978153" y="3686583"/>
            <a:ext cx="61989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00" spc="-15" dirty="0">
                <a:latin typeface="Arial"/>
                <a:cs typeface="Arial"/>
              </a:rPr>
              <a:t>II+</a:t>
            </a:r>
            <a:endParaRPr sz="300">
              <a:latin typeface="Arial"/>
              <a:cs typeface="Arial"/>
            </a:endParaRPr>
          </a:p>
        </p:txBody>
      </p:sp>
      <p:sp>
        <p:nvSpPr>
          <p:cNvPr id="66" name="object 66"/>
          <p:cNvSpPr txBox="1"/>
          <p:nvPr/>
        </p:nvSpPr>
        <p:spPr>
          <a:xfrm rot="19860000">
            <a:off x="4095633" y="3688898"/>
            <a:ext cx="55883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00" spc="-15" dirty="0">
                <a:latin typeface="Arial"/>
                <a:cs typeface="Arial"/>
              </a:rPr>
              <a:t>II</a:t>
            </a:r>
            <a:r>
              <a:rPr sz="300" spc="-10" dirty="0">
                <a:latin typeface="Arial"/>
                <a:cs typeface="Arial"/>
              </a:rPr>
              <a:t>-</a:t>
            </a:r>
            <a:endParaRPr sz="300">
              <a:latin typeface="Arial"/>
              <a:cs typeface="Arial"/>
            </a:endParaRPr>
          </a:p>
        </p:txBody>
      </p:sp>
      <p:sp>
        <p:nvSpPr>
          <p:cNvPr id="67" name="object 67"/>
          <p:cNvSpPr txBox="1"/>
          <p:nvPr/>
        </p:nvSpPr>
        <p:spPr>
          <a:xfrm rot="19860000">
            <a:off x="5165521" y="3677924"/>
            <a:ext cx="88538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00" spc="-10" dirty="0">
                <a:latin typeface="Arial"/>
                <a:cs typeface="Arial"/>
              </a:rPr>
              <a:t>WI</a:t>
            </a:r>
            <a:r>
              <a:rPr sz="300" spc="-20" dirty="0">
                <a:latin typeface="Arial"/>
                <a:cs typeface="Arial"/>
              </a:rPr>
              <a:t>:</a:t>
            </a:r>
            <a:r>
              <a:rPr sz="300" spc="-15" dirty="0">
                <a:latin typeface="Arial"/>
                <a:cs typeface="Arial"/>
              </a:rPr>
              <a:t>8</a:t>
            </a:r>
            <a:endParaRPr sz="300">
              <a:latin typeface="Arial"/>
              <a:cs typeface="Arial"/>
            </a:endParaRPr>
          </a:p>
        </p:txBody>
      </p:sp>
      <p:sp>
        <p:nvSpPr>
          <p:cNvPr id="68" name="object 68"/>
          <p:cNvSpPr txBox="1"/>
          <p:nvPr/>
        </p:nvSpPr>
        <p:spPr>
          <a:xfrm rot="19860000">
            <a:off x="6061105" y="3687076"/>
            <a:ext cx="61555" cy="44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0"/>
              </a:lnSpc>
            </a:pPr>
            <a:r>
              <a:rPr sz="300" spc="-15" dirty="0">
                <a:latin typeface="Arial"/>
                <a:cs typeface="Arial"/>
              </a:rPr>
              <a:t>II+</a:t>
            </a:r>
            <a:endParaRPr sz="300">
              <a:latin typeface="Arial"/>
              <a:cs typeface="Arial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9067924" y="2945913"/>
            <a:ext cx="278130" cy="168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15" dirty="0">
                <a:latin typeface="Times New Roman"/>
                <a:cs typeface="Times New Roman"/>
              </a:rPr>
              <a:t>0</a:t>
            </a:r>
            <a:r>
              <a:rPr sz="1100" spc="-5" dirty="0">
                <a:latin typeface="Times New Roman"/>
                <a:cs typeface="Times New Roman"/>
              </a:rPr>
              <a:t>,</a:t>
            </a:r>
            <a:r>
              <a:rPr sz="1100" spc="20" dirty="0">
                <a:latin typeface="Times New Roman"/>
                <a:cs typeface="Times New Roman"/>
              </a:rPr>
              <a:t>0</a:t>
            </a:r>
            <a:r>
              <a:rPr sz="1100" spc="10" dirty="0">
                <a:latin typeface="Times New Roman"/>
                <a:cs typeface="Times New Roman"/>
              </a:rPr>
              <a:t>0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9067924" y="3167658"/>
            <a:ext cx="278130" cy="168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15" dirty="0">
                <a:latin typeface="Times New Roman"/>
                <a:cs typeface="Times New Roman"/>
              </a:rPr>
              <a:t>0</a:t>
            </a:r>
            <a:r>
              <a:rPr sz="1100" spc="-5" dirty="0">
                <a:latin typeface="Times New Roman"/>
                <a:cs typeface="Times New Roman"/>
              </a:rPr>
              <a:t>,</a:t>
            </a:r>
            <a:r>
              <a:rPr sz="1100" spc="20" dirty="0">
                <a:latin typeface="Times New Roman"/>
                <a:cs typeface="Times New Roman"/>
              </a:rPr>
              <a:t>0</a:t>
            </a:r>
            <a:r>
              <a:rPr sz="1100" spc="10" dirty="0">
                <a:latin typeface="Times New Roman"/>
                <a:cs typeface="Times New Roman"/>
              </a:rPr>
              <a:t>0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6953383" y="3427503"/>
            <a:ext cx="274320" cy="168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spc="15" dirty="0">
                <a:latin typeface="Times New Roman"/>
                <a:cs typeface="Times New Roman"/>
              </a:rPr>
              <a:t>C</a:t>
            </a:r>
            <a:r>
              <a:rPr sz="1100" b="1" spc="20" dirty="0">
                <a:latin typeface="Times New Roman"/>
                <a:cs typeface="Times New Roman"/>
              </a:rPr>
              <a:t>1</a:t>
            </a:r>
            <a:r>
              <a:rPr sz="1100" b="1" spc="10" dirty="0">
                <a:latin typeface="Times New Roman"/>
                <a:cs typeface="Times New Roman"/>
              </a:rPr>
              <a:t>4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7614797" y="3389404"/>
            <a:ext cx="784225" cy="168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20" dirty="0">
                <a:latin typeface="Times New Roman"/>
                <a:cs typeface="Times New Roman"/>
              </a:rPr>
              <a:t>Á</a:t>
            </a:r>
            <a:r>
              <a:rPr sz="1100" spc="-5" dirty="0">
                <a:latin typeface="Times New Roman"/>
                <a:cs typeface="Times New Roman"/>
              </a:rPr>
              <a:t>c</a:t>
            </a:r>
            <a:r>
              <a:rPr sz="1100" spc="5" dirty="0">
                <a:latin typeface="Times New Roman"/>
                <a:cs typeface="Times New Roman"/>
              </a:rPr>
              <a:t>.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Mir</a:t>
            </a:r>
            <a:r>
              <a:rPr sz="1100" spc="-5" dirty="0">
                <a:latin typeface="Times New Roman"/>
                <a:cs typeface="Times New Roman"/>
              </a:rPr>
              <a:t>ís</a:t>
            </a:r>
            <a:r>
              <a:rPr sz="1100" dirty="0">
                <a:latin typeface="Times New Roman"/>
                <a:cs typeface="Times New Roman"/>
              </a:rPr>
              <a:t>t</a:t>
            </a:r>
            <a:r>
              <a:rPr sz="1100" spc="-5" dirty="0">
                <a:latin typeface="Times New Roman"/>
                <a:cs typeface="Times New Roman"/>
              </a:rPr>
              <a:t>i</a:t>
            </a:r>
            <a:r>
              <a:rPr sz="1100" dirty="0">
                <a:latin typeface="Times New Roman"/>
                <a:cs typeface="Times New Roman"/>
              </a:rPr>
              <a:t>c</a:t>
            </a:r>
            <a:r>
              <a:rPr sz="1100" spc="10" dirty="0">
                <a:latin typeface="Times New Roman"/>
                <a:cs typeface="Times New Roman"/>
              </a:rPr>
              <a:t>o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9067696" y="3389404"/>
            <a:ext cx="278130" cy="168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15" dirty="0">
                <a:latin typeface="Times New Roman"/>
                <a:cs typeface="Times New Roman"/>
              </a:rPr>
              <a:t>0</a:t>
            </a:r>
            <a:r>
              <a:rPr sz="1100" spc="-5" dirty="0">
                <a:latin typeface="Times New Roman"/>
                <a:cs typeface="Times New Roman"/>
              </a:rPr>
              <a:t>,</a:t>
            </a:r>
            <a:r>
              <a:rPr sz="1100" spc="20" dirty="0">
                <a:latin typeface="Times New Roman"/>
                <a:cs typeface="Times New Roman"/>
              </a:rPr>
              <a:t>0</a:t>
            </a:r>
            <a:r>
              <a:rPr sz="1100" spc="10" dirty="0">
                <a:latin typeface="Times New Roman"/>
                <a:cs typeface="Times New Roman"/>
              </a:rPr>
              <a:t>0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6953383" y="3650000"/>
            <a:ext cx="274320" cy="168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spc="15" dirty="0">
                <a:latin typeface="Times New Roman"/>
                <a:cs typeface="Times New Roman"/>
              </a:rPr>
              <a:t>C</a:t>
            </a:r>
            <a:r>
              <a:rPr sz="1100" b="1" spc="20" dirty="0">
                <a:latin typeface="Times New Roman"/>
                <a:cs typeface="Times New Roman"/>
              </a:rPr>
              <a:t>1</a:t>
            </a:r>
            <a:r>
              <a:rPr sz="1100" b="1" spc="10" dirty="0">
                <a:latin typeface="Times New Roman"/>
                <a:cs typeface="Times New Roman"/>
              </a:rPr>
              <a:t>6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7614799" y="3611138"/>
            <a:ext cx="805815" cy="168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20" dirty="0">
                <a:latin typeface="Times New Roman"/>
                <a:cs typeface="Times New Roman"/>
              </a:rPr>
              <a:t>Á</a:t>
            </a:r>
            <a:r>
              <a:rPr sz="1100" spc="-5" dirty="0">
                <a:latin typeface="Times New Roman"/>
                <a:cs typeface="Times New Roman"/>
              </a:rPr>
              <a:t>c</a:t>
            </a:r>
            <a:r>
              <a:rPr sz="1100" spc="5" dirty="0">
                <a:latin typeface="Times New Roman"/>
                <a:cs typeface="Times New Roman"/>
              </a:rPr>
              <a:t>.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15" dirty="0">
                <a:latin typeface="Times New Roman"/>
                <a:cs typeface="Times New Roman"/>
              </a:rPr>
              <a:t>P</a:t>
            </a:r>
            <a:r>
              <a:rPr sz="1100" spc="-5" dirty="0">
                <a:latin typeface="Times New Roman"/>
                <a:cs typeface="Times New Roman"/>
              </a:rPr>
              <a:t>a</a:t>
            </a:r>
            <a:r>
              <a:rPr sz="1100" dirty="0">
                <a:latin typeface="Times New Roman"/>
                <a:cs typeface="Times New Roman"/>
              </a:rPr>
              <a:t>l</a:t>
            </a:r>
            <a:r>
              <a:rPr sz="1100" spc="-20" dirty="0">
                <a:latin typeface="Times New Roman"/>
                <a:cs typeface="Times New Roman"/>
              </a:rPr>
              <a:t>m</a:t>
            </a:r>
            <a:r>
              <a:rPr sz="1100" dirty="0">
                <a:latin typeface="Times New Roman"/>
                <a:cs typeface="Times New Roman"/>
              </a:rPr>
              <a:t>í</a:t>
            </a:r>
            <a:r>
              <a:rPr sz="1100" spc="-5" dirty="0">
                <a:latin typeface="Times New Roman"/>
                <a:cs typeface="Times New Roman"/>
              </a:rPr>
              <a:t>t</a:t>
            </a:r>
            <a:r>
              <a:rPr sz="1100" dirty="0">
                <a:latin typeface="Times New Roman"/>
                <a:cs typeface="Times New Roman"/>
              </a:rPr>
              <a:t>i</a:t>
            </a:r>
            <a:r>
              <a:rPr sz="1100" spc="-5" dirty="0">
                <a:latin typeface="Times New Roman"/>
                <a:cs typeface="Times New Roman"/>
              </a:rPr>
              <a:t>c</a:t>
            </a:r>
            <a:r>
              <a:rPr sz="1100" spc="10" dirty="0">
                <a:latin typeface="Times New Roman"/>
                <a:cs typeface="Times New Roman"/>
              </a:rPr>
              <a:t>o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9067479" y="3611138"/>
            <a:ext cx="278130" cy="168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15" dirty="0">
                <a:latin typeface="Times New Roman"/>
                <a:cs typeface="Times New Roman"/>
              </a:rPr>
              <a:t>1</a:t>
            </a:r>
            <a:r>
              <a:rPr sz="1100" dirty="0">
                <a:latin typeface="Times New Roman"/>
                <a:cs typeface="Times New Roman"/>
              </a:rPr>
              <a:t>,</a:t>
            </a:r>
            <a:r>
              <a:rPr sz="1100" spc="20" dirty="0">
                <a:latin typeface="Times New Roman"/>
                <a:cs typeface="Times New Roman"/>
              </a:rPr>
              <a:t>2</a:t>
            </a:r>
            <a:r>
              <a:rPr sz="1100" spc="10" dirty="0">
                <a:latin typeface="Times New Roman"/>
                <a:cs typeface="Times New Roman"/>
              </a:rPr>
              <a:t>5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77" name="object 77"/>
          <p:cNvSpPr/>
          <p:nvPr/>
        </p:nvSpPr>
        <p:spPr>
          <a:xfrm>
            <a:off x="6590410" y="2926080"/>
            <a:ext cx="3123565" cy="0"/>
          </a:xfrm>
          <a:custGeom>
            <a:avLst/>
            <a:gdLst/>
            <a:ahLst/>
            <a:cxnLst/>
            <a:rect l="l" t="t" r="r" b="b"/>
            <a:pathLst>
              <a:path w="3123565">
                <a:moveTo>
                  <a:pt x="3123438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6591172" y="2932938"/>
            <a:ext cx="3123565" cy="0"/>
          </a:xfrm>
          <a:custGeom>
            <a:avLst/>
            <a:gdLst/>
            <a:ahLst/>
            <a:cxnLst/>
            <a:rect l="l" t="t" r="r" b="b"/>
            <a:pathLst>
              <a:path w="3123565">
                <a:moveTo>
                  <a:pt x="0" y="0"/>
                </a:moveTo>
                <a:lnTo>
                  <a:pt x="3123451" y="0"/>
                </a:lnTo>
              </a:path>
            </a:pathLst>
          </a:custGeom>
          <a:ln w="1498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6590410" y="3147822"/>
            <a:ext cx="3123565" cy="0"/>
          </a:xfrm>
          <a:custGeom>
            <a:avLst/>
            <a:gdLst/>
            <a:ahLst/>
            <a:cxnLst/>
            <a:rect l="l" t="t" r="r" b="b"/>
            <a:pathLst>
              <a:path w="3123565">
                <a:moveTo>
                  <a:pt x="3123438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6591172" y="3154679"/>
            <a:ext cx="3123565" cy="0"/>
          </a:xfrm>
          <a:custGeom>
            <a:avLst/>
            <a:gdLst/>
            <a:ahLst/>
            <a:cxnLst/>
            <a:rect l="l" t="t" r="r" b="b"/>
            <a:pathLst>
              <a:path w="3123565">
                <a:moveTo>
                  <a:pt x="0" y="0"/>
                </a:moveTo>
                <a:lnTo>
                  <a:pt x="3123451" y="0"/>
                </a:lnTo>
              </a:path>
            </a:pathLst>
          </a:custGeom>
          <a:ln w="1498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6590410" y="3369564"/>
            <a:ext cx="3123565" cy="0"/>
          </a:xfrm>
          <a:custGeom>
            <a:avLst/>
            <a:gdLst/>
            <a:ahLst/>
            <a:cxnLst/>
            <a:rect l="l" t="t" r="r" b="b"/>
            <a:pathLst>
              <a:path w="3123565">
                <a:moveTo>
                  <a:pt x="3123438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6591172" y="3376422"/>
            <a:ext cx="3123565" cy="0"/>
          </a:xfrm>
          <a:custGeom>
            <a:avLst/>
            <a:gdLst/>
            <a:ahLst/>
            <a:cxnLst/>
            <a:rect l="l" t="t" r="r" b="b"/>
            <a:pathLst>
              <a:path w="3123565">
                <a:moveTo>
                  <a:pt x="0" y="0"/>
                </a:moveTo>
                <a:lnTo>
                  <a:pt x="3123451" y="0"/>
                </a:lnTo>
              </a:path>
            </a:pathLst>
          </a:custGeom>
          <a:ln w="149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6590410" y="3591305"/>
            <a:ext cx="3123565" cy="0"/>
          </a:xfrm>
          <a:custGeom>
            <a:avLst/>
            <a:gdLst/>
            <a:ahLst/>
            <a:cxnLst/>
            <a:rect l="l" t="t" r="r" b="b"/>
            <a:pathLst>
              <a:path w="3123565">
                <a:moveTo>
                  <a:pt x="3123438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6591172" y="3598164"/>
            <a:ext cx="3123565" cy="0"/>
          </a:xfrm>
          <a:custGeom>
            <a:avLst/>
            <a:gdLst/>
            <a:ahLst/>
            <a:cxnLst/>
            <a:rect l="l" t="t" r="r" b="b"/>
            <a:pathLst>
              <a:path w="3123565">
                <a:moveTo>
                  <a:pt x="0" y="0"/>
                </a:moveTo>
                <a:lnTo>
                  <a:pt x="3123451" y="0"/>
                </a:lnTo>
              </a:path>
            </a:pathLst>
          </a:custGeom>
          <a:ln w="149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6198755" y="3777995"/>
            <a:ext cx="3720465" cy="857250"/>
          </a:xfrm>
          <a:custGeom>
            <a:avLst/>
            <a:gdLst/>
            <a:ahLst/>
            <a:cxnLst/>
            <a:rect l="l" t="t" r="r" b="b"/>
            <a:pathLst>
              <a:path w="3720465" h="857250">
                <a:moveTo>
                  <a:pt x="0" y="0"/>
                </a:moveTo>
                <a:lnTo>
                  <a:pt x="0" y="857250"/>
                </a:lnTo>
                <a:lnTo>
                  <a:pt x="3720084" y="857250"/>
                </a:lnTo>
                <a:lnTo>
                  <a:pt x="3720084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774839" y="3777995"/>
            <a:ext cx="285750" cy="857250"/>
          </a:xfrm>
          <a:custGeom>
            <a:avLst/>
            <a:gdLst/>
            <a:ahLst/>
            <a:cxnLst/>
            <a:rect l="l" t="t" r="r" b="b"/>
            <a:pathLst>
              <a:path w="285750" h="857250">
                <a:moveTo>
                  <a:pt x="0" y="0"/>
                </a:moveTo>
                <a:lnTo>
                  <a:pt x="0" y="857250"/>
                </a:lnTo>
                <a:lnTo>
                  <a:pt x="285749" y="857250"/>
                </a:lnTo>
                <a:lnTo>
                  <a:pt x="285749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1201559" y="4310633"/>
            <a:ext cx="60325" cy="0"/>
          </a:xfrm>
          <a:custGeom>
            <a:avLst/>
            <a:gdLst/>
            <a:ahLst/>
            <a:cxnLst/>
            <a:rect l="l" t="t" r="r" b="b"/>
            <a:pathLst>
              <a:path w="60325">
                <a:moveTo>
                  <a:pt x="60198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 txBox="1"/>
          <p:nvPr/>
        </p:nvSpPr>
        <p:spPr>
          <a:xfrm>
            <a:off x="1103509" y="4271095"/>
            <a:ext cx="100965" cy="736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50" spc="-5" dirty="0">
                <a:latin typeface="Arial"/>
                <a:cs typeface="Arial"/>
              </a:rPr>
              <a:t>300</a:t>
            </a:r>
            <a:endParaRPr sz="350">
              <a:latin typeface="Arial"/>
              <a:cs typeface="Arial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1073029" y="3756742"/>
            <a:ext cx="169545" cy="736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50" spc="20" dirty="0">
                <a:latin typeface="Arial"/>
                <a:cs typeface="Arial"/>
              </a:rPr>
              <a:t>m</a:t>
            </a:r>
            <a:r>
              <a:rPr sz="350" dirty="0">
                <a:latin typeface="Arial"/>
                <a:cs typeface="Arial"/>
              </a:rPr>
              <a:t>V</a:t>
            </a:r>
            <a:r>
              <a:rPr sz="350" spc="-5" dirty="0">
                <a:latin typeface="Arial"/>
                <a:cs typeface="Arial"/>
              </a:rPr>
              <a:t>ol</a:t>
            </a:r>
            <a:r>
              <a:rPr sz="350" spc="20" dirty="0">
                <a:latin typeface="Arial"/>
                <a:cs typeface="Arial"/>
              </a:rPr>
              <a:t>t</a:t>
            </a:r>
            <a:r>
              <a:rPr sz="350" dirty="0">
                <a:latin typeface="Arial"/>
                <a:cs typeface="Arial"/>
              </a:rPr>
              <a:t>s</a:t>
            </a:r>
            <a:endParaRPr sz="350">
              <a:latin typeface="Arial"/>
              <a:cs typeface="Arial"/>
            </a:endParaRPr>
          </a:p>
        </p:txBody>
      </p:sp>
      <p:sp>
        <p:nvSpPr>
          <p:cNvPr id="90" name="object 90"/>
          <p:cNvSpPr/>
          <p:nvPr/>
        </p:nvSpPr>
        <p:spPr>
          <a:xfrm>
            <a:off x="1680095" y="4614671"/>
            <a:ext cx="635" cy="0"/>
          </a:xfrm>
          <a:custGeom>
            <a:avLst/>
            <a:gdLst/>
            <a:ahLst/>
            <a:cxnLst/>
            <a:rect l="l" t="t" r="r" b="b"/>
            <a:pathLst>
              <a:path w="635">
                <a:moveTo>
                  <a:pt x="0" y="0"/>
                </a:moveTo>
                <a:lnTo>
                  <a:pt x="129" y="0"/>
                </a:lnTo>
              </a:path>
            </a:pathLst>
          </a:custGeom>
          <a:ln w="41148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5753176" y="4021835"/>
            <a:ext cx="11430" cy="613410"/>
          </a:xfrm>
          <a:custGeom>
            <a:avLst/>
            <a:gdLst/>
            <a:ahLst/>
            <a:cxnLst/>
            <a:rect l="l" t="t" r="r" b="b"/>
            <a:pathLst>
              <a:path w="11429" h="613410">
                <a:moveTo>
                  <a:pt x="0" y="613410"/>
                </a:moveTo>
                <a:lnTo>
                  <a:pt x="2095" y="605027"/>
                </a:lnTo>
                <a:lnTo>
                  <a:pt x="2095" y="278130"/>
                </a:lnTo>
                <a:lnTo>
                  <a:pt x="6667" y="256794"/>
                </a:lnTo>
                <a:lnTo>
                  <a:pt x="6667" y="0"/>
                </a:lnTo>
                <a:lnTo>
                  <a:pt x="10914" y="613410"/>
                </a:lnTo>
              </a:path>
            </a:pathLst>
          </a:custGeom>
          <a:ln w="317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5765513" y="3963161"/>
            <a:ext cx="0" cy="829310"/>
          </a:xfrm>
          <a:custGeom>
            <a:avLst/>
            <a:gdLst/>
            <a:ahLst/>
            <a:cxnLst/>
            <a:rect l="l" t="t" r="r" b="b"/>
            <a:pathLst>
              <a:path h="829310">
                <a:moveTo>
                  <a:pt x="0" y="0"/>
                </a:moveTo>
                <a:lnTo>
                  <a:pt x="0" y="829056"/>
                </a:lnTo>
              </a:path>
            </a:pathLst>
          </a:custGeom>
          <a:ln w="317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 txBox="1"/>
          <p:nvPr/>
        </p:nvSpPr>
        <p:spPr>
          <a:xfrm>
            <a:off x="1657079" y="4291688"/>
            <a:ext cx="68580" cy="23622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00" dirty="0">
                <a:latin typeface="Arial"/>
                <a:cs typeface="Arial"/>
              </a:rPr>
              <a:t>C</a:t>
            </a:r>
            <a:r>
              <a:rPr sz="300" spc="-55" dirty="0">
                <a:latin typeface="Arial"/>
                <a:cs typeface="Arial"/>
              </a:rPr>
              <a:t> </a:t>
            </a:r>
            <a:r>
              <a:rPr sz="300" spc="-10" dirty="0">
                <a:latin typeface="Arial"/>
                <a:cs typeface="Arial"/>
              </a:rPr>
              <a:t>1</a:t>
            </a:r>
            <a:r>
              <a:rPr sz="300" dirty="0">
                <a:latin typeface="Arial"/>
                <a:cs typeface="Arial"/>
              </a:rPr>
              <a:t>7</a:t>
            </a:r>
            <a:r>
              <a:rPr sz="300" spc="-10" dirty="0">
                <a:latin typeface="Arial"/>
                <a:cs typeface="Arial"/>
              </a:rPr>
              <a:t> </a:t>
            </a:r>
            <a:r>
              <a:rPr sz="300" spc="20" dirty="0">
                <a:latin typeface="Arial"/>
                <a:cs typeface="Arial"/>
              </a:rPr>
              <a:t>(</a:t>
            </a:r>
            <a:r>
              <a:rPr sz="300" spc="-10" dirty="0">
                <a:latin typeface="Arial"/>
                <a:cs typeface="Arial"/>
              </a:rPr>
              <a:t>6</a:t>
            </a:r>
            <a:r>
              <a:rPr sz="300" spc="-5" dirty="0">
                <a:latin typeface="Arial"/>
                <a:cs typeface="Arial"/>
              </a:rPr>
              <a:t>.</a:t>
            </a:r>
            <a:r>
              <a:rPr sz="300" spc="-10" dirty="0">
                <a:latin typeface="Arial"/>
                <a:cs typeface="Arial"/>
              </a:rPr>
              <a:t>299)</a:t>
            </a:r>
            <a:endParaRPr sz="300">
              <a:latin typeface="Arial"/>
              <a:cs typeface="Arial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5727683" y="3767268"/>
            <a:ext cx="68580" cy="14478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00" spc="-10" dirty="0">
                <a:latin typeface="Arial"/>
                <a:cs typeface="Arial"/>
              </a:rPr>
              <a:t>28</a:t>
            </a:r>
            <a:r>
              <a:rPr sz="300" spc="-5" dirty="0">
                <a:latin typeface="Arial"/>
                <a:cs typeface="Arial"/>
              </a:rPr>
              <a:t>.</a:t>
            </a:r>
            <a:r>
              <a:rPr sz="300" spc="-10" dirty="0">
                <a:latin typeface="Arial"/>
                <a:cs typeface="Arial"/>
              </a:rPr>
              <a:t>2</a:t>
            </a:r>
            <a:r>
              <a:rPr sz="300" spc="-5" dirty="0">
                <a:latin typeface="Arial"/>
                <a:cs typeface="Arial"/>
              </a:rPr>
              <a:t>9</a:t>
            </a:r>
            <a:r>
              <a:rPr sz="300" dirty="0">
                <a:latin typeface="Arial"/>
                <a:cs typeface="Arial"/>
              </a:rPr>
              <a:t>0</a:t>
            </a:r>
            <a:endParaRPr sz="300">
              <a:latin typeface="Arial"/>
              <a:cs typeface="Arial"/>
            </a:endParaRPr>
          </a:p>
        </p:txBody>
      </p:sp>
      <p:sp>
        <p:nvSpPr>
          <p:cNvPr id="95" name="object 95"/>
          <p:cNvSpPr/>
          <p:nvPr/>
        </p:nvSpPr>
        <p:spPr>
          <a:xfrm>
            <a:off x="1659521" y="4535423"/>
            <a:ext cx="30480" cy="64135"/>
          </a:xfrm>
          <a:custGeom>
            <a:avLst/>
            <a:gdLst/>
            <a:ahLst/>
            <a:cxnLst/>
            <a:rect l="l" t="t" r="r" b="b"/>
            <a:pathLst>
              <a:path w="30480" h="64135">
                <a:moveTo>
                  <a:pt x="0" y="0"/>
                </a:moveTo>
                <a:lnTo>
                  <a:pt x="30479" y="0"/>
                </a:lnTo>
                <a:lnTo>
                  <a:pt x="15239" y="64008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5745365" y="3919727"/>
            <a:ext cx="29845" cy="64769"/>
          </a:xfrm>
          <a:custGeom>
            <a:avLst/>
            <a:gdLst/>
            <a:ahLst/>
            <a:cxnLst/>
            <a:rect l="l" t="t" r="r" b="b"/>
            <a:pathLst>
              <a:path w="29845" h="64770">
                <a:moveTo>
                  <a:pt x="0" y="0"/>
                </a:moveTo>
                <a:lnTo>
                  <a:pt x="29717" y="0"/>
                </a:lnTo>
                <a:lnTo>
                  <a:pt x="14478" y="6477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 txBox="1"/>
          <p:nvPr/>
        </p:nvSpPr>
        <p:spPr>
          <a:xfrm>
            <a:off x="6953383" y="3871742"/>
            <a:ext cx="274320" cy="168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spc="15" dirty="0">
                <a:latin typeface="Times New Roman"/>
                <a:cs typeface="Times New Roman"/>
              </a:rPr>
              <a:t>C</a:t>
            </a:r>
            <a:r>
              <a:rPr sz="1100" b="1" spc="20" dirty="0">
                <a:latin typeface="Times New Roman"/>
                <a:cs typeface="Times New Roman"/>
              </a:rPr>
              <a:t>1</a:t>
            </a:r>
            <a:r>
              <a:rPr sz="1100" b="1" spc="10" dirty="0">
                <a:latin typeface="Times New Roman"/>
                <a:cs typeface="Times New Roman"/>
              </a:rPr>
              <a:t>8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7614797" y="3832885"/>
            <a:ext cx="790575" cy="168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20" dirty="0">
                <a:latin typeface="Times New Roman"/>
                <a:cs typeface="Times New Roman"/>
              </a:rPr>
              <a:t>Á</a:t>
            </a:r>
            <a:r>
              <a:rPr sz="1100" spc="-5" dirty="0">
                <a:latin typeface="Times New Roman"/>
                <a:cs typeface="Times New Roman"/>
              </a:rPr>
              <a:t>c</a:t>
            </a:r>
            <a:r>
              <a:rPr sz="1100" spc="5" dirty="0">
                <a:latin typeface="Times New Roman"/>
                <a:cs typeface="Times New Roman"/>
              </a:rPr>
              <a:t>.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15" dirty="0">
                <a:latin typeface="Times New Roman"/>
                <a:cs typeface="Times New Roman"/>
              </a:rPr>
              <a:t>E</a:t>
            </a:r>
            <a:r>
              <a:rPr sz="1100" spc="-5" dirty="0">
                <a:latin typeface="Times New Roman"/>
                <a:cs typeface="Times New Roman"/>
              </a:rPr>
              <a:t>s</a:t>
            </a:r>
            <a:r>
              <a:rPr sz="1100" dirty="0">
                <a:latin typeface="Times New Roman"/>
                <a:cs typeface="Times New Roman"/>
              </a:rPr>
              <a:t>t</a:t>
            </a:r>
            <a:r>
              <a:rPr sz="1100" spc="-25" dirty="0">
                <a:latin typeface="Times New Roman"/>
                <a:cs typeface="Times New Roman"/>
              </a:rPr>
              <a:t>e</a:t>
            </a:r>
            <a:r>
              <a:rPr sz="1100" dirty="0">
                <a:latin typeface="Times New Roman"/>
                <a:cs typeface="Times New Roman"/>
              </a:rPr>
              <a:t>ra</a:t>
            </a:r>
            <a:r>
              <a:rPr sz="1100" spc="-5" dirty="0">
                <a:latin typeface="Times New Roman"/>
                <a:cs typeface="Times New Roman"/>
              </a:rPr>
              <a:t>i</a:t>
            </a:r>
            <a:r>
              <a:rPr sz="1100" dirty="0">
                <a:latin typeface="Times New Roman"/>
                <a:cs typeface="Times New Roman"/>
              </a:rPr>
              <a:t>c</a:t>
            </a:r>
            <a:r>
              <a:rPr sz="1100" spc="10" dirty="0">
                <a:latin typeface="Times New Roman"/>
                <a:cs typeface="Times New Roman"/>
              </a:rPr>
              <a:t>o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9067810" y="3832885"/>
            <a:ext cx="278130" cy="168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15" dirty="0">
                <a:latin typeface="Times New Roman"/>
                <a:cs typeface="Times New Roman"/>
              </a:rPr>
              <a:t>1</a:t>
            </a:r>
            <a:r>
              <a:rPr sz="1100" spc="-5" dirty="0">
                <a:latin typeface="Times New Roman"/>
                <a:cs typeface="Times New Roman"/>
              </a:rPr>
              <a:t>,</a:t>
            </a:r>
            <a:r>
              <a:rPr sz="1100" spc="20" dirty="0">
                <a:latin typeface="Times New Roman"/>
                <a:cs typeface="Times New Roman"/>
              </a:rPr>
              <a:t>3</a:t>
            </a:r>
            <a:r>
              <a:rPr sz="1100" spc="10" dirty="0">
                <a:latin typeface="Times New Roman"/>
                <a:cs typeface="Times New Roman"/>
              </a:rPr>
              <a:t>1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6894712" y="4093487"/>
            <a:ext cx="393700" cy="168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spc="10" dirty="0">
                <a:latin typeface="Times New Roman"/>
                <a:cs typeface="Times New Roman"/>
              </a:rPr>
              <a:t>C1</a:t>
            </a:r>
            <a:r>
              <a:rPr sz="1100" b="1" spc="20" dirty="0">
                <a:latin typeface="Times New Roman"/>
                <a:cs typeface="Times New Roman"/>
              </a:rPr>
              <a:t>8</a:t>
            </a:r>
            <a:r>
              <a:rPr sz="1100" b="1" dirty="0">
                <a:latin typeface="Times New Roman"/>
                <a:cs typeface="Times New Roman"/>
              </a:rPr>
              <a:t>:</a:t>
            </a:r>
            <a:r>
              <a:rPr sz="1100" b="1" spc="10" dirty="0">
                <a:latin typeface="Times New Roman"/>
                <a:cs typeface="Times New Roman"/>
              </a:rPr>
              <a:t>1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7614797" y="4054631"/>
            <a:ext cx="641350" cy="168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20" dirty="0">
                <a:latin typeface="Times New Roman"/>
                <a:cs typeface="Times New Roman"/>
              </a:rPr>
              <a:t>Á</a:t>
            </a:r>
            <a:r>
              <a:rPr sz="1100" spc="-5" dirty="0">
                <a:latin typeface="Times New Roman"/>
                <a:cs typeface="Times New Roman"/>
              </a:rPr>
              <a:t>c</a:t>
            </a:r>
            <a:r>
              <a:rPr sz="1100" spc="5" dirty="0">
                <a:latin typeface="Times New Roman"/>
                <a:cs typeface="Times New Roman"/>
              </a:rPr>
              <a:t>.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15" dirty="0">
                <a:latin typeface="Times New Roman"/>
                <a:cs typeface="Times New Roman"/>
              </a:rPr>
              <a:t>O</a:t>
            </a:r>
            <a:r>
              <a:rPr sz="1100" dirty="0">
                <a:latin typeface="Times New Roman"/>
                <a:cs typeface="Times New Roman"/>
              </a:rPr>
              <a:t>l</a:t>
            </a:r>
            <a:r>
              <a:rPr sz="1100" spc="-20" dirty="0">
                <a:latin typeface="Times New Roman"/>
                <a:cs typeface="Times New Roman"/>
              </a:rPr>
              <a:t>e</a:t>
            </a:r>
            <a:r>
              <a:rPr sz="1100" spc="-5" dirty="0">
                <a:latin typeface="Times New Roman"/>
                <a:cs typeface="Times New Roman"/>
              </a:rPr>
              <a:t>i</a:t>
            </a:r>
            <a:r>
              <a:rPr sz="1100" dirty="0">
                <a:latin typeface="Times New Roman"/>
                <a:cs typeface="Times New Roman"/>
              </a:rPr>
              <a:t>c</a:t>
            </a:r>
            <a:r>
              <a:rPr sz="1100" spc="10" dirty="0">
                <a:latin typeface="Times New Roman"/>
                <a:cs typeface="Times New Roman"/>
              </a:rPr>
              <a:t>o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9068125" y="4054631"/>
            <a:ext cx="278765" cy="168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15" dirty="0">
                <a:latin typeface="Times New Roman"/>
                <a:cs typeface="Times New Roman"/>
              </a:rPr>
              <a:t>3</a:t>
            </a:r>
            <a:r>
              <a:rPr sz="1100" spc="-5" dirty="0">
                <a:latin typeface="Times New Roman"/>
                <a:cs typeface="Times New Roman"/>
              </a:rPr>
              <a:t>,</a:t>
            </a:r>
            <a:r>
              <a:rPr sz="1100" spc="15" dirty="0">
                <a:latin typeface="Times New Roman"/>
                <a:cs typeface="Times New Roman"/>
              </a:rPr>
              <a:t>82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6894712" y="4315233"/>
            <a:ext cx="393700" cy="168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spc="10" dirty="0">
                <a:latin typeface="Times New Roman"/>
                <a:cs typeface="Times New Roman"/>
              </a:rPr>
              <a:t>C1</a:t>
            </a:r>
            <a:r>
              <a:rPr sz="1100" b="1" spc="20" dirty="0">
                <a:latin typeface="Times New Roman"/>
                <a:cs typeface="Times New Roman"/>
              </a:rPr>
              <a:t>8</a:t>
            </a:r>
            <a:r>
              <a:rPr sz="1100" b="1" dirty="0">
                <a:latin typeface="Times New Roman"/>
                <a:cs typeface="Times New Roman"/>
              </a:rPr>
              <a:t>:</a:t>
            </a:r>
            <a:r>
              <a:rPr sz="1100" b="1" spc="10" dirty="0">
                <a:latin typeface="Times New Roman"/>
                <a:cs typeface="Times New Roman"/>
              </a:rPr>
              <a:t>2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04" name="object 104"/>
          <p:cNvSpPr txBox="1"/>
          <p:nvPr/>
        </p:nvSpPr>
        <p:spPr>
          <a:xfrm>
            <a:off x="7614797" y="4276376"/>
            <a:ext cx="808355" cy="168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20" dirty="0">
                <a:latin typeface="Times New Roman"/>
                <a:cs typeface="Times New Roman"/>
              </a:rPr>
              <a:t>Á</a:t>
            </a:r>
            <a:r>
              <a:rPr sz="1100" spc="-5" dirty="0">
                <a:latin typeface="Times New Roman"/>
                <a:cs typeface="Times New Roman"/>
              </a:rPr>
              <a:t>c</a:t>
            </a:r>
            <a:r>
              <a:rPr sz="1100" spc="5" dirty="0">
                <a:latin typeface="Times New Roman"/>
                <a:cs typeface="Times New Roman"/>
              </a:rPr>
              <a:t>.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15" dirty="0">
                <a:latin typeface="Times New Roman"/>
                <a:cs typeface="Times New Roman"/>
              </a:rPr>
              <a:t>L</a:t>
            </a:r>
            <a:r>
              <a:rPr sz="1100" spc="-5" dirty="0">
                <a:latin typeface="Times New Roman"/>
                <a:cs typeface="Times New Roman"/>
              </a:rPr>
              <a:t>i</a:t>
            </a:r>
            <a:r>
              <a:rPr sz="1100" spc="15" dirty="0">
                <a:latin typeface="Times New Roman"/>
                <a:cs typeface="Times New Roman"/>
              </a:rPr>
              <a:t>n</a:t>
            </a:r>
            <a:r>
              <a:rPr sz="1100" spc="-5" dirty="0">
                <a:latin typeface="Times New Roman"/>
                <a:cs typeface="Times New Roman"/>
              </a:rPr>
              <a:t>o</a:t>
            </a:r>
            <a:r>
              <a:rPr sz="1100" dirty="0">
                <a:latin typeface="Times New Roman"/>
                <a:cs typeface="Times New Roman"/>
              </a:rPr>
              <a:t>l</a:t>
            </a:r>
            <a:r>
              <a:rPr sz="1100" spc="-20" dirty="0">
                <a:latin typeface="Times New Roman"/>
                <a:cs typeface="Times New Roman"/>
              </a:rPr>
              <a:t>e</a:t>
            </a:r>
            <a:r>
              <a:rPr sz="1100" spc="-5" dirty="0">
                <a:latin typeface="Times New Roman"/>
                <a:cs typeface="Times New Roman"/>
              </a:rPr>
              <a:t>i</a:t>
            </a:r>
            <a:r>
              <a:rPr sz="1100" dirty="0">
                <a:latin typeface="Times New Roman"/>
                <a:cs typeface="Times New Roman"/>
              </a:rPr>
              <a:t>c</a:t>
            </a:r>
            <a:r>
              <a:rPr sz="1100" spc="10" dirty="0">
                <a:latin typeface="Times New Roman"/>
                <a:cs typeface="Times New Roman"/>
              </a:rPr>
              <a:t>o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05" name="object 105"/>
          <p:cNvSpPr txBox="1"/>
          <p:nvPr/>
        </p:nvSpPr>
        <p:spPr>
          <a:xfrm>
            <a:off x="9068211" y="4276376"/>
            <a:ext cx="278130" cy="168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15" dirty="0">
                <a:latin typeface="Times New Roman"/>
                <a:cs typeface="Times New Roman"/>
              </a:rPr>
              <a:t>5</a:t>
            </a:r>
            <a:r>
              <a:rPr sz="1100" spc="-5" dirty="0">
                <a:latin typeface="Times New Roman"/>
                <a:cs typeface="Times New Roman"/>
              </a:rPr>
              <a:t>,</a:t>
            </a:r>
            <a:r>
              <a:rPr sz="1100" spc="20" dirty="0">
                <a:latin typeface="Times New Roman"/>
                <a:cs typeface="Times New Roman"/>
              </a:rPr>
              <a:t>2</a:t>
            </a:r>
            <a:r>
              <a:rPr sz="1100" spc="10" dirty="0">
                <a:latin typeface="Times New Roman"/>
                <a:cs typeface="Times New Roman"/>
              </a:rPr>
              <a:t>7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06" name="object 106"/>
          <p:cNvSpPr txBox="1"/>
          <p:nvPr/>
        </p:nvSpPr>
        <p:spPr>
          <a:xfrm>
            <a:off x="6894709" y="4536968"/>
            <a:ext cx="393700" cy="168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spc="10" dirty="0">
                <a:latin typeface="Times New Roman"/>
                <a:cs typeface="Times New Roman"/>
              </a:rPr>
              <a:t>C1</a:t>
            </a:r>
            <a:r>
              <a:rPr sz="1100" b="1" spc="20" dirty="0">
                <a:latin typeface="Times New Roman"/>
                <a:cs typeface="Times New Roman"/>
              </a:rPr>
              <a:t>8</a:t>
            </a:r>
            <a:r>
              <a:rPr sz="1100" b="1" dirty="0">
                <a:latin typeface="Times New Roman"/>
                <a:cs typeface="Times New Roman"/>
              </a:rPr>
              <a:t>:</a:t>
            </a:r>
            <a:r>
              <a:rPr sz="1100" b="1" spc="10" dirty="0">
                <a:latin typeface="Times New Roman"/>
                <a:cs typeface="Times New Roman"/>
              </a:rPr>
              <a:t>3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07" name="object 107"/>
          <p:cNvSpPr txBox="1"/>
          <p:nvPr/>
        </p:nvSpPr>
        <p:spPr>
          <a:xfrm>
            <a:off x="7614799" y="4501154"/>
            <a:ext cx="908050" cy="168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spc="20" dirty="0">
                <a:latin typeface="Times New Roman"/>
                <a:cs typeface="Times New Roman"/>
              </a:rPr>
              <a:t>Á</a:t>
            </a:r>
            <a:r>
              <a:rPr sz="1100" b="1" spc="-5" dirty="0">
                <a:latin typeface="Times New Roman"/>
                <a:cs typeface="Times New Roman"/>
              </a:rPr>
              <a:t>c</a:t>
            </a:r>
            <a:r>
              <a:rPr sz="1100" b="1" spc="5" dirty="0">
                <a:latin typeface="Times New Roman"/>
                <a:cs typeface="Times New Roman"/>
              </a:rPr>
              <a:t>.</a:t>
            </a:r>
            <a:r>
              <a:rPr sz="1100" b="1" dirty="0">
                <a:latin typeface="Times New Roman"/>
                <a:cs typeface="Times New Roman"/>
              </a:rPr>
              <a:t> </a:t>
            </a:r>
            <a:r>
              <a:rPr sz="1100" b="1" spc="15" dirty="0">
                <a:latin typeface="Times New Roman"/>
                <a:cs typeface="Times New Roman"/>
              </a:rPr>
              <a:t>L</a:t>
            </a:r>
            <a:r>
              <a:rPr sz="1100" b="1" dirty="0">
                <a:latin typeface="Times New Roman"/>
                <a:cs typeface="Times New Roman"/>
              </a:rPr>
              <a:t>i</a:t>
            </a:r>
            <a:r>
              <a:rPr sz="1100" b="1" spc="15" dirty="0">
                <a:latin typeface="Times New Roman"/>
                <a:cs typeface="Times New Roman"/>
              </a:rPr>
              <a:t>no</a:t>
            </a:r>
            <a:r>
              <a:rPr sz="1100" b="1" spc="-5" dirty="0">
                <a:latin typeface="Times New Roman"/>
                <a:cs typeface="Times New Roman"/>
              </a:rPr>
              <a:t>l</a:t>
            </a:r>
            <a:r>
              <a:rPr sz="1100" b="1" dirty="0">
                <a:latin typeface="Times New Roman"/>
                <a:cs typeface="Times New Roman"/>
              </a:rPr>
              <a:t>é</a:t>
            </a:r>
            <a:r>
              <a:rPr sz="1100" b="1" spc="15" dirty="0">
                <a:latin typeface="Times New Roman"/>
                <a:cs typeface="Times New Roman"/>
              </a:rPr>
              <a:t>n</a:t>
            </a:r>
            <a:r>
              <a:rPr sz="1100" b="1" dirty="0">
                <a:latin typeface="Times New Roman"/>
                <a:cs typeface="Times New Roman"/>
              </a:rPr>
              <a:t>i</a:t>
            </a:r>
            <a:r>
              <a:rPr sz="1100" b="1" spc="-5" dirty="0">
                <a:latin typeface="Times New Roman"/>
                <a:cs typeface="Times New Roman"/>
              </a:rPr>
              <a:t>c</a:t>
            </a:r>
            <a:r>
              <a:rPr sz="1100" b="1" spc="10" dirty="0">
                <a:latin typeface="Times New Roman"/>
                <a:cs typeface="Times New Roman"/>
              </a:rPr>
              <a:t>o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08" name="object 108"/>
          <p:cNvSpPr txBox="1"/>
          <p:nvPr/>
        </p:nvSpPr>
        <p:spPr>
          <a:xfrm>
            <a:off x="9067926" y="4498102"/>
            <a:ext cx="279400" cy="168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15" dirty="0">
                <a:latin typeface="Times New Roman"/>
                <a:cs typeface="Times New Roman"/>
              </a:rPr>
              <a:t>0</a:t>
            </a:r>
            <a:r>
              <a:rPr sz="1100" spc="-5" dirty="0">
                <a:latin typeface="Times New Roman"/>
                <a:cs typeface="Times New Roman"/>
              </a:rPr>
              <a:t>,</a:t>
            </a:r>
            <a:r>
              <a:rPr sz="1100" spc="20" dirty="0">
                <a:latin typeface="Times New Roman"/>
                <a:cs typeface="Times New Roman"/>
              </a:rPr>
              <a:t>81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09" name="object 109"/>
          <p:cNvSpPr/>
          <p:nvPr/>
        </p:nvSpPr>
        <p:spPr>
          <a:xfrm>
            <a:off x="6590410" y="3813047"/>
            <a:ext cx="3123565" cy="0"/>
          </a:xfrm>
          <a:custGeom>
            <a:avLst/>
            <a:gdLst/>
            <a:ahLst/>
            <a:cxnLst/>
            <a:rect l="l" t="t" r="r" b="b"/>
            <a:pathLst>
              <a:path w="3123565">
                <a:moveTo>
                  <a:pt x="3123438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6591172" y="3819905"/>
            <a:ext cx="3123565" cy="0"/>
          </a:xfrm>
          <a:custGeom>
            <a:avLst/>
            <a:gdLst/>
            <a:ahLst/>
            <a:cxnLst/>
            <a:rect l="l" t="t" r="r" b="b"/>
            <a:pathLst>
              <a:path w="3123565">
                <a:moveTo>
                  <a:pt x="0" y="0"/>
                </a:moveTo>
                <a:lnTo>
                  <a:pt x="3123451" y="0"/>
                </a:lnTo>
              </a:path>
            </a:pathLst>
          </a:custGeom>
          <a:ln w="149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6590410" y="4034790"/>
            <a:ext cx="3123565" cy="0"/>
          </a:xfrm>
          <a:custGeom>
            <a:avLst/>
            <a:gdLst/>
            <a:ahLst/>
            <a:cxnLst/>
            <a:rect l="l" t="t" r="r" b="b"/>
            <a:pathLst>
              <a:path w="3123565">
                <a:moveTo>
                  <a:pt x="3123438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6591172" y="4042029"/>
            <a:ext cx="3123565" cy="0"/>
          </a:xfrm>
          <a:custGeom>
            <a:avLst/>
            <a:gdLst/>
            <a:ahLst/>
            <a:cxnLst/>
            <a:rect l="l" t="t" r="r" b="b"/>
            <a:pathLst>
              <a:path w="3123565">
                <a:moveTo>
                  <a:pt x="0" y="0"/>
                </a:moveTo>
                <a:lnTo>
                  <a:pt x="3123451" y="0"/>
                </a:lnTo>
              </a:path>
            </a:pathLst>
          </a:custGeom>
          <a:ln w="1574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6590410" y="4256532"/>
            <a:ext cx="3123565" cy="0"/>
          </a:xfrm>
          <a:custGeom>
            <a:avLst/>
            <a:gdLst/>
            <a:ahLst/>
            <a:cxnLst/>
            <a:rect l="l" t="t" r="r" b="b"/>
            <a:pathLst>
              <a:path w="3123565">
                <a:moveTo>
                  <a:pt x="3123438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6591172" y="4264152"/>
            <a:ext cx="3123565" cy="0"/>
          </a:xfrm>
          <a:custGeom>
            <a:avLst/>
            <a:gdLst/>
            <a:ahLst/>
            <a:cxnLst/>
            <a:rect l="l" t="t" r="r" b="b"/>
            <a:pathLst>
              <a:path w="3123565">
                <a:moveTo>
                  <a:pt x="0" y="0"/>
                </a:moveTo>
                <a:lnTo>
                  <a:pt x="3123451" y="0"/>
                </a:lnTo>
              </a:path>
            </a:pathLst>
          </a:custGeom>
          <a:ln w="149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6590410" y="4478273"/>
            <a:ext cx="3123565" cy="0"/>
          </a:xfrm>
          <a:custGeom>
            <a:avLst/>
            <a:gdLst/>
            <a:ahLst/>
            <a:cxnLst/>
            <a:rect l="l" t="t" r="r" b="b"/>
            <a:pathLst>
              <a:path w="3123565">
                <a:moveTo>
                  <a:pt x="3123438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6591172" y="4485894"/>
            <a:ext cx="3123565" cy="0"/>
          </a:xfrm>
          <a:custGeom>
            <a:avLst/>
            <a:gdLst/>
            <a:ahLst/>
            <a:cxnLst/>
            <a:rect l="l" t="t" r="r" b="b"/>
            <a:pathLst>
              <a:path w="3123565">
                <a:moveTo>
                  <a:pt x="0" y="0"/>
                </a:moveTo>
                <a:lnTo>
                  <a:pt x="3123451" y="0"/>
                </a:lnTo>
              </a:path>
            </a:pathLst>
          </a:custGeom>
          <a:ln w="149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6198755" y="4635245"/>
            <a:ext cx="3720465" cy="857250"/>
          </a:xfrm>
          <a:custGeom>
            <a:avLst/>
            <a:gdLst/>
            <a:ahLst/>
            <a:cxnLst/>
            <a:rect l="l" t="t" r="r" b="b"/>
            <a:pathLst>
              <a:path w="3720465" h="857250">
                <a:moveTo>
                  <a:pt x="0" y="0"/>
                </a:moveTo>
                <a:lnTo>
                  <a:pt x="0" y="857250"/>
                </a:lnTo>
                <a:lnTo>
                  <a:pt x="3720084" y="857250"/>
                </a:lnTo>
                <a:lnTo>
                  <a:pt x="3720084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774839" y="4635245"/>
            <a:ext cx="285750" cy="857250"/>
          </a:xfrm>
          <a:custGeom>
            <a:avLst/>
            <a:gdLst/>
            <a:ahLst/>
            <a:cxnLst/>
            <a:rect l="l" t="t" r="r" b="b"/>
            <a:pathLst>
              <a:path w="285750" h="857250">
                <a:moveTo>
                  <a:pt x="0" y="0"/>
                </a:moveTo>
                <a:lnTo>
                  <a:pt x="0" y="857250"/>
                </a:lnTo>
                <a:lnTo>
                  <a:pt x="285750" y="857250"/>
                </a:lnTo>
                <a:lnTo>
                  <a:pt x="28575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1201559" y="4899660"/>
            <a:ext cx="60325" cy="0"/>
          </a:xfrm>
          <a:custGeom>
            <a:avLst/>
            <a:gdLst/>
            <a:ahLst/>
            <a:cxnLst/>
            <a:rect l="l" t="t" r="r" b="b"/>
            <a:pathLst>
              <a:path w="60325">
                <a:moveTo>
                  <a:pt x="60198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 txBox="1"/>
          <p:nvPr/>
        </p:nvSpPr>
        <p:spPr>
          <a:xfrm>
            <a:off x="1103509" y="5453719"/>
            <a:ext cx="100965" cy="736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50" spc="-5" dirty="0">
                <a:latin typeface="Arial"/>
                <a:cs typeface="Arial"/>
              </a:rPr>
              <a:t>100</a:t>
            </a:r>
            <a:endParaRPr sz="350">
              <a:latin typeface="Arial"/>
              <a:cs typeface="Arial"/>
            </a:endParaRPr>
          </a:p>
        </p:txBody>
      </p:sp>
      <p:sp>
        <p:nvSpPr>
          <p:cNvPr id="121" name="object 121"/>
          <p:cNvSpPr txBox="1"/>
          <p:nvPr/>
        </p:nvSpPr>
        <p:spPr>
          <a:xfrm>
            <a:off x="1103509" y="4859359"/>
            <a:ext cx="100965" cy="736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50" spc="-5" dirty="0">
                <a:latin typeface="Arial"/>
                <a:cs typeface="Arial"/>
              </a:rPr>
              <a:t>200</a:t>
            </a:r>
            <a:endParaRPr sz="350">
              <a:latin typeface="Arial"/>
              <a:cs typeface="Arial"/>
            </a:endParaRPr>
          </a:p>
        </p:txBody>
      </p:sp>
      <p:sp>
        <p:nvSpPr>
          <p:cNvPr id="122" name="object 122"/>
          <p:cNvSpPr/>
          <p:nvPr/>
        </p:nvSpPr>
        <p:spPr>
          <a:xfrm>
            <a:off x="1669427" y="4635245"/>
            <a:ext cx="10795" cy="857250"/>
          </a:xfrm>
          <a:custGeom>
            <a:avLst/>
            <a:gdLst/>
            <a:ahLst/>
            <a:cxnLst/>
            <a:rect l="l" t="t" r="r" b="b"/>
            <a:pathLst>
              <a:path w="10794" h="857250">
                <a:moveTo>
                  <a:pt x="0" y="857250"/>
                </a:moveTo>
                <a:lnTo>
                  <a:pt x="0" y="831342"/>
                </a:lnTo>
                <a:lnTo>
                  <a:pt x="5334" y="783336"/>
                </a:lnTo>
                <a:lnTo>
                  <a:pt x="5334" y="34290"/>
                </a:lnTo>
                <a:lnTo>
                  <a:pt x="10668" y="836676"/>
                </a:lnTo>
                <a:lnTo>
                  <a:pt x="10668" y="0"/>
                </a:lnTo>
              </a:path>
            </a:pathLst>
          </a:custGeom>
          <a:ln w="317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1680224" y="4635245"/>
            <a:ext cx="3175" cy="857250"/>
          </a:xfrm>
          <a:custGeom>
            <a:avLst/>
            <a:gdLst/>
            <a:ahLst/>
            <a:cxnLst/>
            <a:rect l="l" t="t" r="r" b="b"/>
            <a:pathLst>
              <a:path w="3175" h="857250">
                <a:moveTo>
                  <a:pt x="0" y="0"/>
                </a:moveTo>
                <a:lnTo>
                  <a:pt x="2691" y="857250"/>
                </a:lnTo>
              </a:path>
            </a:pathLst>
          </a:custGeom>
          <a:ln w="317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5734698" y="4635245"/>
            <a:ext cx="19050" cy="857250"/>
          </a:xfrm>
          <a:custGeom>
            <a:avLst/>
            <a:gdLst/>
            <a:ahLst/>
            <a:cxnLst/>
            <a:rect l="l" t="t" r="r" b="b"/>
            <a:pathLst>
              <a:path w="19050" h="857250">
                <a:moveTo>
                  <a:pt x="0" y="857250"/>
                </a:moveTo>
                <a:lnTo>
                  <a:pt x="0" y="703326"/>
                </a:lnTo>
                <a:lnTo>
                  <a:pt x="5333" y="687324"/>
                </a:lnTo>
                <a:lnTo>
                  <a:pt x="5333" y="473202"/>
                </a:lnTo>
                <a:lnTo>
                  <a:pt x="10667" y="451866"/>
                </a:lnTo>
                <a:lnTo>
                  <a:pt x="10667" y="237744"/>
                </a:lnTo>
                <a:lnTo>
                  <a:pt x="15239" y="221742"/>
                </a:lnTo>
                <a:lnTo>
                  <a:pt x="15239" y="12954"/>
                </a:lnTo>
                <a:lnTo>
                  <a:pt x="18478" y="0"/>
                </a:lnTo>
              </a:path>
            </a:pathLst>
          </a:custGeom>
          <a:ln w="317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5769094" y="4635245"/>
            <a:ext cx="0" cy="1367155"/>
          </a:xfrm>
          <a:custGeom>
            <a:avLst/>
            <a:gdLst/>
            <a:ahLst/>
            <a:cxnLst/>
            <a:rect l="l" t="t" r="r" b="b"/>
            <a:pathLst>
              <a:path h="1367154">
                <a:moveTo>
                  <a:pt x="0" y="0"/>
                </a:moveTo>
                <a:lnTo>
                  <a:pt x="0" y="1367028"/>
                </a:lnTo>
              </a:path>
            </a:pathLst>
          </a:custGeom>
          <a:ln w="317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5771647" y="4931663"/>
            <a:ext cx="0" cy="561340"/>
          </a:xfrm>
          <a:custGeom>
            <a:avLst/>
            <a:gdLst/>
            <a:ahLst/>
            <a:cxnLst/>
            <a:rect l="l" t="t" r="r" b="b"/>
            <a:pathLst>
              <a:path h="561339">
                <a:moveTo>
                  <a:pt x="0" y="0"/>
                </a:moveTo>
                <a:lnTo>
                  <a:pt x="0" y="560831"/>
                </a:lnTo>
              </a:path>
            </a:pathLst>
          </a:custGeom>
          <a:ln w="317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 txBox="1"/>
          <p:nvPr/>
        </p:nvSpPr>
        <p:spPr>
          <a:xfrm>
            <a:off x="6953383" y="4758710"/>
            <a:ext cx="274320" cy="168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spc="15" dirty="0">
                <a:latin typeface="Times New Roman"/>
                <a:cs typeface="Times New Roman"/>
              </a:rPr>
              <a:t>C</a:t>
            </a:r>
            <a:r>
              <a:rPr sz="1100" b="1" spc="20" dirty="0">
                <a:latin typeface="Times New Roman"/>
                <a:cs typeface="Times New Roman"/>
              </a:rPr>
              <a:t>2</a:t>
            </a:r>
            <a:r>
              <a:rPr sz="1100" b="1" spc="10" dirty="0">
                <a:latin typeface="Times New Roman"/>
                <a:cs typeface="Times New Roman"/>
              </a:rPr>
              <a:t>0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28" name="object 128"/>
          <p:cNvSpPr txBox="1"/>
          <p:nvPr/>
        </p:nvSpPr>
        <p:spPr>
          <a:xfrm>
            <a:off x="7650609" y="4719853"/>
            <a:ext cx="908685" cy="168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15" dirty="0">
                <a:latin typeface="Times New Roman"/>
                <a:cs typeface="Times New Roman"/>
              </a:rPr>
              <a:t>Á</a:t>
            </a:r>
            <a:r>
              <a:rPr sz="1100" dirty="0">
                <a:latin typeface="Times New Roman"/>
                <a:cs typeface="Times New Roman"/>
              </a:rPr>
              <a:t>c</a:t>
            </a:r>
            <a:r>
              <a:rPr sz="1100" spc="5" dirty="0">
                <a:latin typeface="Times New Roman"/>
                <a:cs typeface="Times New Roman"/>
              </a:rPr>
              <a:t>.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25" dirty="0">
                <a:latin typeface="Times New Roman"/>
                <a:cs typeface="Times New Roman"/>
              </a:rPr>
              <a:t>A</a:t>
            </a:r>
            <a:r>
              <a:rPr sz="1100" dirty="0">
                <a:latin typeface="Times New Roman"/>
                <a:cs typeface="Times New Roman"/>
              </a:rPr>
              <a:t>r</a:t>
            </a:r>
            <a:r>
              <a:rPr sz="1100" spc="-5" dirty="0">
                <a:latin typeface="Times New Roman"/>
                <a:cs typeface="Times New Roman"/>
              </a:rPr>
              <a:t>a</a:t>
            </a:r>
            <a:r>
              <a:rPr sz="1100" spc="15" dirty="0">
                <a:latin typeface="Times New Roman"/>
                <a:cs typeface="Times New Roman"/>
              </a:rPr>
              <a:t>q</a:t>
            </a:r>
            <a:r>
              <a:rPr sz="1100" spc="20" dirty="0">
                <a:latin typeface="Times New Roman"/>
                <a:cs typeface="Times New Roman"/>
              </a:rPr>
              <a:t>u</a:t>
            </a:r>
            <a:r>
              <a:rPr sz="1100" spc="-5" dirty="0">
                <a:latin typeface="Times New Roman"/>
                <a:cs typeface="Times New Roman"/>
              </a:rPr>
              <a:t>í</a:t>
            </a:r>
            <a:r>
              <a:rPr sz="1100" spc="20" dirty="0">
                <a:latin typeface="Times New Roman"/>
                <a:cs typeface="Times New Roman"/>
              </a:rPr>
              <a:t>d</a:t>
            </a:r>
            <a:r>
              <a:rPr sz="1100" spc="-5" dirty="0">
                <a:latin typeface="Times New Roman"/>
                <a:cs typeface="Times New Roman"/>
              </a:rPr>
              <a:t>i</a:t>
            </a:r>
            <a:r>
              <a:rPr sz="1100" dirty="0">
                <a:latin typeface="Times New Roman"/>
                <a:cs typeface="Times New Roman"/>
              </a:rPr>
              <a:t>c</a:t>
            </a:r>
            <a:r>
              <a:rPr sz="1100" spc="10" dirty="0">
                <a:latin typeface="Times New Roman"/>
                <a:cs typeface="Times New Roman"/>
              </a:rPr>
              <a:t>o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29" name="object 129"/>
          <p:cNvSpPr txBox="1"/>
          <p:nvPr/>
        </p:nvSpPr>
        <p:spPr>
          <a:xfrm>
            <a:off x="9068237" y="4719853"/>
            <a:ext cx="279400" cy="168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15" dirty="0">
                <a:latin typeface="Times New Roman"/>
                <a:cs typeface="Times New Roman"/>
              </a:rPr>
              <a:t>0</a:t>
            </a:r>
            <a:r>
              <a:rPr sz="1100" spc="-5" dirty="0">
                <a:latin typeface="Times New Roman"/>
                <a:cs typeface="Times New Roman"/>
              </a:rPr>
              <a:t>,</a:t>
            </a:r>
            <a:r>
              <a:rPr sz="1100" spc="20" dirty="0">
                <a:latin typeface="Times New Roman"/>
                <a:cs typeface="Times New Roman"/>
              </a:rPr>
              <a:t>05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30" name="object 130"/>
          <p:cNvSpPr txBox="1"/>
          <p:nvPr/>
        </p:nvSpPr>
        <p:spPr>
          <a:xfrm>
            <a:off x="6894712" y="4980456"/>
            <a:ext cx="393700" cy="168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spc="10" dirty="0">
                <a:latin typeface="Times New Roman"/>
                <a:cs typeface="Times New Roman"/>
              </a:rPr>
              <a:t>C2</a:t>
            </a:r>
            <a:r>
              <a:rPr sz="1100" b="1" spc="20" dirty="0">
                <a:latin typeface="Times New Roman"/>
                <a:cs typeface="Times New Roman"/>
              </a:rPr>
              <a:t>0</a:t>
            </a:r>
            <a:r>
              <a:rPr sz="1100" b="1" dirty="0">
                <a:latin typeface="Times New Roman"/>
                <a:cs typeface="Times New Roman"/>
              </a:rPr>
              <a:t>:</a:t>
            </a:r>
            <a:r>
              <a:rPr sz="1100" b="1" spc="10" dirty="0">
                <a:latin typeface="Times New Roman"/>
                <a:cs typeface="Times New Roman"/>
              </a:rPr>
              <a:t>1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31" name="object 131"/>
          <p:cNvSpPr txBox="1"/>
          <p:nvPr/>
        </p:nvSpPr>
        <p:spPr>
          <a:xfrm>
            <a:off x="7614797" y="4942356"/>
            <a:ext cx="846455" cy="168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20" dirty="0">
                <a:latin typeface="Times New Roman"/>
                <a:cs typeface="Times New Roman"/>
              </a:rPr>
              <a:t>Á</a:t>
            </a:r>
            <a:r>
              <a:rPr sz="1100" spc="-5" dirty="0">
                <a:latin typeface="Times New Roman"/>
                <a:cs typeface="Times New Roman"/>
              </a:rPr>
              <a:t>c</a:t>
            </a:r>
            <a:r>
              <a:rPr sz="1100" spc="5" dirty="0">
                <a:latin typeface="Times New Roman"/>
                <a:cs typeface="Times New Roman"/>
              </a:rPr>
              <a:t>.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Ga</a:t>
            </a:r>
            <a:r>
              <a:rPr sz="1100" spc="15" dirty="0">
                <a:latin typeface="Times New Roman"/>
                <a:cs typeface="Times New Roman"/>
              </a:rPr>
              <a:t>d</a:t>
            </a:r>
            <a:r>
              <a:rPr sz="1100" dirty="0">
                <a:latin typeface="Times New Roman"/>
                <a:cs typeface="Times New Roman"/>
              </a:rPr>
              <a:t>ol</a:t>
            </a:r>
            <a:r>
              <a:rPr sz="1100" spc="-25" dirty="0">
                <a:latin typeface="Times New Roman"/>
                <a:cs typeface="Times New Roman"/>
              </a:rPr>
              <a:t>e</a:t>
            </a:r>
            <a:r>
              <a:rPr sz="1100" dirty="0">
                <a:latin typeface="Times New Roman"/>
                <a:cs typeface="Times New Roman"/>
              </a:rPr>
              <a:t>i</a:t>
            </a:r>
            <a:r>
              <a:rPr sz="1100" spc="-5" dirty="0">
                <a:latin typeface="Times New Roman"/>
                <a:cs typeface="Times New Roman"/>
              </a:rPr>
              <a:t>c</a:t>
            </a:r>
            <a:r>
              <a:rPr sz="1100" spc="10" dirty="0">
                <a:latin typeface="Times New Roman"/>
                <a:cs typeface="Times New Roman"/>
              </a:rPr>
              <a:t>o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32" name="object 132"/>
          <p:cNvSpPr txBox="1"/>
          <p:nvPr/>
        </p:nvSpPr>
        <p:spPr>
          <a:xfrm>
            <a:off x="9067237" y="4942356"/>
            <a:ext cx="278130" cy="168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15" dirty="0">
                <a:latin typeface="Times New Roman"/>
                <a:cs typeface="Times New Roman"/>
              </a:rPr>
              <a:t>0</a:t>
            </a:r>
            <a:r>
              <a:rPr sz="1100" dirty="0">
                <a:latin typeface="Times New Roman"/>
                <a:cs typeface="Times New Roman"/>
              </a:rPr>
              <a:t>,</a:t>
            </a:r>
            <a:r>
              <a:rPr sz="1100" spc="20" dirty="0">
                <a:latin typeface="Times New Roman"/>
                <a:cs typeface="Times New Roman"/>
              </a:rPr>
              <a:t>3</a:t>
            </a:r>
            <a:r>
              <a:rPr sz="1100" spc="10" dirty="0">
                <a:latin typeface="Times New Roman"/>
                <a:cs typeface="Times New Roman"/>
              </a:rPr>
              <a:t>8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33" name="object 133"/>
          <p:cNvSpPr txBox="1"/>
          <p:nvPr/>
        </p:nvSpPr>
        <p:spPr>
          <a:xfrm>
            <a:off x="6953383" y="5202201"/>
            <a:ext cx="274320" cy="168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spc="15" dirty="0">
                <a:latin typeface="Times New Roman"/>
                <a:cs typeface="Times New Roman"/>
              </a:rPr>
              <a:t>C</a:t>
            </a:r>
            <a:r>
              <a:rPr sz="1100" b="1" spc="20" dirty="0">
                <a:latin typeface="Times New Roman"/>
                <a:cs typeface="Times New Roman"/>
              </a:rPr>
              <a:t>2</a:t>
            </a:r>
            <a:r>
              <a:rPr sz="1100" b="1" spc="10" dirty="0">
                <a:latin typeface="Times New Roman"/>
                <a:cs typeface="Times New Roman"/>
              </a:rPr>
              <a:t>2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34" name="object 134"/>
          <p:cNvSpPr txBox="1"/>
          <p:nvPr/>
        </p:nvSpPr>
        <p:spPr>
          <a:xfrm>
            <a:off x="7614797" y="5164102"/>
            <a:ext cx="802640" cy="168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20" dirty="0">
                <a:latin typeface="Times New Roman"/>
                <a:cs typeface="Times New Roman"/>
              </a:rPr>
              <a:t>Á</a:t>
            </a:r>
            <a:r>
              <a:rPr sz="1100" spc="-5" dirty="0">
                <a:latin typeface="Times New Roman"/>
                <a:cs typeface="Times New Roman"/>
              </a:rPr>
              <a:t>c</a:t>
            </a:r>
            <a:r>
              <a:rPr sz="1100" spc="5" dirty="0">
                <a:latin typeface="Times New Roman"/>
                <a:cs typeface="Times New Roman"/>
              </a:rPr>
              <a:t>.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15" dirty="0">
                <a:latin typeface="Times New Roman"/>
                <a:cs typeface="Times New Roman"/>
              </a:rPr>
              <a:t>B</a:t>
            </a:r>
            <a:r>
              <a:rPr sz="1100" spc="-20" dirty="0">
                <a:latin typeface="Times New Roman"/>
                <a:cs typeface="Times New Roman"/>
              </a:rPr>
              <a:t>e</a:t>
            </a:r>
            <a:r>
              <a:rPr sz="1100" spc="15" dirty="0">
                <a:latin typeface="Times New Roman"/>
                <a:cs typeface="Times New Roman"/>
              </a:rPr>
              <a:t>h</a:t>
            </a:r>
            <a:r>
              <a:rPr sz="1100" dirty="0">
                <a:latin typeface="Times New Roman"/>
                <a:cs typeface="Times New Roman"/>
              </a:rPr>
              <a:t>é</a:t>
            </a:r>
            <a:r>
              <a:rPr sz="1100" spc="15" dirty="0">
                <a:latin typeface="Times New Roman"/>
                <a:cs typeface="Times New Roman"/>
              </a:rPr>
              <a:t>n</a:t>
            </a:r>
            <a:r>
              <a:rPr sz="1100" dirty="0">
                <a:latin typeface="Times New Roman"/>
                <a:cs typeface="Times New Roman"/>
              </a:rPr>
              <a:t>i</a:t>
            </a:r>
            <a:r>
              <a:rPr sz="1100" spc="-5" dirty="0">
                <a:latin typeface="Times New Roman"/>
                <a:cs typeface="Times New Roman"/>
              </a:rPr>
              <a:t>c</a:t>
            </a:r>
            <a:r>
              <a:rPr sz="1100" spc="10" dirty="0">
                <a:latin typeface="Times New Roman"/>
                <a:cs typeface="Times New Roman"/>
              </a:rPr>
              <a:t>o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35" name="object 135"/>
          <p:cNvSpPr txBox="1"/>
          <p:nvPr/>
        </p:nvSpPr>
        <p:spPr>
          <a:xfrm>
            <a:off x="9068168" y="5164102"/>
            <a:ext cx="278130" cy="168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15" dirty="0">
                <a:latin typeface="Times New Roman"/>
                <a:cs typeface="Times New Roman"/>
              </a:rPr>
              <a:t>0</a:t>
            </a:r>
            <a:r>
              <a:rPr sz="1100" spc="-5" dirty="0">
                <a:latin typeface="Times New Roman"/>
                <a:cs typeface="Times New Roman"/>
              </a:rPr>
              <a:t>,</a:t>
            </a:r>
            <a:r>
              <a:rPr sz="1100" spc="20" dirty="0">
                <a:latin typeface="Times New Roman"/>
                <a:cs typeface="Times New Roman"/>
              </a:rPr>
              <a:t>0</a:t>
            </a:r>
            <a:r>
              <a:rPr sz="1100" spc="10" dirty="0">
                <a:latin typeface="Times New Roman"/>
                <a:cs typeface="Times New Roman"/>
              </a:rPr>
              <a:t>1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36" name="object 136"/>
          <p:cNvSpPr/>
          <p:nvPr/>
        </p:nvSpPr>
        <p:spPr>
          <a:xfrm>
            <a:off x="6590410" y="4700015"/>
            <a:ext cx="3123565" cy="0"/>
          </a:xfrm>
          <a:custGeom>
            <a:avLst/>
            <a:gdLst/>
            <a:ahLst/>
            <a:cxnLst/>
            <a:rect l="l" t="t" r="r" b="b"/>
            <a:pathLst>
              <a:path w="3123565">
                <a:moveTo>
                  <a:pt x="3123438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6591172" y="4707635"/>
            <a:ext cx="3123565" cy="0"/>
          </a:xfrm>
          <a:custGeom>
            <a:avLst/>
            <a:gdLst/>
            <a:ahLst/>
            <a:cxnLst/>
            <a:rect l="l" t="t" r="r" b="b"/>
            <a:pathLst>
              <a:path w="3123565">
                <a:moveTo>
                  <a:pt x="0" y="0"/>
                </a:moveTo>
                <a:lnTo>
                  <a:pt x="3123451" y="0"/>
                </a:lnTo>
              </a:path>
            </a:pathLst>
          </a:custGeom>
          <a:ln w="149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6590410" y="4921757"/>
            <a:ext cx="3123565" cy="0"/>
          </a:xfrm>
          <a:custGeom>
            <a:avLst/>
            <a:gdLst/>
            <a:ahLst/>
            <a:cxnLst/>
            <a:rect l="l" t="t" r="r" b="b"/>
            <a:pathLst>
              <a:path w="3123565">
                <a:moveTo>
                  <a:pt x="3123438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6591172" y="4929378"/>
            <a:ext cx="3123565" cy="0"/>
          </a:xfrm>
          <a:custGeom>
            <a:avLst/>
            <a:gdLst/>
            <a:ahLst/>
            <a:cxnLst/>
            <a:rect l="l" t="t" r="r" b="b"/>
            <a:pathLst>
              <a:path w="3123565">
                <a:moveTo>
                  <a:pt x="0" y="0"/>
                </a:moveTo>
                <a:lnTo>
                  <a:pt x="3123451" y="0"/>
                </a:lnTo>
              </a:path>
            </a:pathLst>
          </a:custGeom>
          <a:ln w="149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6590410" y="5143500"/>
            <a:ext cx="3123565" cy="0"/>
          </a:xfrm>
          <a:custGeom>
            <a:avLst/>
            <a:gdLst/>
            <a:ahLst/>
            <a:cxnLst/>
            <a:rect l="l" t="t" r="r" b="b"/>
            <a:pathLst>
              <a:path w="3123565">
                <a:moveTo>
                  <a:pt x="3123438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6591172" y="5151120"/>
            <a:ext cx="3123565" cy="0"/>
          </a:xfrm>
          <a:custGeom>
            <a:avLst/>
            <a:gdLst/>
            <a:ahLst/>
            <a:cxnLst/>
            <a:rect l="l" t="t" r="r" b="b"/>
            <a:pathLst>
              <a:path w="3123565">
                <a:moveTo>
                  <a:pt x="0" y="0"/>
                </a:moveTo>
                <a:lnTo>
                  <a:pt x="3123451" y="0"/>
                </a:lnTo>
              </a:path>
            </a:pathLst>
          </a:custGeom>
          <a:ln w="149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6590410" y="5365241"/>
            <a:ext cx="3123565" cy="0"/>
          </a:xfrm>
          <a:custGeom>
            <a:avLst/>
            <a:gdLst/>
            <a:ahLst/>
            <a:cxnLst/>
            <a:rect l="l" t="t" r="r" b="b"/>
            <a:pathLst>
              <a:path w="3123565">
                <a:moveTo>
                  <a:pt x="3123438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6591172" y="5372861"/>
            <a:ext cx="3123565" cy="0"/>
          </a:xfrm>
          <a:custGeom>
            <a:avLst/>
            <a:gdLst/>
            <a:ahLst/>
            <a:cxnLst/>
            <a:rect l="l" t="t" r="r" b="b"/>
            <a:pathLst>
              <a:path w="3123565">
                <a:moveTo>
                  <a:pt x="0" y="0"/>
                </a:moveTo>
                <a:lnTo>
                  <a:pt x="3123451" y="0"/>
                </a:lnTo>
              </a:path>
            </a:pathLst>
          </a:custGeom>
          <a:ln w="149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6198755" y="5492495"/>
            <a:ext cx="3720465" cy="857250"/>
          </a:xfrm>
          <a:custGeom>
            <a:avLst/>
            <a:gdLst/>
            <a:ahLst/>
            <a:cxnLst/>
            <a:rect l="l" t="t" r="r" b="b"/>
            <a:pathLst>
              <a:path w="3720465" h="857250">
                <a:moveTo>
                  <a:pt x="0" y="0"/>
                </a:moveTo>
                <a:lnTo>
                  <a:pt x="0" y="857250"/>
                </a:lnTo>
                <a:lnTo>
                  <a:pt x="3720084" y="857250"/>
                </a:lnTo>
                <a:lnTo>
                  <a:pt x="3720084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774839" y="5492495"/>
            <a:ext cx="285750" cy="857250"/>
          </a:xfrm>
          <a:custGeom>
            <a:avLst/>
            <a:gdLst/>
            <a:ahLst/>
            <a:cxnLst/>
            <a:rect l="l" t="t" r="r" b="b"/>
            <a:pathLst>
              <a:path w="285750" h="857250">
                <a:moveTo>
                  <a:pt x="0" y="0"/>
                </a:moveTo>
                <a:lnTo>
                  <a:pt x="0" y="857250"/>
                </a:lnTo>
                <a:lnTo>
                  <a:pt x="285749" y="857250"/>
                </a:lnTo>
                <a:lnTo>
                  <a:pt x="285749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1060589" y="5492495"/>
            <a:ext cx="5138420" cy="857250"/>
          </a:xfrm>
          <a:custGeom>
            <a:avLst/>
            <a:gdLst/>
            <a:ahLst/>
            <a:cxnLst/>
            <a:rect l="l" t="t" r="r" b="b"/>
            <a:pathLst>
              <a:path w="5138420" h="857250">
                <a:moveTo>
                  <a:pt x="0" y="0"/>
                </a:moveTo>
                <a:lnTo>
                  <a:pt x="0" y="857250"/>
                </a:lnTo>
                <a:lnTo>
                  <a:pt x="5138165" y="857250"/>
                </a:lnTo>
                <a:lnTo>
                  <a:pt x="5138165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1201559" y="6296405"/>
            <a:ext cx="4992370" cy="0"/>
          </a:xfrm>
          <a:custGeom>
            <a:avLst/>
            <a:gdLst/>
            <a:ahLst/>
            <a:cxnLst/>
            <a:rect l="l" t="t" r="r" b="b"/>
            <a:pathLst>
              <a:path w="4992370">
                <a:moveTo>
                  <a:pt x="4991862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1267282" y="6296405"/>
            <a:ext cx="0" cy="64135"/>
          </a:xfrm>
          <a:custGeom>
            <a:avLst/>
            <a:gdLst/>
            <a:ahLst/>
            <a:cxnLst/>
            <a:rect l="l" t="t" r="r" b="b"/>
            <a:pathLst>
              <a:path h="64135">
                <a:moveTo>
                  <a:pt x="0" y="0"/>
                </a:moveTo>
                <a:lnTo>
                  <a:pt x="0" y="6400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1453210" y="6296405"/>
            <a:ext cx="0" cy="64135"/>
          </a:xfrm>
          <a:custGeom>
            <a:avLst/>
            <a:gdLst/>
            <a:ahLst/>
            <a:cxnLst/>
            <a:rect l="l" t="t" r="r" b="b"/>
            <a:pathLst>
              <a:path h="64135">
                <a:moveTo>
                  <a:pt x="0" y="0"/>
                </a:moveTo>
                <a:lnTo>
                  <a:pt x="0" y="6400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2375230" y="6296405"/>
            <a:ext cx="0" cy="64135"/>
          </a:xfrm>
          <a:custGeom>
            <a:avLst/>
            <a:gdLst/>
            <a:ahLst/>
            <a:cxnLst/>
            <a:rect l="l" t="t" r="r" b="b"/>
            <a:pathLst>
              <a:path h="64135">
                <a:moveTo>
                  <a:pt x="0" y="0"/>
                </a:moveTo>
                <a:lnTo>
                  <a:pt x="0" y="6400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3301822" y="6296405"/>
            <a:ext cx="0" cy="64135"/>
          </a:xfrm>
          <a:custGeom>
            <a:avLst/>
            <a:gdLst/>
            <a:ahLst/>
            <a:cxnLst/>
            <a:rect l="l" t="t" r="r" b="b"/>
            <a:pathLst>
              <a:path h="64135">
                <a:moveTo>
                  <a:pt x="0" y="0"/>
                </a:moveTo>
                <a:lnTo>
                  <a:pt x="0" y="6400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4223842" y="6296405"/>
            <a:ext cx="0" cy="64135"/>
          </a:xfrm>
          <a:custGeom>
            <a:avLst/>
            <a:gdLst/>
            <a:ahLst/>
            <a:cxnLst/>
            <a:rect l="l" t="t" r="r" b="b"/>
            <a:pathLst>
              <a:path h="64135">
                <a:moveTo>
                  <a:pt x="0" y="0"/>
                </a:moveTo>
                <a:lnTo>
                  <a:pt x="0" y="6400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5150434" y="6296405"/>
            <a:ext cx="0" cy="64135"/>
          </a:xfrm>
          <a:custGeom>
            <a:avLst/>
            <a:gdLst/>
            <a:ahLst/>
            <a:cxnLst/>
            <a:rect l="l" t="t" r="r" b="b"/>
            <a:pathLst>
              <a:path h="64135">
                <a:moveTo>
                  <a:pt x="0" y="0"/>
                </a:moveTo>
                <a:lnTo>
                  <a:pt x="0" y="6400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6077788" y="6296405"/>
            <a:ext cx="0" cy="64135"/>
          </a:xfrm>
          <a:custGeom>
            <a:avLst/>
            <a:gdLst/>
            <a:ahLst/>
            <a:cxnLst/>
            <a:rect l="l" t="t" r="r" b="b"/>
            <a:pathLst>
              <a:path h="64135">
                <a:moveTo>
                  <a:pt x="0" y="0"/>
                </a:moveTo>
                <a:lnTo>
                  <a:pt x="0" y="6400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6193612" y="6296405"/>
            <a:ext cx="0" cy="64135"/>
          </a:xfrm>
          <a:custGeom>
            <a:avLst/>
            <a:gdLst/>
            <a:ahLst/>
            <a:cxnLst/>
            <a:rect l="l" t="t" r="r" b="b"/>
            <a:pathLst>
              <a:path h="64135">
                <a:moveTo>
                  <a:pt x="0" y="0"/>
                </a:moveTo>
                <a:lnTo>
                  <a:pt x="0" y="6400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1201559" y="6082283"/>
            <a:ext cx="60325" cy="0"/>
          </a:xfrm>
          <a:custGeom>
            <a:avLst/>
            <a:gdLst/>
            <a:ahLst/>
            <a:cxnLst/>
            <a:rect l="l" t="t" r="r" b="b"/>
            <a:pathLst>
              <a:path w="60325">
                <a:moveTo>
                  <a:pt x="60198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1201559" y="5493257"/>
            <a:ext cx="60325" cy="0"/>
          </a:xfrm>
          <a:custGeom>
            <a:avLst/>
            <a:gdLst/>
            <a:ahLst/>
            <a:cxnLst/>
            <a:rect l="l" t="t" r="r" b="b"/>
            <a:pathLst>
              <a:path w="60325">
                <a:moveTo>
                  <a:pt x="60198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 txBox="1"/>
          <p:nvPr/>
        </p:nvSpPr>
        <p:spPr>
          <a:xfrm>
            <a:off x="1113415" y="6256105"/>
            <a:ext cx="91440" cy="736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50" dirty="0">
                <a:latin typeface="Arial"/>
                <a:cs typeface="Arial"/>
              </a:rPr>
              <a:t>-36</a:t>
            </a:r>
            <a:endParaRPr sz="350">
              <a:latin typeface="Arial"/>
              <a:cs typeface="Arial"/>
            </a:endParaRPr>
          </a:p>
        </p:txBody>
      </p:sp>
      <p:sp>
        <p:nvSpPr>
          <p:cNvPr id="159" name="object 159"/>
          <p:cNvSpPr txBox="1"/>
          <p:nvPr/>
        </p:nvSpPr>
        <p:spPr>
          <a:xfrm>
            <a:off x="1153800" y="6041983"/>
            <a:ext cx="50800" cy="736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50" dirty="0">
                <a:latin typeface="Arial"/>
                <a:cs typeface="Arial"/>
              </a:rPr>
              <a:t>0</a:t>
            </a:r>
            <a:endParaRPr sz="350">
              <a:latin typeface="Arial"/>
              <a:cs typeface="Arial"/>
            </a:endParaRPr>
          </a:p>
        </p:txBody>
      </p:sp>
      <p:sp>
        <p:nvSpPr>
          <p:cNvPr id="160" name="object 160"/>
          <p:cNvSpPr/>
          <p:nvPr/>
        </p:nvSpPr>
        <p:spPr>
          <a:xfrm>
            <a:off x="1267091" y="5492495"/>
            <a:ext cx="402590" cy="584835"/>
          </a:xfrm>
          <a:custGeom>
            <a:avLst/>
            <a:gdLst/>
            <a:ahLst/>
            <a:cxnLst/>
            <a:rect l="l" t="t" r="r" b="b"/>
            <a:pathLst>
              <a:path w="402589" h="584835">
                <a:moveTo>
                  <a:pt x="0" y="584454"/>
                </a:moveTo>
                <a:lnTo>
                  <a:pt x="206501" y="584454"/>
                </a:lnTo>
                <a:lnTo>
                  <a:pt x="206501" y="579120"/>
                </a:lnTo>
                <a:lnTo>
                  <a:pt x="211073" y="579120"/>
                </a:lnTo>
                <a:lnTo>
                  <a:pt x="211073" y="515112"/>
                </a:lnTo>
                <a:lnTo>
                  <a:pt x="216407" y="525779"/>
                </a:lnTo>
                <a:lnTo>
                  <a:pt x="216407" y="493776"/>
                </a:lnTo>
                <a:lnTo>
                  <a:pt x="220979" y="579120"/>
                </a:lnTo>
                <a:lnTo>
                  <a:pt x="220979" y="531114"/>
                </a:lnTo>
                <a:lnTo>
                  <a:pt x="226313" y="584454"/>
                </a:lnTo>
                <a:lnTo>
                  <a:pt x="226313" y="579120"/>
                </a:lnTo>
                <a:lnTo>
                  <a:pt x="231648" y="584454"/>
                </a:lnTo>
                <a:lnTo>
                  <a:pt x="397763" y="584454"/>
                </a:lnTo>
                <a:lnTo>
                  <a:pt x="397763" y="483108"/>
                </a:lnTo>
                <a:lnTo>
                  <a:pt x="402335" y="466344"/>
                </a:lnTo>
                <a:lnTo>
                  <a:pt x="402335" y="0"/>
                </a:lnTo>
              </a:path>
            </a:pathLst>
          </a:custGeom>
          <a:ln w="317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1682916" y="5492495"/>
            <a:ext cx="4051935" cy="584835"/>
          </a:xfrm>
          <a:custGeom>
            <a:avLst/>
            <a:gdLst/>
            <a:ahLst/>
            <a:cxnLst/>
            <a:rect l="l" t="t" r="r" b="b"/>
            <a:pathLst>
              <a:path w="4051935" h="584835">
                <a:moveTo>
                  <a:pt x="0" y="0"/>
                </a:moveTo>
                <a:lnTo>
                  <a:pt x="1751" y="557784"/>
                </a:lnTo>
                <a:lnTo>
                  <a:pt x="1751" y="70866"/>
                </a:lnTo>
                <a:lnTo>
                  <a:pt x="7085" y="584454"/>
                </a:lnTo>
                <a:lnTo>
                  <a:pt x="7085" y="563118"/>
                </a:lnTo>
                <a:lnTo>
                  <a:pt x="11657" y="584454"/>
                </a:lnTo>
                <a:lnTo>
                  <a:pt x="238733" y="584454"/>
                </a:lnTo>
                <a:lnTo>
                  <a:pt x="238733" y="579120"/>
                </a:lnTo>
                <a:lnTo>
                  <a:pt x="244067" y="573786"/>
                </a:lnTo>
                <a:lnTo>
                  <a:pt x="244067" y="541782"/>
                </a:lnTo>
                <a:lnTo>
                  <a:pt x="248639" y="536448"/>
                </a:lnTo>
                <a:lnTo>
                  <a:pt x="248639" y="520446"/>
                </a:lnTo>
                <a:lnTo>
                  <a:pt x="253973" y="557784"/>
                </a:lnTo>
                <a:lnTo>
                  <a:pt x="253973" y="520446"/>
                </a:lnTo>
                <a:lnTo>
                  <a:pt x="258545" y="579120"/>
                </a:lnTo>
                <a:lnTo>
                  <a:pt x="258545" y="557784"/>
                </a:lnTo>
                <a:lnTo>
                  <a:pt x="263879" y="584454"/>
                </a:lnTo>
                <a:lnTo>
                  <a:pt x="263879" y="579120"/>
                </a:lnTo>
                <a:lnTo>
                  <a:pt x="269213" y="584454"/>
                </a:lnTo>
                <a:lnTo>
                  <a:pt x="309599" y="584454"/>
                </a:lnTo>
                <a:lnTo>
                  <a:pt x="309599" y="579120"/>
                </a:lnTo>
                <a:lnTo>
                  <a:pt x="314171" y="579120"/>
                </a:lnTo>
                <a:lnTo>
                  <a:pt x="314171" y="531114"/>
                </a:lnTo>
                <a:lnTo>
                  <a:pt x="319505" y="525779"/>
                </a:lnTo>
                <a:lnTo>
                  <a:pt x="319505" y="439674"/>
                </a:lnTo>
                <a:lnTo>
                  <a:pt x="324077" y="445008"/>
                </a:lnTo>
                <a:lnTo>
                  <a:pt x="324077" y="418338"/>
                </a:lnTo>
                <a:lnTo>
                  <a:pt x="329411" y="541782"/>
                </a:lnTo>
                <a:lnTo>
                  <a:pt x="329411" y="450342"/>
                </a:lnTo>
                <a:lnTo>
                  <a:pt x="334745" y="573786"/>
                </a:lnTo>
                <a:lnTo>
                  <a:pt x="334745" y="541782"/>
                </a:lnTo>
                <a:lnTo>
                  <a:pt x="339317" y="573786"/>
                </a:lnTo>
                <a:lnTo>
                  <a:pt x="339317" y="568452"/>
                </a:lnTo>
                <a:lnTo>
                  <a:pt x="344651" y="563118"/>
                </a:lnTo>
                <a:lnTo>
                  <a:pt x="344651" y="557784"/>
                </a:lnTo>
                <a:lnTo>
                  <a:pt x="349223" y="573786"/>
                </a:lnTo>
                <a:lnTo>
                  <a:pt x="349223" y="563118"/>
                </a:lnTo>
                <a:lnTo>
                  <a:pt x="354557" y="584454"/>
                </a:lnTo>
                <a:lnTo>
                  <a:pt x="354557" y="573786"/>
                </a:lnTo>
                <a:lnTo>
                  <a:pt x="359891" y="584454"/>
                </a:lnTo>
                <a:lnTo>
                  <a:pt x="470381" y="584454"/>
                </a:lnTo>
                <a:lnTo>
                  <a:pt x="470381" y="579120"/>
                </a:lnTo>
                <a:lnTo>
                  <a:pt x="475715" y="579120"/>
                </a:lnTo>
                <a:lnTo>
                  <a:pt x="475715" y="531114"/>
                </a:lnTo>
                <a:lnTo>
                  <a:pt x="480287" y="525779"/>
                </a:lnTo>
                <a:lnTo>
                  <a:pt x="480287" y="429006"/>
                </a:lnTo>
                <a:lnTo>
                  <a:pt x="485621" y="418338"/>
                </a:lnTo>
                <a:lnTo>
                  <a:pt x="485621" y="348996"/>
                </a:lnTo>
                <a:lnTo>
                  <a:pt x="490955" y="450342"/>
                </a:lnTo>
                <a:lnTo>
                  <a:pt x="490955" y="348996"/>
                </a:lnTo>
                <a:lnTo>
                  <a:pt x="495527" y="552450"/>
                </a:lnTo>
                <a:lnTo>
                  <a:pt x="495527" y="461010"/>
                </a:lnTo>
                <a:lnTo>
                  <a:pt x="500861" y="579120"/>
                </a:lnTo>
                <a:lnTo>
                  <a:pt x="500861" y="557784"/>
                </a:lnTo>
                <a:lnTo>
                  <a:pt x="505433" y="584454"/>
                </a:lnTo>
                <a:lnTo>
                  <a:pt x="505433" y="579120"/>
                </a:lnTo>
                <a:lnTo>
                  <a:pt x="510767" y="584454"/>
                </a:lnTo>
                <a:lnTo>
                  <a:pt x="742415" y="584454"/>
                </a:lnTo>
                <a:lnTo>
                  <a:pt x="742415" y="573786"/>
                </a:lnTo>
                <a:lnTo>
                  <a:pt x="747749" y="573786"/>
                </a:lnTo>
                <a:lnTo>
                  <a:pt x="747749" y="568452"/>
                </a:lnTo>
                <a:lnTo>
                  <a:pt x="752321" y="568452"/>
                </a:lnTo>
                <a:lnTo>
                  <a:pt x="752321" y="563118"/>
                </a:lnTo>
                <a:lnTo>
                  <a:pt x="757655" y="579120"/>
                </a:lnTo>
                <a:lnTo>
                  <a:pt x="757655" y="568452"/>
                </a:lnTo>
                <a:lnTo>
                  <a:pt x="762227" y="584454"/>
                </a:lnTo>
                <a:lnTo>
                  <a:pt x="762227" y="579120"/>
                </a:lnTo>
                <a:lnTo>
                  <a:pt x="767561" y="584454"/>
                </a:lnTo>
                <a:lnTo>
                  <a:pt x="888719" y="584454"/>
                </a:lnTo>
                <a:lnTo>
                  <a:pt x="893291" y="584454"/>
                </a:lnTo>
                <a:lnTo>
                  <a:pt x="1185899" y="584454"/>
                </a:lnTo>
                <a:lnTo>
                  <a:pt x="1185899" y="579120"/>
                </a:lnTo>
                <a:lnTo>
                  <a:pt x="1201139" y="579120"/>
                </a:lnTo>
                <a:lnTo>
                  <a:pt x="1205711" y="584454"/>
                </a:lnTo>
                <a:lnTo>
                  <a:pt x="1205711" y="579120"/>
                </a:lnTo>
                <a:lnTo>
                  <a:pt x="1211045" y="584454"/>
                </a:lnTo>
                <a:lnTo>
                  <a:pt x="4022063" y="584454"/>
                </a:lnTo>
                <a:lnTo>
                  <a:pt x="4022063" y="579120"/>
                </a:lnTo>
                <a:lnTo>
                  <a:pt x="4026635" y="579120"/>
                </a:lnTo>
                <a:lnTo>
                  <a:pt x="4026635" y="573786"/>
                </a:lnTo>
                <a:lnTo>
                  <a:pt x="4031969" y="573786"/>
                </a:lnTo>
                <a:lnTo>
                  <a:pt x="4031969" y="541782"/>
                </a:lnTo>
                <a:lnTo>
                  <a:pt x="4037303" y="536448"/>
                </a:lnTo>
                <a:lnTo>
                  <a:pt x="4037303" y="450342"/>
                </a:lnTo>
                <a:lnTo>
                  <a:pt x="4041875" y="439674"/>
                </a:lnTo>
                <a:lnTo>
                  <a:pt x="4041875" y="284988"/>
                </a:lnTo>
                <a:lnTo>
                  <a:pt x="4047209" y="268986"/>
                </a:lnTo>
                <a:lnTo>
                  <a:pt x="4047209" y="54864"/>
                </a:lnTo>
                <a:lnTo>
                  <a:pt x="4051781" y="38862"/>
                </a:lnTo>
                <a:lnTo>
                  <a:pt x="4051781" y="0"/>
                </a:lnTo>
              </a:path>
            </a:pathLst>
          </a:custGeom>
          <a:ln w="317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5772782" y="5492495"/>
            <a:ext cx="426084" cy="584835"/>
          </a:xfrm>
          <a:custGeom>
            <a:avLst/>
            <a:gdLst/>
            <a:ahLst/>
            <a:cxnLst/>
            <a:rect l="l" t="t" r="r" b="b"/>
            <a:pathLst>
              <a:path w="426085" h="584835">
                <a:moveTo>
                  <a:pt x="0" y="0"/>
                </a:moveTo>
                <a:lnTo>
                  <a:pt x="2301" y="568452"/>
                </a:lnTo>
                <a:lnTo>
                  <a:pt x="2301" y="525779"/>
                </a:lnTo>
                <a:lnTo>
                  <a:pt x="7635" y="573786"/>
                </a:lnTo>
                <a:lnTo>
                  <a:pt x="7635" y="568452"/>
                </a:lnTo>
                <a:lnTo>
                  <a:pt x="12207" y="573786"/>
                </a:lnTo>
                <a:lnTo>
                  <a:pt x="17541" y="579120"/>
                </a:lnTo>
                <a:lnTo>
                  <a:pt x="17541" y="573786"/>
                </a:lnTo>
                <a:lnTo>
                  <a:pt x="22875" y="579120"/>
                </a:lnTo>
                <a:lnTo>
                  <a:pt x="259095" y="579120"/>
                </a:lnTo>
                <a:lnTo>
                  <a:pt x="264429" y="584454"/>
                </a:lnTo>
                <a:lnTo>
                  <a:pt x="264429" y="579120"/>
                </a:lnTo>
                <a:lnTo>
                  <a:pt x="269763" y="584454"/>
                </a:lnTo>
                <a:lnTo>
                  <a:pt x="425972" y="584454"/>
                </a:lnTo>
              </a:path>
            </a:pathLst>
          </a:custGeom>
          <a:ln w="317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 txBox="1"/>
          <p:nvPr/>
        </p:nvSpPr>
        <p:spPr>
          <a:xfrm>
            <a:off x="1455911" y="5677765"/>
            <a:ext cx="68580" cy="23622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00" spc="20" dirty="0">
                <a:latin typeface="Arial"/>
                <a:cs typeface="Arial"/>
              </a:rPr>
              <a:t>C</a:t>
            </a:r>
            <a:r>
              <a:rPr sz="300" spc="-5" dirty="0">
                <a:latin typeface="Arial"/>
                <a:cs typeface="Arial"/>
              </a:rPr>
              <a:t>1</a:t>
            </a:r>
            <a:r>
              <a:rPr sz="300" dirty="0">
                <a:latin typeface="Arial"/>
                <a:cs typeface="Arial"/>
              </a:rPr>
              <a:t>6</a:t>
            </a:r>
            <a:r>
              <a:rPr sz="300" spc="-10" dirty="0">
                <a:latin typeface="Arial"/>
                <a:cs typeface="Arial"/>
              </a:rPr>
              <a:t> </a:t>
            </a:r>
            <a:r>
              <a:rPr sz="300" spc="20" dirty="0">
                <a:latin typeface="Arial"/>
                <a:cs typeface="Arial"/>
              </a:rPr>
              <a:t>(</a:t>
            </a:r>
            <a:r>
              <a:rPr sz="300" spc="-10" dirty="0">
                <a:latin typeface="Arial"/>
                <a:cs typeface="Arial"/>
              </a:rPr>
              <a:t>5</a:t>
            </a:r>
            <a:r>
              <a:rPr sz="300" spc="-5" dirty="0">
                <a:latin typeface="Arial"/>
                <a:cs typeface="Arial"/>
              </a:rPr>
              <a:t>.</a:t>
            </a:r>
            <a:r>
              <a:rPr sz="300" spc="-10" dirty="0">
                <a:latin typeface="Arial"/>
                <a:cs typeface="Arial"/>
              </a:rPr>
              <a:t>198)</a:t>
            </a:r>
            <a:endParaRPr sz="300">
              <a:latin typeface="Arial"/>
              <a:cs typeface="Arial"/>
            </a:endParaRPr>
          </a:p>
        </p:txBody>
      </p:sp>
      <p:sp>
        <p:nvSpPr>
          <p:cNvPr id="164" name="object 164"/>
          <p:cNvSpPr txBox="1"/>
          <p:nvPr/>
        </p:nvSpPr>
        <p:spPr>
          <a:xfrm>
            <a:off x="1899399" y="5570305"/>
            <a:ext cx="148590" cy="37020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00" spc="20" dirty="0">
                <a:latin typeface="Arial"/>
                <a:cs typeface="Arial"/>
              </a:rPr>
              <a:t>C</a:t>
            </a:r>
            <a:r>
              <a:rPr sz="300" spc="-10" dirty="0">
                <a:latin typeface="Arial"/>
                <a:cs typeface="Arial"/>
              </a:rPr>
              <a:t>1</a:t>
            </a:r>
            <a:r>
              <a:rPr sz="300" dirty="0">
                <a:latin typeface="Arial"/>
                <a:cs typeface="Arial"/>
              </a:rPr>
              <a:t>8</a:t>
            </a:r>
            <a:r>
              <a:rPr sz="300" spc="-5" dirty="0">
                <a:latin typeface="Arial"/>
                <a:cs typeface="Arial"/>
              </a:rPr>
              <a:t> </a:t>
            </a:r>
            <a:r>
              <a:rPr sz="300" spc="20" dirty="0">
                <a:latin typeface="Arial"/>
                <a:cs typeface="Arial"/>
              </a:rPr>
              <a:t>(</a:t>
            </a:r>
            <a:r>
              <a:rPr sz="300" spc="-10" dirty="0">
                <a:latin typeface="Arial"/>
                <a:cs typeface="Arial"/>
              </a:rPr>
              <a:t>7</a:t>
            </a:r>
            <a:r>
              <a:rPr sz="300" spc="-5" dirty="0">
                <a:latin typeface="Arial"/>
                <a:cs typeface="Arial"/>
              </a:rPr>
              <a:t>.</a:t>
            </a:r>
            <a:r>
              <a:rPr sz="300" spc="-10" dirty="0">
                <a:latin typeface="Arial"/>
                <a:cs typeface="Arial"/>
              </a:rPr>
              <a:t>592)</a:t>
            </a:r>
            <a:endParaRPr sz="300">
              <a:latin typeface="Arial"/>
              <a:cs typeface="Arial"/>
            </a:endParaRPr>
          </a:p>
          <a:p>
            <a:pPr marL="114300">
              <a:lnSpc>
                <a:spcPct val="100000"/>
              </a:lnSpc>
              <a:spcBef>
                <a:spcPts val="270"/>
              </a:spcBef>
            </a:pPr>
            <a:r>
              <a:rPr sz="300" spc="20" dirty="0">
                <a:latin typeface="Arial"/>
                <a:cs typeface="Arial"/>
              </a:rPr>
              <a:t>C</a:t>
            </a:r>
            <a:r>
              <a:rPr sz="300" spc="-10" dirty="0">
                <a:latin typeface="Arial"/>
                <a:cs typeface="Arial"/>
              </a:rPr>
              <a:t>18</a:t>
            </a:r>
            <a:r>
              <a:rPr sz="300" spc="-5" dirty="0">
                <a:latin typeface="Arial"/>
                <a:cs typeface="Arial"/>
              </a:rPr>
              <a:t>:</a:t>
            </a:r>
            <a:r>
              <a:rPr sz="300" dirty="0">
                <a:latin typeface="Arial"/>
                <a:cs typeface="Arial"/>
              </a:rPr>
              <a:t>1</a:t>
            </a:r>
            <a:r>
              <a:rPr sz="300" spc="-10" dirty="0">
                <a:latin typeface="Arial"/>
                <a:cs typeface="Arial"/>
              </a:rPr>
              <a:t> </a:t>
            </a:r>
            <a:r>
              <a:rPr sz="300" spc="20" dirty="0">
                <a:latin typeface="Arial"/>
                <a:cs typeface="Arial"/>
              </a:rPr>
              <a:t>(</a:t>
            </a:r>
            <a:r>
              <a:rPr sz="300" spc="-10" dirty="0">
                <a:latin typeface="Arial"/>
                <a:cs typeface="Arial"/>
              </a:rPr>
              <a:t>8</a:t>
            </a:r>
            <a:r>
              <a:rPr sz="300" spc="-5" dirty="0">
                <a:latin typeface="Arial"/>
                <a:cs typeface="Arial"/>
              </a:rPr>
              <a:t>.</a:t>
            </a:r>
            <a:r>
              <a:rPr sz="300" spc="-10" dirty="0">
                <a:latin typeface="Arial"/>
                <a:cs typeface="Arial"/>
              </a:rPr>
              <a:t>0</a:t>
            </a:r>
            <a:r>
              <a:rPr sz="300" spc="-5" dirty="0">
                <a:latin typeface="Arial"/>
                <a:cs typeface="Arial"/>
              </a:rPr>
              <a:t>2</a:t>
            </a:r>
            <a:r>
              <a:rPr sz="300" spc="-10" dirty="0">
                <a:latin typeface="Arial"/>
                <a:cs typeface="Arial"/>
              </a:rPr>
              <a:t>2)</a:t>
            </a:r>
            <a:endParaRPr sz="300">
              <a:latin typeface="Arial"/>
              <a:cs typeface="Arial"/>
            </a:endParaRPr>
          </a:p>
        </p:txBody>
      </p:sp>
      <p:sp>
        <p:nvSpPr>
          <p:cNvPr id="165" name="object 165"/>
          <p:cNvSpPr txBox="1"/>
          <p:nvPr/>
        </p:nvSpPr>
        <p:spPr>
          <a:xfrm>
            <a:off x="2140952" y="5500962"/>
            <a:ext cx="68580" cy="26797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00" spc="20" dirty="0">
                <a:latin typeface="Arial"/>
                <a:cs typeface="Arial"/>
              </a:rPr>
              <a:t>C</a:t>
            </a:r>
            <a:r>
              <a:rPr sz="300" spc="-10" dirty="0">
                <a:latin typeface="Arial"/>
                <a:cs typeface="Arial"/>
              </a:rPr>
              <a:t>18</a:t>
            </a:r>
            <a:r>
              <a:rPr sz="300" spc="-5" dirty="0">
                <a:latin typeface="Arial"/>
                <a:cs typeface="Arial"/>
              </a:rPr>
              <a:t>:</a:t>
            </a:r>
            <a:r>
              <a:rPr sz="300" dirty="0">
                <a:latin typeface="Arial"/>
                <a:cs typeface="Arial"/>
              </a:rPr>
              <a:t>2</a:t>
            </a:r>
            <a:r>
              <a:rPr sz="300" spc="-10" dirty="0">
                <a:latin typeface="Arial"/>
                <a:cs typeface="Arial"/>
              </a:rPr>
              <a:t> </a:t>
            </a:r>
            <a:r>
              <a:rPr sz="300" dirty="0">
                <a:latin typeface="Arial"/>
                <a:cs typeface="Arial"/>
              </a:rPr>
              <a:t>(</a:t>
            </a:r>
            <a:r>
              <a:rPr sz="300" spc="-60" dirty="0">
                <a:latin typeface="Arial"/>
                <a:cs typeface="Arial"/>
              </a:rPr>
              <a:t> </a:t>
            </a:r>
            <a:r>
              <a:rPr sz="300" spc="-10" dirty="0">
                <a:latin typeface="Arial"/>
                <a:cs typeface="Arial"/>
              </a:rPr>
              <a:t>8</a:t>
            </a:r>
            <a:r>
              <a:rPr sz="300" spc="-5" dirty="0">
                <a:latin typeface="Arial"/>
                <a:cs typeface="Arial"/>
              </a:rPr>
              <a:t>.</a:t>
            </a:r>
            <a:r>
              <a:rPr sz="300" spc="-10" dirty="0">
                <a:latin typeface="Arial"/>
                <a:cs typeface="Arial"/>
              </a:rPr>
              <a:t>915)</a:t>
            </a:r>
            <a:endParaRPr sz="300">
              <a:latin typeface="Arial"/>
              <a:cs typeface="Arial"/>
            </a:endParaRPr>
          </a:p>
        </p:txBody>
      </p:sp>
      <p:sp>
        <p:nvSpPr>
          <p:cNvPr id="166" name="object 166"/>
          <p:cNvSpPr txBox="1"/>
          <p:nvPr/>
        </p:nvSpPr>
        <p:spPr>
          <a:xfrm>
            <a:off x="2392412" y="5693755"/>
            <a:ext cx="68580" cy="28956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00" spc="20" dirty="0">
                <a:latin typeface="Arial"/>
                <a:cs typeface="Arial"/>
              </a:rPr>
              <a:t>C</a:t>
            </a:r>
            <a:r>
              <a:rPr sz="300" spc="-10" dirty="0">
                <a:latin typeface="Arial"/>
                <a:cs typeface="Arial"/>
              </a:rPr>
              <a:t>18</a:t>
            </a:r>
            <a:r>
              <a:rPr sz="300" spc="-5" dirty="0">
                <a:latin typeface="Arial"/>
                <a:cs typeface="Arial"/>
              </a:rPr>
              <a:t>:</a:t>
            </a:r>
            <a:r>
              <a:rPr sz="300" dirty="0">
                <a:latin typeface="Arial"/>
                <a:cs typeface="Arial"/>
              </a:rPr>
              <a:t>3</a:t>
            </a:r>
            <a:r>
              <a:rPr sz="300" spc="-5" dirty="0">
                <a:latin typeface="Arial"/>
                <a:cs typeface="Arial"/>
              </a:rPr>
              <a:t> </a:t>
            </a:r>
            <a:r>
              <a:rPr sz="300" spc="20" dirty="0">
                <a:latin typeface="Arial"/>
                <a:cs typeface="Arial"/>
              </a:rPr>
              <a:t>(</a:t>
            </a:r>
            <a:r>
              <a:rPr sz="300" spc="-10" dirty="0">
                <a:latin typeface="Arial"/>
                <a:cs typeface="Arial"/>
              </a:rPr>
              <a:t>10</a:t>
            </a:r>
            <a:r>
              <a:rPr sz="300" spc="-5" dirty="0">
                <a:latin typeface="Arial"/>
                <a:cs typeface="Arial"/>
              </a:rPr>
              <a:t>.</a:t>
            </a:r>
            <a:r>
              <a:rPr sz="300" spc="-10" dirty="0">
                <a:latin typeface="Arial"/>
                <a:cs typeface="Arial"/>
              </a:rPr>
              <a:t>257)</a:t>
            </a:r>
            <a:endParaRPr sz="300">
              <a:latin typeface="Arial"/>
              <a:cs typeface="Arial"/>
            </a:endParaRPr>
          </a:p>
        </p:txBody>
      </p:sp>
      <p:sp>
        <p:nvSpPr>
          <p:cNvPr id="167" name="object 167"/>
          <p:cNvSpPr txBox="1"/>
          <p:nvPr/>
        </p:nvSpPr>
        <p:spPr>
          <a:xfrm>
            <a:off x="2720075" y="5747113"/>
            <a:ext cx="68580" cy="25781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00" spc="20" dirty="0">
                <a:latin typeface="Arial"/>
                <a:cs typeface="Arial"/>
              </a:rPr>
              <a:t>C</a:t>
            </a:r>
            <a:r>
              <a:rPr sz="300" spc="-10" dirty="0">
                <a:latin typeface="Arial"/>
                <a:cs typeface="Arial"/>
              </a:rPr>
              <a:t>2</a:t>
            </a:r>
            <a:r>
              <a:rPr sz="300" dirty="0">
                <a:latin typeface="Arial"/>
                <a:cs typeface="Arial"/>
              </a:rPr>
              <a:t>0</a:t>
            </a:r>
            <a:r>
              <a:rPr sz="300" spc="-10" dirty="0">
                <a:latin typeface="Arial"/>
                <a:cs typeface="Arial"/>
              </a:rPr>
              <a:t> </a:t>
            </a:r>
            <a:r>
              <a:rPr sz="300" spc="20" dirty="0">
                <a:latin typeface="Arial"/>
                <a:cs typeface="Arial"/>
              </a:rPr>
              <a:t>(</a:t>
            </a:r>
            <a:r>
              <a:rPr sz="300" spc="-10" dirty="0">
                <a:latin typeface="Arial"/>
                <a:cs typeface="Arial"/>
              </a:rPr>
              <a:t>1</a:t>
            </a:r>
            <a:r>
              <a:rPr sz="300" spc="-5" dirty="0">
                <a:latin typeface="Arial"/>
                <a:cs typeface="Arial"/>
              </a:rPr>
              <a:t>2.</a:t>
            </a:r>
            <a:r>
              <a:rPr sz="300" spc="-10" dirty="0">
                <a:latin typeface="Arial"/>
                <a:cs typeface="Arial"/>
              </a:rPr>
              <a:t>037)</a:t>
            </a:r>
            <a:endParaRPr sz="300">
              <a:latin typeface="Arial"/>
              <a:cs typeface="Arial"/>
            </a:endParaRPr>
          </a:p>
        </p:txBody>
      </p:sp>
      <p:sp>
        <p:nvSpPr>
          <p:cNvPr id="168" name="object 168"/>
          <p:cNvSpPr txBox="1"/>
          <p:nvPr/>
        </p:nvSpPr>
        <p:spPr>
          <a:xfrm>
            <a:off x="2841235" y="5709757"/>
            <a:ext cx="68580" cy="28956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00" spc="20" dirty="0">
                <a:latin typeface="Arial"/>
                <a:cs typeface="Arial"/>
              </a:rPr>
              <a:t>C</a:t>
            </a:r>
            <a:r>
              <a:rPr sz="300" spc="-10" dirty="0">
                <a:latin typeface="Arial"/>
                <a:cs typeface="Arial"/>
              </a:rPr>
              <a:t>20</a:t>
            </a:r>
            <a:r>
              <a:rPr sz="300" spc="-5" dirty="0">
                <a:latin typeface="Arial"/>
                <a:cs typeface="Arial"/>
              </a:rPr>
              <a:t>:</a:t>
            </a:r>
            <a:r>
              <a:rPr sz="300" dirty="0">
                <a:latin typeface="Arial"/>
                <a:cs typeface="Arial"/>
              </a:rPr>
              <a:t>1</a:t>
            </a:r>
            <a:r>
              <a:rPr sz="300" spc="-10" dirty="0">
                <a:latin typeface="Arial"/>
                <a:cs typeface="Arial"/>
              </a:rPr>
              <a:t> </a:t>
            </a:r>
            <a:r>
              <a:rPr sz="300" dirty="0">
                <a:latin typeface="Arial"/>
                <a:cs typeface="Arial"/>
              </a:rPr>
              <a:t>(</a:t>
            </a:r>
            <a:r>
              <a:rPr sz="300" spc="-60" dirty="0">
                <a:latin typeface="Arial"/>
                <a:cs typeface="Arial"/>
              </a:rPr>
              <a:t> </a:t>
            </a:r>
            <a:r>
              <a:rPr sz="300" spc="-10" dirty="0">
                <a:latin typeface="Arial"/>
                <a:cs typeface="Arial"/>
              </a:rPr>
              <a:t>12</a:t>
            </a:r>
            <a:r>
              <a:rPr sz="300" spc="-5" dirty="0">
                <a:latin typeface="Arial"/>
                <a:cs typeface="Arial"/>
              </a:rPr>
              <a:t>.</a:t>
            </a:r>
            <a:r>
              <a:rPr sz="300" spc="-10" dirty="0">
                <a:latin typeface="Arial"/>
                <a:cs typeface="Arial"/>
              </a:rPr>
              <a:t>699)</a:t>
            </a:r>
            <a:endParaRPr sz="300">
              <a:latin typeface="Arial"/>
              <a:cs typeface="Arial"/>
            </a:endParaRPr>
          </a:p>
        </p:txBody>
      </p:sp>
      <p:sp>
        <p:nvSpPr>
          <p:cNvPr id="169" name="object 169"/>
          <p:cNvSpPr txBox="1"/>
          <p:nvPr/>
        </p:nvSpPr>
        <p:spPr>
          <a:xfrm>
            <a:off x="4417826" y="5715093"/>
            <a:ext cx="68580" cy="28956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00" spc="20" dirty="0">
                <a:latin typeface="Arial"/>
                <a:cs typeface="Arial"/>
              </a:rPr>
              <a:t>C</a:t>
            </a:r>
            <a:r>
              <a:rPr sz="300" spc="-10" dirty="0">
                <a:latin typeface="Arial"/>
                <a:cs typeface="Arial"/>
              </a:rPr>
              <a:t>22</a:t>
            </a:r>
            <a:r>
              <a:rPr sz="300" spc="-5" dirty="0">
                <a:latin typeface="Arial"/>
                <a:cs typeface="Arial"/>
              </a:rPr>
              <a:t>:</a:t>
            </a:r>
            <a:r>
              <a:rPr sz="300" dirty="0">
                <a:latin typeface="Arial"/>
                <a:cs typeface="Arial"/>
              </a:rPr>
              <a:t>1</a:t>
            </a:r>
            <a:r>
              <a:rPr sz="300" spc="-10" dirty="0">
                <a:latin typeface="Arial"/>
                <a:cs typeface="Arial"/>
              </a:rPr>
              <a:t> </a:t>
            </a:r>
            <a:r>
              <a:rPr sz="300" spc="20" dirty="0">
                <a:latin typeface="Arial"/>
                <a:cs typeface="Arial"/>
              </a:rPr>
              <a:t>(</a:t>
            </a:r>
            <a:r>
              <a:rPr sz="300" spc="-5" dirty="0">
                <a:latin typeface="Arial"/>
                <a:cs typeface="Arial"/>
              </a:rPr>
              <a:t>2</a:t>
            </a:r>
            <a:r>
              <a:rPr sz="300" spc="-10" dirty="0">
                <a:latin typeface="Arial"/>
                <a:cs typeface="Arial"/>
              </a:rPr>
              <a:t>1</a:t>
            </a:r>
            <a:r>
              <a:rPr sz="300" spc="-5" dirty="0">
                <a:latin typeface="Arial"/>
                <a:cs typeface="Arial"/>
              </a:rPr>
              <a:t>.</a:t>
            </a:r>
            <a:r>
              <a:rPr sz="300" spc="-10" dirty="0">
                <a:latin typeface="Arial"/>
                <a:cs typeface="Arial"/>
              </a:rPr>
              <a:t>224)</a:t>
            </a:r>
            <a:endParaRPr sz="300">
              <a:latin typeface="Arial"/>
              <a:cs typeface="Arial"/>
            </a:endParaRPr>
          </a:p>
        </p:txBody>
      </p:sp>
      <p:sp>
        <p:nvSpPr>
          <p:cNvPr id="170" name="object 170"/>
          <p:cNvSpPr/>
          <p:nvPr/>
        </p:nvSpPr>
        <p:spPr>
          <a:xfrm>
            <a:off x="1468259" y="6076950"/>
            <a:ext cx="75565" cy="0"/>
          </a:xfrm>
          <a:custGeom>
            <a:avLst/>
            <a:gdLst/>
            <a:ahLst/>
            <a:cxnLst/>
            <a:rect l="l" t="t" r="r" b="b"/>
            <a:pathLst>
              <a:path w="75565">
                <a:moveTo>
                  <a:pt x="75438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1644281" y="6076950"/>
            <a:ext cx="101600" cy="0"/>
          </a:xfrm>
          <a:custGeom>
            <a:avLst/>
            <a:gdLst/>
            <a:ahLst/>
            <a:cxnLst/>
            <a:rect l="l" t="t" r="r" b="b"/>
            <a:pathLst>
              <a:path w="101600">
                <a:moveTo>
                  <a:pt x="101345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1911743" y="6076950"/>
            <a:ext cx="166370" cy="0"/>
          </a:xfrm>
          <a:custGeom>
            <a:avLst/>
            <a:gdLst/>
            <a:ahLst/>
            <a:cxnLst/>
            <a:rect l="l" t="t" r="r" b="b"/>
            <a:pathLst>
              <a:path w="166369">
                <a:moveTo>
                  <a:pt x="166115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2143391" y="6076950"/>
            <a:ext cx="156210" cy="0"/>
          </a:xfrm>
          <a:custGeom>
            <a:avLst/>
            <a:gdLst/>
            <a:ahLst/>
            <a:cxnLst/>
            <a:rect l="l" t="t" r="r" b="b"/>
            <a:pathLst>
              <a:path w="156210">
                <a:moveTo>
                  <a:pt x="15621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2355227" y="6076950"/>
            <a:ext cx="220979" cy="0"/>
          </a:xfrm>
          <a:custGeom>
            <a:avLst/>
            <a:gdLst/>
            <a:ahLst/>
            <a:cxnLst/>
            <a:rect l="l" t="t" r="r" b="b"/>
            <a:pathLst>
              <a:path w="220980">
                <a:moveTo>
                  <a:pt x="22098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2672219" y="6076950"/>
            <a:ext cx="106045" cy="0"/>
          </a:xfrm>
          <a:custGeom>
            <a:avLst/>
            <a:gdLst/>
            <a:ahLst/>
            <a:cxnLst/>
            <a:rect l="l" t="t" r="r" b="b"/>
            <a:pathLst>
              <a:path w="106044">
                <a:moveTo>
                  <a:pt x="105918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2828429" y="6076950"/>
            <a:ext cx="75565" cy="0"/>
          </a:xfrm>
          <a:custGeom>
            <a:avLst/>
            <a:gdLst/>
            <a:ahLst/>
            <a:cxnLst/>
            <a:rect l="l" t="t" r="r" b="b"/>
            <a:pathLst>
              <a:path w="75564">
                <a:moveTo>
                  <a:pt x="0" y="0"/>
                </a:moveTo>
                <a:lnTo>
                  <a:pt x="75438" y="0"/>
                </a:lnTo>
              </a:path>
            </a:pathLst>
          </a:custGeom>
          <a:ln w="317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2984639" y="6076950"/>
            <a:ext cx="20320" cy="0"/>
          </a:xfrm>
          <a:custGeom>
            <a:avLst/>
            <a:gdLst/>
            <a:ahLst/>
            <a:cxnLst/>
            <a:rect l="l" t="t" r="r" b="b"/>
            <a:pathLst>
              <a:path w="20319">
                <a:moveTo>
                  <a:pt x="0" y="0"/>
                </a:moveTo>
                <a:lnTo>
                  <a:pt x="19811" y="0"/>
                </a:lnTo>
              </a:path>
            </a:pathLst>
          </a:custGeom>
          <a:ln w="317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4435487" y="6076950"/>
            <a:ext cx="45085" cy="0"/>
          </a:xfrm>
          <a:custGeom>
            <a:avLst/>
            <a:gdLst/>
            <a:ahLst/>
            <a:cxnLst/>
            <a:rect l="l" t="t" r="r" b="b"/>
            <a:pathLst>
              <a:path w="45085">
                <a:moveTo>
                  <a:pt x="0" y="0"/>
                </a:moveTo>
                <a:lnTo>
                  <a:pt x="44958" y="0"/>
                </a:lnTo>
              </a:path>
            </a:pathLst>
          </a:custGeom>
          <a:ln w="317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5140337" y="6076950"/>
            <a:ext cx="45720" cy="0"/>
          </a:xfrm>
          <a:custGeom>
            <a:avLst/>
            <a:gdLst/>
            <a:ahLst/>
            <a:cxnLst/>
            <a:rect l="l" t="t" r="r" b="b"/>
            <a:pathLst>
              <a:path w="45720">
                <a:moveTo>
                  <a:pt x="0" y="0"/>
                </a:moveTo>
                <a:lnTo>
                  <a:pt x="45719" y="0"/>
                </a:lnTo>
              </a:path>
            </a:pathLst>
          </a:custGeom>
          <a:ln w="317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5291975" y="6076950"/>
            <a:ext cx="765175" cy="0"/>
          </a:xfrm>
          <a:custGeom>
            <a:avLst/>
            <a:gdLst/>
            <a:ahLst/>
            <a:cxnLst/>
            <a:rect l="l" t="t" r="r" b="b"/>
            <a:pathLst>
              <a:path w="765175">
                <a:moveTo>
                  <a:pt x="0" y="0"/>
                </a:moveTo>
                <a:lnTo>
                  <a:pt x="765048" y="0"/>
                </a:lnTo>
              </a:path>
            </a:pathLst>
          </a:custGeom>
          <a:ln w="317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5961774" y="6071615"/>
            <a:ext cx="85725" cy="5715"/>
          </a:xfrm>
          <a:custGeom>
            <a:avLst/>
            <a:gdLst/>
            <a:ahLst/>
            <a:cxnLst/>
            <a:rect l="l" t="t" r="r" b="b"/>
            <a:pathLst>
              <a:path w="85725" h="5714">
                <a:moveTo>
                  <a:pt x="0" y="0"/>
                </a:moveTo>
                <a:lnTo>
                  <a:pt x="85343" y="5334"/>
                </a:lnTo>
              </a:path>
            </a:pathLst>
          </a:custGeom>
          <a:ln w="317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5861189" y="6071615"/>
            <a:ext cx="100965" cy="0"/>
          </a:xfrm>
          <a:custGeom>
            <a:avLst/>
            <a:gdLst/>
            <a:ahLst/>
            <a:cxnLst/>
            <a:rect l="l" t="t" r="r" b="b"/>
            <a:pathLst>
              <a:path w="100964">
                <a:moveTo>
                  <a:pt x="100584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2017661" y="6066282"/>
            <a:ext cx="0" cy="10795"/>
          </a:xfrm>
          <a:custGeom>
            <a:avLst/>
            <a:gdLst/>
            <a:ahLst/>
            <a:cxnLst/>
            <a:rect l="l" t="t" r="r" b="b"/>
            <a:pathLst>
              <a:path h="10795">
                <a:moveTo>
                  <a:pt x="0" y="0"/>
                </a:moveTo>
                <a:lnTo>
                  <a:pt x="0" y="10667"/>
                </a:lnTo>
              </a:path>
            </a:pathLst>
          </a:custGeom>
          <a:ln w="317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6002159" y="6071615"/>
            <a:ext cx="0" cy="5715"/>
          </a:xfrm>
          <a:custGeom>
            <a:avLst/>
            <a:gdLst/>
            <a:ahLst/>
            <a:cxnLst/>
            <a:rect l="l" t="t" r="r" b="b"/>
            <a:pathLst>
              <a:path h="5714">
                <a:moveTo>
                  <a:pt x="0" y="0"/>
                </a:moveTo>
                <a:lnTo>
                  <a:pt x="0" y="5334"/>
                </a:lnTo>
              </a:path>
            </a:pathLst>
          </a:custGeom>
          <a:ln w="317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1453019" y="6076950"/>
            <a:ext cx="30480" cy="64135"/>
          </a:xfrm>
          <a:custGeom>
            <a:avLst/>
            <a:gdLst/>
            <a:ahLst/>
            <a:cxnLst/>
            <a:rect l="l" t="t" r="r" b="b"/>
            <a:pathLst>
              <a:path w="30480" h="64135">
                <a:moveTo>
                  <a:pt x="0" y="64007"/>
                </a:moveTo>
                <a:lnTo>
                  <a:pt x="30479" y="64007"/>
                </a:lnTo>
                <a:lnTo>
                  <a:pt x="15239" y="0"/>
                </a:lnTo>
                <a:lnTo>
                  <a:pt x="0" y="64007"/>
                </a:lnTo>
                <a:close/>
              </a:path>
            </a:pathLst>
          </a:custGeom>
          <a:ln w="317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1462925" y="5921501"/>
            <a:ext cx="30480" cy="64769"/>
          </a:xfrm>
          <a:custGeom>
            <a:avLst/>
            <a:gdLst/>
            <a:ahLst/>
            <a:cxnLst/>
            <a:rect l="l" t="t" r="r" b="b"/>
            <a:pathLst>
              <a:path w="30480" h="64770">
                <a:moveTo>
                  <a:pt x="0" y="0"/>
                </a:moveTo>
                <a:lnTo>
                  <a:pt x="30479" y="0"/>
                </a:lnTo>
                <a:lnTo>
                  <a:pt x="15239" y="6477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1488071" y="6076950"/>
            <a:ext cx="30480" cy="64135"/>
          </a:xfrm>
          <a:custGeom>
            <a:avLst/>
            <a:gdLst/>
            <a:ahLst/>
            <a:cxnLst/>
            <a:rect l="l" t="t" r="r" b="b"/>
            <a:pathLst>
              <a:path w="30480" h="64135">
                <a:moveTo>
                  <a:pt x="0" y="64007"/>
                </a:moveTo>
                <a:lnTo>
                  <a:pt x="30480" y="64007"/>
                </a:lnTo>
                <a:lnTo>
                  <a:pt x="15239" y="0"/>
                </a:lnTo>
                <a:lnTo>
                  <a:pt x="0" y="64007"/>
                </a:lnTo>
                <a:close/>
              </a:path>
            </a:pathLst>
          </a:custGeom>
          <a:ln w="317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1503311" y="6076950"/>
            <a:ext cx="30480" cy="64135"/>
          </a:xfrm>
          <a:custGeom>
            <a:avLst/>
            <a:gdLst/>
            <a:ahLst/>
            <a:cxnLst/>
            <a:rect l="l" t="t" r="r" b="b"/>
            <a:pathLst>
              <a:path w="30480" h="64135">
                <a:moveTo>
                  <a:pt x="0" y="64007"/>
                </a:moveTo>
                <a:lnTo>
                  <a:pt x="30480" y="64007"/>
                </a:lnTo>
                <a:lnTo>
                  <a:pt x="15240" y="0"/>
                </a:lnTo>
                <a:lnTo>
                  <a:pt x="0" y="64007"/>
                </a:lnTo>
                <a:close/>
              </a:path>
            </a:pathLst>
          </a:custGeom>
          <a:ln w="317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1508645" y="6012941"/>
            <a:ext cx="30480" cy="64135"/>
          </a:xfrm>
          <a:custGeom>
            <a:avLst/>
            <a:gdLst/>
            <a:ahLst/>
            <a:cxnLst/>
            <a:rect l="l" t="t" r="r" b="b"/>
            <a:pathLst>
              <a:path w="30480" h="64135">
                <a:moveTo>
                  <a:pt x="0" y="0"/>
                </a:moveTo>
                <a:lnTo>
                  <a:pt x="30479" y="0"/>
                </a:lnTo>
                <a:lnTo>
                  <a:pt x="15239" y="64008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1513979" y="6076950"/>
            <a:ext cx="29845" cy="64135"/>
          </a:xfrm>
          <a:custGeom>
            <a:avLst/>
            <a:gdLst/>
            <a:ahLst/>
            <a:cxnLst/>
            <a:rect l="l" t="t" r="r" b="b"/>
            <a:pathLst>
              <a:path w="29844" h="64135">
                <a:moveTo>
                  <a:pt x="0" y="64007"/>
                </a:moveTo>
                <a:lnTo>
                  <a:pt x="29718" y="64007"/>
                </a:lnTo>
                <a:lnTo>
                  <a:pt x="14478" y="0"/>
                </a:lnTo>
                <a:lnTo>
                  <a:pt x="0" y="64007"/>
                </a:lnTo>
                <a:close/>
              </a:path>
            </a:pathLst>
          </a:custGeom>
          <a:ln w="317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1518551" y="6012941"/>
            <a:ext cx="30480" cy="64135"/>
          </a:xfrm>
          <a:custGeom>
            <a:avLst/>
            <a:gdLst/>
            <a:ahLst/>
            <a:cxnLst/>
            <a:rect l="l" t="t" r="r" b="b"/>
            <a:pathLst>
              <a:path w="30480" h="64135">
                <a:moveTo>
                  <a:pt x="0" y="0"/>
                </a:moveTo>
                <a:lnTo>
                  <a:pt x="30480" y="0"/>
                </a:lnTo>
                <a:lnTo>
                  <a:pt x="15240" y="64008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1528457" y="6076950"/>
            <a:ext cx="30480" cy="64135"/>
          </a:xfrm>
          <a:custGeom>
            <a:avLst/>
            <a:gdLst/>
            <a:ahLst/>
            <a:cxnLst/>
            <a:rect l="l" t="t" r="r" b="b"/>
            <a:pathLst>
              <a:path w="30480" h="64135">
                <a:moveTo>
                  <a:pt x="0" y="64007"/>
                </a:moveTo>
                <a:lnTo>
                  <a:pt x="30479" y="64007"/>
                </a:lnTo>
                <a:lnTo>
                  <a:pt x="15240" y="0"/>
                </a:lnTo>
                <a:lnTo>
                  <a:pt x="0" y="64007"/>
                </a:lnTo>
                <a:close/>
              </a:path>
            </a:pathLst>
          </a:custGeom>
          <a:ln w="317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1629803" y="6076950"/>
            <a:ext cx="29845" cy="64135"/>
          </a:xfrm>
          <a:custGeom>
            <a:avLst/>
            <a:gdLst/>
            <a:ahLst/>
            <a:cxnLst/>
            <a:rect l="l" t="t" r="r" b="b"/>
            <a:pathLst>
              <a:path w="29844" h="64135">
                <a:moveTo>
                  <a:pt x="0" y="64007"/>
                </a:moveTo>
                <a:lnTo>
                  <a:pt x="29718" y="64007"/>
                </a:lnTo>
                <a:lnTo>
                  <a:pt x="14478" y="0"/>
                </a:lnTo>
                <a:lnTo>
                  <a:pt x="0" y="64007"/>
                </a:lnTo>
                <a:close/>
              </a:path>
            </a:pathLst>
          </a:custGeom>
          <a:ln w="317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1705241" y="6076950"/>
            <a:ext cx="29845" cy="64135"/>
          </a:xfrm>
          <a:custGeom>
            <a:avLst/>
            <a:gdLst/>
            <a:ahLst/>
            <a:cxnLst/>
            <a:rect l="l" t="t" r="r" b="b"/>
            <a:pathLst>
              <a:path w="29844" h="64135">
                <a:moveTo>
                  <a:pt x="0" y="64007"/>
                </a:moveTo>
                <a:lnTo>
                  <a:pt x="29718" y="64007"/>
                </a:lnTo>
                <a:lnTo>
                  <a:pt x="15240" y="0"/>
                </a:lnTo>
                <a:lnTo>
                  <a:pt x="0" y="64007"/>
                </a:lnTo>
                <a:close/>
              </a:path>
            </a:pathLst>
          </a:custGeom>
          <a:ln w="317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1709813" y="6076950"/>
            <a:ext cx="30480" cy="64135"/>
          </a:xfrm>
          <a:custGeom>
            <a:avLst/>
            <a:gdLst/>
            <a:ahLst/>
            <a:cxnLst/>
            <a:rect l="l" t="t" r="r" b="b"/>
            <a:pathLst>
              <a:path w="30480" h="64135">
                <a:moveTo>
                  <a:pt x="0" y="64007"/>
                </a:moveTo>
                <a:lnTo>
                  <a:pt x="30480" y="64007"/>
                </a:lnTo>
                <a:lnTo>
                  <a:pt x="15239" y="0"/>
                </a:lnTo>
                <a:lnTo>
                  <a:pt x="0" y="64007"/>
                </a:lnTo>
                <a:close/>
              </a:path>
            </a:pathLst>
          </a:custGeom>
          <a:ln w="317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1720481" y="6012941"/>
            <a:ext cx="29845" cy="64135"/>
          </a:xfrm>
          <a:custGeom>
            <a:avLst/>
            <a:gdLst/>
            <a:ahLst/>
            <a:cxnLst/>
            <a:rect l="l" t="t" r="r" b="b"/>
            <a:pathLst>
              <a:path w="29844" h="64135">
                <a:moveTo>
                  <a:pt x="0" y="0"/>
                </a:moveTo>
                <a:lnTo>
                  <a:pt x="29717" y="0"/>
                </a:lnTo>
                <a:lnTo>
                  <a:pt x="14477" y="64008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1730387" y="6076950"/>
            <a:ext cx="29845" cy="64135"/>
          </a:xfrm>
          <a:custGeom>
            <a:avLst/>
            <a:gdLst/>
            <a:ahLst/>
            <a:cxnLst/>
            <a:rect l="l" t="t" r="r" b="b"/>
            <a:pathLst>
              <a:path w="29844" h="64135">
                <a:moveTo>
                  <a:pt x="0" y="64007"/>
                </a:moveTo>
                <a:lnTo>
                  <a:pt x="29717" y="64007"/>
                </a:lnTo>
                <a:lnTo>
                  <a:pt x="15239" y="0"/>
                </a:lnTo>
                <a:lnTo>
                  <a:pt x="0" y="64007"/>
                </a:lnTo>
                <a:close/>
              </a:path>
            </a:pathLst>
          </a:custGeom>
          <a:ln w="317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1896503" y="6076950"/>
            <a:ext cx="30480" cy="64135"/>
          </a:xfrm>
          <a:custGeom>
            <a:avLst/>
            <a:gdLst/>
            <a:ahLst/>
            <a:cxnLst/>
            <a:rect l="l" t="t" r="r" b="b"/>
            <a:pathLst>
              <a:path w="30480" h="64135">
                <a:moveTo>
                  <a:pt x="0" y="64007"/>
                </a:moveTo>
                <a:lnTo>
                  <a:pt x="30479" y="64007"/>
                </a:lnTo>
                <a:lnTo>
                  <a:pt x="15240" y="0"/>
                </a:lnTo>
                <a:lnTo>
                  <a:pt x="0" y="64007"/>
                </a:lnTo>
                <a:close/>
              </a:path>
            </a:pathLst>
          </a:custGeom>
          <a:ln w="317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1916315" y="5948171"/>
            <a:ext cx="30480" cy="64769"/>
          </a:xfrm>
          <a:custGeom>
            <a:avLst/>
            <a:gdLst/>
            <a:ahLst/>
            <a:cxnLst/>
            <a:rect l="l" t="t" r="r" b="b"/>
            <a:pathLst>
              <a:path w="30480" h="64770">
                <a:moveTo>
                  <a:pt x="0" y="0"/>
                </a:moveTo>
                <a:lnTo>
                  <a:pt x="30479" y="0"/>
                </a:lnTo>
                <a:lnTo>
                  <a:pt x="15239" y="6477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1941461" y="6076950"/>
            <a:ext cx="30480" cy="64135"/>
          </a:xfrm>
          <a:custGeom>
            <a:avLst/>
            <a:gdLst/>
            <a:ahLst/>
            <a:cxnLst/>
            <a:rect l="l" t="t" r="r" b="b"/>
            <a:pathLst>
              <a:path w="30480" h="64135">
                <a:moveTo>
                  <a:pt x="0" y="64007"/>
                </a:moveTo>
                <a:lnTo>
                  <a:pt x="30480" y="64007"/>
                </a:lnTo>
                <a:lnTo>
                  <a:pt x="15240" y="0"/>
                </a:lnTo>
                <a:lnTo>
                  <a:pt x="0" y="64007"/>
                </a:lnTo>
                <a:close/>
              </a:path>
            </a:pathLst>
          </a:custGeom>
          <a:ln w="317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1966607" y="6076950"/>
            <a:ext cx="30480" cy="64135"/>
          </a:xfrm>
          <a:custGeom>
            <a:avLst/>
            <a:gdLst/>
            <a:ahLst/>
            <a:cxnLst/>
            <a:rect l="l" t="t" r="r" b="b"/>
            <a:pathLst>
              <a:path w="30480" h="64135">
                <a:moveTo>
                  <a:pt x="0" y="64007"/>
                </a:moveTo>
                <a:lnTo>
                  <a:pt x="30480" y="64007"/>
                </a:lnTo>
                <a:lnTo>
                  <a:pt x="15239" y="0"/>
                </a:lnTo>
                <a:lnTo>
                  <a:pt x="0" y="64007"/>
                </a:lnTo>
                <a:close/>
              </a:path>
            </a:pathLst>
          </a:custGeom>
          <a:ln w="317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1987181" y="5846826"/>
            <a:ext cx="30480" cy="64135"/>
          </a:xfrm>
          <a:custGeom>
            <a:avLst/>
            <a:gdLst/>
            <a:ahLst/>
            <a:cxnLst/>
            <a:rect l="l" t="t" r="r" b="b"/>
            <a:pathLst>
              <a:path w="30480" h="64135">
                <a:moveTo>
                  <a:pt x="0" y="0"/>
                </a:moveTo>
                <a:lnTo>
                  <a:pt x="30479" y="0"/>
                </a:lnTo>
                <a:lnTo>
                  <a:pt x="15239" y="64007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2002421" y="6066282"/>
            <a:ext cx="29845" cy="64135"/>
          </a:xfrm>
          <a:custGeom>
            <a:avLst/>
            <a:gdLst/>
            <a:ahLst/>
            <a:cxnLst/>
            <a:rect l="l" t="t" r="r" b="b"/>
            <a:pathLst>
              <a:path w="29844" h="64135">
                <a:moveTo>
                  <a:pt x="0" y="64008"/>
                </a:moveTo>
                <a:lnTo>
                  <a:pt x="29717" y="64008"/>
                </a:lnTo>
                <a:lnTo>
                  <a:pt x="15239" y="0"/>
                </a:lnTo>
                <a:lnTo>
                  <a:pt x="0" y="64008"/>
                </a:lnTo>
                <a:close/>
              </a:path>
            </a:pathLst>
          </a:custGeom>
          <a:ln w="317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2012327" y="5986271"/>
            <a:ext cx="30480" cy="64135"/>
          </a:xfrm>
          <a:custGeom>
            <a:avLst/>
            <a:gdLst/>
            <a:ahLst/>
            <a:cxnLst/>
            <a:rect l="l" t="t" r="r" b="b"/>
            <a:pathLst>
              <a:path w="30480" h="64135">
                <a:moveTo>
                  <a:pt x="0" y="0"/>
                </a:moveTo>
                <a:lnTo>
                  <a:pt x="30480" y="0"/>
                </a:lnTo>
                <a:lnTo>
                  <a:pt x="15240" y="64008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2037473" y="6076950"/>
            <a:ext cx="30480" cy="64135"/>
          </a:xfrm>
          <a:custGeom>
            <a:avLst/>
            <a:gdLst/>
            <a:ahLst/>
            <a:cxnLst/>
            <a:rect l="l" t="t" r="r" b="b"/>
            <a:pathLst>
              <a:path w="30480" h="64135">
                <a:moveTo>
                  <a:pt x="0" y="64007"/>
                </a:moveTo>
                <a:lnTo>
                  <a:pt x="30479" y="64007"/>
                </a:lnTo>
                <a:lnTo>
                  <a:pt x="15239" y="0"/>
                </a:lnTo>
                <a:lnTo>
                  <a:pt x="0" y="64007"/>
                </a:lnTo>
                <a:close/>
              </a:path>
            </a:pathLst>
          </a:custGeom>
          <a:ln w="317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2052713" y="6012941"/>
            <a:ext cx="30480" cy="64135"/>
          </a:xfrm>
          <a:custGeom>
            <a:avLst/>
            <a:gdLst/>
            <a:ahLst/>
            <a:cxnLst/>
            <a:rect l="l" t="t" r="r" b="b"/>
            <a:pathLst>
              <a:path w="30480" h="64135">
                <a:moveTo>
                  <a:pt x="0" y="0"/>
                </a:moveTo>
                <a:lnTo>
                  <a:pt x="30480" y="0"/>
                </a:lnTo>
                <a:lnTo>
                  <a:pt x="15239" y="64008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2062619" y="6076950"/>
            <a:ext cx="30480" cy="64135"/>
          </a:xfrm>
          <a:custGeom>
            <a:avLst/>
            <a:gdLst/>
            <a:ahLst/>
            <a:cxnLst/>
            <a:rect l="l" t="t" r="r" b="b"/>
            <a:pathLst>
              <a:path w="30480" h="64135">
                <a:moveTo>
                  <a:pt x="0" y="64007"/>
                </a:moveTo>
                <a:lnTo>
                  <a:pt x="30479" y="64007"/>
                </a:lnTo>
                <a:lnTo>
                  <a:pt x="15239" y="0"/>
                </a:lnTo>
                <a:lnTo>
                  <a:pt x="0" y="64007"/>
                </a:lnTo>
                <a:close/>
              </a:path>
            </a:pathLst>
          </a:custGeom>
          <a:ln w="317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2128151" y="6076950"/>
            <a:ext cx="30480" cy="64135"/>
          </a:xfrm>
          <a:custGeom>
            <a:avLst/>
            <a:gdLst/>
            <a:ahLst/>
            <a:cxnLst/>
            <a:rect l="l" t="t" r="r" b="b"/>
            <a:pathLst>
              <a:path w="30480" h="64135">
                <a:moveTo>
                  <a:pt x="0" y="64007"/>
                </a:moveTo>
                <a:lnTo>
                  <a:pt x="30480" y="64007"/>
                </a:lnTo>
                <a:lnTo>
                  <a:pt x="15239" y="0"/>
                </a:lnTo>
                <a:lnTo>
                  <a:pt x="0" y="64007"/>
                </a:lnTo>
                <a:close/>
              </a:path>
            </a:pathLst>
          </a:custGeom>
          <a:ln w="317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2153297" y="5777483"/>
            <a:ext cx="30480" cy="64135"/>
          </a:xfrm>
          <a:custGeom>
            <a:avLst/>
            <a:gdLst/>
            <a:ahLst/>
            <a:cxnLst/>
            <a:rect l="l" t="t" r="r" b="b"/>
            <a:pathLst>
              <a:path w="30480" h="64135">
                <a:moveTo>
                  <a:pt x="0" y="0"/>
                </a:moveTo>
                <a:lnTo>
                  <a:pt x="30479" y="0"/>
                </a:lnTo>
                <a:lnTo>
                  <a:pt x="15240" y="64008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2183777" y="6076950"/>
            <a:ext cx="29845" cy="64135"/>
          </a:xfrm>
          <a:custGeom>
            <a:avLst/>
            <a:gdLst/>
            <a:ahLst/>
            <a:cxnLst/>
            <a:rect l="l" t="t" r="r" b="b"/>
            <a:pathLst>
              <a:path w="29844" h="64135">
                <a:moveTo>
                  <a:pt x="0" y="64007"/>
                </a:moveTo>
                <a:lnTo>
                  <a:pt x="29718" y="64007"/>
                </a:lnTo>
                <a:lnTo>
                  <a:pt x="15240" y="0"/>
                </a:lnTo>
                <a:lnTo>
                  <a:pt x="0" y="64007"/>
                </a:lnTo>
                <a:close/>
              </a:path>
            </a:pathLst>
          </a:custGeom>
          <a:ln w="317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2193683" y="6012941"/>
            <a:ext cx="30480" cy="64135"/>
          </a:xfrm>
          <a:custGeom>
            <a:avLst/>
            <a:gdLst/>
            <a:ahLst/>
            <a:cxnLst/>
            <a:rect l="l" t="t" r="r" b="b"/>
            <a:pathLst>
              <a:path w="30480" h="64135">
                <a:moveTo>
                  <a:pt x="0" y="0"/>
                </a:moveTo>
                <a:lnTo>
                  <a:pt x="30480" y="0"/>
                </a:lnTo>
                <a:lnTo>
                  <a:pt x="15240" y="64008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2208923" y="6076950"/>
            <a:ext cx="29845" cy="64135"/>
          </a:xfrm>
          <a:custGeom>
            <a:avLst/>
            <a:gdLst/>
            <a:ahLst/>
            <a:cxnLst/>
            <a:rect l="l" t="t" r="r" b="b"/>
            <a:pathLst>
              <a:path w="29844" h="64135">
                <a:moveTo>
                  <a:pt x="0" y="64007"/>
                </a:moveTo>
                <a:lnTo>
                  <a:pt x="29717" y="64007"/>
                </a:lnTo>
                <a:lnTo>
                  <a:pt x="15239" y="0"/>
                </a:lnTo>
                <a:lnTo>
                  <a:pt x="0" y="64007"/>
                </a:lnTo>
                <a:close/>
              </a:path>
            </a:pathLst>
          </a:custGeom>
          <a:ln w="317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2213495" y="6076950"/>
            <a:ext cx="30480" cy="64135"/>
          </a:xfrm>
          <a:custGeom>
            <a:avLst/>
            <a:gdLst/>
            <a:ahLst/>
            <a:cxnLst/>
            <a:rect l="l" t="t" r="r" b="b"/>
            <a:pathLst>
              <a:path w="30480" h="64135">
                <a:moveTo>
                  <a:pt x="0" y="64007"/>
                </a:moveTo>
                <a:lnTo>
                  <a:pt x="30479" y="64007"/>
                </a:lnTo>
                <a:lnTo>
                  <a:pt x="15239" y="0"/>
                </a:lnTo>
                <a:lnTo>
                  <a:pt x="0" y="64007"/>
                </a:lnTo>
                <a:close/>
              </a:path>
            </a:pathLst>
          </a:custGeom>
          <a:ln w="317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2218829" y="6076950"/>
            <a:ext cx="30480" cy="64135"/>
          </a:xfrm>
          <a:custGeom>
            <a:avLst/>
            <a:gdLst/>
            <a:ahLst/>
            <a:cxnLst/>
            <a:rect l="l" t="t" r="r" b="b"/>
            <a:pathLst>
              <a:path w="30480" h="64135">
                <a:moveTo>
                  <a:pt x="0" y="64007"/>
                </a:moveTo>
                <a:lnTo>
                  <a:pt x="30480" y="64007"/>
                </a:lnTo>
                <a:lnTo>
                  <a:pt x="15240" y="0"/>
                </a:lnTo>
                <a:lnTo>
                  <a:pt x="0" y="64007"/>
                </a:lnTo>
                <a:close/>
              </a:path>
            </a:pathLst>
          </a:custGeom>
          <a:ln w="317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2228735" y="6012941"/>
            <a:ext cx="30480" cy="64135"/>
          </a:xfrm>
          <a:custGeom>
            <a:avLst/>
            <a:gdLst/>
            <a:ahLst/>
            <a:cxnLst/>
            <a:rect l="l" t="t" r="r" b="b"/>
            <a:pathLst>
              <a:path w="30480" h="64135">
                <a:moveTo>
                  <a:pt x="0" y="0"/>
                </a:moveTo>
                <a:lnTo>
                  <a:pt x="30480" y="0"/>
                </a:lnTo>
                <a:lnTo>
                  <a:pt x="15240" y="64008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2238641" y="6076950"/>
            <a:ext cx="30480" cy="64135"/>
          </a:xfrm>
          <a:custGeom>
            <a:avLst/>
            <a:gdLst/>
            <a:ahLst/>
            <a:cxnLst/>
            <a:rect l="l" t="t" r="r" b="b"/>
            <a:pathLst>
              <a:path w="30480" h="64135">
                <a:moveTo>
                  <a:pt x="0" y="64007"/>
                </a:moveTo>
                <a:lnTo>
                  <a:pt x="30480" y="64007"/>
                </a:lnTo>
                <a:lnTo>
                  <a:pt x="15240" y="0"/>
                </a:lnTo>
                <a:lnTo>
                  <a:pt x="0" y="64007"/>
                </a:lnTo>
                <a:close/>
              </a:path>
            </a:pathLst>
          </a:custGeom>
          <a:ln w="317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2249309" y="6076950"/>
            <a:ext cx="29845" cy="64135"/>
          </a:xfrm>
          <a:custGeom>
            <a:avLst/>
            <a:gdLst/>
            <a:ahLst/>
            <a:cxnLst/>
            <a:rect l="l" t="t" r="r" b="b"/>
            <a:pathLst>
              <a:path w="29844" h="64135">
                <a:moveTo>
                  <a:pt x="0" y="64007"/>
                </a:moveTo>
                <a:lnTo>
                  <a:pt x="29717" y="64007"/>
                </a:lnTo>
                <a:lnTo>
                  <a:pt x="15239" y="0"/>
                </a:lnTo>
                <a:lnTo>
                  <a:pt x="0" y="64007"/>
                </a:lnTo>
                <a:close/>
              </a:path>
            </a:pathLst>
          </a:custGeom>
          <a:ln w="317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2264549" y="6012941"/>
            <a:ext cx="29845" cy="64135"/>
          </a:xfrm>
          <a:custGeom>
            <a:avLst/>
            <a:gdLst/>
            <a:ahLst/>
            <a:cxnLst/>
            <a:rect l="l" t="t" r="r" b="b"/>
            <a:pathLst>
              <a:path w="29844" h="64135">
                <a:moveTo>
                  <a:pt x="0" y="0"/>
                </a:moveTo>
                <a:lnTo>
                  <a:pt x="29718" y="0"/>
                </a:lnTo>
                <a:lnTo>
                  <a:pt x="14477" y="64008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2284361" y="6076950"/>
            <a:ext cx="30480" cy="64135"/>
          </a:xfrm>
          <a:custGeom>
            <a:avLst/>
            <a:gdLst/>
            <a:ahLst/>
            <a:cxnLst/>
            <a:rect l="l" t="t" r="r" b="b"/>
            <a:pathLst>
              <a:path w="30480" h="64135">
                <a:moveTo>
                  <a:pt x="0" y="64007"/>
                </a:moveTo>
                <a:lnTo>
                  <a:pt x="30480" y="64007"/>
                </a:lnTo>
                <a:lnTo>
                  <a:pt x="15240" y="0"/>
                </a:lnTo>
                <a:lnTo>
                  <a:pt x="0" y="64007"/>
                </a:lnTo>
                <a:close/>
              </a:path>
            </a:pathLst>
          </a:custGeom>
          <a:ln w="317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2339987" y="6076950"/>
            <a:ext cx="29845" cy="64135"/>
          </a:xfrm>
          <a:custGeom>
            <a:avLst/>
            <a:gdLst/>
            <a:ahLst/>
            <a:cxnLst/>
            <a:rect l="l" t="t" r="r" b="b"/>
            <a:pathLst>
              <a:path w="29844" h="64135">
                <a:moveTo>
                  <a:pt x="0" y="64007"/>
                </a:moveTo>
                <a:lnTo>
                  <a:pt x="29717" y="64007"/>
                </a:lnTo>
                <a:lnTo>
                  <a:pt x="15239" y="0"/>
                </a:lnTo>
                <a:lnTo>
                  <a:pt x="0" y="64007"/>
                </a:lnTo>
                <a:close/>
              </a:path>
            </a:pathLst>
          </a:custGeom>
          <a:ln w="317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2349893" y="6012941"/>
            <a:ext cx="30480" cy="64135"/>
          </a:xfrm>
          <a:custGeom>
            <a:avLst/>
            <a:gdLst/>
            <a:ahLst/>
            <a:cxnLst/>
            <a:rect l="l" t="t" r="r" b="b"/>
            <a:pathLst>
              <a:path w="30480" h="64135">
                <a:moveTo>
                  <a:pt x="0" y="0"/>
                </a:moveTo>
                <a:lnTo>
                  <a:pt x="30480" y="0"/>
                </a:lnTo>
                <a:lnTo>
                  <a:pt x="15239" y="64008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2359799" y="6076950"/>
            <a:ext cx="30480" cy="64135"/>
          </a:xfrm>
          <a:custGeom>
            <a:avLst/>
            <a:gdLst/>
            <a:ahLst/>
            <a:cxnLst/>
            <a:rect l="l" t="t" r="r" b="b"/>
            <a:pathLst>
              <a:path w="30480" h="64135">
                <a:moveTo>
                  <a:pt x="0" y="64007"/>
                </a:moveTo>
                <a:lnTo>
                  <a:pt x="30480" y="64007"/>
                </a:lnTo>
                <a:lnTo>
                  <a:pt x="15239" y="0"/>
                </a:lnTo>
                <a:lnTo>
                  <a:pt x="0" y="64007"/>
                </a:lnTo>
                <a:close/>
              </a:path>
            </a:pathLst>
          </a:custGeom>
          <a:ln w="317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2375039" y="6012941"/>
            <a:ext cx="30480" cy="64135"/>
          </a:xfrm>
          <a:custGeom>
            <a:avLst/>
            <a:gdLst/>
            <a:ahLst/>
            <a:cxnLst/>
            <a:rect l="l" t="t" r="r" b="b"/>
            <a:pathLst>
              <a:path w="30480" h="64135">
                <a:moveTo>
                  <a:pt x="0" y="0"/>
                </a:moveTo>
                <a:lnTo>
                  <a:pt x="30480" y="0"/>
                </a:lnTo>
                <a:lnTo>
                  <a:pt x="15240" y="64008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2394851" y="6076950"/>
            <a:ext cx="30480" cy="64135"/>
          </a:xfrm>
          <a:custGeom>
            <a:avLst/>
            <a:gdLst/>
            <a:ahLst/>
            <a:cxnLst/>
            <a:rect l="l" t="t" r="r" b="b"/>
            <a:pathLst>
              <a:path w="30480" h="64135">
                <a:moveTo>
                  <a:pt x="0" y="64007"/>
                </a:moveTo>
                <a:lnTo>
                  <a:pt x="30480" y="64007"/>
                </a:lnTo>
                <a:lnTo>
                  <a:pt x="15239" y="0"/>
                </a:lnTo>
                <a:lnTo>
                  <a:pt x="0" y="64007"/>
                </a:lnTo>
                <a:close/>
              </a:path>
            </a:pathLst>
          </a:custGeom>
          <a:ln w="317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2415425" y="5991605"/>
            <a:ext cx="29845" cy="64135"/>
          </a:xfrm>
          <a:custGeom>
            <a:avLst/>
            <a:gdLst/>
            <a:ahLst/>
            <a:cxnLst/>
            <a:rect l="l" t="t" r="r" b="b"/>
            <a:pathLst>
              <a:path w="29844" h="64135">
                <a:moveTo>
                  <a:pt x="0" y="0"/>
                </a:moveTo>
                <a:lnTo>
                  <a:pt x="29718" y="0"/>
                </a:lnTo>
                <a:lnTo>
                  <a:pt x="15239" y="64007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2450477" y="6076950"/>
            <a:ext cx="30480" cy="64135"/>
          </a:xfrm>
          <a:custGeom>
            <a:avLst/>
            <a:gdLst/>
            <a:ahLst/>
            <a:cxnLst/>
            <a:rect l="l" t="t" r="r" b="b"/>
            <a:pathLst>
              <a:path w="30480" h="64135">
                <a:moveTo>
                  <a:pt x="0" y="64007"/>
                </a:moveTo>
                <a:lnTo>
                  <a:pt x="30480" y="64007"/>
                </a:lnTo>
                <a:lnTo>
                  <a:pt x="15240" y="0"/>
                </a:lnTo>
                <a:lnTo>
                  <a:pt x="0" y="64007"/>
                </a:lnTo>
                <a:close/>
              </a:path>
            </a:pathLst>
          </a:custGeom>
          <a:ln w="317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2460383" y="6076950"/>
            <a:ext cx="30480" cy="64135"/>
          </a:xfrm>
          <a:custGeom>
            <a:avLst/>
            <a:gdLst/>
            <a:ahLst/>
            <a:cxnLst/>
            <a:rect l="l" t="t" r="r" b="b"/>
            <a:pathLst>
              <a:path w="30480" h="64135">
                <a:moveTo>
                  <a:pt x="0" y="64007"/>
                </a:moveTo>
                <a:lnTo>
                  <a:pt x="30480" y="64007"/>
                </a:lnTo>
                <a:lnTo>
                  <a:pt x="15240" y="0"/>
                </a:lnTo>
                <a:lnTo>
                  <a:pt x="0" y="64007"/>
                </a:lnTo>
                <a:close/>
              </a:path>
            </a:pathLst>
          </a:custGeom>
          <a:ln w="317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2471051" y="6012941"/>
            <a:ext cx="29845" cy="64135"/>
          </a:xfrm>
          <a:custGeom>
            <a:avLst/>
            <a:gdLst/>
            <a:ahLst/>
            <a:cxnLst/>
            <a:rect l="l" t="t" r="r" b="b"/>
            <a:pathLst>
              <a:path w="29844" h="64135">
                <a:moveTo>
                  <a:pt x="0" y="0"/>
                </a:moveTo>
                <a:lnTo>
                  <a:pt x="29718" y="0"/>
                </a:lnTo>
                <a:lnTo>
                  <a:pt x="14477" y="64008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2485529" y="6076950"/>
            <a:ext cx="30480" cy="64135"/>
          </a:xfrm>
          <a:custGeom>
            <a:avLst/>
            <a:gdLst/>
            <a:ahLst/>
            <a:cxnLst/>
            <a:rect l="l" t="t" r="r" b="b"/>
            <a:pathLst>
              <a:path w="30480" h="64135">
                <a:moveTo>
                  <a:pt x="0" y="64007"/>
                </a:moveTo>
                <a:lnTo>
                  <a:pt x="30480" y="64007"/>
                </a:lnTo>
                <a:lnTo>
                  <a:pt x="15240" y="0"/>
                </a:lnTo>
                <a:lnTo>
                  <a:pt x="0" y="64007"/>
                </a:lnTo>
                <a:close/>
              </a:path>
            </a:pathLst>
          </a:custGeom>
          <a:ln w="317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2500769" y="6076950"/>
            <a:ext cx="30480" cy="64135"/>
          </a:xfrm>
          <a:custGeom>
            <a:avLst/>
            <a:gdLst/>
            <a:ahLst/>
            <a:cxnLst/>
            <a:rect l="l" t="t" r="r" b="b"/>
            <a:pathLst>
              <a:path w="30480" h="64135">
                <a:moveTo>
                  <a:pt x="0" y="64007"/>
                </a:moveTo>
                <a:lnTo>
                  <a:pt x="30479" y="64007"/>
                </a:lnTo>
                <a:lnTo>
                  <a:pt x="15239" y="0"/>
                </a:lnTo>
                <a:lnTo>
                  <a:pt x="0" y="64007"/>
                </a:lnTo>
                <a:close/>
              </a:path>
            </a:pathLst>
          </a:custGeom>
          <a:ln w="317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2510675" y="6012941"/>
            <a:ext cx="30480" cy="64135"/>
          </a:xfrm>
          <a:custGeom>
            <a:avLst/>
            <a:gdLst/>
            <a:ahLst/>
            <a:cxnLst/>
            <a:rect l="l" t="t" r="r" b="b"/>
            <a:pathLst>
              <a:path w="30480" h="64135">
                <a:moveTo>
                  <a:pt x="0" y="0"/>
                </a:moveTo>
                <a:lnTo>
                  <a:pt x="30479" y="0"/>
                </a:lnTo>
                <a:lnTo>
                  <a:pt x="15239" y="64008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2531249" y="6076950"/>
            <a:ext cx="30480" cy="64135"/>
          </a:xfrm>
          <a:custGeom>
            <a:avLst/>
            <a:gdLst/>
            <a:ahLst/>
            <a:cxnLst/>
            <a:rect l="l" t="t" r="r" b="b"/>
            <a:pathLst>
              <a:path w="30480" h="64135">
                <a:moveTo>
                  <a:pt x="0" y="64007"/>
                </a:moveTo>
                <a:lnTo>
                  <a:pt x="30480" y="64007"/>
                </a:lnTo>
                <a:lnTo>
                  <a:pt x="15240" y="0"/>
                </a:lnTo>
                <a:lnTo>
                  <a:pt x="0" y="64007"/>
                </a:lnTo>
                <a:close/>
              </a:path>
            </a:pathLst>
          </a:custGeom>
          <a:ln w="317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2546489" y="6012941"/>
            <a:ext cx="29845" cy="64135"/>
          </a:xfrm>
          <a:custGeom>
            <a:avLst/>
            <a:gdLst/>
            <a:ahLst/>
            <a:cxnLst/>
            <a:rect l="l" t="t" r="r" b="b"/>
            <a:pathLst>
              <a:path w="29844" h="64135">
                <a:moveTo>
                  <a:pt x="0" y="0"/>
                </a:moveTo>
                <a:lnTo>
                  <a:pt x="29717" y="0"/>
                </a:lnTo>
                <a:lnTo>
                  <a:pt x="15239" y="64008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2561729" y="6076950"/>
            <a:ext cx="29845" cy="64135"/>
          </a:xfrm>
          <a:custGeom>
            <a:avLst/>
            <a:gdLst/>
            <a:ahLst/>
            <a:cxnLst/>
            <a:rect l="l" t="t" r="r" b="b"/>
            <a:pathLst>
              <a:path w="29844" h="64135">
                <a:moveTo>
                  <a:pt x="0" y="64007"/>
                </a:moveTo>
                <a:lnTo>
                  <a:pt x="29718" y="64007"/>
                </a:lnTo>
                <a:lnTo>
                  <a:pt x="14478" y="0"/>
                </a:lnTo>
                <a:lnTo>
                  <a:pt x="0" y="64007"/>
                </a:lnTo>
                <a:close/>
              </a:path>
            </a:pathLst>
          </a:custGeom>
          <a:ln w="317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2656979" y="6076950"/>
            <a:ext cx="30480" cy="64135"/>
          </a:xfrm>
          <a:custGeom>
            <a:avLst/>
            <a:gdLst/>
            <a:ahLst/>
            <a:cxnLst/>
            <a:rect l="l" t="t" r="r" b="b"/>
            <a:pathLst>
              <a:path w="30480" h="64135">
                <a:moveTo>
                  <a:pt x="0" y="64007"/>
                </a:moveTo>
                <a:lnTo>
                  <a:pt x="30480" y="64007"/>
                </a:lnTo>
                <a:lnTo>
                  <a:pt x="15240" y="0"/>
                </a:lnTo>
                <a:lnTo>
                  <a:pt x="0" y="64007"/>
                </a:lnTo>
                <a:close/>
              </a:path>
            </a:pathLst>
          </a:custGeom>
          <a:ln w="317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2672219" y="6012941"/>
            <a:ext cx="30480" cy="64135"/>
          </a:xfrm>
          <a:custGeom>
            <a:avLst/>
            <a:gdLst/>
            <a:ahLst/>
            <a:cxnLst/>
            <a:rect l="l" t="t" r="r" b="b"/>
            <a:pathLst>
              <a:path w="30480" h="64135">
                <a:moveTo>
                  <a:pt x="0" y="0"/>
                </a:moveTo>
                <a:lnTo>
                  <a:pt x="30479" y="0"/>
                </a:lnTo>
                <a:lnTo>
                  <a:pt x="15239" y="64008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2692031" y="6076950"/>
            <a:ext cx="30480" cy="64135"/>
          </a:xfrm>
          <a:custGeom>
            <a:avLst/>
            <a:gdLst/>
            <a:ahLst/>
            <a:cxnLst/>
            <a:rect l="l" t="t" r="r" b="b"/>
            <a:pathLst>
              <a:path w="30480" h="64135">
                <a:moveTo>
                  <a:pt x="0" y="64007"/>
                </a:moveTo>
                <a:lnTo>
                  <a:pt x="30480" y="64007"/>
                </a:lnTo>
                <a:lnTo>
                  <a:pt x="15239" y="0"/>
                </a:lnTo>
                <a:lnTo>
                  <a:pt x="0" y="64007"/>
                </a:lnTo>
                <a:close/>
              </a:path>
            </a:pathLst>
          </a:custGeom>
          <a:ln w="317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2717177" y="6076950"/>
            <a:ext cx="30480" cy="64135"/>
          </a:xfrm>
          <a:custGeom>
            <a:avLst/>
            <a:gdLst/>
            <a:ahLst/>
            <a:cxnLst/>
            <a:rect l="l" t="t" r="r" b="b"/>
            <a:pathLst>
              <a:path w="30480" h="64135">
                <a:moveTo>
                  <a:pt x="0" y="64007"/>
                </a:moveTo>
                <a:lnTo>
                  <a:pt x="30480" y="64007"/>
                </a:lnTo>
                <a:lnTo>
                  <a:pt x="15240" y="0"/>
                </a:lnTo>
                <a:lnTo>
                  <a:pt x="0" y="64007"/>
                </a:lnTo>
                <a:close/>
              </a:path>
            </a:pathLst>
          </a:custGeom>
          <a:ln w="317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2737751" y="6012941"/>
            <a:ext cx="30480" cy="64135"/>
          </a:xfrm>
          <a:custGeom>
            <a:avLst/>
            <a:gdLst/>
            <a:ahLst/>
            <a:cxnLst/>
            <a:rect l="l" t="t" r="r" b="b"/>
            <a:pathLst>
              <a:path w="30480" h="64135">
                <a:moveTo>
                  <a:pt x="0" y="0"/>
                </a:moveTo>
                <a:lnTo>
                  <a:pt x="30480" y="0"/>
                </a:lnTo>
                <a:lnTo>
                  <a:pt x="15239" y="64008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2762897" y="6076950"/>
            <a:ext cx="30480" cy="64135"/>
          </a:xfrm>
          <a:custGeom>
            <a:avLst/>
            <a:gdLst/>
            <a:ahLst/>
            <a:cxnLst/>
            <a:rect l="l" t="t" r="r" b="b"/>
            <a:pathLst>
              <a:path w="30480" h="64135">
                <a:moveTo>
                  <a:pt x="0" y="64007"/>
                </a:moveTo>
                <a:lnTo>
                  <a:pt x="30479" y="64007"/>
                </a:lnTo>
                <a:lnTo>
                  <a:pt x="15240" y="0"/>
                </a:lnTo>
                <a:lnTo>
                  <a:pt x="0" y="64007"/>
                </a:lnTo>
                <a:close/>
              </a:path>
            </a:pathLst>
          </a:custGeom>
          <a:ln w="317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2813189" y="6076950"/>
            <a:ext cx="30480" cy="64135"/>
          </a:xfrm>
          <a:custGeom>
            <a:avLst/>
            <a:gdLst/>
            <a:ahLst/>
            <a:cxnLst/>
            <a:rect l="l" t="t" r="r" b="b"/>
            <a:pathLst>
              <a:path w="30480" h="64135">
                <a:moveTo>
                  <a:pt x="0" y="64007"/>
                </a:moveTo>
                <a:lnTo>
                  <a:pt x="30479" y="64007"/>
                </a:lnTo>
                <a:lnTo>
                  <a:pt x="15239" y="0"/>
                </a:lnTo>
                <a:lnTo>
                  <a:pt x="0" y="64007"/>
                </a:lnTo>
                <a:close/>
              </a:path>
            </a:pathLst>
          </a:custGeom>
          <a:ln w="317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2838335" y="6012941"/>
            <a:ext cx="30480" cy="64135"/>
          </a:xfrm>
          <a:custGeom>
            <a:avLst/>
            <a:gdLst/>
            <a:ahLst/>
            <a:cxnLst/>
            <a:rect l="l" t="t" r="r" b="b"/>
            <a:pathLst>
              <a:path w="30480" h="64135">
                <a:moveTo>
                  <a:pt x="0" y="0"/>
                </a:moveTo>
                <a:lnTo>
                  <a:pt x="30480" y="0"/>
                </a:lnTo>
                <a:lnTo>
                  <a:pt x="15240" y="64008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2843669" y="6076950"/>
            <a:ext cx="29845" cy="64135"/>
          </a:xfrm>
          <a:custGeom>
            <a:avLst/>
            <a:gdLst/>
            <a:ahLst/>
            <a:cxnLst/>
            <a:rect l="l" t="t" r="r" b="b"/>
            <a:pathLst>
              <a:path w="29844" h="64135">
                <a:moveTo>
                  <a:pt x="0" y="64007"/>
                </a:moveTo>
                <a:lnTo>
                  <a:pt x="29718" y="64007"/>
                </a:lnTo>
                <a:lnTo>
                  <a:pt x="15239" y="0"/>
                </a:lnTo>
                <a:lnTo>
                  <a:pt x="0" y="64007"/>
                </a:lnTo>
                <a:close/>
              </a:path>
            </a:pathLst>
          </a:custGeom>
          <a:ln w="317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2858909" y="6007607"/>
            <a:ext cx="29845" cy="64135"/>
          </a:xfrm>
          <a:custGeom>
            <a:avLst/>
            <a:gdLst/>
            <a:ahLst/>
            <a:cxnLst/>
            <a:rect l="l" t="t" r="r" b="b"/>
            <a:pathLst>
              <a:path w="29844" h="64135">
                <a:moveTo>
                  <a:pt x="0" y="0"/>
                </a:moveTo>
                <a:lnTo>
                  <a:pt x="29717" y="0"/>
                </a:lnTo>
                <a:lnTo>
                  <a:pt x="14478" y="64008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2888627" y="6076950"/>
            <a:ext cx="30480" cy="64135"/>
          </a:xfrm>
          <a:custGeom>
            <a:avLst/>
            <a:gdLst/>
            <a:ahLst/>
            <a:cxnLst/>
            <a:rect l="l" t="t" r="r" b="b"/>
            <a:pathLst>
              <a:path w="30480" h="64135">
                <a:moveTo>
                  <a:pt x="0" y="64007"/>
                </a:moveTo>
                <a:lnTo>
                  <a:pt x="30480" y="64007"/>
                </a:lnTo>
                <a:lnTo>
                  <a:pt x="15240" y="0"/>
                </a:lnTo>
                <a:lnTo>
                  <a:pt x="0" y="64007"/>
                </a:lnTo>
                <a:close/>
              </a:path>
            </a:pathLst>
          </a:custGeom>
          <a:ln w="317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2969399" y="6076950"/>
            <a:ext cx="30480" cy="64135"/>
          </a:xfrm>
          <a:custGeom>
            <a:avLst/>
            <a:gdLst/>
            <a:ahLst/>
            <a:cxnLst/>
            <a:rect l="l" t="t" r="r" b="b"/>
            <a:pathLst>
              <a:path w="30480" h="64135">
                <a:moveTo>
                  <a:pt x="0" y="64007"/>
                </a:moveTo>
                <a:lnTo>
                  <a:pt x="30480" y="64007"/>
                </a:lnTo>
                <a:lnTo>
                  <a:pt x="15240" y="0"/>
                </a:lnTo>
                <a:lnTo>
                  <a:pt x="0" y="64007"/>
                </a:lnTo>
                <a:close/>
              </a:path>
            </a:pathLst>
          </a:custGeom>
          <a:ln w="317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2979305" y="6012941"/>
            <a:ext cx="30480" cy="64135"/>
          </a:xfrm>
          <a:custGeom>
            <a:avLst/>
            <a:gdLst/>
            <a:ahLst/>
            <a:cxnLst/>
            <a:rect l="l" t="t" r="r" b="b"/>
            <a:pathLst>
              <a:path w="30480" h="64135">
                <a:moveTo>
                  <a:pt x="0" y="0"/>
                </a:moveTo>
                <a:lnTo>
                  <a:pt x="30479" y="0"/>
                </a:lnTo>
                <a:lnTo>
                  <a:pt x="15240" y="64008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2989211" y="6076950"/>
            <a:ext cx="30480" cy="64135"/>
          </a:xfrm>
          <a:custGeom>
            <a:avLst/>
            <a:gdLst/>
            <a:ahLst/>
            <a:cxnLst/>
            <a:rect l="l" t="t" r="r" b="b"/>
            <a:pathLst>
              <a:path w="30480" h="64135">
                <a:moveTo>
                  <a:pt x="0" y="64007"/>
                </a:moveTo>
                <a:lnTo>
                  <a:pt x="30479" y="64007"/>
                </a:lnTo>
                <a:lnTo>
                  <a:pt x="15239" y="0"/>
                </a:lnTo>
                <a:lnTo>
                  <a:pt x="0" y="64007"/>
                </a:lnTo>
                <a:close/>
              </a:path>
            </a:pathLst>
          </a:custGeom>
          <a:ln w="317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4420248" y="6076950"/>
            <a:ext cx="30480" cy="64135"/>
          </a:xfrm>
          <a:custGeom>
            <a:avLst/>
            <a:gdLst/>
            <a:ahLst/>
            <a:cxnLst/>
            <a:rect l="l" t="t" r="r" b="b"/>
            <a:pathLst>
              <a:path w="30479" h="64135">
                <a:moveTo>
                  <a:pt x="0" y="64007"/>
                </a:moveTo>
                <a:lnTo>
                  <a:pt x="30479" y="64007"/>
                </a:lnTo>
                <a:lnTo>
                  <a:pt x="15239" y="0"/>
                </a:lnTo>
                <a:lnTo>
                  <a:pt x="0" y="64007"/>
                </a:lnTo>
                <a:close/>
              </a:path>
            </a:pathLst>
          </a:custGeom>
          <a:ln w="317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4435487" y="6012941"/>
            <a:ext cx="29845" cy="64135"/>
          </a:xfrm>
          <a:custGeom>
            <a:avLst/>
            <a:gdLst/>
            <a:ahLst/>
            <a:cxnLst/>
            <a:rect l="l" t="t" r="r" b="b"/>
            <a:pathLst>
              <a:path w="29845" h="64135">
                <a:moveTo>
                  <a:pt x="0" y="0"/>
                </a:moveTo>
                <a:lnTo>
                  <a:pt x="29717" y="0"/>
                </a:lnTo>
                <a:lnTo>
                  <a:pt x="15240" y="64008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4465205" y="6076950"/>
            <a:ext cx="30480" cy="64135"/>
          </a:xfrm>
          <a:custGeom>
            <a:avLst/>
            <a:gdLst/>
            <a:ahLst/>
            <a:cxnLst/>
            <a:rect l="l" t="t" r="r" b="b"/>
            <a:pathLst>
              <a:path w="30479" h="64135">
                <a:moveTo>
                  <a:pt x="0" y="64007"/>
                </a:moveTo>
                <a:lnTo>
                  <a:pt x="30480" y="64007"/>
                </a:lnTo>
                <a:lnTo>
                  <a:pt x="15240" y="0"/>
                </a:lnTo>
                <a:lnTo>
                  <a:pt x="0" y="64007"/>
                </a:lnTo>
                <a:close/>
              </a:path>
            </a:pathLst>
          </a:custGeom>
          <a:ln w="317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5125098" y="6076950"/>
            <a:ext cx="30480" cy="64135"/>
          </a:xfrm>
          <a:custGeom>
            <a:avLst/>
            <a:gdLst/>
            <a:ahLst/>
            <a:cxnLst/>
            <a:rect l="l" t="t" r="r" b="b"/>
            <a:pathLst>
              <a:path w="30479" h="64135">
                <a:moveTo>
                  <a:pt x="0" y="64007"/>
                </a:moveTo>
                <a:lnTo>
                  <a:pt x="30479" y="64007"/>
                </a:lnTo>
                <a:lnTo>
                  <a:pt x="15239" y="0"/>
                </a:lnTo>
                <a:lnTo>
                  <a:pt x="0" y="64007"/>
                </a:lnTo>
                <a:close/>
              </a:path>
            </a:pathLst>
          </a:custGeom>
          <a:ln w="317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5145671" y="6012941"/>
            <a:ext cx="30480" cy="64135"/>
          </a:xfrm>
          <a:custGeom>
            <a:avLst/>
            <a:gdLst/>
            <a:ahLst/>
            <a:cxnLst/>
            <a:rect l="l" t="t" r="r" b="b"/>
            <a:pathLst>
              <a:path w="30479" h="64135">
                <a:moveTo>
                  <a:pt x="0" y="0"/>
                </a:moveTo>
                <a:lnTo>
                  <a:pt x="30479" y="0"/>
                </a:lnTo>
                <a:lnTo>
                  <a:pt x="15240" y="64008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5170818" y="6076950"/>
            <a:ext cx="30480" cy="64135"/>
          </a:xfrm>
          <a:custGeom>
            <a:avLst/>
            <a:gdLst/>
            <a:ahLst/>
            <a:cxnLst/>
            <a:rect l="l" t="t" r="r" b="b"/>
            <a:pathLst>
              <a:path w="30479" h="64135">
                <a:moveTo>
                  <a:pt x="0" y="64007"/>
                </a:moveTo>
                <a:lnTo>
                  <a:pt x="30480" y="64007"/>
                </a:lnTo>
                <a:lnTo>
                  <a:pt x="15239" y="0"/>
                </a:lnTo>
                <a:lnTo>
                  <a:pt x="0" y="64007"/>
                </a:lnTo>
                <a:close/>
              </a:path>
            </a:pathLst>
          </a:custGeom>
          <a:ln w="317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5276736" y="6076950"/>
            <a:ext cx="29845" cy="64135"/>
          </a:xfrm>
          <a:custGeom>
            <a:avLst/>
            <a:gdLst/>
            <a:ahLst/>
            <a:cxnLst/>
            <a:rect l="l" t="t" r="r" b="b"/>
            <a:pathLst>
              <a:path w="29845" h="64135">
                <a:moveTo>
                  <a:pt x="0" y="64007"/>
                </a:moveTo>
                <a:lnTo>
                  <a:pt x="29717" y="64007"/>
                </a:lnTo>
                <a:lnTo>
                  <a:pt x="15239" y="0"/>
                </a:lnTo>
                <a:lnTo>
                  <a:pt x="0" y="64007"/>
                </a:lnTo>
                <a:close/>
              </a:path>
            </a:pathLst>
          </a:custGeom>
          <a:ln w="317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5291975" y="6012941"/>
            <a:ext cx="29845" cy="64135"/>
          </a:xfrm>
          <a:custGeom>
            <a:avLst/>
            <a:gdLst/>
            <a:ahLst/>
            <a:cxnLst/>
            <a:rect l="l" t="t" r="r" b="b"/>
            <a:pathLst>
              <a:path w="29845" h="64135">
                <a:moveTo>
                  <a:pt x="0" y="0"/>
                </a:moveTo>
                <a:lnTo>
                  <a:pt x="29717" y="0"/>
                </a:lnTo>
                <a:lnTo>
                  <a:pt x="14478" y="64008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5306454" y="6076950"/>
            <a:ext cx="30480" cy="64135"/>
          </a:xfrm>
          <a:custGeom>
            <a:avLst/>
            <a:gdLst/>
            <a:ahLst/>
            <a:cxnLst/>
            <a:rect l="l" t="t" r="r" b="b"/>
            <a:pathLst>
              <a:path w="30479" h="64135">
                <a:moveTo>
                  <a:pt x="0" y="64007"/>
                </a:moveTo>
                <a:lnTo>
                  <a:pt x="30479" y="64007"/>
                </a:lnTo>
                <a:lnTo>
                  <a:pt x="15239" y="0"/>
                </a:lnTo>
                <a:lnTo>
                  <a:pt x="0" y="64007"/>
                </a:lnTo>
                <a:close/>
              </a:path>
            </a:pathLst>
          </a:custGeom>
          <a:ln w="317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5654687" y="6012941"/>
            <a:ext cx="29845" cy="64135"/>
          </a:xfrm>
          <a:custGeom>
            <a:avLst/>
            <a:gdLst/>
            <a:ahLst/>
            <a:cxnLst/>
            <a:rect l="l" t="t" r="r" b="b"/>
            <a:pathLst>
              <a:path w="29845" h="64135">
                <a:moveTo>
                  <a:pt x="0" y="0"/>
                </a:moveTo>
                <a:lnTo>
                  <a:pt x="29718" y="0"/>
                </a:lnTo>
                <a:lnTo>
                  <a:pt x="14478" y="64008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5674500" y="6076950"/>
            <a:ext cx="30480" cy="64135"/>
          </a:xfrm>
          <a:custGeom>
            <a:avLst/>
            <a:gdLst/>
            <a:ahLst/>
            <a:cxnLst/>
            <a:rect l="l" t="t" r="r" b="b"/>
            <a:pathLst>
              <a:path w="30479" h="64135">
                <a:moveTo>
                  <a:pt x="0" y="64007"/>
                </a:moveTo>
                <a:lnTo>
                  <a:pt x="30479" y="64007"/>
                </a:lnTo>
                <a:lnTo>
                  <a:pt x="15239" y="0"/>
                </a:lnTo>
                <a:lnTo>
                  <a:pt x="0" y="64007"/>
                </a:lnTo>
                <a:close/>
              </a:path>
            </a:pathLst>
          </a:custGeom>
          <a:ln w="317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5845950" y="6071615"/>
            <a:ext cx="29845" cy="64135"/>
          </a:xfrm>
          <a:custGeom>
            <a:avLst/>
            <a:gdLst/>
            <a:ahLst/>
            <a:cxnLst/>
            <a:rect l="l" t="t" r="r" b="b"/>
            <a:pathLst>
              <a:path w="29845" h="64135">
                <a:moveTo>
                  <a:pt x="0" y="64008"/>
                </a:moveTo>
                <a:lnTo>
                  <a:pt x="29717" y="64008"/>
                </a:lnTo>
                <a:lnTo>
                  <a:pt x="15239" y="0"/>
                </a:lnTo>
                <a:lnTo>
                  <a:pt x="0" y="64008"/>
                </a:lnTo>
                <a:close/>
              </a:path>
            </a:pathLst>
          </a:custGeom>
          <a:ln w="317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5850521" y="6007607"/>
            <a:ext cx="30480" cy="64135"/>
          </a:xfrm>
          <a:custGeom>
            <a:avLst/>
            <a:gdLst/>
            <a:ahLst/>
            <a:cxnLst/>
            <a:rect l="l" t="t" r="r" b="b"/>
            <a:pathLst>
              <a:path w="30479" h="64135">
                <a:moveTo>
                  <a:pt x="0" y="0"/>
                </a:moveTo>
                <a:lnTo>
                  <a:pt x="30479" y="0"/>
                </a:lnTo>
                <a:lnTo>
                  <a:pt x="15240" y="64008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5871095" y="6071615"/>
            <a:ext cx="29845" cy="64135"/>
          </a:xfrm>
          <a:custGeom>
            <a:avLst/>
            <a:gdLst/>
            <a:ahLst/>
            <a:cxnLst/>
            <a:rect l="l" t="t" r="r" b="b"/>
            <a:pathLst>
              <a:path w="29845" h="64135">
                <a:moveTo>
                  <a:pt x="0" y="64008"/>
                </a:moveTo>
                <a:lnTo>
                  <a:pt x="29717" y="64008"/>
                </a:lnTo>
                <a:lnTo>
                  <a:pt x="15240" y="0"/>
                </a:lnTo>
                <a:lnTo>
                  <a:pt x="0" y="64008"/>
                </a:lnTo>
                <a:close/>
              </a:path>
            </a:pathLst>
          </a:custGeom>
          <a:ln w="317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5875668" y="6071615"/>
            <a:ext cx="30480" cy="64135"/>
          </a:xfrm>
          <a:custGeom>
            <a:avLst/>
            <a:gdLst/>
            <a:ahLst/>
            <a:cxnLst/>
            <a:rect l="l" t="t" r="r" b="b"/>
            <a:pathLst>
              <a:path w="30479" h="64135">
                <a:moveTo>
                  <a:pt x="0" y="64008"/>
                </a:moveTo>
                <a:lnTo>
                  <a:pt x="30480" y="64008"/>
                </a:lnTo>
                <a:lnTo>
                  <a:pt x="15239" y="0"/>
                </a:lnTo>
                <a:lnTo>
                  <a:pt x="0" y="64008"/>
                </a:lnTo>
                <a:close/>
              </a:path>
            </a:pathLst>
          </a:custGeom>
          <a:ln w="317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5906148" y="6007607"/>
            <a:ext cx="30480" cy="64135"/>
          </a:xfrm>
          <a:custGeom>
            <a:avLst/>
            <a:gdLst/>
            <a:ahLst/>
            <a:cxnLst/>
            <a:rect l="l" t="t" r="r" b="b"/>
            <a:pathLst>
              <a:path w="30479" h="64135">
                <a:moveTo>
                  <a:pt x="0" y="0"/>
                </a:moveTo>
                <a:lnTo>
                  <a:pt x="30479" y="0"/>
                </a:lnTo>
                <a:lnTo>
                  <a:pt x="15239" y="64008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5916054" y="6071615"/>
            <a:ext cx="30480" cy="64135"/>
          </a:xfrm>
          <a:custGeom>
            <a:avLst/>
            <a:gdLst/>
            <a:ahLst/>
            <a:cxnLst/>
            <a:rect l="l" t="t" r="r" b="b"/>
            <a:pathLst>
              <a:path w="30479" h="64135">
                <a:moveTo>
                  <a:pt x="0" y="64008"/>
                </a:moveTo>
                <a:lnTo>
                  <a:pt x="30479" y="64008"/>
                </a:lnTo>
                <a:lnTo>
                  <a:pt x="15240" y="0"/>
                </a:lnTo>
                <a:lnTo>
                  <a:pt x="0" y="64008"/>
                </a:lnTo>
                <a:close/>
              </a:path>
            </a:pathLst>
          </a:custGeom>
          <a:ln w="317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5926721" y="6007607"/>
            <a:ext cx="29845" cy="64135"/>
          </a:xfrm>
          <a:custGeom>
            <a:avLst/>
            <a:gdLst/>
            <a:ahLst/>
            <a:cxnLst/>
            <a:rect l="l" t="t" r="r" b="b"/>
            <a:pathLst>
              <a:path w="29845" h="64135">
                <a:moveTo>
                  <a:pt x="0" y="0"/>
                </a:moveTo>
                <a:lnTo>
                  <a:pt x="29717" y="0"/>
                </a:lnTo>
                <a:lnTo>
                  <a:pt x="14478" y="64008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5946533" y="6071615"/>
            <a:ext cx="30480" cy="64135"/>
          </a:xfrm>
          <a:custGeom>
            <a:avLst/>
            <a:gdLst/>
            <a:ahLst/>
            <a:cxnLst/>
            <a:rect l="l" t="t" r="r" b="b"/>
            <a:pathLst>
              <a:path w="30479" h="64135">
                <a:moveTo>
                  <a:pt x="0" y="64008"/>
                </a:moveTo>
                <a:lnTo>
                  <a:pt x="30479" y="64008"/>
                </a:lnTo>
                <a:lnTo>
                  <a:pt x="15240" y="0"/>
                </a:lnTo>
                <a:lnTo>
                  <a:pt x="0" y="64008"/>
                </a:lnTo>
                <a:close/>
              </a:path>
            </a:pathLst>
          </a:custGeom>
          <a:ln w="317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5946533" y="6071615"/>
            <a:ext cx="30480" cy="64135"/>
          </a:xfrm>
          <a:custGeom>
            <a:avLst/>
            <a:gdLst/>
            <a:ahLst/>
            <a:cxnLst/>
            <a:rect l="l" t="t" r="r" b="b"/>
            <a:pathLst>
              <a:path w="30479" h="64135">
                <a:moveTo>
                  <a:pt x="0" y="64008"/>
                </a:moveTo>
                <a:lnTo>
                  <a:pt x="30479" y="64008"/>
                </a:lnTo>
                <a:lnTo>
                  <a:pt x="15240" y="0"/>
                </a:lnTo>
                <a:lnTo>
                  <a:pt x="0" y="64008"/>
                </a:lnTo>
                <a:close/>
              </a:path>
            </a:pathLst>
          </a:custGeom>
          <a:ln w="317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5961774" y="6007607"/>
            <a:ext cx="29845" cy="64135"/>
          </a:xfrm>
          <a:custGeom>
            <a:avLst/>
            <a:gdLst/>
            <a:ahLst/>
            <a:cxnLst/>
            <a:rect l="l" t="t" r="r" b="b"/>
            <a:pathLst>
              <a:path w="29845" h="64135">
                <a:moveTo>
                  <a:pt x="0" y="0"/>
                </a:moveTo>
                <a:lnTo>
                  <a:pt x="29717" y="0"/>
                </a:lnTo>
                <a:lnTo>
                  <a:pt x="15239" y="64008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5986919" y="6071615"/>
            <a:ext cx="30480" cy="64135"/>
          </a:xfrm>
          <a:custGeom>
            <a:avLst/>
            <a:gdLst/>
            <a:ahLst/>
            <a:cxnLst/>
            <a:rect l="l" t="t" r="r" b="b"/>
            <a:pathLst>
              <a:path w="30479" h="64135">
                <a:moveTo>
                  <a:pt x="0" y="64008"/>
                </a:moveTo>
                <a:lnTo>
                  <a:pt x="30480" y="64008"/>
                </a:lnTo>
                <a:lnTo>
                  <a:pt x="15240" y="0"/>
                </a:lnTo>
                <a:lnTo>
                  <a:pt x="0" y="64008"/>
                </a:lnTo>
                <a:close/>
              </a:path>
            </a:pathLst>
          </a:custGeom>
          <a:ln w="317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6006731" y="6007607"/>
            <a:ext cx="30480" cy="64135"/>
          </a:xfrm>
          <a:custGeom>
            <a:avLst/>
            <a:gdLst/>
            <a:ahLst/>
            <a:cxnLst/>
            <a:rect l="l" t="t" r="r" b="b"/>
            <a:pathLst>
              <a:path w="30479" h="64135">
                <a:moveTo>
                  <a:pt x="0" y="0"/>
                </a:moveTo>
                <a:lnTo>
                  <a:pt x="30480" y="0"/>
                </a:lnTo>
                <a:lnTo>
                  <a:pt x="15240" y="64008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6031877" y="6076950"/>
            <a:ext cx="30480" cy="64135"/>
          </a:xfrm>
          <a:custGeom>
            <a:avLst/>
            <a:gdLst/>
            <a:ahLst/>
            <a:cxnLst/>
            <a:rect l="l" t="t" r="r" b="b"/>
            <a:pathLst>
              <a:path w="30479" h="64135">
                <a:moveTo>
                  <a:pt x="0" y="64007"/>
                </a:moveTo>
                <a:lnTo>
                  <a:pt x="30479" y="64007"/>
                </a:lnTo>
                <a:lnTo>
                  <a:pt x="15240" y="0"/>
                </a:lnTo>
                <a:lnTo>
                  <a:pt x="0" y="64007"/>
                </a:lnTo>
                <a:close/>
              </a:path>
            </a:pathLst>
          </a:custGeom>
          <a:ln w="317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6042545" y="6076950"/>
            <a:ext cx="29845" cy="64135"/>
          </a:xfrm>
          <a:custGeom>
            <a:avLst/>
            <a:gdLst/>
            <a:ahLst/>
            <a:cxnLst/>
            <a:rect l="l" t="t" r="r" b="b"/>
            <a:pathLst>
              <a:path w="29845" h="64135">
                <a:moveTo>
                  <a:pt x="0" y="64007"/>
                </a:moveTo>
                <a:lnTo>
                  <a:pt x="29717" y="64007"/>
                </a:lnTo>
                <a:lnTo>
                  <a:pt x="14478" y="0"/>
                </a:lnTo>
                <a:lnTo>
                  <a:pt x="0" y="64007"/>
                </a:lnTo>
                <a:close/>
              </a:path>
            </a:pathLst>
          </a:custGeom>
          <a:ln w="317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6158369" y="6259068"/>
            <a:ext cx="25400" cy="16510"/>
          </a:xfrm>
          <a:custGeom>
            <a:avLst/>
            <a:gdLst/>
            <a:ahLst/>
            <a:cxnLst/>
            <a:rect l="l" t="t" r="r" b="b"/>
            <a:pathLst>
              <a:path w="25400" h="16510">
                <a:moveTo>
                  <a:pt x="0" y="8000"/>
                </a:moveTo>
                <a:lnTo>
                  <a:pt x="25146" y="8000"/>
                </a:lnTo>
              </a:path>
            </a:pathLst>
          </a:custGeom>
          <a:ln w="1727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6158369" y="6259068"/>
            <a:ext cx="25400" cy="16510"/>
          </a:xfrm>
          <a:custGeom>
            <a:avLst/>
            <a:gdLst/>
            <a:ahLst/>
            <a:cxnLst/>
            <a:rect l="l" t="t" r="r" b="b"/>
            <a:pathLst>
              <a:path w="25400" h="16510">
                <a:moveTo>
                  <a:pt x="0" y="16001"/>
                </a:moveTo>
                <a:lnTo>
                  <a:pt x="0" y="0"/>
                </a:lnTo>
                <a:lnTo>
                  <a:pt x="25146" y="0"/>
                </a:lnTo>
                <a:lnTo>
                  <a:pt x="25146" y="16001"/>
                </a:lnTo>
                <a:lnTo>
                  <a:pt x="0" y="16001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" name="object 276"/>
          <p:cNvSpPr txBox="1"/>
          <p:nvPr/>
        </p:nvSpPr>
        <p:spPr>
          <a:xfrm>
            <a:off x="7614799" y="5385836"/>
            <a:ext cx="708025" cy="168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20" dirty="0">
                <a:latin typeface="Times New Roman"/>
                <a:cs typeface="Times New Roman"/>
              </a:rPr>
              <a:t>Á</a:t>
            </a:r>
            <a:r>
              <a:rPr sz="1100" spc="-5" dirty="0">
                <a:latin typeface="Times New Roman"/>
                <a:cs typeface="Times New Roman"/>
              </a:rPr>
              <a:t>c</a:t>
            </a:r>
            <a:r>
              <a:rPr sz="1100" spc="5" dirty="0">
                <a:latin typeface="Times New Roman"/>
                <a:cs typeface="Times New Roman"/>
              </a:rPr>
              <a:t>.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15" dirty="0">
                <a:latin typeface="Times New Roman"/>
                <a:cs typeface="Times New Roman"/>
              </a:rPr>
              <a:t>E</a:t>
            </a:r>
            <a:r>
              <a:rPr sz="1100" dirty="0">
                <a:latin typeface="Times New Roman"/>
                <a:cs typeface="Times New Roman"/>
              </a:rPr>
              <a:t>r</a:t>
            </a:r>
            <a:r>
              <a:rPr sz="1100" spc="15" dirty="0">
                <a:latin typeface="Times New Roman"/>
                <a:cs typeface="Times New Roman"/>
              </a:rPr>
              <a:t>ú</a:t>
            </a:r>
            <a:r>
              <a:rPr sz="1100" spc="-5" dirty="0">
                <a:latin typeface="Times New Roman"/>
                <a:cs typeface="Times New Roman"/>
              </a:rPr>
              <a:t>c</a:t>
            </a:r>
            <a:r>
              <a:rPr sz="1100" dirty="0">
                <a:latin typeface="Times New Roman"/>
                <a:cs typeface="Times New Roman"/>
              </a:rPr>
              <a:t>i</a:t>
            </a:r>
            <a:r>
              <a:rPr sz="1100" spc="-5" dirty="0">
                <a:latin typeface="Times New Roman"/>
                <a:cs typeface="Times New Roman"/>
              </a:rPr>
              <a:t>c</a:t>
            </a:r>
            <a:r>
              <a:rPr sz="1100" spc="10" dirty="0">
                <a:latin typeface="Times New Roman"/>
                <a:cs typeface="Times New Roman"/>
              </a:rPr>
              <a:t>o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77" name="object 277"/>
          <p:cNvSpPr txBox="1"/>
          <p:nvPr/>
        </p:nvSpPr>
        <p:spPr>
          <a:xfrm>
            <a:off x="9067933" y="5385836"/>
            <a:ext cx="278130" cy="168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15" dirty="0">
                <a:latin typeface="Times New Roman"/>
                <a:cs typeface="Times New Roman"/>
              </a:rPr>
              <a:t>0</a:t>
            </a:r>
            <a:r>
              <a:rPr sz="1100" spc="-5" dirty="0">
                <a:latin typeface="Times New Roman"/>
                <a:cs typeface="Times New Roman"/>
              </a:rPr>
              <a:t>,</a:t>
            </a:r>
            <a:r>
              <a:rPr sz="1100" spc="20" dirty="0">
                <a:latin typeface="Times New Roman"/>
                <a:cs typeface="Times New Roman"/>
              </a:rPr>
              <a:t>0</a:t>
            </a:r>
            <a:r>
              <a:rPr sz="1100" spc="10" dirty="0">
                <a:latin typeface="Times New Roman"/>
                <a:cs typeface="Times New Roman"/>
              </a:rPr>
              <a:t>1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78" name="object 278"/>
          <p:cNvSpPr txBox="1"/>
          <p:nvPr/>
        </p:nvSpPr>
        <p:spPr>
          <a:xfrm>
            <a:off x="6894709" y="5423936"/>
            <a:ext cx="393700" cy="168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spc="10" dirty="0">
                <a:latin typeface="Times New Roman"/>
                <a:cs typeface="Times New Roman"/>
              </a:rPr>
              <a:t>C2</a:t>
            </a:r>
            <a:r>
              <a:rPr sz="1100" b="1" spc="20" dirty="0">
                <a:latin typeface="Times New Roman"/>
                <a:cs typeface="Times New Roman"/>
              </a:rPr>
              <a:t>2</a:t>
            </a:r>
            <a:r>
              <a:rPr sz="1100" b="1" dirty="0">
                <a:latin typeface="Times New Roman"/>
                <a:cs typeface="Times New Roman"/>
              </a:rPr>
              <a:t>:</a:t>
            </a:r>
            <a:r>
              <a:rPr sz="1100" b="1" spc="10" dirty="0">
                <a:latin typeface="Times New Roman"/>
                <a:cs typeface="Times New Roman"/>
              </a:rPr>
              <a:t>1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79" name="object 279"/>
          <p:cNvSpPr txBox="1"/>
          <p:nvPr/>
        </p:nvSpPr>
        <p:spPr>
          <a:xfrm>
            <a:off x="6953383" y="5645678"/>
            <a:ext cx="274320" cy="168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spc="15" dirty="0">
                <a:latin typeface="Times New Roman"/>
                <a:cs typeface="Times New Roman"/>
              </a:rPr>
              <a:t>C</a:t>
            </a:r>
            <a:r>
              <a:rPr sz="1100" b="1" spc="20" dirty="0">
                <a:latin typeface="Times New Roman"/>
                <a:cs typeface="Times New Roman"/>
              </a:rPr>
              <a:t>2</a:t>
            </a:r>
            <a:r>
              <a:rPr sz="1100" b="1" spc="10" dirty="0">
                <a:latin typeface="Times New Roman"/>
                <a:cs typeface="Times New Roman"/>
              </a:rPr>
              <a:t>4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80" name="object 280"/>
          <p:cNvSpPr txBox="1"/>
          <p:nvPr/>
        </p:nvSpPr>
        <p:spPr>
          <a:xfrm>
            <a:off x="7614797" y="5607579"/>
            <a:ext cx="906780" cy="168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20" dirty="0">
                <a:latin typeface="Times New Roman"/>
                <a:cs typeface="Times New Roman"/>
              </a:rPr>
              <a:t>A</a:t>
            </a:r>
            <a:r>
              <a:rPr sz="1100" spc="-5" dirty="0">
                <a:latin typeface="Times New Roman"/>
                <a:cs typeface="Times New Roman"/>
              </a:rPr>
              <a:t>c</a:t>
            </a:r>
            <a:r>
              <a:rPr sz="1100" spc="5" dirty="0">
                <a:latin typeface="Times New Roman"/>
                <a:cs typeface="Times New Roman"/>
              </a:rPr>
              <a:t>.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I</a:t>
            </a:r>
            <a:r>
              <a:rPr sz="1100" dirty="0">
                <a:latin typeface="Times New Roman"/>
                <a:cs typeface="Times New Roman"/>
              </a:rPr>
              <a:t>l</a:t>
            </a:r>
            <a:r>
              <a:rPr sz="1100" spc="-15" dirty="0">
                <a:latin typeface="Times New Roman"/>
                <a:cs typeface="Times New Roman"/>
              </a:rPr>
              <a:t>g</a:t>
            </a:r>
            <a:r>
              <a:rPr sz="1100" spc="15" dirty="0">
                <a:latin typeface="Times New Roman"/>
                <a:cs typeface="Times New Roman"/>
              </a:rPr>
              <a:t>n</a:t>
            </a:r>
            <a:r>
              <a:rPr sz="1100" dirty="0">
                <a:latin typeface="Times New Roman"/>
                <a:cs typeface="Times New Roman"/>
              </a:rPr>
              <a:t>océr</a:t>
            </a:r>
            <a:r>
              <a:rPr sz="1100" spc="-5" dirty="0">
                <a:latin typeface="Times New Roman"/>
                <a:cs typeface="Times New Roman"/>
              </a:rPr>
              <a:t>i</a:t>
            </a:r>
            <a:r>
              <a:rPr sz="1100" dirty="0">
                <a:latin typeface="Times New Roman"/>
                <a:cs typeface="Times New Roman"/>
              </a:rPr>
              <a:t>c</a:t>
            </a:r>
            <a:r>
              <a:rPr sz="1100" spc="10" dirty="0">
                <a:latin typeface="Times New Roman"/>
                <a:cs typeface="Times New Roman"/>
              </a:rPr>
              <a:t>o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81" name="object 281"/>
          <p:cNvSpPr txBox="1"/>
          <p:nvPr/>
        </p:nvSpPr>
        <p:spPr>
          <a:xfrm>
            <a:off x="9067924" y="5607579"/>
            <a:ext cx="278130" cy="168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15" dirty="0">
                <a:latin typeface="Times New Roman"/>
                <a:cs typeface="Times New Roman"/>
              </a:rPr>
              <a:t>0</a:t>
            </a:r>
            <a:r>
              <a:rPr sz="1100" spc="-5" dirty="0">
                <a:latin typeface="Times New Roman"/>
                <a:cs typeface="Times New Roman"/>
              </a:rPr>
              <a:t>,</a:t>
            </a:r>
            <a:r>
              <a:rPr sz="1100" spc="20" dirty="0">
                <a:latin typeface="Times New Roman"/>
                <a:cs typeface="Times New Roman"/>
              </a:rPr>
              <a:t>0</a:t>
            </a:r>
            <a:r>
              <a:rPr sz="1100" spc="10" dirty="0">
                <a:latin typeface="Times New Roman"/>
                <a:cs typeface="Times New Roman"/>
              </a:rPr>
              <a:t>0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82" name="object 282"/>
          <p:cNvSpPr txBox="1"/>
          <p:nvPr/>
        </p:nvSpPr>
        <p:spPr>
          <a:xfrm>
            <a:off x="6894712" y="5867424"/>
            <a:ext cx="393700" cy="168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spc="10" dirty="0">
                <a:latin typeface="Times New Roman"/>
                <a:cs typeface="Times New Roman"/>
              </a:rPr>
              <a:t>C2</a:t>
            </a:r>
            <a:r>
              <a:rPr sz="1100" b="1" spc="20" dirty="0">
                <a:latin typeface="Times New Roman"/>
                <a:cs typeface="Times New Roman"/>
              </a:rPr>
              <a:t>4</a:t>
            </a:r>
            <a:r>
              <a:rPr sz="1100" b="1" dirty="0">
                <a:latin typeface="Times New Roman"/>
                <a:cs typeface="Times New Roman"/>
              </a:rPr>
              <a:t>:</a:t>
            </a:r>
            <a:r>
              <a:rPr sz="1100" b="1" spc="10" dirty="0">
                <a:latin typeface="Times New Roman"/>
                <a:cs typeface="Times New Roman"/>
              </a:rPr>
              <a:t>1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83" name="object 283"/>
          <p:cNvSpPr txBox="1"/>
          <p:nvPr/>
        </p:nvSpPr>
        <p:spPr>
          <a:xfrm>
            <a:off x="7614797" y="5829325"/>
            <a:ext cx="864869" cy="168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20" dirty="0">
                <a:latin typeface="Times New Roman"/>
                <a:cs typeface="Times New Roman"/>
              </a:rPr>
              <a:t>A</a:t>
            </a:r>
            <a:r>
              <a:rPr sz="1100" spc="-5" dirty="0">
                <a:latin typeface="Times New Roman"/>
                <a:cs typeface="Times New Roman"/>
              </a:rPr>
              <a:t>c</a:t>
            </a:r>
            <a:r>
              <a:rPr sz="1100" spc="5" dirty="0">
                <a:latin typeface="Times New Roman"/>
                <a:cs typeface="Times New Roman"/>
              </a:rPr>
              <a:t>.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15" dirty="0">
                <a:latin typeface="Times New Roman"/>
                <a:cs typeface="Times New Roman"/>
              </a:rPr>
              <a:t>N</a:t>
            </a:r>
            <a:r>
              <a:rPr sz="1100" spc="-20" dirty="0">
                <a:latin typeface="Times New Roman"/>
                <a:cs typeface="Times New Roman"/>
              </a:rPr>
              <a:t>e</a:t>
            </a:r>
            <a:r>
              <a:rPr sz="1100" dirty="0">
                <a:latin typeface="Times New Roman"/>
                <a:cs typeface="Times New Roman"/>
              </a:rPr>
              <a:t>rv</a:t>
            </a:r>
            <a:r>
              <a:rPr sz="1100" spc="15" dirty="0">
                <a:latin typeface="Times New Roman"/>
                <a:cs typeface="Times New Roman"/>
              </a:rPr>
              <a:t>ón</a:t>
            </a:r>
            <a:r>
              <a:rPr sz="1100" spc="-5" dirty="0">
                <a:latin typeface="Times New Roman"/>
                <a:cs typeface="Times New Roman"/>
              </a:rPr>
              <a:t>i</a:t>
            </a:r>
            <a:r>
              <a:rPr sz="1100" dirty="0">
                <a:latin typeface="Times New Roman"/>
                <a:cs typeface="Times New Roman"/>
              </a:rPr>
              <a:t>c</a:t>
            </a:r>
            <a:r>
              <a:rPr sz="1100" spc="10" dirty="0">
                <a:latin typeface="Times New Roman"/>
                <a:cs typeface="Times New Roman"/>
              </a:rPr>
              <a:t>o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84" name="object 284"/>
          <p:cNvSpPr txBox="1"/>
          <p:nvPr/>
        </p:nvSpPr>
        <p:spPr>
          <a:xfrm>
            <a:off x="9067608" y="5829325"/>
            <a:ext cx="278130" cy="168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15" dirty="0">
                <a:latin typeface="Times New Roman"/>
                <a:cs typeface="Times New Roman"/>
              </a:rPr>
              <a:t>0</a:t>
            </a:r>
            <a:r>
              <a:rPr sz="1100" spc="-5" dirty="0">
                <a:latin typeface="Times New Roman"/>
                <a:cs typeface="Times New Roman"/>
              </a:rPr>
              <a:t>,</a:t>
            </a:r>
            <a:r>
              <a:rPr sz="1100" spc="20" dirty="0">
                <a:latin typeface="Times New Roman"/>
                <a:cs typeface="Times New Roman"/>
              </a:rPr>
              <a:t>0</a:t>
            </a:r>
            <a:r>
              <a:rPr sz="1100" spc="10" dirty="0">
                <a:latin typeface="Times New Roman"/>
                <a:cs typeface="Times New Roman"/>
              </a:rPr>
              <a:t>0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85" name="object 285"/>
          <p:cNvSpPr txBox="1"/>
          <p:nvPr/>
        </p:nvSpPr>
        <p:spPr>
          <a:xfrm>
            <a:off x="6759068" y="6061728"/>
            <a:ext cx="666115" cy="168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spc="15" dirty="0">
                <a:latin typeface="Times New Roman"/>
                <a:cs typeface="Times New Roman"/>
              </a:rPr>
              <a:t>C</a:t>
            </a:r>
            <a:r>
              <a:rPr sz="1100" b="1" spc="20" dirty="0">
                <a:latin typeface="Times New Roman"/>
                <a:cs typeface="Times New Roman"/>
              </a:rPr>
              <a:t>1</a:t>
            </a:r>
            <a:r>
              <a:rPr sz="1100" b="1" spc="10" dirty="0">
                <a:latin typeface="Times New Roman"/>
                <a:cs typeface="Times New Roman"/>
              </a:rPr>
              <a:t>8</a:t>
            </a:r>
            <a:r>
              <a:rPr sz="1100" b="1" dirty="0">
                <a:latin typeface="Times New Roman"/>
                <a:cs typeface="Times New Roman"/>
              </a:rPr>
              <a:t>:</a:t>
            </a:r>
            <a:r>
              <a:rPr sz="1100" b="1" spc="10" dirty="0">
                <a:latin typeface="Times New Roman"/>
                <a:cs typeface="Times New Roman"/>
              </a:rPr>
              <a:t>1</a:t>
            </a:r>
            <a:r>
              <a:rPr sz="1100" b="1" dirty="0">
                <a:latin typeface="Times New Roman"/>
                <a:cs typeface="Times New Roman"/>
              </a:rPr>
              <a:t>-</a:t>
            </a:r>
            <a:r>
              <a:rPr sz="1100" b="1" spc="15" dirty="0">
                <a:latin typeface="Times New Roman"/>
                <a:cs typeface="Times New Roman"/>
              </a:rPr>
              <a:t>OH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86" name="object 286"/>
          <p:cNvSpPr txBox="1"/>
          <p:nvPr/>
        </p:nvSpPr>
        <p:spPr>
          <a:xfrm>
            <a:off x="7614797" y="6051055"/>
            <a:ext cx="918210" cy="168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20" dirty="0">
                <a:latin typeface="Times New Roman"/>
                <a:cs typeface="Times New Roman"/>
              </a:rPr>
              <a:t>Á</a:t>
            </a:r>
            <a:r>
              <a:rPr sz="1100" spc="-5" dirty="0">
                <a:latin typeface="Times New Roman"/>
                <a:cs typeface="Times New Roman"/>
              </a:rPr>
              <a:t>c</a:t>
            </a:r>
            <a:r>
              <a:rPr sz="1100" spc="5" dirty="0">
                <a:latin typeface="Times New Roman"/>
                <a:cs typeface="Times New Roman"/>
              </a:rPr>
              <a:t>.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15" dirty="0">
                <a:latin typeface="Times New Roman"/>
                <a:cs typeface="Times New Roman"/>
              </a:rPr>
              <a:t>R</a:t>
            </a:r>
            <a:r>
              <a:rPr sz="1100" dirty="0">
                <a:latin typeface="Times New Roman"/>
                <a:cs typeface="Times New Roman"/>
              </a:rPr>
              <a:t>i</a:t>
            </a:r>
            <a:r>
              <a:rPr sz="1100" spc="-5" dirty="0">
                <a:latin typeface="Times New Roman"/>
                <a:cs typeface="Times New Roman"/>
              </a:rPr>
              <a:t>c</a:t>
            </a:r>
            <a:r>
              <a:rPr sz="1100" dirty="0">
                <a:latin typeface="Times New Roman"/>
                <a:cs typeface="Times New Roman"/>
              </a:rPr>
              <a:t>i</a:t>
            </a:r>
            <a:r>
              <a:rPr sz="1100" spc="15" dirty="0">
                <a:latin typeface="Times New Roman"/>
                <a:cs typeface="Times New Roman"/>
              </a:rPr>
              <a:t>n</a:t>
            </a:r>
            <a:r>
              <a:rPr sz="1100" spc="-5" dirty="0">
                <a:latin typeface="Times New Roman"/>
                <a:cs typeface="Times New Roman"/>
              </a:rPr>
              <a:t>ol</a:t>
            </a:r>
            <a:r>
              <a:rPr sz="1100" spc="-20" dirty="0">
                <a:latin typeface="Times New Roman"/>
                <a:cs typeface="Times New Roman"/>
              </a:rPr>
              <a:t>e</a:t>
            </a:r>
            <a:r>
              <a:rPr sz="1100" dirty="0">
                <a:latin typeface="Times New Roman"/>
                <a:cs typeface="Times New Roman"/>
              </a:rPr>
              <a:t>i</a:t>
            </a:r>
            <a:r>
              <a:rPr sz="1100" spc="-5" dirty="0">
                <a:latin typeface="Times New Roman"/>
                <a:cs typeface="Times New Roman"/>
              </a:rPr>
              <a:t>c</a:t>
            </a:r>
            <a:r>
              <a:rPr sz="1100" spc="10" dirty="0">
                <a:latin typeface="Times New Roman"/>
                <a:cs typeface="Times New Roman"/>
              </a:rPr>
              <a:t>o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87" name="object 287"/>
          <p:cNvSpPr txBox="1"/>
          <p:nvPr/>
        </p:nvSpPr>
        <p:spPr>
          <a:xfrm>
            <a:off x="9032298" y="6051055"/>
            <a:ext cx="351155" cy="168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20" dirty="0">
                <a:latin typeface="Times New Roman"/>
                <a:cs typeface="Times New Roman"/>
              </a:rPr>
              <a:t>8</a:t>
            </a:r>
            <a:r>
              <a:rPr sz="1100" spc="15" dirty="0">
                <a:latin typeface="Times New Roman"/>
                <a:cs typeface="Times New Roman"/>
              </a:rPr>
              <a:t>7</a:t>
            </a:r>
            <a:r>
              <a:rPr sz="1100" spc="-5" dirty="0">
                <a:latin typeface="Times New Roman"/>
                <a:cs typeface="Times New Roman"/>
              </a:rPr>
              <a:t>,</a:t>
            </a:r>
            <a:r>
              <a:rPr sz="1100" spc="20" dirty="0">
                <a:latin typeface="Times New Roman"/>
                <a:cs typeface="Times New Roman"/>
              </a:rPr>
              <a:t>1</a:t>
            </a:r>
            <a:r>
              <a:rPr sz="1100" spc="10" dirty="0">
                <a:latin typeface="Times New Roman"/>
                <a:cs typeface="Times New Roman"/>
              </a:rPr>
              <a:t>2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88" name="object 288"/>
          <p:cNvSpPr/>
          <p:nvPr/>
        </p:nvSpPr>
        <p:spPr>
          <a:xfrm>
            <a:off x="6590410" y="5587745"/>
            <a:ext cx="3123565" cy="0"/>
          </a:xfrm>
          <a:custGeom>
            <a:avLst/>
            <a:gdLst/>
            <a:ahLst/>
            <a:cxnLst/>
            <a:rect l="l" t="t" r="r" b="b"/>
            <a:pathLst>
              <a:path w="3123565">
                <a:moveTo>
                  <a:pt x="3123438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6591172" y="5594603"/>
            <a:ext cx="3123565" cy="0"/>
          </a:xfrm>
          <a:custGeom>
            <a:avLst/>
            <a:gdLst/>
            <a:ahLst/>
            <a:cxnLst/>
            <a:rect l="l" t="t" r="r" b="b"/>
            <a:pathLst>
              <a:path w="3123565">
                <a:moveTo>
                  <a:pt x="0" y="0"/>
                </a:moveTo>
                <a:lnTo>
                  <a:pt x="3123451" y="0"/>
                </a:lnTo>
              </a:path>
            </a:pathLst>
          </a:custGeom>
          <a:ln w="149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6590410" y="5809488"/>
            <a:ext cx="3123565" cy="0"/>
          </a:xfrm>
          <a:custGeom>
            <a:avLst/>
            <a:gdLst/>
            <a:ahLst/>
            <a:cxnLst/>
            <a:rect l="l" t="t" r="r" b="b"/>
            <a:pathLst>
              <a:path w="3123565">
                <a:moveTo>
                  <a:pt x="3123438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6591172" y="5816346"/>
            <a:ext cx="3123565" cy="0"/>
          </a:xfrm>
          <a:custGeom>
            <a:avLst/>
            <a:gdLst/>
            <a:ahLst/>
            <a:cxnLst/>
            <a:rect l="l" t="t" r="r" b="b"/>
            <a:pathLst>
              <a:path w="3123565">
                <a:moveTo>
                  <a:pt x="0" y="0"/>
                </a:moveTo>
                <a:lnTo>
                  <a:pt x="3123451" y="0"/>
                </a:lnTo>
              </a:path>
            </a:pathLst>
          </a:custGeom>
          <a:ln w="149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6590410" y="6031229"/>
            <a:ext cx="3123565" cy="0"/>
          </a:xfrm>
          <a:custGeom>
            <a:avLst/>
            <a:gdLst/>
            <a:ahLst/>
            <a:cxnLst/>
            <a:rect l="l" t="t" r="r" b="b"/>
            <a:pathLst>
              <a:path w="3123565">
                <a:moveTo>
                  <a:pt x="3123438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6591172" y="6038088"/>
            <a:ext cx="3123565" cy="0"/>
          </a:xfrm>
          <a:custGeom>
            <a:avLst/>
            <a:gdLst/>
            <a:ahLst/>
            <a:cxnLst/>
            <a:rect l="l" t="t" r="r" b="b"/>
            <a:pathLst>
              <a:path w="3123565">
                <a:moveTo>
                  <a:pt x="0" y="0"/>
                </a:moveTo>
                <a:lnTo>
                  <a:pt x="3123451" y="0"/>
                </a:lnTo>
              </a:path>
            </a:pathLst>
          </a:custGeom>
          <a:ln w="149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6591172" y="6256019"/>
            <a:ext cx="3145155" cy="0"/>
          </a:xfrm>
          <a:custGeom>
            <a:avLst/>
            <a:gdLst/>
            <a:ahLst/>
            <a:cxnLst/>
            <a:rect l="l" t="t" r="r" b="b"/>
            <a:pathLst>
              <a:path w="3145154">
                <a:moveTo>
                  <a:pt x="0" y="0"/>
                </a:moveTo>
                <a:lnTo>
                  <a:pt x="3144774" y="0"/>
                </a:lnTo>
              </a:path>
            </a:pathLst>
          </a:custGeom>
          <a:ln w="226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" name="object 295"/>
          <p:cNvSpPr txBox="1"/>
          <p:nvPr/>
        </p:nvSpPr>
        <p:spPr>
          <a:xfrm>
            <a:off x="1445647" y="6320875"/>
            <a:ext cx="50800" cy="736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50" dirty="0">
                <a:latin typeface="Arial"/>
                <a:cs typeface="Arial"/>
              </a:rPr>
              <a:t>5</a:t>
            </a:r>
            <a:endParaRPr sz="350">
              <a:latin typeface="Arial"/>
              <a:cs typeface="Arial"/>
            </a:endParaRPr>
          </a:p>
        </p:txBody>
      </p:sp>
      <p:sp>
        <p:nvSpPr>
          <p:cNvPr id="311" name="object 311"/>
          <p:cNvSpPr txBox="1"/>
          <p:nvPr/>
        </p:nvSpPr>
        <p:spPr>
          <a:xfrm>
            <a:off x="9202045" y="6811771"/>
            <a:ext cx="17970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15" dirty="0">
                <a:solidFill>
                  <a:srgbClr val="888888"/>
                </a:solidFill>
                <a:latin typeface="Calibri"/>
                <a:cs typeface="Calibri"/>
              </a:rPr>
              <a:t>30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96" name="object 296"/>
          <p:cNvSpPr txBox="1"/>
          <p:nvPr/>
        </p:nvSpPr>
        <p:spPr>
          <a:xfrm>
            <a:off x="2367667" y="6320875"/>
            <a:ext cx="76200" cy="736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50" spc="-5" dirty="0">
                <a:latin typeface="Arial"/>
                <a:cs typeface="Arial"/>
              </a:rPr>
              <a:t>10</a:t>
            </a:r>
            <a:endParaRPr sz="350">
              <a:latin typeface="Arial"/>
              <a:cs typeface="Arial"/>
            </a:endParaRPr>
          </a:p>
        </p:txBody>
      </p:sp>
      <p:sp>
        <p:nvSpPr>
          <p:cNvPr id="297" name="object 297"/>
          <p:cNvSpPr txBox="1"/>
          <p:nvPr/>
        </p:nvSpPr>
        <p:spPr>
          <a:xfrm>
            <a:off x="3294259" y="6320875"/>
            <a:ext cx="77470" cy="736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50" spc="5" dirty="0">
                <a:latin typeface="Arial"/>
                <a:cs typeface="Arial"/>
              </a:rPr>
              <a:t>15</a:t>
            </a:r>
            <a:endParaRPr sz="350">
              <a:latin typeface="Arial"/>
              <a:cs typeface="Arial"/>
            </a:endParaRPr>
          </a:p>
        </p:txBody>
      </p:sp>
      <p:sp>
        <p:nvSpPr>
          <p:cNvPr id="298" name="object 298"/>
          <p:cNvSpPr txBox="1"/>
          <p:nvPr/>
        </p:nvSpPr>
        <p:spPr>
          <a:xfrm>
            <a:off x="4216279" y="6320875"/>
            <a:ext cx="76200" cy="736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50" spc="-5" dirty="0">
                <a:latin typeface="Arial"/>
                <a:cs typeface="Arial"/>
              </a:rPr>
              <a:t>20</a:t>
            </a:r>
            <a:endParaRPr sz="350">
              <a:latin typeface="Arial"/>
              <a:cs typeface="Arial"/>
            </a:endParaRPr>
          </a:p>
        </p:txBody>
      </p:sp>
      <p:sp>
        <p:nvSpPr>
          <p:cNvPr id="299" name="object 299"/>
          <p:cNvSpPr txBox="1"/>
          <p:nvPr/>
        </p:nvSpPr>
        <p:spPr>
          <a:xfrm>
            <a:off x="5143633" y="6320875"/>
            <a:ext cx="76200" cy="736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50" spc="-5" dirty="0">
                <a:latin typeface="Arial"/>
                <a:cs typeface="Arial"/>
              </a:rPr>
              <a:t>25</a:t>
            </a:r>
            <a:endParaRPr sz="350">
              <a:latin typeface="Arial"/>
              <a:cs typeface="Arial"/>
            </a:endParaRPr>
          </a:p>
        </p:txBody>
      </p:sp>
      <p:sp>
        <p:nvSpPr>
          <p:cNvPr id="300" name="object 300"/>
          <p:cNvSpPr txBox="1"/>
          <p:nvPr/>
        </p:nvSpPr>
        <p:spPr>
          <a:xfrm>
            <a:off x="6070225" y="6320875"/>
            <a:ext cx="76200" cy="736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50" spc="-5" dirty="0">
                <a:latin typeface="Arial"/>
                <a:cs typeface="Arial"/>
              </a:rPr>
              <a:t>30</a:t>
            </a:r>
            <a:endParaRPr sz="350">
              <a:latin typeface="Arial"/>
              <a:cs typeface="Arial"/>
            </a:endParaRPr>
          </a:p>
        </p:txBody>
      </p:sp>
      <p:sp>
        <p:nvSpPr>
          <p:cNvPr id="301" name="object 301"/>
          <p:cNvSpPr txBox="1"/>
          <p:nvPr/>
        </p:nvSpPr>
        <p:spPr>
          <a:xfrm>
            <a:off x="6004693" y="6475560"/>
            <a:ext cx="184785" cy="736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50" spc="-25" dirty="0">
                <a:latin typeface="Arial"/>
                <a:cs typeface="Arial"/>
              </a:rPr>
              <a:t>M</a:t>
            </a:r>
            <a:r>
              <a:rPr sz="350" dirty="0">
                <a:latin typeface="Arial"/>
                <a:cs typeface="Arial"/>
              </a:rPr>
              <a:t>i</a:t>
            </a:r>
            <a:r>
              <a:rPr sz="350" spc="-5" dirty="0">
                <a:latin typeface="Arial"/>
                <a:cs typeface="Arial"/>
              </a:rPr>
              <a:t>nu</a:t>
            </a:r>
            <a:r>
              <a:rPr sz="350" spc="10" dirty="0">
                <a:latin typeface="Arial"/>
                <a:cs typeface="Arial"/>
              </a:rPr>
              <a:t>t</a:t>
            </a:r>
            <a:r>
              <a:rPr sz="350" spc="5" dirty="0">
                <a:latin typeface="Arial"/>
                <a:cs typeface="Arial"/>
              </a:rPr>
              <a:t>e</a:t>
            </a:r>
            <a:r>
              <a:rPr sz="350" dirty="0">
                <a:latin typeface="Arial"/>
                <a:cs typeface="Arial"/>
              </a:rPr>
              <a:t>s</a:t>
            </a:r>
            <a:endParaRPr sz="350">
              <a:latin typeface="Arial"/>
              <a:cs typeface="Arial"/>
            </a:endParaRPr>
          </a:p>
        </p:txBody>
      </p:sp>
      <p:sp>
        <p:nvSpPr>
          <p:cNvPr id="302" name="object 302"/>
          <p:cNvSpPr txBox="1"/>
          <p:nvPr/>
        </p:nvSpPr>
        <p:spPr>
          <a:xfrm>
            <a:off x="1455911" y="6540203"/>
            <a:ext cx="68580" cy="10160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00" spc="20" dirty="0">
                <a:latin typeface="Arial"/>
                <a:cs typeface="Arial"/>
              </a:rPr>
              <a:t>C</a:t>
            </a:r>
            <a:r>
              <a:rPr sz="300" spc="-10" dirty="0">
                <a:latin typeface="Arial"/>
                <a:cs typeface="Arial"/>
              </a:rPr>
              <a:t>1</a:t>
            </a:r>
            <a:r>
              <a:rPr sz="300" dirty="0">
                <a:latin typeface="Arial"/>
                <a:cs typeface="Arial"/>
              </a:rPr>
              <a:t>6</a:t>
            </a:r>
            <a:endParaRPr sz="300">
              <a:latin typeface="Arial"/>
              <a:cs typeface="Arial"/>
            </a:endParaRPr>
          </a:p>
        </p:txBody>
      </p:sp>
      <p:sp>
        <p:nvSpPr>
          <p:cNvPr id="303" name="object 303"/>
          <p:cNvSpPr txBox="1"/>
          <p:nvPr/>
        </p:nvSpPr>
        <p:spPr>
          <a:xfrm>
            <a:off x="1657080" y="6540203"/>
            <a:ext cx="68580" cy="10160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00" spc="20" dirty="0">
                <a:latin typeface="Arial"/>
                <a:cs typeface="Arial"/>
              </a:rPr>
              <a:t>C</a:t>
            </a:r>
            <a:r>
              <a:rPr sz="300" spc="-10" dirty="0">
                <a:latin typeface="Arial"/>
                <a:cs typeface="Arial"/>
              </a:rPr>
              <a:t>1</a:t>
            </a:r>
            <a:r>
              <a:rPr sz="300" dirty="0">
                <a:latin typeface="Arial"/>
                <a:cs typeface="Arial"/>
              </a:rPr>
              <a:t>7</a:t>
            </a:r>
            <a:endParaRPr sz="300">
              <a:latin typeface="Arial"/>
              <a:cs typeface="Arial"/>
            </a:endParaRPr>
          </a:p>
        </p:txBody>
      </p:sp>
      <p:sp>
        <p:nvSpPr>
          <p:cNvPr id="304" name="object 304"/>
          <p:cNvSpPr txBox="1"/>
          <p:nvPr/>
        </p:nvSpPr>
        <p:spPr>
          <a:xfrm>
            <a:off x="1899400" y="6540172"/>
            <a:ext cx="144145" cy="13335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 marR="5080" indent="31750">
              <a:lnSpc>
                <a:spcPct val="165000"/>
              </a:lnSpc>
            </a:pPr>
            <a:r>
              <a:rPr sz="300" spc="20" dirty="0">
                <a:latin typeface="Arial"/>
                <a:cs typeface="Arial"/>
              </a:rPr>
              <a:t>C</a:t>
            </a:r>
            <a:r>
              <a:rPr sz="300" spc="-10" dirty="0">
                <a:latin typeface="Arial"/>
                <a:cs typeface="Arial"/>
              </a:rPr>
              <a:t>1</a:t>
            </a:r>
            <a:r>
              <a:rPr sz="300" dirty="0">
                <a:latin typeface="Arial"/>
                <a:cs typeface="Arial"/>
              </a:rPr>
              <a:t>8 </a:t>
            </a:r>
            <a:r>
              <a:rPr sz="300" spc="20" dirty="0">
                <a:latin typeface="Arial"/>
                <a:cs typeface="Arial"/>
              </a:rPr>
              <a:t>C</a:t>
            </a:r>
            <a:r>
              <a:rPr sz="300" spc="-10" dirty="0">
                <a:latin typeface="Arial"/>
                <a:cs typeface="Arial"/>
              </a:rPr>
              <a:t>18</a:t>
            </a:r>
            <a:r>
              <a:rPr sz="300" spc="-5" dirty="0">
                <a:latin typeface="Arial"/>
                <a:cs typeface="Arial"/>
              </a:rPr>
              <a:t>:</a:t>
            </a:r>
            <a:r>
              <a:rPr sz="300" dirty="0">
                <a:latin typeface="Arial"/>
                <a:cs typeface="Arial"/>
              </a:rPr>
              <a:t>1</a:t>
            </a:r>
            <a:endParaRPr sz="300">
              <a:latin typeface="Arial"/>
              <a:cs typeface="Arial"/>
            </a:endParaRPr>
          </a:p>
        </p:txBody>
      </p:sp>
      <p:sp>
        <p:nvSpPr>
          <p:cNvPr id="305" name="object 305"/>
          <p:cNvSpPr txBox="1"/>
          <p:nvPr/>
        </p:nvSpPr>
        <p:spPr>
          <a:xfrm>
            <a:off x="2140953" y="6540172"/>
            <a:ext cx="68580" cy="13335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00" spc="20" dirty="0">
                <a:latin typeface="Arial"/>
                <a:cs typeface="Arial"/>
              </a:rPr>
              <a:t>C</a:t>
            </a:r>
            <a:r>
              <a:rPr sz="300" spc="-10" dirty="0">
                <a:latin typeface="Arial"/>
                <a:cs typeface="Arial"/>
              </a:rPr>
              <a:t>18</a:t>
            </a:r>
            <a:r>
              <a:rPr sz="300" spc="-5" dirty="0">
                <a:latin typeface="Arial"/>
                <a:cs typeface="Arial"/>
              </a:rPr>
              <a:t>:</a:t>
            </a:r>
            <a:r>
              <a:rPr sz="300" dirty="0">
                <a:latin typeface="Arial"/>
                <a:cs typeface="Arial"/>
              </a:rPr>
              <a:t>2</a:t>
            </a:r>
            <a:endParaRPr sz="300">
              <a:latin typeface="Arial"/>
              <a:cs typeface="Arial"/>
            </a:endParaRPr>
          </a:p>
        </p:txBody>
      </p:sp>
      <p:sp>
        <p:nvSpPr>
          <p:cNvPr id="306" name="object 306"/>
          <p:cNvSpPr txBox="1"/>
          <p:nvPr/>
        </p:nvSpPr>
        <p:spPr>
          <a:xfrm>
            <a:off x="2387845" y="6540172"/>
            <a:ext cx="68580" cy="13335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00" spc="20" dirty="0">
                <a:latin typeface="Arial"/>
                <a:cs typeface="Arial"/>
              </a:rPr>
              <a:t>C</a:t>
            </a:r>
            <a:r>
              <a:rPr sz="300" spc="-10" dirty="0">
                <a:latin typeface="Arial"/>
                <a:cs typeface="Arial"/>
              </a:rPr>
              <a:t>18</a:t>
            </a:r>
            <a:r>
              <a:rPr sz="300" spc="-5" dirty="0">
                <a:latin typeface="Arial"/>
                <a:cs typeface="Arial"/>
              </a:rPr>
              <a:t>:</a:t>
            </a:r>
            <a:r>
              <a:rPr sz="300" dirty="0">
                <a:latin typeface="Arial"/>
                <a:cs typeface="Arial"/>
              </a:rPr>
              <a:t>3</a:t>
            </a:r>
            <a:endParaRPr sz="300">
              <a:latin typeface="Arial"/>
              <a:cs typeface="Arial"/>
            </a:endParaRPr>
          </a:p>
        </p:txBody>
      </p:sp>
      <p:sp>
        <p:nvSpPr>
          <p:cNvPr id="307" name="object 307"/>
          <p:cNvSpPr txBox="1"/>
          <p:nvPr/>
        </p:nvSpPr>
        <p:spPr>
          <a:xfrm>
            <a:off x="2720082" y="6540203"/>
            <a:ext cx="68580" cy="10160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00" spc="20" dirty="0">
                <a:latin typeface="Arial"/>
                <a:cs typeface="Arial"/>
              </a:rPr>
              <a:t>C</a:t>
            </a:r>
            <a:r>
              <a:rPr sz="300" spc="-10" dirty="0">
                <a:latin typeface="Arial"/>
                <a:cs typeface="Arial"/>
              </a:rPr>
              <a:t>2</a:t>
            </a:r>
            <a:r>
              <a:rPr sz="300" dirty="0">
                <a:latin typeface="Arial"/>
                <a:cs typeface="Arial"/>
              </a:rPr>
              <a:t>0</a:t>
            </a:r>
            <a:endParaRPr sz="300">
              <a:latin typeface="Arial"/>
              <a:cs typeface="Arial"/>
            </a:endParaRPr>
          </a:p>
        </p:txBody>
      </p:sp>
      <p:sp>
        <p:nvSpPr>
          <p:cNvPr id="308" name="object 308"/>
          <p:cNvSpPr txBox="1"/>
          <p:nvPr/>
        </p:nvSpPr>
        <p:spPr>
          <a:xfrm>
            <a:off x="2841241" y="6540172"/>
            <a:ext cx="68580" cy="13335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00" spc="20" dirty="0">
                <a:latin typeface="Arial"/>
                <a:cs typeface="Arial"/>
              </a:rPr>
              <a:t>C</a:t>
            </a:r>
            <a:r>
              <a:rPr sz="300" spc="-10" dirty="0">
                <a:latin typeface="Arial"/>
                <a:cs typeface="Arial"/>
              </a:rPr>
              <a:t>20</a:t>
            </a:r>
            <a:r>
              <a:rPr sz="300" spc="-5" dirty="0">
                <a:latin typeface="Arial"/>
                <a:cs typeface="Arial"/>
              </a:rPr>
              <a:t>:</a:t>
            </a:r>
            <a:r>
              <a:rPr sz="300" dirty="0">
                <a:latin typeface="Arial"/>
                <a:cs typeface="Arial"/>
              </a:rPr>
              <a:t>1</a:t>
            </a:r>
            <a:endParaRPr sz="300">
              <a:latin typeface="Arial"/>
              <a:cs typeface="Arial"/>
            </a:endParaRPr>
          </a:p>
        </p:txBody>
      </p:sp>
      <p:sp>
        <p:nvSpPr>
          <p:cNvPr id="309" name="object 309"/>
          <p:cNvSpPr txBox="1"/>
          <p:nvPr/>
        </p:nvSpPr>
        <p:spPr>
          <a:xfrm>
            <a:off x="4211328" y="6540210"/>
            <a:ext cx="68580" cy="10160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00" i="1" spc="20" dirty="0">
                <a:latin typeface="Arial"/>
                <a:cs typeface="Arial"/>
              </a:rPr>
              <a:t>C</a:t>
            </a:r>
            <a:r>
              <a:rPr sz="300" i="1" spc="-10" dirty="0">
                <a:latin typeface="Arial"/>
                <a:cs typeface="Arial"/>
              </a:rPr>
              <a:t>2</a:t>
            </a:r>
            <a:r>
              <a:rPr sz="300" i="1" dirty="0">
                <a:latin typeface="Arial"/>
                <a:cs typeface="Arial"/>
              </a:rPr>
              <a:t>2</a:t>
            </a:r>
            <a:endParaRPr sz="300">
              <a:latin typeface="Arial"/>
              <a:cs typeface="Arial"/>
            </a:endParaRPr>
          </a:p>
        </p:txBody>
      </p:sp>
      <p:sp>
        <p:nvSpPr>
          <p:cNvPr id="310" name="object 310"/>
          <p:cNvSpPr txBox="1"/>
          <p:nvPr/>
        </p:nvSpPr>
        <p:spPr>
          <a:xfrm>
            <a:off x="4417833" y="6540172"/>
            <a:ext cx="68580" cy="13335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00" spc="20" dirty="0">
                <a:latin typeface="Arial"/>
                <a:cs typeface="Arial"/>
              </a:rPr>
              <a:t>C</a:t>
            </a:r>
            <a:r>
              <a:rPr sz="300" spc="-10" dirty="0">
                <a:latin typeface="Arial"/>
                <a:cs typeface="Arial"/>
              </a:rPr>
              <a:t>22</a:t>
            </a:r>
            <a:r>
              <a:rPr sz="300" spc="-5" dirty="0">
                <a:latin typeface="Arial"/>
                <a:cs typeface="Arial"/>
              </a:rPr>
              <a:t>:</a:t>
            </a:r>
            <a:r>
              <a:rPr sz="300" dirty="0">
                <a:latin typeface="Arial"/>
                <a:cs typeface="Arial"/>
              </a:rPr>
              <a:t>1</a:t>
            </a:r>
            <a:endParaRPr sz="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51893" y="993140"/>
            <a:ext cx="5389245" cy="482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spc="-5" dirty="0">
                <a:latin typeface="Calibri"/>
                <a:cs typeface="Calibri"/>
              </a:rPr>
              <a:t>Bio</a:t>
            </a:r>
            <a:r>
              <a:rPr sz="3600" spc="-35" dirty="0">
                <a:latin typeface="Calibri"/>
                <a:cs typeface="Calibri"/>
              </a:rPr>
              <a:t>c</a:t>
            </a:r>
            <a:r>
              <a:rPr sz="3600" spc="-5" dirty="0">
                <a:latin typeface="Calibri"/>
                <a:cs typeface="Calibri"/>
              </a:rPr>
              <a:t>arbu</a:t>
            </a:r>
            <a:r>
              <a:rPr sz="3600" spc="-75" dirty="0">
                <a:latin typeface="Calibri"/>
                <a:cs typeface="Calibri"/>
              </a:rPr>
              <a:t>r</a:t>
            </a:r>
            <a:r>
              <a:rPr sz="3600" spc="-5" dirty="0">
                <a:latin typeface="Calibri"/>
                <a:cs typeface="Calibri"/>
              </a:rPr>
              <a:t>a</a:t>
            </a:r>
            <a:r>
              <a:rPr sz="3600" spc="-40" dirty="0">
                <a:latin typeface="Calibri"/>
                <a:cs typeface="Calibri"/>
              </a:rPr>
              <a:t>n</a:t>
            </a:r>
            <a:r>
              <a:rPr sz="3600" spc="-55" dirty="0">
                <a:latin typeface="Calibri"/>
                <a:cs typeface="Calibri"/>
              </a:rPr>
              <a:t>t</a:t>
            </a:r>
            <a:r>
              <a:rPr sz="3600" spc="-20" dirty="0">
                <a:latin typeface="Calibri"/>
                <a:cs typeface="Calibri"/>
              </a:rPr>
              <a:t>es</a:t>
            </a:r>
            <a:r>
              <a:rPr sz="3600" spc="-10" dirty="0">
                <a:latin typeface="Calibri"/>
                <a:cs typeface="Calibri"/>
              </a:rPr>
              <a:t>:</a:t>
            </a:r>
            <a:r>
              <a:rPr sz="3600" spc="-15" dirty="0">
                <a:latin typeface="Calibri"/>
                <a:cs typeface="Calibri"/>
              </a:rPr>
              <a:t> </a:t>
            </a:r>
            <a:r>
              <a:rPr sz="3600" spc="-5" dirty="0">
                <a:latin typeface="Calibri"/>
                <a:cs typeface="Calibri"/>
              </a:rPr>
              <a:t>i</a:t>
            </a:r>
            <a:r>
              <a:rPr sz="3600" spc="-40" dirty="0">
                <a:latin typeface="Calibri"/>
                <a:cs typeface="Calibri"/>
              </a:rPr>
              <a:t>n</a:t>
            </a:r>
            <a:r>
              <a:rPr sz="3600" spc="-15" dirty="0">
                <a:latin typeface="Calibri"/>
                <a:cs typeface="Calibri"/>
              </a:rPr>
              <a:t>t</a:t>
            </a:r>
            <a:r>
              <a:rPr sz="3600" spc="-75" dirty="0">
                <a:latin typeface="Calibri"/>
                <a:cs typeface="Calibri"/>
              </a:rPr>
              <a:t>r</a:t>
            </a:r>
            <a:r>
              <a:rPr sz="3600" spc="-5" dirty="0">
                <a:latin typeface="Calibri"/>
                <a:cs typeface="Calibri"/>
              </a:rPr>
              <a:t>oducción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346339" y="634745"/>
            <a:ext cx="701034" cy="7498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704967" y="563879"/>
            <a:ext cx="719488" cy="78562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134235" y="2564891"/>
            <a:ext cx="4498847" cy="271500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75467" y="2206751"/>
            <a:ext cx="3781043" cy="330479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197493" y="5915405"/>
            <a:ext cx="1597660" cy="228600"/>
          </a:xfrm>
          <a:custGeom>
            <a:avLst/>
            <a:gdLst/>
            <a:ahLst/>
            <a:cxnLst/>
            <a:rect l="l" t="t" r="r" b="b"/>
            <a:pathLst>
              <a:path w="1597660" h="228600">
                <a:moveTo>
                  <a:pt x="1597151" y="228600"/>
                </a:moveTo>
                <a:lnTo>
                  <a:pt x="1597151" y="0"/>
                </a:lnTo>
                <a:lnTo>
                  <a:pt x="0" y="0"/>
                </a:lnTo>
                <a:lnTo>
                  <a:pt x="0" y="228600"/>
                </a:lnTo>
                <a:lnTo>
                  <a:pt x="6095" y="228600"/>
                </a:lnTo>
                <a:lnTo>
                  <a:pt x="6095" y="12191"/>
                </a:lnTo>
                <a:lnTo>
                  <a:pt x="12953" y="6095"/>
                </a:lnTo>
                <a:lnTo>
                  <a:pt x="12953" y="12191"/>
                </a:lnTo>
                <a:lnTo>
                  <a:pt x="1584198" y="12191"/>
                </a:lnTo>
                <a:lnTo>
                  <a:pt x="1584198" y="6095"/>
                </a:lnTo>
                <a:lnTo>
                  <a:pt x="1591055" y="12191"/>
                </a:lnTo>
                <a:lnTo>
                  <a:pt x="1591055" y="228600"/>
                </a:lnTo>
                <a:lnTo>
                  <a:pt x="1597151" y="228600"/>
                </a:lnTo>
                <a:close/>
              </a:path>
              <a:path w="1597660" h="228600">
                <a:moveTo>
                  <a:pt x="12953" y="12191"/>
                </a:moveTo>
                <a:lnTo>
                  <a:pt x="12953" y="6095"/>
                </a:lnTo>
                <a:lnTo>
                  <a:pt x="6095" y="12191"/>
                </a:lnTo>
                <a:lnTo>
                  <a:pt x="12953" y="12191"/>
                </a:lnTo>
                <a:close/>
              </a:path>
              <a:path w="1597660" h="228600">
                <a:moveTo>
                  <a:pt x="12953" y="215645"/>
                </a:moveTo>
                <a:lnTo>
                  <a:pt x="12953" y="12191"/>
                </a:lnTo>
                <a:lnTo>
                  <a:pt x="6095" y="12191"/>
                </a:lnTo>
                <a:lnTo>
                  <a:pt x="6095" y="215645"/>
                </a:lnTo>
                <a:lnTo>
                  <a:pt x="12953" y="215645"/>
                </a:lnTo>
                <a:close/>
              </a:path>
              <a:path w="1597660" h="228600">
                <a:moveTo>
                  <a:pt x="1591055" y="215645"/>
                </a:moveTo>
                <a:lnTo>
                  <a:pt x="6095" y="215645"/>
                </a:lnTo>
                <a:lnTo>
                  <a:pt x="12953" y="221741"/>
                </a:lnTo>
                <a:lnTo>
                  <a:pt x="12953" y="228600"/>
                </a:lnTo>
                <a:lnTo>
                  <a:pt x="1584198" y="228600"/>
                </a:lnTo>
                <a:lnTo>
                  <a:pt x="1584198" y="221741"/>
                </a:lnTo>
                <a:lnTo>
                  <a:pt x="1591055" y="215645"/>
                </a:lnTo>
                <a:close/>
              </a:path>
              <a:path w="1597660" h="228600">
                <a:moveTo>
                  <a:pt x="12953" y="228600"/>
                </a:moveTo>
                <a:lnTo>
                  <a:pt x="12953" y="221741"/>
                </a:lnTo>
                <a:lnTo>
                  <a:pt x="6095" y="215645"/>
                </a:lnTo>
                <a:lnTo>
                  <a:pt x="6095" y="228600"/>
                </a:lnTo>
                <a:lnTo>
                  <a:pt x="12953" y="228600"/>
                </a:lnTo>
                <a:close/>
              </a:path>
              <a:path w="1597660" h="228600">
                <a:moveTo>
                  <a:pt x="1591055" y="12191"/>
                </a:moveTo>
                <a:lnTo>
                  <a:pt x="1584198" y="6095"/>
                </a:lnTo>
                <a:lnTo>
                  <a:pt x="1584198" y="12191"/>
                </a:lnTo>
                <a:lnTo>
                  <a:pt x="1591055" y="12191"/>
                </a:lnTo>
                <a:close/>
              </a:path>
              <a:path w="1597660" h="228600">
                <a:moveTo>
                  <a:pt x="1591055" y="215645"/>
                </a:moveTo>
                <a:lnTo>
                  <a:pt x="1591055" y="12191"/>
                </a:lnTo>
                <a:lnTo>
                  <a:pt x="1584198" y="12191"/>
                </a:lnTo>
                <a:lnTo>
                  <a:pt x="1584198" y="215645"/>
                </a:lnTo>
                <a:lnTo>
                  <a:pt x="1591055" y="215645"/>
                </a:lnTo>
                <a:close/>
              </a:path>
              <a:path w="1597660" h="228600">
                <a:moveTo>
                  <a:pt x="1591055" y="228600"/>
                </a:moveTo>
                <a:lnTo>
                  <a:pt x="1591055" y="215645"/>
                </a:lnTo>
                <a:lnTo>
                  <a:pt x="1584198" y="221741"/>
                </a:lnTo>
                <a:lnTo>
                  <a:pt x="1584198" y="228600"/>
                </a:lnTo>
                <a:lnTo>
                  <a:pt x="1591055" y="2286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664847" y="5963475"/>
            <a:ext cx="662940" cy="153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dirty="0">
                <a:latin typeface="Calibri"/>
                <a:cs typeface="Calibri"/>
              </a:rPr>
              <a:t>Fuente</a:t>
            </a:r>
            <a:r>
              <a:rPr sz="1000" spc="-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IDAE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769493" y="5772149"/>
            <a:ext cx="1597660" cy="346075"/>
          </a:xfrm>
          <a:custGeom>
            <a:avLst/>
            <a:gdLst/>
            <a:ahLst/>
            <a:cxnLst/>
            <a:rect l="l" t="t" r="r" b="b"/>
            <a:pathLst>
              <a:path w="1597659" h="346075">
                <a:moveTo>
                  <a:pt x="1597151" y="345948"/>
                </a:moveTo>
                <a:lnTo>
                  <a:pt x="1597151" y="0"/>
                </a:lnTo>
                <a:lnTo>
                  <a:pt x="0" y="0"/>
                </a:lnTo>
                <a:lnTo>
                  <a:pt x="0" y="345948"/>
                </a:lnTo>
                <a:lnTo>
                  <a:pt x="6083" y="345948"/>
                </a:lnTo>
                <a:lnTo>
                  <a:pt x="6083" y="12954"/>
                </a:lnTo>
                <a:lnTo>
                  <a:pt x="12941" y="6096"/>
                </a:lnTo>
                <a:lnTo>
                  <a:pt x="12941" y="12954"/>
                </a:lnTo>
                <a:lnTo>
                  <a:pt x="1584198" y="12954"/>
                </a:lnTo>
                <a:lnTo>
                  <a:pt x="1584198" y="6096"/>
                </a:lnTo>
                <a:lnTo>
                  <a:pt x="1591043" y="12954"/>
                </a:lnTo>
                <a:lnTo>
                  <a:pt x="1591043" y="345948"/>
                </a:lnTo>
                <a:lnTo>
                  <a:pt x="1597151" y="345948"/>
                </a:lnTo>
                <a:close/>
              </a:path>
              <a:path w="1597659" h="346075">
                <a:moveTo>
                  <a:pt x="12941" y="12954"/>
                </a:moveTo>
                <a:lnTo>
                  <a:pt x="12941" y="6096"/>
                </a:lnTo>
                <a:lnTo>
                  <a:pt x="6083" y="12954"/>
                </a:lnTo>
                <a:lnTo>
                  <a:pt x="12941" y="12954"/>
                </a:lnTo>
                <a:close/>
              </a:path>
              <a:path w="1597659" h="346075">
                <a:moveTo>
                  <a:pt x="12941" y="333756"/>
                </a:moveTo>
                <a:lnTo>
                  <a:pt x="12941" y="12954"/>
                </a:lnTo>
                <a:lnTo>
                  <a:pt x="6083" y="12954"/>
                </a:lnTo>
                <a:lnTo>
                  <a:pt x="6083" y="333756"/>
                </a:lnTo>
                <a:lnTo>
                  <a:pt x="12941" y="333756"/>
                </a:lnTo>
                <a:close/>
              </a:path>
              <a:path w="1597659" h="346075">
                <a:moveTo>
                  <a:pt x="1591043" y="333756"/>
                </a:moveTo>
                <a:lnTo>
                  <a:pt x="6083" y="333756"/>
                </a:lnTo>
                <a:lnTo>
                  <a:pt x="12941" y="339851"/>
                </a:lnTo>
                <a:lnTo>
                  <a:pt x="12941" y="345948"/>
                </a:lnTo>
                <a:lnTo>
                  <a:pt x="1584198" y="345948"/>
                </a:lnTo>
                <a:lnTo>
                  <a:pt x="1584198" y="339851"/>
                </a:lnTo>
                <a:lnTo>
                  <a:pt x="1591043" y="333756"/>
                </a:lnTo>
                <a:close/>
              </a:path>
              <a:path w="1597659" h="346075">
                <a:moveTo>
                  <a:pt x="12941" y="345948"/>
                </a:moveTo>
                <a:lnTo>
                  <a:pt x="12941" y="339851"/>
                </a:lnTo>
                <a:lnTo>
                  <a:pt x="6083" y="333756"/>
                </a:lnTo>
                <a:lnTo>
                  <a:pt x="6083" y="345948"/>
                </a:lnTo>
                <a:lnTo>
                  <a:pt x="12941" y="345948"/>
                </a:lnTo>
                <a:close/>
              </a:path>
              <a:path w="1597659" h="346075">
                <a:moveTo>
                  <a:pt x="1591043" y="12954"/>
                </a:moveTo>
                <a:lnTo>
                  <a:pt x="1584198" y="6096"/>
                </a:lnTo>
                <a:lnTo>
                  <a:pt x="1584198" y="12954"/>
                </a:lnTo>
                <a:lnTo>
                  <a:pt x="1591043" y="12954"/>
                </a:lnTo>
                <a:close/>
              </a:path>
              <a:path w="1597659" h="346075">
                <a:moveTo>
                  <a:pt x="1591043" y="333756"/>
                </a:moveTo>
                <a:lnTo>
                  <a:pt x="1591043" y="12954"/>
                </a:lnTo>
                <a:lnTo>
                  <a:pt x="1584198" y="12954"/>
                </a:lnTo>
                <a:lnTo>
                  <a:pt x="1584198" y="333756"/>
                </a:lnTo>
                <a:lnTo>
                  <a:pt x="1591043" y="333756"/>
                </a:lnTo>
                <a:close/>
              </a:path>
              <a:path w="1597659" h="346075">
                <a:moveTo>
                  <a:pt x="1591043" y="345948"/>
                </a:moveTo>
                <a:lnTo>
                  <a:pt x="1591043" y="333756"/>
                </a:lnTo>
                <a:lnTo>
                  <a:pt x="1584198" y="339851"/>
                </a:lnTo>
                <a:lnTo>
                  <a:pt x="1584198" y="345948"/>
                </a:lnTo>
                <a:lnTo>
                  <a:pt x="1591043" y="34594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811650" y="5875083"/>
            <a:ext cx="1513205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-15" dirty="0">
                <a:latin typeface="Calibri"/>
                <a:cs typeface="Calibri"/>
              </a:rPr>
              <a:t>Fuent</a:t>
            </a:r>
            <a:r>
              <a:rPr sz="1100" spc="-10" dirty="0">
                <a:latin typeface="Calibri"/>
                <a:cs typeface="Calibri"/>
              </a:rPr>
              <a:t>e </a:t>
            </a:r>
            <a:r>
              <a:rPr sz="1100" spc="-5" dirty="0">
                <a:latin typeface="Calibri"/>
                <a:cs typeface="Calibri"/>
              </a:rPr>
              <a:t>EurObser’ver</a:t>
            </a:r>
            <a:r>
              <a:rPr sz="1100" spc="15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2008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2235">
              <a:lnSpc>
                <a:spcPct val="100000"/>
              </a:lnSpc>
            </a:pPr>
            <a:fld id="{81D60167-4931-47E6-BA6A-407CBD079E47}" type="slidenum">
              <a:rPr spc="-10" dirty="0"/>
              <a:t>3</a:t>
            </a:fld>
            <a:endParaRPr spc="-1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Biodiesel:</a:t>
            </a:r>
            <a:r>
              <a:rPr spc="-25" dirty="0"/>
              <a:t> </a:t>
            </a:r>
            <a:r>
              <a:rPr spc="-20" dirty="0"/>
              <a:t>t</a:t>
            </a:r>
            <a:r>
              <a:rPr spc="-90" dirty="0"/>
              <a:t>r</a:t>
            </a:r>
            <a:r>
              <a:rPr spc="-5" dirty="0"/>
              <a:t>anse</a:t>
            </a:r>
            <a:r>
              <a:rPr spc="-45" dirty="0"/>
              <a:t>s</a:t>
            </a:r>
            <a:r>
              <a:rPr spc="-55" dirty="0"/>
              <a:t>t</a:t>
            </a:r>
            <a:r>
              <a:rPr dirty="0"/>
              <a:t>erifi</a:t>
            </a:r>
            <a:r>
              <a:rPr spc="-40" dirty="0"/>
              <a:t>c</a:t>
            </a:r>
            <a:r>
              <a:rPr spc="-5" dirty="0"/>
              <a:t>ación</a:t>
            </a:r>
          </a:p>
        </p:txBody>
      </p:sp>
      <p:sp>
        <p:nvSpPr>
          <p:cNvPr id="3" name="object 3"/>
          <p:cNvSpPr/>
          <p:nvPr/>
        </p:nvSpPr>
        <p:spPr>
          <a:xfrm>
            <a:off x="1346339" y="634745"/>
            <a:ext cx="701034" cy="7498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704967" y="563879"/>
            <a:ext cx="719488" cy="78562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767973" y="1438560"/>
            <a:ext cx="7211695" cy="1371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3695" indent="-340995">
              <a:lnSpc>
                <a:spcPct val="100000"/>
              </a:lnSpc>
              <a:buClr>
                <a:srgbClr val="0070C0"/>
              </a:buClr>
              <a:buFont typeface="Arial"/>
              <a:buChar char="•"/>
              <a:tabLst>
                <a:tab pos="354330" algn="l"/>
              </a:tabLst>
            </a:pPr>
            <a:r>
              <a:rPr sz="2400" spc="-150" dirty="0">
                <a:solidFill>
                  <a:srgbClr val="0070C0"/>
                </a:solidFill>
                <a:latin typeface="Calibri"/>
                <a:cs typeface="Calibri"/>
              </a:rPr>
              <a:t>T</a:t>
            </a:r>
            <a:r>
              <a:rPr sz="2400" spc="-60" dirty="0">
                <a:solidFill>
                  <a:srgbClr val="0070C0"/>
                </a:solidFill>
                <a:latin typeface="Calibri"/>
                <a:cs typeface="Calibri"/>
              </a:rPr>
              <a:t>r</a:t>
            </a:r>
            <a:r>
              <a:rPr sz="2400" dirty="0">
                <a:solidFill>
                  <a:srgbClr val="0070C0"/>
                </a:solidFill>
                <a:latin typeface="Calibri"/>
                <a:cs typeface="Calibri"/>
              </a:rPr>
              <a:t>anse</a:t>
            </a:r>
            <a:r>
              <a:rPr sz="2400" spc="-35" dirty="0">
                <a:solidFill>
                  <a:srgbClr val="0070C0"/>
                </a:solidFill>
                <a:latin typeface="Calibri"/>
                <a:cs typeface="Calibri"/>
              </a:rPr>
              <a:t>st</a:t>
            </a:r>
            <a:r>
              <a:rPr sz="2400" dirty="0">
                <a:solidFill>
                  <a:srgbClr val="0070C0"/>
                </a:solidFill>
                <a:latin typeface="Calibri"/>
                <a:cs typeface="Calibri"/>
              </a:rPr>
              <a:t>erifi</a:t>
            </a:r>
            <a:r>
              <a:rPr sz="2400" spc="-25" dirty="0">
                <a:solidFill>
                  <a:srgbClr val="0070C0"/>
                </a:solidFill>
                <a:latin typeface="Calibri"/>
                <a:cs typeface="Calibri"/>
              </a:rPr>
              <a:t>c</a:t>
            </a:r>
            <a:r>
              <a:rPr sz="2400" dirty="0">
                <a:solidFill>
                  <a:srgbClr val="0070C0"/>
                </a:solidFill>
                <a:latin typeface="Calibri"/>
                <a:cs typeface="Calibri"/>
              </a:rPr>
              <a:t>ación: </a:t>
            </a:r>
            <a:r>
              <a:rPr sz="2400" spc="-35" dirty="0">
                <a:solidFill>
                  <a:srgbClr val="0070C0"/>
                </a:solidFill>
                <a:latin typeface="Calibri"/>
                <a:cs typeface="Calibri"/>
              </a:rPr>
              <a:t>c</a:t>
            </a:r>
            <a:r>
              <a:rPr sz="2400" spc="-5" dirty="0">
                <a:solidFill>
                  <a:srgbClr val="0070C0"/>
                </a:solidFill>
                <a:latin typeface="Calibri"/>
                <a:cs typeface="Calibri"/>
              </a:rPr>
              <a:t>o</a:t>
            </a:r>
            <a:r>
              <a:rPr sz="2400" spc="-30" dirty="0">
                <a:solidFill>
                  <a:srgbClr val="0070C0"/>
                </a:solidFill>
                <a:latin typeface="Calibri"/>
                <a:cs typeface="Calibri"/>
              </a:rPr>
              <a:t>n</a:t>
            </a:r>
            <a:r>
              <a:rPr sz="2400" spc="-10" dirty="0">
                <a:solidFill>
                  <a:srgbClr val="0070C0"/>
                </a:solidFill>
                <a:latin typeface="Calibri"/>
                <a:cs typeface="Calibri"/>
              </a:rPr>
              <a:t>t</a:t>
            </a:r>
            <a:r>
              <a:rPr sz="2400" spc="-50" dirty="0">
                <a:solidFill>
                  <a:srgbClr val="0070C0"/>
                </a:solidFill>
                <a:latin typeface="Calibri"/>
                <a:cs typeface="Calibri"/>
              </a:rPr>
              <a:t>r</a:t>
            </a:r>
            <a:r>
              <a:rPr sz="2400" spc="-5" dirty="0">
                <a:solidFill>
                  <a:srgbClr val="0070C0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rgbClr val="0070C0"/>
                </a:solidFill>
                <a:latin typeface="Calibri"/>
                <a:cs typeface="Calibri"/>
              </a:rPr>
              <a:t>l</a:t>
            </a:r>
            <a:r>
              <a:rPr sz="2400" spc="-2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70C0"/>
                </a:solidFill>
                <a:latin typeface="Calibri"/>
                <a:cs typeface="Calibri"/>
              </a:rPr>
              <a:t>a</a:t>
            </a:r>
            <a:r>
              <a:rPr sz="2400" spc="-5" dirty="0">
                <a:solidFill>
                  <a:srgbClr val="0070C0"/>
                </a:solidFill>
                <a:latin typeface="Calibri"/>
                <a:cs typeface="Calibri"/>
              </a:rPr>
              <a:t>nalíti</a:t>
            </a:r>
            <a:r>
              <a:rPr sz="2400" spc="-20" dirty="0">
                <a:solidFill>
                  <a:srgbClr val="0070C0"/>
                </a:solidFill>
                <a:latin typeface="Calibri"/>
                <a:cs typeface="Calibri"/>
              </a:rPr>
              <a:t>c</a:t>
            </a:r>
            <a:r>
              <a:rPr sz="2400" dirty="0">
                <a:solidFill>
                  <a:srgbClr val="0070C0"/>
                </a:solidFill>
                <a:latin typeface="Calibri"/>
                <a:cs typeface="Calibri"/>
              </a:rPr>
              <a:t>o</a:t>
            </a:r>
            <a:endParaRPr sz="2400">
              <a:latin typeface="Calibri"/>
              <a:cs typeface="Calibri"/>
            </a:endParaRPr>
          </a:p>
          <a:p>
            <a:pPr marL="753745" marR="5080" lvl="1" indent="-283845">
              <a:lnSpc>
                <a:spcPts val="1920"/>
              </a:lnSpc>
              <a:spcBef>
                <a:spcPts val="480"/>
              </a:spcBef>
              <a:buClr>
                <a:srgbClr val="0070C0"/>
              </a:buClr>
              <a:buFont typeface="Arial"/>
              <a:buChar char="–"/>
              <a:tabLst>
                <a:tab pos="754380" algn="l"/>
              </a:tabLst>
            </a:pPr>
            <a:r>
              <a:rPr sz="2000" spc="-10" dirty="0">
                <a:solidFill>
                  <a:srgbClr val="0070C0"/>
                </a:solidFill>
                <a:latin typeface="Calibri"/>
                <a:cs typeface="Calibri"/>
              </a:rPr>
              <a:t>Espect</a:t>
            </a:r>
            <a:r>
              <a:rPr sz="2000" spc="-35" dirty="0">
                <a:solidFill>
                  <a:srgbClr val="0070C0"/>
                </a:solidFill>
                <a:latin typeface="Calibri"/>
                <a:cs typeface="Calibri"/>
              </a:rPr>
              <a:t>r</a:t>
            </a:r>
            <a:r>
              <a:rPr sz="2000" spc="-15" dirty="0">
                <a:solidFill>
                  <a:srgbClr val="0070C0"/>
                </a:solidFill>
                <a:latin typeface="Calibri"/>
                <a:cs typeface="Calibri"/>
              </a:rPr>
              <a:t>o</a:t>
            </a:r>
            <a:r>
              <a:rPr sz="2000" spc="-60" dirty="0">
                <a:solidFill>
                  <a:srgbClr val="0070C0"/>
                </a:solidFill>
                <a:latin typeface="Calibri"/>
                <a:cs typeface="Calibri"/>
              </a:rPr>
              <a:t>f</a:t>
            </a:r>
            <a:r>
              <a:rPr sz="2000" spc="-15" dirty="0">
                <a:solidFill>
                  <a:srgbClr val="0070C0"/>
                </a:solidFill>
                <a:latin typeface="Calibri"/>
                <a:cs typeface="Calibri"/>
              </a:rPr>
              <a:t>o</a:t>
            </a:r>
            <a:r>
              <a:rPr sz="2000" spc="-35" dirty="0">
                <a:solidFill>
                  <a:srgbClr val="0070C0"/>
                </a:solidFill>
                <a:latin typeface="Calibri"/>
                <a:cs typeface="Calibri"/>
              </a:rPr>
              <a:t>t</a:t>
            </a:r>
            <a:r>
              <a:rPr sz="2000" spc="-15" dirty="0">
                <a:solidFill>
                  <a:srgbClr val="0070C0"/>
                </a:solidFill>
                <a:latin typeface="Calibri"/>
                <a:cs typeface="Calibri"/>
              </a:rPr>
              <a:t>om</a:t>
            </a:r>
            <a:r>
              <a:rPr sz="2000" spc="-20" dirty="0">
                <a:solidFill>
                  <a:srgbClr val="0070C0"/>
                </a:solidFill>
                <a:latin typeface="Calibri"/>
                <a:cs typeface="Calibri"/>
              </a:rPr>
              <a:t>e</a:t>
            </a:r>
            <a:r>
              <a:rPr sz="2000" spc="-10" dirty="0">
                <a:solidFill>
                  <a:srgbClr val="0070C0"/>
                </a:solidFill>
                <a:latin typeface="Calibri"/>
                <a:cs typeface="Calibri"/>
              </a:rPr>
              <a:t>tría</a:t>
            </a:r>
            <a:r>
              <a:rPr sz="2000" spc="12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0070C0"/>
                </a:solidFill>
                <a:latin typeface="Calibri"/>
                <a:cs typeface="Calibri"/>
              </a:rPr>
              <a:t>de</a:t>
            </a:r>
            <a:r>
              <a:rPr sz="2000" spc="12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70C0"/>
                </a:solidFill>
                <a:latin typeface="Calibri"/>
                <a:cs typeface="Calibri"/>
              </a:rPr>
              <a:t>inf</a:t>
            </a:r>
            <a:r>
              <a:rPr sz="2000" spc="-45" dirty="0">
                <a:solidFill>
                  <a:srgbClr val="0070C0"/>
                </a:solidFill>
                <a:latin typeface="Calibri"/>
                <a:cs typeface="Calibri"/>
              </a:rPr>
              <a:t>r</a:t>
            </a:r>
            <a:r>
              <a:rPr sz="2000" spc="-10" dirty="0">
                <a:solidFill>
                  <a:srgbClr val="0070C0"/>
                </a:solidFill>
                <a:latin typeface="Calibri"/>
                <a:cs typeface="Calibri"/>
              </a:rPr>
              <a:t>ar</a:t>
            </a:r>
            <a:r>
              <a:rPr sz="2000" spc="-40" dirty="0">
                <a:solidFill>
                  <a:srgbClr val="0070C0"/>
                </a:solidFill>
                <a:latin typeface="Calibri"/>
                <a:cs typeface="Calibri"/>
              </a:rPr>
              <a:t>r</a:t>
            </a:r>
            <a:r>
              <a:rPr sz="2000" spc="-10" dirty="0">
                <a:solidFill>
                  <a:srgbClr val="0070C0"/>
                </a:solidFill>
                <a:latin typeface="Calibri"/>
                <a:cs typeface="Calibri"/>
              </a:rPr>
              <a:t>ojo</a:t>
            </a:r>
            <a:r>
              <a:rPr sz="2000" spc="11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spc="-30" dirty="0">
                <a:solidFill>
                  <a:srgbClr val="0070C0"/>
                </a:solidFill>
                <a:latin typeface="Calibri"/>
                <a:cs typeface="Calibri"/>
              </a:rPr>
              <a:t>c</a:t>
            </a:r>
            <a:r>
              <a:rPr sz="2000" spc="-20" dirty="0">
                <a:solidFill>
                  <a:srgbClr val="0070C0"/>
                </a:solidFill>
                <a:latin typeface="Calibri"/>
                <a:cs typeface="Calibri"/>
              </a:rPr>
              <a:t>o</a:t>
            </a:r>
            <a:r>
              <a:rPr sz="2000" spc="-15" dirty="0">
                <a:solidFill>
                  <a:srgbClr val="0070C0"/>
                </a:solidFill>
                <a:latin typeface="Calibri"/>
                <a:cs typeface="Calibri"/>
              </a:rPr>
              <a:t>n</a:t>
            </a:r>
            <a:r>
              <a:rPr sz="2000" spc="114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70C0"/>
                </a:solidFill>
                <a:latin typeface="Calibri"/>
                <a:cs typeface="Calibri"/>
              </a:rPr>
              <a:t>t</a:t>
            </a:r>
            <a:r>
              <a:rPr sz="2000" spc="-55" dirty="0">
                <a:solidFill>
                  <a:srgbClr val="0070C0"/>
                </a:solidFill>
                <a:latin typeface="Calibri"/>
                <a:cs typeface="Calibri"/>
              </a:rPr>
              <a:t>r</a:t>
            </a:r>
            <a:r>
              <a:rPr sz="2000" spc="-10" dirty="0">
                <a:solidFill>
                  <a:srgbClr val="0070C0"/>
                </a:solidFill>
                <a:latin typeface="Calibri"/>
                <a:cs typeface="Calibri"/>
              </a:rPr>
              <a:t>ans</a:t>
            </a:r>
            <a:r>
              <a:rPr sz="2000" spc="-55" dirty="0">
                <a:solidFill>
                  <a:srgbClr val="0070C0"/>
                </a:solidFill>
                <a:latin typeface="Calibri"/>
                <a:cs typeface="Calibri"/>
              </a:rPr>
              <a:t>f</a:t>
            </a:r>
            <a:r>
              <a:rPr sz="2000" spc="-15" dirty="0">
                <a:solidFill>
                  <a:srgbClr val="0070C0"/>
                </a:solidFill>
                <a:latin typeface="Calibri"/>
                <a:cs typeface="Calibri"/>
              </a:rPr>
              <a:t>ormada</a:t>
            </a:r>
            <a:r>
              <a:rPr sz="2000" spc="12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0070C0"/>
                </a:solidFill>
                <a:latin typeface="Calibri"/>
                <a:cs typeface="Calibri"/>
              </a:rPr>
              <a:t>d</a:t>
            </a:r>
            <a:r>
              <a:rPr sz="2000" spc="-10" dirty="0">
                <a:solidFill>
                  <a:srgbClr val="0070C0"/>
                </a:solidFill>
                <a:latin typeface="Calibri"/>
                <a:cs typeface="Calibri"/>
              </a:rPr>
              <a:t>e</a:t>
            </a:r>
            <a:r>
              <a:rPr sz="2000" spc="12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spc="-35" dirty="0">
                <a:solidFill>
                  <a:srgbClr val="0070C0"/>
                </a:solidFill>
                <a:latin typeface="Calibri"/>
                <a:cs typeface="Calibri"/>
              </a:rPr>
              <a:t>F</a:t>
            </a:r>
            <a:r>
              <a:rPr sz="2000" spc="-10" dirty="0">
                <a:solidFill>
                  <a:srgbClr val="0070C0"/>
                </a:solidFill>
                <a:latin typeface="Calibri"/>
                <a:cs typeface="Calibri"/>
              </a:rPr>
              <a:t>ourier</a:t>
            </a:r>
            <a:r>
              <a:rPr sz="2000" spc="-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0070C0"/>
                </a:solidFill>
                <a:latin typeface="Calibri"/>
                <a:cs typeface="Calibri"/>
              </a:rPr>
              <a:t>(FT</a:t>
            </a:r>
            <a:r>
              <a:rPr sz="2000" spc="-10" dirty="0">
                <a:solidFill>
                  <a:srgbClr val="0070C0"/>
                </a:solidFill>
                <a:latin typeface="Calibri"/>
                <a:cs typeface="Calibri"/>
              </a:rPr>
              <a:t>‐IR):</a:t>
            </a:r>
            <a:endParaRPr sz="2000">
              <a:latin typeface="Calibri"/>
              <a:cs typeface="Calibri"/>
            </a:endParaRPr>
          </a:p>
          <a:p>
            <a:pPr marL="1153795" lvl="2" indent="-226695">
              <a:lnSpc>
                <a:spcPct val="100000"/>
              </a:lnSpc>
              <a:spcBef>
                <a:spcPts val="30"/>
              </a:spcBef>
              <a:buClr>
                <a:srgbClr val="0070C0"/>
              </a:buClr>
              <a:buFont typeface="Arial"/>
              <a:buChar char="•"/>
              <a:tabLst>
                <a:tab pos="1154430" algn="l"/>
              </a:tabLst>
            </a:pPr>
            <a:r>
              <a:rPr sz="1600" dirty="0">
                <a:solidFill>
                  <a:srgbClr val="0070C0"/>
                </a:solidFill>
                <a:latin typeface="Calibri"/>
                <a:cs typeface="Calibri"/>
              </a:rPr>
              <a:t>No</a:t>
            </a:r>
            <a:r>
              <a:rPr sz="1600" spc="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0070C0"/>
                </a:solidFill>
                <a:latin typeface="Calibri"/>
                <a:cs typeface="Calibri"/>
              </a:rPr>
              <a:t>r</a:t>
            </a:r>
            <a:r>
              <a:rPr sz="1600" dirty="0">
                <a:solidFill>
                  <a:srgbClr val="0070C0"/>
                </a:solidFill>
                <a:latin typeface="Calibri"/>
                <a:cs typeface="Calibri"/>
              </a:rPr>
              <a:t>e</a:t>
            </a:r>
            <a:r>
              <a:rPr sz="1600" spc="-5" dirty="0">
                <a:solidFill>
                  <a:srgbClr val="0070C0"/>
                </a:solidFill>
                <a:latin typeface="Calibri"/>
                <a:cs typeface="Calibri"/>
              </a:rPr>
              <a:t>quie</a:t>
            </a:r>
            <a:r>
              <a:rPr sz="1600" spc="-25" dirty="0">
                <a:solidFill>
                  <a:srgbClr val="0070C0"/>
                </a:solidFill>
                <a:latin typeface="Calibri"/>
                <a:cs typeface="Calibri"/>
              </a:rPr>
              <a:t>r</a:t>
            </a:r>
            <a:r>
              <a:rPr sz="1600" dirty="0">
                <a:solidFill>
                  <a:srgbClr val="0070C0"/>
                </a:solidFill>
                <a:latin typeface="Calibri"/>
                <a:cs typeface="Calibri"/>
              </a:rPr>
              <a:t>e</a:t>
            </a:r>
            <a:r>
              <a:rPr sz="1600" spc="1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0070C0"/>
                </a:solidFill>
                <a:latin typeface="Calibri"/>
                <a:cs typeface="Calibri"/>
              </a:rPr>
              <a:t>p</a:t>
            </a:r>
            <a:r>
              <a:rPr sz="1600" spc="-25" dirty="0">
                <a:solidFill>
                  <a:srgbClr val="0070C0"/>
                </a:solidFill>
                <a:latin typeface="Calibri"/>
                <a:cs typeface="Calibri"/>
              </a:rPr>
              <a:t>r</a:t>
            </a:r>
            <a:r>
              <a:rPr sz="1600" dirty="0">
                <a:solidFill>
                  <a:srgbClr val="0070C0"/>
                </a:solidFill>
                <a:latin typeface="Calibri"/>
                <a:cs typeface="Calibri"/>
              </a:rPr>
              <a:t>epa</a:t>
            </a:r>
            <a:r>
              <a:rPr sz="1600" spc="-40" dirty="0">
                <a:solidFill>
                  <a:srgbClr val="0070C0"/>
                </a:solidFill>
                <a:latin typeface="Calibri"/>
                <a:cs typeface="Calibri"/>
              </a:rPr>
              <a:t>r</a:t>
            </a:r>
            <a:r>
              <a:rPr sz="1600" spc="-5" dirty="0">
                <a:solidFill>
                  <a:srgbClr val="0070C0"/>
                </a:solidFill>
                <a:latin typeface="Calibri"/>
                <a:cs typeface="Calibri"/>
              </a:rPr>
              <a:t>ació</a:t>
            </a:r>
            <a:r>
              <a:rPr sz="1600" dirty="0">
                <a:solidFill>
                  <a:srgbClr val="0070C0"/>
                </a:solidFill>
                <a:latin typeface="Calibri"/>
                <a:cs typeface="Calibri"/>
              </a:rPr>
              <a:t>n</a:t>
            </a:r>
            <a:r>
              <a:rPr sz="1600" spc="-1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0070C0"/>
                </a:solidFill>
                <a:latin typeface="Calibri"/>
                <a:cs typeface="Calibri"/>
              </a:rPr>
              <a:t>d</a:t>
            </a:r>
            <a:r>
              <a:rPr sz="1600" dirty="0">
                <a:solidFill>
                  <a:srgbClr val="0070C0"/>
                </a:solidFill>
                <a:latin typeface="Calibri"/>
                <a:cs typeface="Calibri"/>
              </a:rPr>
              <a:t>e</a:t>
            </a:r>
            <a:r>
              <a:rPr sz="1600" spc="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0070C0"/>
                </a:solidFill>
                <a:latin typeface="Calibri"/>
                <a:cs typeface="Calibri"/>
              </a:rPr>
              <a:t>mue</a:t>
            </a:r>
            <a:r>
              <a:rPr sz="1600" spc="-25" dirty="0">
                <a:solidFill>
                  <a:srgbClr val="0070C0"/>
                </a:solidFill>
                <a:latin typeface="Calibri"/>
                <a:cs typeface="Calibri"/>
              </a:rPr>
              <a:t>s</a:t>
            </a:r>
            <a:r>
              <a:rPr sz="1600" spc="-5" dirty="0">
                <a:solidFill>
                  <a:srgbClr val="0070C0"/>
                </a:solidFill>
                <a:latin typeface="Calibri"/>
                <a:cs typeface="Calibri"/>
              </a:rPr>
              <a:t>t</a:t>
            </a:r>
            <a:r>
              <a:rPr sz="1600" spc="-40" dirty="0">
                <a:solidFill>
                  <a:srgbClr val="0070C0"/>
                </a:solidFill>
                <a:latin typeface="Calibri"/>
                <a:cs typeface="Calibri"/>
              </a:rPr>
              <a:t>r</a:t>
            </a:r>
            <a:r>
              <a:rPr sz="1600" dirty="0">
                <a:solidFill>
                  <a:srgbClr val="0070C0"/>
                </a:solidFill>
                <a:latin typeface="Calibri"/>
                <a:cs typeface="Calibri"/>
              </a:rPr>
              <a:t>a</a:t>
            </a:r>
            <a:endParaRPr sz="1600">
              <a:latin typeface="Calibri"/>
              <a:cs typeface="Calibri"/>
            </a:endParaRPr>
          </a:p>
          <a:p>
            <a:pPr marL="1153795" lvl="2" indent="-226695">
              <a:lnSpc>
                <a:spcPct val="100000"/>
              </a:lnSpc>
              <a:buClr>
                <a:srgbClr val="0070C0"/>
              </a:buClr>
              <a:buFont typeface="Arial"/>
              <a:buChar char="•"/>
              <a:tabLst>
                <a:tab pos="1154430" algn="l"/>
              </a:tabLst>
            </a:pPr>
            <a:r>
              <a:rPr sz="1600" spc="-5" dirty="0">
                <a:solidFill>
                  <a:srgbClr val="0070C0"/>
                </a:solidFill>
                <a:latin typeface="Calibri"/>
                <a:cs typeface="Calibri"/>
              </a:rPr>
              <a:t>Tiemp</a:t>
            </a:r>
            <a:r>
              <a:rPr sz="1600" dirty="0">
                <a:solidFill>
                  <a:srgbClr val="0070C0"/>
                </a:solidFill>
                <a:latin typeface="Calibri"/>
                <a:cs typeface="Calibri"/>
              </a:rPr>
              <a:t>o</a:t>
            </a:r>
            <a:r>
              <a:rPr sz="1600" spc="-1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0070C0"/>
                </a:solidFill>
                <a:latin typeface="Calibri"/>
                <a:cs typeface="Calibri"/>
              </a:rPr>
              <a:t>d</a:t>
            </a:r>
            <a:r>
              <a:rPr sz="1600" dirty="0">
                <a:solidFill>
                  <a:srgbClr val="0070C0"/>
                </a:solidFill>
                <a:latin typeface="Calibri"/>
                <a:cs typeface="Calibri"/>
              </a:rPr>
              <a:t>e </a:t>
            </a:r>
            <a:r>
              <a:rPr sz="1600" spc="-5" dirty="0">
                <a:solidFill>
                  <a:srgbClr val="0070C0"/>
                </a:solidFill>
                <a:latin typeface="Calibri"/>
                <a:cs typeface="Calibri"/>
              </a:rPr>
              <a:t>análisi</a:t>
            </a:r>
            <a:r>
              <a:rPr sz="1600" dirty="0">
                <a:solidFill>
                  <a:srgbClr val="0070C0"/>
                </a:solidFill>
                <a:latin typeface="Calibri"/>
                <a:cs typeface="Calibri"/>
              </a:rPr>
              <a:t>s</a:t>
            </a:r>
            <a:r>
              <a:rPr sz="1600" spc="-2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0070C0"/>
                </a:solidFill>
                <a:latin typeface="Calibri"/>
                <a:cs typeface="Calibri"/>
              </a:rPr>
              <a:t>mu</a:t>
            </a:r>
            <a:r>
              <a:rPr sz="1600" dirty="0">
                <a:solidFill>
                  <a:srgbClr val="0070C0"/>
                </a:solidFill>
                <a:latin typeface="Calibri"/>
                <a:cs typeface="Calibri"/>
              </a:rPr>
              <a:t>y</a:t>
            </a:r>
            <a:r>
              <a:rPr sz="1600" spc="-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0070C0"/>
                </a:solidFill>
                <a:latin typeface="Calibri"/>
                <a:cs typeface="Calibri"/>
              </a:rPr>
              <a:t>c</a:t>
            </a:r>
            <a:r>
              <a:rPr sz="1600" spc="-5" dirty="0">
                <a:solidFill>
                  <a:srgbClr val="0070C0"/>
                </a:solidFill>
                <a:latin typeface="Calibri"/>
                <a:cs typeface="Calibri"/>
              </a:rPr>
              <a:t>or</a:t>
            </a:r>
            <a:r>
              <a:rPr sz="1600" spc="-20" dirty="0">
                <a:solidFill>
                  <a:srgbClr val="0070C0"/>
                </a:solidFill>
                <a:latin typeface="Calibri"/>
                <a:cs typeface="Calibri"/>
              </a:rPr>
              <a:t>t</a:t>
            </a:r>
            <a:r>
              <a:rPr sz="1600" dirty="0">
                <a:solidFill>
                  <a:srgbClr val="0070C0"/>
                </a:solidFill>
                <a:latin typeface="Calibri"/>
                <a:cs typeface="Calibri"/>
              </a:rPr>
              <a:t>o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511179" y="3644881"/>
            <a:ext cx="163195" cy="125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50" spc="5" dirty="0">
                <a:latin typeface="Arial"/>
                <a:cs typeface="Arial"/>
              </a:rPr>
              <a:t>0,9</a:t>
            </a:r>
            <a:endParaRPr sz="7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511179" y="3162540"/>
            <a:ext cx="163195" cy="3663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50" spc="5" dirty="0">
                <a:latin typeface="Arial"/>
                <a:cs typeface="Arial"/>
              </a:rPr>
              <a:t>1,1</a:t>
            </a:r>
            <a:endParaRPr sz="7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8"/>
              </a:spcBef>
            </a:pPr>
            <a:endParaRPr sz="8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750" spc="5" dirty="0">
                <a:latin typeface="Arial"/>
                <a:cs typeface="Arial"/>
              </a:rPr>
              <a:t>1,0</a:t>
            </a:r>
            <a:endParaRPr sz="75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693811" y="3710940"/>
            <a:ext cx="49530" cy="0"/>
          </a:xfrm>
          <a:custGeom>
            <a:avLst/>
            <a:gdLst/>
            <a:ahLst/>
            <a:cxnLst/>
            <a:rect l="l" t="t" r="r" b="b"/>
            <a:pathLst>
              <a:path w="49530">
                <a:moveTo>
                  <a:pt x="0" y="0"/>
                </a:moveTo>
                <a:lnTo>
                  <a:pt x="49530" y="0"/>
                </a:lnTo>
              </a:path>
            </a:pathLst>
          </a:custGeom>
          <a:ln w="10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718957" y="3590544"/>
            <a:ext cx="24765" cy="0"/>
          </a:xfrm>
          <a:custGeom>
            <a:avLst/>
            <a:gdLst/>
            <a:ahLst/>
            <a:cxnLst/>
            <a:rect l="l" t="t" r="r" b="b"/>
            <a:pathLst>
              <a:path w="24764">
                <a:moveTo>
                  <a:pt x="0" y="0"/>
                </a:moveTo>
                <a:lnTo>
                  <a:pt x="24383" y="0"/>
                </a:lnTo>
              </a:path>
            </a:pathLst>
          </a:custGeom>
          <a:ln w="10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693811" y="3469385"/>
            <a:ext cx="49530" cy="0"/>
          </a:xfrm>
          <a:custGeom>
            <a:avLst/>
            <a:gdLst/>
            <a:ahLst/>
            <a:cxnLst/>
            <a:rect l="l" t="t" r="r" b="b"/>
            <a:pathLst>
              <a:path w="49530">
                <a:moveTo>
                  <a:pt x="0" y="0"/>
                </a:moveTo>
                <a:lnTo>
                  <a:pt x="49530" y="0"/>
                </a:lnTo>
              </a:path>
            </a:pathLst>
          </a:custGeom>
          <a:ln w="10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718957" y="3348990"/>
            <a:ext cx="24765" cy="0"/>
          </a:xfrm>
          <a:custGeom>
            <a:avLst/>
            <a:gdLst/>
            <a:ahLst/>
            <a:cxnLst/>
            <a:rect l="l" t="t" r="r" b="b"/>
            <a:pathLst>
              <a:path w="24764">
                <a:moveTo>
                  <a:pt x="0" y="0"/>
                </a:moveTo>
                <a:lnTo>
                  <a:pt x="24383" y="0"/>
                </a:lnTo>
              </a:path>
            </a:pathLst>
          </a:custGeom>
          <a:ln w="10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693811" y="3228594"/>
            <a:ext cx="49530" cy="0"/>
          </a:xfrm>
          <a:custGeom>
            <a:avLst/>
            <a:gdLst/>
            <a:ahLst/>
            <a:cxnLst/>
            <a:rect l="l" t="t" r="r" b="b"/>
            <a:pathLst>
              <a:path w="49530">
                <a:moveTo>
                  <a:pt x="0" y="0"/>
                </a:moveTo>
                <a:lnTo>
                  <a:pt x="49530" y="0"/>
                </a:lnTo>
              </a:path>
            </a:pathLst>
          </a:custGeom>
          <a:ln w="10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743341" y="3228594"/>
            <a:ext cx="0" cy="2649220"/>
          </a:xfrm>
          <a:custGeom>
            <a:avLst/>
            <a:gdLst/>
            <a:ahLst/>
            <a:cxnLst/>
            <a:rect l="l" t="t" r="r" b="b"/>
            <a:pathLst>
              <a:path h="2649220">
                <a:moveTo>
                  <a:pt x="0" y="0"/>
                </a:moveTo>
                <a:lnTo>
                  <a:pt x="0" y="2648711"/>
                </a:lnTo>
              </a:path>
            </a:pathLst>
          </a:custGeom>
          <a:ln w="10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761939" y="3228594"/>
            <a:ext cx="26034" cy="259079"/>
          </a:xfrm>
          <a:custGeom>
            <a:avLst/>
            <a:gdLst/>
            <a:ahLst/>
            <a:cxnLst/>
            <a:rect l="l" t="t" r="r" b="b"/>
            <a:pathLst>
              <a:path w="26035" h="259079">
                <a:moveTo>
                  <a:pt x="0" y="0"/>
                </a:moveTo>
                <a:lnTo>
                  <a:pt x="10358" y="118871"/>
                </a:lnTo>
                <a:lnTo>
                  <a:pt x="25598" y="259079"/>
                </a:lnTo>
              </a:path>
            </a:pathLst>
          </a:custGeom>
          <a:ln w="10096">
            <a:solidFill>
              <a:srgbClr val="FF8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802015" y="3587495"/>
            <a:ext cx="26670" cy="190500"/>
          </a:xfrm>
          <a:custGeom>
            <a:avLst/>
            <a:gdLst/>
            <a:ahLst/>
            <a:cxnLst/>
            <a:rect l="l" t="t" r="r" b="b"/>
            <a:pathLst>
              <a:path w="26669" h="190500">
                <a:moveTo>
                  <a:pt x="0" y="0"/>
                </a:moveTo>
                <a:lnTo>
                  <a:pt x="16001" y="120396"/>
                </a:lnTo>
                <a:lnTo>
                  <a:pt x="26225" y="190500"/>
                </a:lnTo>
              </a:path>
            </a:pathLst>
          </a:custGeom>
          <a:ln w="10096">
            <a:solidFill>
              <a:srgbClr val="FF8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639780" y="3265170"/>
            <a:ext cx="53975" cy="513080"/>
          </a:xfrm>
          <a:custGeom>
            <a:avLst/>
            <a:gdLst/>
            <a:ahLst/>
            <a:cxnLst/>
            <a:rect l="l" t="t" r="r" b="b"/>
            <a:pathLst>
              <a:path w="53975" h="513079">
                <a:moveTo>
                  <a:pt x="0" y="512825"/>
                </a:moveTo>
                <a:lnTo>
                  <a:pt x="11609" y="140207"/>
                </a:lnTo>
                <a:lnTo>
                  <a:pt x="26849" y="0"/>
                </a:lnTo>
                <a:lnTo>
                  <a:pt x="42851" y="335279"/>
                </a:lnTo>
                <a:lnTo>
                  <a:pt x="53627" y="512825"/>
                </a:lnTo>
              </a:path>
            </a:pathLst>
          </a:custGeom>
          <a:ln w="10096">
            <a:solidFill>
              <a:srgbClr val="FF8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813070" y="3402329"/>
            <a:ext cx="107950" cy="375920"/>
          </a:xfrm>
          <a:custGeom>
            <a:avLst/>
            <a:gdLst/>
            <a:ahLst/>
            <a:cxnLst/>
            <a:rect l="l" t="t" r="r" b="b"/>
            <a:pathLst>
              <a:path w="107950" h="375920">
                <a:moveTo>
                  <a:pt x="0" y="375666"/>
                </a:moveTo>
                <a:lnTo>
                  <a:pt x="9769" y="227076"/>
                </a:lnTo>
                <a:lnTo>
                  <a:pt x="25771" y="115824"/>
                </a:lnTo>
                <a:lnTo>
                  <a:pt x="41772" y="107441"/>
                </a:lnTo>
                <a:lnTo>
                  <a:pt x="57013" y="64008"/>
                </a:lnTo>
                <a:lnTo>
                  <a:pt x="73015" y="27432"/>
                </a:lnTo>
                <a:lnTo>
                  <a:pt x="89016" y="0"/>
                </a:lnTo>
                <a:lnTo>
                  <a:pt x="105019" y="286512"/>
                </a:lnTo>
                <a:lnTo>
                  <a:pt x="107649" y="375666"/>
                </a:lnTo>
              </a:path>
            </a:pathLst>
          </a:custGeom>
          <a:ln w="10096">
            <a:solidFill>
              <a:srgbClr val="FF8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127639" y="3656838"/>
            <a:ext cx="271780" cy="0"/>
          </a:xfrm>
          <a:custGeom>
            <a:avLst/>
            <a:gdLst/>
            <a:ahLst/>
            <a:cxnLst/>
            <a:rect l="l" t="t" r="r" b="b"/>
            <a:pathLst>
              <a:path w="271779">
                <a:moveTo>
                  <a:pt x="0" y="0"/>
                </a:moveTo>
                <a:lnTo>
                  <a:pt x="271271" y="0"/>
                </a:lnTo>
              </a:path>
            </a:pathLst>
          </a:custGeom>
          <a:ln w="10096">
            <a:solidFill>
              <a:srgbClr val="FF8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718957" y="4553711"/>
            <a:ext cx="24765" cy="0"/>
          </a:xfrm>
          <a:custGeom>
            <a:avLst/>
            <a:gdLst/>
            <a:ahLst/>
            <a:cxnLst/>
            <a:rect l="l" t="t" r="r" b="b"/>
            <a:pathLst>
              <a:path w="24764">
                <a:moveTo>
                  <a:pt x="0" y="0"/>
                </a:moveTo>
                <a:lnTo>
                  <a:pt x="24383" y="0"/>
                </a:lnTo>
              </a:path>
            </a:pathLst>
          </a:custGeom>
          <a:ln w="10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693811" y="4432553"/>
            <a:ext cx="49530" cy="0"/>
          </a:xfrm>
          <a:custGeom>
            <a:avLst/>
            <a:gdLst/>
            <a:ahLst/>
            <a:cxnLst/>
            <a:rect l="l" t="t" r="r" b="b"/>
            <a:pathLst>
              <a:path w="49530">
                <a:moveTo>
                  <a:pt x="0" y="0"/>
                </a:moveTo>
                <a:lnTo>
                  <a:pt x="49530" y="0"/>
                </a:lnTo>
              </a:path>
            </a:pathLst>
          </a:custGeom>
          <a:ln w="10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718957" y="4312157"/>
            <a:ext cx="24765" cy="0"/>
          </a:xfrm>
          <a:custGeom>
            <a:avLst/>
            <a:gdLst/>
            <a:ahLst/>
            <a:cxnLst/>
            <a:rect l="l" t="t" r="r" b="b"/>
            <a:pathLst>
              <a:path w="24764">
                <a:moveTo>
                  <a:pt x="0" y="0"/>
                </a:moveTo>
                <a:lnTo>
                  <a:pt x="24383" y="0"/>
                </a:lnTo>
              </a:path>
            </a:pathLst>
          </a:custGeom>
          <a:ln w="10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693811" y="4192523"/>
            <a:ext cx="49530" cy="0"/>
          </a:xfrm>
          <a:custGeom>
            <a:avLst/>
            <a:gdLst/>
            <a:ahLst/>
            <a:cxnLst/>
            <a:rect l="l" t="t" r="r" b="b"/>
            <a:pathLst>
              <a:path w="49530">
                <a:moveTo>
                  <a:pt x="0" y="0"/>
                </a:moveTo>
                <a:lnTo>
                  <a:pt x="49530" y="0"/>
                </a:lnTo>
              </a:path>
            </a:pathLst>
          </a:custGeom>
          <a:ln w="10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718957" y="4072127"/>
            <a:ext cx="24765" cy="0"/>
          </a:xfrm>
          <a:custGeom>
            <a:avLst/>
            <a:gdLst/>
            <a:ahLst/>
            <a:cxnLst/>
            <a:rect l="l" t="t" r="r" b="b"/>
            <a:pathLst>
              <a:path w="24764">
                <a:moveTo>
                  <a:pt x="0" y="0"/>
                </a:moveTo>
                <a:lnTo>
                  <a:pt x="24383" y="0"/>
                </a:lnTo>
              </a:path>
            </a:pathLst>
          </a:custGeom>
          <a:ln w="10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693811" y="3950970"/>
            <a:ext cx="49530" cy="0"/>
          </a:xfrm>
          <a:custGeom>
            <a:avLst/>
            <a:gdLst/>
            <a:ahLst/>
            <a:cxnLst/>
            <a:rect l="l" t="t" r="r" b="b"/>
            <a:pathLst>
              <a:path w="49530">
                <a:moveTo>
                  <a:pt x="0" y="0"/>
                </a:moveTo>
                <a:lnTo>
                  <a:pt x="49530" y="0"/>
                </a:lnTo>
              </a:path>
            </a:pathLst>
          </a:custGeom>
          <a:ln w="10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718957" y="3830573"/>
            <a:ext cx="24765" cy="0"/>
          </a:xfrm>
          <a:custGeom>
            <a:avLst/>
            <a:gdLst/>
            <a:ahLst/>
            <a:cxnLst/>
            <a:rect l="l" t="t" r="r" b="b"/>
            <a:pathLst>
              <a:path w="24764">
                <a:moveTo>
                  <a:pt x="0" y="0"/>
                </a:moveTo>
                <a:lnTo>
                  <a:pt x="24383" y="0"/>
                </a:lnTo>
              </a:path>
            </a:pathLst>
          </a:custGeom>
          <a:ln w="10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828241" y="3777995"/>
            <a:ext cx="513080" cy="857250"/>
          </a:xfrm>
          <a:custGeom>
            <a:avLst/>
            <a:gdLst/>
            <a:ahLst/>
            <a:cxnLst/>
            <a:rect l="l" t="t" r="r" b="b"/>
            <a:pathLst>
              <a:path w="513080" h="857250">
                <a:moveTo>
                  <a:pt x="0" y="0"/>
                </a:moveTo>
                <a:lnTo>
                  <a:pt x="5778" y="39624"/>
                </a:lnTo>
                <a:lnTo>
                  <a:pt x="21780" y="115062"/>
                </a:lnTo>
                <a:lnTo>
                  <a:pt x="37782" y="172974"/>
                </a:lnTo>
                <a:lnTo>
                  <a:pt x="53784" y="234696"/>
                </a:lnTo>
                <a:lnTo>
                  <a:pt x="67500" y="294131"/>
                </a:lnTo>
                <a:lnTo>
                  <a:pt x="83502" y="332994"/>
                </a:lnTo>
                <a:lnTo>
                  <a:pt x="99504" y="374142"/>
                </a:lnTo>
                <a:lnTo>
                  <a:pt x="115506" y="395478"/>
                </a:lnTo>
                <a:lnTo>
                  <a:pt x="131508" y="389381"/>
                </a:lnTo>
                <a:lnTo>
                  <a:pt x="147510" y="398526"/>
                </a:lnTo>
                <a:lnTo>
                  <a:pt x="162750" y="401574"/>
                </a:lnTo>
                <a:lnTo>
                  <a:pt x="177228" y="377952"/>
                </a:lnTo>
                <a:lnTo>
                  <a:pt x="193230" y="332994"/>
                </a:lnTo>
                <a:lnTo>
                  <a:pt x="225234" y="220218"/>
                </a:lnTo>
                <a:lnTo>
                  <a:pt x="241236" y="168402"/>
                </a:lnTo>
                <a:lnTo>
                  <a:pt x="257238" y="116586"/>
                </a:lnTo>
                <a:lnTo>
                  <a:pt x="272478" y="60198"/>
                </a:lnTo>
                <a:lnTo>
                  <a:pt x="286956" y="35052"/>
                </a:lnTo>
                <a:lnTo>
                  <a:pt x="318960" y="107442"/>
                </a:lnTo>
                <a:lnTo>
                  <a:pt x="334962" y="163830"/>
                </a:lnTo>
                <a:lnTo>
                  <a:pt x="350964" y="224790"/>
                </a:lnTo>
                <a:lnTo>
                  <a:pt x="366966" y="292608"/>
                </a:lnTo>
                <a:lnTo>
                  <a:pt x="382206" y="371094"/>
                </a:lnTo>
                <a:lnTo>
                  <a:pt x="396684" y="447294"/>
                </a:lnTo>
                <a:lnTo>
                  <a:pt x="412686" y="514350"/>
                </a:lnTo>
                <a:lnTo>
                  <a:pt x="428688" y="582168"/>
                </a:lnTo>
                <a:lnTo>
                  <a:pt x="444690" y="643128"/>
                </a:lnTo>
                <a:lnTo>
                  <a:pt x="460692" y="699516"/>
                </a:lnTo>
                <a:lnTo>
                  <a:pt x="475932" y="762762"/>
                </a:lnTo>
                <a:lnTo>
                  <a:pt x="491934" y="816102"/>
                </a:lnTo>
                <a:lnTo>
                  <a:pt x="506412" y="848105"/>
                </a:lnTo>
                <a:lnTo>
                  <a:pt x="513033" y="857250"/>
                </a:lnTo>
              </a:path>
            </a:pathLst>
          </a:custGeom>
          <a:ln w="10096">
            <a:solidFill>
              <a:srgbClr val="FF8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050750" y="4627626"/>
            <a:ext cx="17780" cy="7620"/>
          </a:xfrm>
          <a:custGeom>
            <a:avLst/>
            <a:gdLst/>
            <a:ahLst/>
            <a:cxnLst/>
            <a:rect l="l" t="t" r="r" b="b"/>
            <a:pathLst>
              <a:path w="17780" h="7620">
                <a:moveTo>
                  <a:pt x="0" y="7619"/>
                </a:moveTo>
                <a:lnTo>
                  <a:pt x="5517" y="0"/>
                </a:lnTo>
                <a:lnTo>
                  <a:pt x="17582" y="7619"/>
                </a:lnTo>
              </a:path>
            </a:pathLst>
          </a:custGeom>
          <a:ln w="10096">
            <a:solidFill>
              <a:srgbClr val="FF8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610001" y="3777995"/>
            <a:ext cx="29845" cy="857250"/>
          </a:xfrm>
          <a:custGeom>
            <a:avLst/>
            <a:gdLst/>
            <a:ahLst/>
            <a:cxnLst/>
            <a:rect l="l" t="t" r="r" b="b"/>
            <a:pathLst>
              <a:path w="29845" h="857250">
                <a:moveTo>
                  <a:pt x="0" y="857250"/>
                </a:moveTo>
                <a:lnTo>
                  <a:pt x="9384" y="625602"/>
                </a:lnTo>
                <a:lnTo>
                  <a:pt x="25386" y="140970"/>
                </a:lnTo>
                <a:lnTo>
                  <a:pt x="29778" y="0"/>
                </a:lnTo>
              </a:path>
            </a:pathLst>
          </a:custGeom>
          <a:ln w="10096">
            <a:solidFill>
              <a:srgbClr val="FF8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693407" y="3777995"/>
            <a:ext cx="120014" cy="386080"/>
          </a:xfrm>
          <a:custGeom>
            <a:avLst/>
            <a:gdLst/>
            <a:ahLst/>
            <a:cxnLst/>
            <a:rect l="l" t="t" r="r" b="b"/>
            <a:pathLst>
              <a:path w="120014" h="386079">
                <a:moveTo>
                  <a:pt x="0" y="0"/>
                </a:moveTo>
                <a:lnTo>
                  <a:pt x="5226" y="86105"/>
                </a:lnTo>
                <a:lnTo>
                  <a:pt x="21228" y="245364"/>
                </a:lnTo>
                <a:lnTo>
                  <a:pt x="35706" y="314705"/>
                </a:lnTo>
                <a:lnTo>
                  <a:pt x="51708" y="358140"/>
                </a:lnTo>
                <a:lnTo>
                  <a:pt x="67709" y="385572"/>
                </a:lnTo>
                <a:lnTo>
                  <a:pt x="82950" y="359664"/>
                </a:lnTo>
                <a:lnTo>
                  <a:pt x="98952" y="247650"/>
                </a:lnTo>
                <a:lnTo>
                  <a:pt x="114953" y="71628"/>
                </a:lnTo>
                <a:lnTo>
                  <a:pt x="119663" y="0"/>
                </a:lnTo>
              </a:path>
            </a:pathLst>
          </a:custGeom>
          <a:ln w="10096">
            <a:solidFill>
              <a:srgbClr val="FF8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920720" y="3777995"/>
            <a:ext cx="25400" cy="857250"/>
          </a:xfrm>
          <a:custGeom>
            <a:avLst/>
            <a:gdLst/>
            <a:ahLst/>
            <a:cxnLst/>
            <a:rect l="l" t="t" r="r" b="b"/>
            <a:pathLst>
              <a:path w="25400" h="857250">
                <a:moveTo>
                  <a:pt x="0" y="0"/>
                </a:moveTo>
                <a:lnTo>
                  <a:pt x="11847" y="401574"/>
                </a:lnTo>
                <a:lnTo>
                  <a:pt x="25401" y="857250"/>
                </a:lnTo>
              </a:path>
            </a:pathLst>
          </a:custGeom>
          <a:ln w="10096">
            <a:solidFill>
              <a:srgbClr val="FF8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743341" y="4317020"/>
            <a:ext cx="44450" cy="72390"/>
          </a:xfrm>
          <a:custGeom>
            <a:avLst/>
            <a:gdLst/>
            <a:ahLst/>
            <a:cxnLst/>
            <a:rect l="l" t="t" r="r" b="b"/>
            <a:pathLst>
              <a:path w="44450" h="72389">
                <a:moveTo>
                  <a:pt x="0" y="0"/>
                </a:moveTo>
                <a:lnTo>
                  <a:pt x="12953" y="27141"/>
                </a:lnTo>
                <a:lnTo>
                  <a:pt x="28955" y="51525"/>
                </a:lnTo>
                <a:lnTo>
                  <a:pt x="44195" y="72099"/>
                </a:lnTo>
              </a:path>
            </a:pathLst>
          </a:custGeom>
          <a:ln w="10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802015" y="4250435"/>
            <a:ext cx="450850" cy="384810"/>
          </a:xfrm>
          <a:custGeom>
            <a:avLst/>
            <a:gdLst/>
            <a:ahLst/>
            <a:cxnLst/>
            <a:rect l="l" t="t" r="r" b="b"/>
            <a:pathLst>
              <a:path w="450850" h="384810">
                <a:moveTo>
                  <a:pt x="0" y="154686"/>
                </a:moveTo>
                <a:lnTo>
                  <a:pt x="16001" y="158496"/>
                </a:lnTo>
                <a:lnTo>
                  <a:pt x="32004" y="141732"/>
                </a:lnTo>
                <a:lnTo>
                  <a:pt x="48006" y="95250"/>
                </a:lnTo>
                <a:lnTo>
                  <a:pt x="64007" y="43434"/>
                </a:lnTo>
                <a:lnTo>
                  <a:pt x="80010" y="8382"/>
                </a:lnTo>
                <a:lnTo>
                  <a:pt x="93725" y="0"/>
                </a:lnTo>
                <a:lnTo>
                  <a:pt x="109728" y="30480"/>
                </a:lnTo>
                <a:lnTo>
                  <a:pt x="125729" y="74676"/>
                </a:lnTo>
                <a:lnTo>
                  <a:pt x="141731" y="93726"/>
                </a:lnTo>
                <a:lnTo>
                  <a:pt x="157733" y="89154"/>
                </a:lnTo>
                <a:lnTo>
                  <a:pt x="173736" y="73152"/>
                </a:lnTo>
                <a:lnTo>
                  <a:pt x="188975" y="54864"/>
                </a:lnTo>
                <a:lnTo>
                  <a:pt x="203454" y="34290"/>
                </a:lnTo>
                <a:lnTo>
                  <a:pt x="219456" y="18288"/>
                </a:lnTo>
                <a:lnTo>
                  <a:pt x="235458" y="11430"/>
                </a:lnTo>
                <a:lnTo>
                  <a:pt x="251460" y="5334"/>
                </a:lnTo>
                <a:lnTo>
                  <a:pt x="267461" y="3809"/>
                </a:lnTo>
                <a:lnTo>
                  <a:pt x="283463" y="16764"/>
                </a:lnTo>
                <a:lnTo>
                  <a:pt x="298704" y="51815"/>
                </a:lnTo>
                <a:lnTo>
                  <a:pt x="313181" y="95250"/>
                </a:lnTo>
                <a:lnTo>
                  <a:pt x="329183" y="138684"/>
                </a:lnTo>
                <a:lnTo>
                  <a:pt x="345186" y="179070"/>
                </a:lnTo>
                <a:lnTo>
                  <a:pt x="361188" y="227076"/>
                </a:lnTo>
                <a:lnTo>
                  <a:pt x="377189" y="262890"/>
                </a:lnTo>
                <a:lnTo>
                  <a:pt x="393192" y="288797"/>
                </a:lnTo>
                <a:lnTo>
                  <a:pt x="408431" y="310896"/>
                </a:lnTo>
                <a:lnTo>
                  <a:pt x="422910" y="326897"/>
                </a:lnTo>
                <a:lnTo>
                  <a:pt x="438911" y="359664"/>
                </a:lnTo>
                <a:lnTo>
                  <a:pt x="450391" y="384810"/>
                </a:lnTo>
              </a:path>
            </a:pathLst>
          </a:custGeom>
          <a:ln w="10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748716" y="3872483"/>
            <a:ext cx="191135" cy="763270"/>
          </a:xfrm>
          <a:custGeom>
            <a:avLst/>
            <a:gdLst/>
            <a:ahLst/>
            <a:cxnLst/>
            <a:rect l="l" t="t" r="r" b="b"/>
            <a:pathLst>
              <a:path w="191135" h="763270">
                <a:moveTo>
                  <a:pt x="0" y="762762"/>
                </a:moveTo>
                <a:lnTo>
                  <a:pt x="27641" y="681228"/>
                </a:lnTo>
                <a:lnTo>
                  <a:pt x="43643" y="560070"/>
                </a:lnTo>
                <a:lnTo>
                  <a:pt x="59645" y="403860"/>
                </a:lnTo>
                <a:lnTo>
                  <a:pt x="74123" y="260604"/>
                </a:lnTo>
                <a:lnTo>
                  <a:pt x="90125" y="170688"/>
                </a:lnTo>
                <a:lnTo>
                  <a:pt x="106127" y="146304"/>
                </a:lnTo>
                <a:lnTo>
                  <a:pt x="121367" y="128778"/>
                </a:lnTo>
                <a:lnTo>
                  <a:pt x="137369" y="89916"/>
                </a:lnTo>
                <a:lnTo>
                  <a:pt x="153371" y="0"/>
                </a:lnTo>
                <a:lnTo>
                  <a:pt x="169373" y="182117"/>
                </a:lnTo>
                <a:lnTo>
                  <a:pt x="183851" y="571500"/>
                </a:lnTo>
                <a:lnTo>
                  <a:pt x="191023" y="762762"/>
                </a:lnTo>
              </a:path>
            </a:pathLst>
          </a:custGeom>
          <a:ln w="10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127639" y="3806190"/>
            <a:ext cx="271780" cy="0"/>
          </a:xfrm>
          <a:custGeom>
            <a:avLst/>
            <a:gdLst/>
            <a:ahLst/>
            <a:cxnLst/>
            <a:rect l="l" t="t" r="r" b="b"/>
            <a:pathLst>
              <a:path w="271779">
                <a:moveTo>
                  <a:pt x="0" y="0"/>
                </a:moveTo>
                <a:lnTo>
                  <a:pt x="271271" y="0"/>
                </a:lnTo>
              </a:path>
            </a:pathLst>
          </a:custGeom>
          <a:ln w="10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4418971" y="3585897"/>
            <a:ext cx="664845" cy="296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3200"/>
              </a:lnSpc>
            </a:pPr>
            <a:r>
              <a:rPr sz="950" spc="-5" dirty="0">
                <a:latin typeface="Arial"/>
                <a:cs typeface="Arial"/>
              </a:rPr>
              <a:t>BIODIESEL A</a:t>
            </a:r>
            <a:r>
              <a:rPr sz="950" dirty="0">
                <a:latin typeface="Arial"/>
                <a:cs typeface="Arial"/>
              </a:rPr>
              <a:t>C</a:t>
            </a:r>
            <a:r>
              <a:rPr sz="950" spc="-5" dirty="0">
                <a:latin typeface="Arial"/>
                <a:cs typeface="Arial"/>
              </a:rPr>
              <a:t>E</a:t>
            </a:r>
            <a:r>
              <a:rPr sz="950" spc="-10" dirty="0">
                <a:latin typeface="Arial"/>
                <a:cs typeface="Arial"/>
              </a:rPr>
              <a:t>I</a:t>
            </a:r>
            <a:r>
              <a:rPr sz="950" spc="5" dirty="0">
                <a:latin typeface="Arial"/>
                <a:cs typeface="Arial"/>
              </a:rPr>
              <a:t>T</a:t>
            </a:r>
            <a:r>
              <a:rPr sz="950" dirty="0">
                <a:latin typeface="Arial"/>
                <a:cs typeface="Arial"/>
              </a:rPr>
              <a:t>E</a:t>
            </a:r>
            <a:endParaRPr sz="950">
              <a:latin typeface="Arial"/>
              <a:cs typeface="Arial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1693811" y="5395721"/>
            <a:ext cx="49530" cy="0"/>
          </a:xfrm>
          <a:custGeom>
            <a:avLst/>
            <a:gdLst/>
            <a:ahLst/>
            <a:cxnLst/>
            <a:rect l="l" t="t" r="r" b="b"/>
            <a:pathLst>
              <a:path w="49530">
                <a:moveTo>
                  <a:pt x="0" y="0"/>
                </a:moveTo>
                <a:lnTo>
                  <a:pt x="49530" y="0"/>
                </a:lnTo>
              </a:path>
            </a:pathLst>
          </a:custGeom>
          <a:ln w="10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718957" y="5276088"/>
            <a:ext cx="24765" cy="0"/>
          </a:xfrm>
          <a:custGeom>
            <a:avLst/>
            <a:gdLst/>
            <a:ahLst/>
            <a:cxnLst/>
            <a:rect l="l" t="t" r="r" b="b"/>
            <a:pathLst>
              <a:path w="24764">
                <a:moveTo>
                  <a:pt x="0" y="0"/>
                </a:moveTo>
                <a:lnTo>
                  <a:pt x="24383" y="0"/>
                </a:lnTo>
              </a:path>
            </a:pathLst>
          </a:custGeom>
          <a:ln w="10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693811" y="5155691"/>
            <a:ext cx="49530" cy="0"/>
          </a:xfrm>
          <a:custGeom>
            <a:avLst/>
            <a:gdLst/>
            <a:ahLst/>
            <a:cxnLst/>
            <a:rect l="l" t="t" r="r" b="b"/>
            <a:pathLst>
              <a:path w="49530">
                <a:moveTo>
                  <a:pt x="0" y="0"/>
                </a:moveTo>
                <a:lnTo>
                  <a:pt x="49530" y="0"/>
                </a:lnTo>
              </a:path>
            </a:pathLst>
          </a:custGeom>
          <a:ln w="10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718957" y="5034533"/>
            <a:ext cx="24765" cy="0"/>
          </a:xfrm>
          <a:custGeom>
            <a:avLst/>
            <a:gdLst/>
            <a:ahLst/>
            <a:cxnLst/>
            <a:rect l="l" t="t" r="r" b="b"/>
            <a:pathLst>
              <a:path w="24764">
                <a:moveTo>
                  <a:pt x="0" y="0"/>
                </a:moveTo>
                <a:lnTo>
                  <a:pt x="24383" y="0"/>
                </a:lnTo>
              </a:path>
            </a:pathLst>
          </a:custGeom>
          <a:ln w="10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693811" y="4914138"/>
            <a:ext cx="49530" cy="0"/>
          </a:xfrm>
          <a:custGeom>
            <a:avLst/>
            <a:gdLst/>
            <a:ahLst/>
            <a:cxnLst/>
            <a:rect l="l" t="t" r="r" b="b"/>
            <a:pathLst>
              <a:path w="49530">
                <a:moveTo>
                  <a:pt x="0" y="0"/>
                </a:moveTo>
                <a:lnTo>
                  <a:pt x="49530" y="0"/>
                </a:lnTo>
              </a:path>
            </a:pathLst>
          </a:custGeom>
          <a:ln w="10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718957" y="4793741"/>
            <a:ext cx="24765" cy="0"/>
          </a:xfrm>
          <a:custGeom>
            <a:avLst/>
            <a:gdLst/>
            <a:ahLst/>
            <a:cxnLst/>
            <a:rect l="l" t="t" r="r" b="b"/>
            <a:pathLst>
              <a:path w="24764">
                <a:moveTo>
                  <a:pt x="0" y="0"/>
                </a:moveTo>
                <a:lnTo>
                  <a:pt x="24383" y="0"/>
                </a:lnTo>
              </a:path>
            </a:pathLst>
          </a:custGeom>
          <a:ln w="10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693811" y="4674107"/>
            <a:ext cx="49530" cy="0"/>
          </a:xfrm>
          <a:custGeom>
            <a:avLst/>
            <a:gdLst/>
            <a:ahLst/>
            <a:cxnLst/>
            <a:rect l="l" t="t" r="r" b="b"/>
            <a:pathLst>
              <a:path w="49530">
                <a:moveTo>
                  <a:pt x="0" y="0"/>
                </a:moveTo>
                <a:lnTo>
                  <a:pt x="49530" y="0"/>
                </a:lnTo>
              </a:path>
            </a:pathLst>
          </a:custGeom>
          <a:ln w="10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341275" y="4635245"/>
            <a:ext cx="339090" cy="330835"/>
          </a:xfrm>
          <a:custGeom>
            <a:avLst/>
            <a:gdLst/>
            <a:ahLst/>
            <a:cxnLst/>
            <a:rect l="l" t="t" r="r" b="b"/>
            <a:pathLst>
              <a:path w="339089" h="330835">
                <a:moveTo>
                  <a:pt x="0" y="0"/>
                </a:moveTo>
                <a:lnTo>
                  <a:pt x="9380" y="12954"/>
                </a:lnTo>
                <a:lnTo>
                  <a:pt x="25382" y="24384"/>
                </a:lnTo>
                <a:lnTo>
                  <a:pt x="41384" y="44196"/>
                </a:lnTo>
                <a:lnTo>
                  <a:pt x="57386" y="83820"/>
                </a:lnTo>
                <a:lnTo>
                  <a:pt x="72626" y="131064"/>
                </a:lnTo>
                <a:lnTo>
                  <a:pt x="88628" y="187452"/>
                </a:lnTo>
                <a:lnTo>
                  <a:pt x="103106" y="241554"/>
                </a:lnTo>
                <a:lnTo>
                  <a:pt x="119108" y="280416"/>
                </a:lnTo>
                <a:lnTo>
                  <a:pt x="135110" y="307848"/>
                </a:lnTo>
                <a:lnTo>
                  <a:pt x="151112" y="325374"/>
                </a:lnTo>
                <a:lnTo>
                  <a:pt x="167114" y="329184"/>
                </a:lnTo>
                <a:lnTo>
                  <a:pt x="182354" y="328422"/>
                </a:lnTo>
                <a:lnTo>
                  <a:pt x="196832" y="330708"/>
                </a:lnTo>
                <a:lnTo>
                  <a:pt x="212834" y="325374"/>
                </a:lnTo>
                <a:lnTo>
                  <a:pt x="228836" y="315467"/>
                </a:lnTo>
                <a:lnTo>
                  <a:pt x="244838" y="315467"/>
                </a:lnTo>
                <a:lnTo>
                  <a:pt x="260840" y="320802"/>
                </a:lnTo>
                <a:lnTo>
                  <a:pt x="276080" y="322326"/>
                </a:lnTo>
                <a:lnTo>
                  <a:pt x="292082" y="326898"/>
                </a:lnTo>
                <a:lnTo>
                  <a:pt x="306560" y="330708"/>
                </a:lnTo>
                <a:lnTo>
                  <a:pt x="322562" y="330708"/>
                </a:lnTo>
                <a:lnTo>
                  <a:pt x="338564" y="325374"/>
                </a:lnTo>
              </a:path>
            </a:pathLst>
          </a:custGeom>
          <a:ln w="10096">
            <a:solidFill>
              <a:srgbClr val="FF8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695841" y="4635245"/>
            <a:ext cx="354965" cy="487045"/>
          </a:xfrm>
          <a:custGeom>
            <a:avLst/>
            <a:gdLst/>
            <a:ahLst/>
            <a:cxnLst/>
            <a:rect l="l" t="t" r="r" b="b"/>
            <a:pathLst>
              <a:path w="354964" h="487045">
                <a:moveTo>
                  <a:pt x="0" y="312420"/>
                </a:moveTo>
                <a:lnTo>
                  <a:pt x="16002" y="301752"/>
                </a:lnTo>
                <a:lnTo>
                  <a:pt x="31241" y="307848"/>
                </a:lnTo>
                <a:lnTo>
                  <a:pt x="47243" y="332231"/>
                </a:lnTo>
                <a:lnTo>
                  <a:pt x="61722" y="368808"/>
                </a:lnTo>
                <a:lnTo>
                  <a:pt x="93726" y="446531"/>
                </a:lnTo>
                <a:lnTo>
                  <a:pt x="109728" y="473964"/>
                </a:lnTo>
                <a:lnTo>
                  <a:pt x="125730" y="484631"/>
                </a:lnTo>
                <a:lnTo>
                  <a:pt x="140970" y="486917"/>
                </a:lnTo>
                <a:lnTo>
                  <a:pt x="156972" y="486155"/>
                </a:lnTo>
                <a:lnTo>
                  <a:pt x="171450" y="468630"/>
                </a:lnTo>
                <a:lnTo>
                  <a:pt x="187452" y="429005"/>
                </a:lnTo>
                <a:lnTo>
                  <a:pt x="203454" y="390144"/>
                </a:lnTo>
                <a:lnTo>
                  <a:pt x="219456" y="342900"/>
                </a:lnTo>
                <a:lnTo>
                  <a:pt x="234696" y="294894"/>
                </a:lnTo>
                <a:lnTo>
                  <a:pt x="250698" y="254508"/>
                </a:lnTo>
                <a:lnTo>
                  <a:pt x="266700" y="204978"/>
                </a:lnTo>
                <a:lnTo>
                  <a:pt x="281178" y="160020"/>
                </a:lnTo>
                <a:lnTo>
                  <a:pt x="297180" y="125730"/>
                </a:lnTo>
                <a:lnTo>
                  <a:pt x="313182" y="87630"/>
                </a:lnTo>
                <a:lnTo>
                  <a:pt x="329184" y="48767"/>
                </a:lnTo>
                <a:lnTo>
                  <a:pt x="344424" y="14478"/>
                </a:lnTo>
                <a:lnTo>
                  <a:pt x="354908" y="0"/>
                </a:lnTo>
              </a:path>
            </a:pathLst>
          </a:custGeom>
          <a:ln w="10096">
            <a:solidFill>
              <a:srgbClr val="FF8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068332" y="4635245"/>
            <a:ext cx="504825" cy="778510"/>
          </a:xfrm>
          <a:custGeom>
            <a:avLst/>
            <a:gdLst/>
            <a:ahLst/>
            <a:cxnLst/>
            <a:rect l="l" t="t" r="r" b="b"/>
            <a:pathLst>
              <a:path w="504825" h="778510">
                <a:moveTo>
                  <a:pt x="0" y="0"/>
                </a:moveTo>
                <a:lnTo>
                  <a:pt x="2413" y="1524"/>
                </a:lnTo>
                <a:lnTo>
                  <a:pt x="18415" y="41910"/>
                </a:lnTo>
                <a:lnTo>
                  <a:pt x="34417" y="99822"/>
                </a:lnTo>
                <a:lnTo>
                  <a:pt x="50419" y="164592"/>
                </a:lnTo>
                <a:lnTo>
                  <a:pt x="66421" y="211074"/>
                </a:lnTo>
                <a:lnTo>
                  <a:pt x="81661" y="238505"/>
                </a:lnTo>
                <a:lnTo>
                  <a:pt x="97663" y="240030"/>
                </a:lnTo>
                <a:lnTo>
                  <a:pt x="112141" y="219455"/>
                </a:lnTo>
                <a:lnTo>
                  <a:pt x="128143" y="272796"/>
                </a:lnTo>
                <a:lnTo>
                  <a:pt x="144145" y="439674"/>
                </a:lnTo>
                <a:lnTo>
                  <a:pt x="160147" y="601217"/>
                </a:lnTo>
                <a:lnTo>
                  <a:pt x="175387" y="692658"/>
                </a:lnTo>
                <a:lnTo>
                  <a:pt x="191389" y="740664"/>
                </a:lnTo>
                <a:lnTo>
                  <a:pt x="221869" y="778002"/>
                </a:lnTo>
                <a:lnTo>
                  <a:pt x="237871" y="774954"/>
                </a:lnTo>
                <a:lnTo>
                  <a:pt x="253873" y="756666"/>
                </a:lnTo>
                <a:lnTo>
                  <a:pt x="269875" y="742950"/>
                </a:lnTo>
                <a:lnTo>
                  <a:pt x="285115" y="729996"/>
                </a:lnTo>
                <a:lnTo>
                  <a:pt x="301117" y="707136"/>
                </a:lnTo>
                <a:lnTo>
                  <a:pt x="317119" y="697230"/>
                </a:lnTo>
                <a:lnTo>
                  <a:pt x="331597" y="710184"/>
                </a:lnTo>
                <a:lnTo>
                  <a:pt x="347599" y="736092"/>
                </a:lnTo>
                <a:lnTo>
                  <a:pt x="363601" y="747522"/>
                </a:lnTo>
                <a:lnTo>
                  <a:pt x="394843" y="689610"/>
                </a:lnTo>
                <a:lnTo>
                  <a:pt x="410845" y="621792"/>
                </a:lnTo>
                <a:lnTo>
                  <a:pt x="426847" y="531876"/>
                </a:lnTo>
                <a:lnTo>
                  <a:pt x="441325" y="429005"/>
                </a:lnTo>
                <a:lnTo>
                  <a:pt x="457327" y="372617"/>
                </a:lnTo>
                <a:lnTo>
                  <a:pt x="473329" y="397764"/>
                </a:lnTo>
                <a:lnTo>
                  <a:pt x="488569" y="413766"/>
                </a:lnTo>
                <a:lnTo>
                  <a:pt x="504571" y="387096"/>
                </a:lnTo>
              </a:path>
            </a:pathLst>
          </a:custGeom>
          <a:ln w="10096">
            <a:solidFill>
              <a:srgbClr val="FF8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588905" y="4635245"/>
            <a:ext cx="21590" cy="311150"/>
          </a:xfrm>
          <a:custGeom>
            <a:avLst/>
            <a:gdLst/>
            <a:ahLst/>
            <a:cxnLst/>
            <a:rect l="l" t="t" r="r" b="b"/>
            <a:pathLst>
              <a:path w="21589" h="311150">
                <a:moveTo>
                  <a:pt x="0" y="310896"/>
                </a:moveTo>
                <a:lnTo>
                  <a:pt x="16002" y="125730"/>
                </a:lnTo>
                <a:lnTo>
                  <a:pt x="21095" y="0"/>
                </a:lnTo>
              </a:path>
            </a:pathLst>
          </a:custGeom>
          <a:ln w="10096">
            <a:solidFill>
              <a:srgbClr val="FF8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946121" y="4635245"/>
            <a:ext cx="92710" cy="857250"/>
          </a:xfrm>
          <a:custGeom>
            <a:avLst/>
            <a:gdLst/>
            <a:ahLst/>
            <a:cxnLst/>
            <a:rect l="l" t="t" r="r" b="b"/>
            <a:pathLst>
              <a:path w="92710" h="857250">
                <a:moveTo>
                  <a:pt x="0" y="0"/>
                </a:moveTo>
                <a:lnTo>
                  <a:pt x="2447" y="82296"/>
                </a:lnTo>
                <a:lnTo>
                  <a:pt x="18450" y="502920"/>
                </a:lnTo>
                <a:lnTo>
                  <a:pt x="33689" y="660654"/>
                </a:lnTo>
                <a:lnTo>
                  <a:pt x="49691" y="744474"/>
                </a:lnTo>
                <a:lnTo>
                  <a:pt x="65694" y="794004"/>
                </a:lnTo>
                <a:lnTo>
                  <a:pt x="81695" y="829817"/>
                </a:lnTo>
                <a:lnTo>
                  <a:pt x="92554" y="857250"/>
                </a:lnTo>
              </a:path>
            </a:pathLst>
          </a:custGeom>
          <a:ln w="10096">
            <a:solidFill>
              <a:srgbClr val="FF8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4418724" y="5446776"/>
            <a:ext cx="46990" cy="45720"/>
          </a:xfrm>
          <a:custGeom>
            <a:avLst/>
            <a:gdLst/>
            <a:ahLst/>
            <a:cxnLst/>
            <a:rect l="l" t="t" r="r" b="b"/>
            <a:pathLst>
              <a:path w="46989" h="45720">
                <a:moveTo>
                  <a:pt x="0" y="45719"/>
                </a:moveTo>
                <a:lnTo>
                  <a:pt x="16001" y="35814"/>
                </a:lnTo>
                <a:lnTo>
                  <a:pt x="32003" y="18287"/>
                </a:lnTo>
                <a:lnTo>
                  <a:pt x="46481" y="0"/>
                </a:lnTo>
              </a:path>
            </a:pathLst>
          </a:custGeom>
          <a:ln w="10096">
            <a:solidFill>
              <a:srgbClr val="FF8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481207" y="5301995"/>
            <a:ext cx="344805" cy="190500"/>
          </a:xfrm>
          <a:custGeom>
            <a:avLst/>
            <a:gdLst/>
            <a:ahLst/>
            <a:cxnLst/>
            <a:rect l="l" t="t" r="r" b="b"/>
            <a:pathLst>
              <a:path w="344804" h="190500">
                <a:moveTo>
                  <a:pt x="0" y="121158"/>
                </a:moveTo>
                <a:lnTo>
                  <a:pt x="15240" y="70866"/>
                </a:lnTo>
                <a:lnTo>
                  <a:pt x="31241" y="32004"/>
                </a:lnTo>
                <a:lnTo>
                  <a:pt x="47244" y="28955"/>
                </a:lnTo>
                <a:lnTo>
                  <a:pt x="63246" y="19812"/>
                </a:lnTo>
                <a:lnTo>
                  <a:pt x="79247" y="18287"/>
                </a:lnTo>
                <a:lnTo>
                  <a:pt x="93726" y="12954"/>
                </a:lnTo>
                <a:lnTo>
                  <a:pt x="109728" y="6858"/>
                </a:lnTo>
                <a:lnTo>
                  <a:pt x="124968" y="14478"/>
                </a:lnTo>
                <a:lnTo>
                  <a:pt x="140970" y="27431"/>
                </a:lnTo>
                <a:lnTo>
                  <a:pt x="156972" y="21336"/>
                </a:lnTo>
                <a:lnTo>
                  <a:pt x="172974" y="0"/>
                </a:lnTo>
                <a:lnTo>
                  <a:pt x="188976" y="70866"/>
                </a:lnTo>
                <a:lnTo>
                  <a:pt x="203454" y="108204"/>
                </a:lnTo>
                <a:lnTo>
                  <a:pt x="219456" y="127254"/>
                </a:lnTo>
                <a:lnTo>
                  <a:pt x="234696" y="144780"/>
                </a:lnTo>
                <a:lnTo>
                  <a:pt x="250697" y="153162"/>
                </a:lnTo>
                <a:lnTo>
                  <a:pt x="266700" y="163067"/>
                </a:lnTo>
                <a:lnTo>
                  <a:pt x="282702" y="175260"/>
                </a:lnTo>
                <a:lnTo>
                  <a:pt x="298704" y="176022"/>
                </a:lnTo>
                <a:lnTo>
                  <a:pt x="313182" y="173736"/>
                </a:lnTo>
                <a:lnTo>
                  <a:pt x="328422" y="185166"/>
                </a:lnTo>
                <a:lnTo>
                  <a:pt x="344424" y="190500"/>
                </a:lnTo>
              </a:path>
            </a:pathLst>
          </a:custGeom>
          <a:ln w="10096">
            <a:solidFill>
              <a:srgbClr val="FF8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252407" y="4635245"/>
            <a:ext cx="427990" cy="422275"/>
          </a:xfrm>
          <a:custGeom>
            <a:avLst/>
            <a:gdLst/>
            <a:ahLst/>
            <a:cxnLst/>
            <a:rect l="l" t="t" r="r" b="b"/>
            <a:pathLst>
              <a:path w="427989" h="422275">
                <a:moveTo>
                  <a:pt x="0" y="0"/>
                </a:moveTo>
                <a:lnTo>
                  <a:pt x="4522" y="9905"/>
                </a:lnTo>
                <a:lnTo>
                  <a:pt x="20524" y="35814"/>
                </a:lnTo>
                <a:lnTo>
                  <a:pt x="36526" y="66294"/>
                </a:lnTo>
                <a:lnTo>
                  <a:pt x="51766" y="86867"/>
                </a:lnTo>
                <a:lnTo>
                  <a:pt x="67768" y="93726"/>
                </a:lnTo>
                <a:lnTo>
                  <a:pt x="82246" y="98298"/>
                </a:lnTo>
                <a:lnTo>
                  <a:pt x="98248" y="112776"/>
                </a:lnTo>
                <a:lnTo>
                  <a:pt x="114250" y="127254"/>
                </a:lnTo>
                <a:lnTo>
                  <a:pt x="130252" y="140208"/>
                </a:lnTo>
                <a:lnTo>
                  <a:pt x="146254" y="163067"/>
                </a:lnTo>
                <a:lnTo>
                  <a:pt x="161494" y="201167"/>
                </a:lnTo>
                <a:lnTo>
                  <a:pt x="177496" y="252984"/>
                </a:lnTo>
                <a:lnTo>
                  <a:pt x="191974" y="303276"/>
                </a:lnTo>
                <a:lnTo>
                  <a:pt x="207976" y="342900"/>
                </a:lnTo>
                <a:lnTo>
                  <a:pt x="223978" y="364236"/>
                </a:lnTo>
                <a:lnTo>
                  <a:pt x="239980" y="378714"/>
                </a:lnTo>
                <a:lnTo>
                  <a:pt x="255982" y="386334"/>
                </a:lnTo>
                <a:lnTo>
                  <a:pt x="271222" y="388620"/>
                </a:lnTo>
                <a:lnTo>
                  <a:pt x="285700" y="393192"/>
                </a:lnTo>
                <a:lnTo>
                  <a:pt x="301702" y="391667"/>
                </a:lnTo>
                <a:lnTo>
                  <a:pt x="317704" y="391667"/>
                </a:lnTo>
                <a:lnTo>
                  <a:pt x="333706" y="403098"/>
                </a:lnTo>
                <a:lnTo>
                  <a:pt x="349708" y="414528"/>
                </a:lnTo>
                <a:lnTo>
                  <a:pt x="364948" y="417576"/>
                </a:lnTo>
                <a:lnTo>
                  <a:pt x="380950" y="422148"/>
                </a:lnTo>
                <a:lnTo>
                  <a:pt x="395428" y="419100"/>
                </a:lnTo>
                <a:lnTo>
                  <a:pt x="411430" y="410717"/>
                </a:lnTo>
                <a:lnTo>
                  <a:pt x="427432" y="406146"/>
                </a:lnTo>
              </a:path>
            </a:pathLst>
          </a:custGeom>
          <a:ln w="10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695841" y="4760976"/>
            <a:ext cx="877569" cy="549910"/>
          </a:xfrm>
          <a:custGeom>
            <a:avLst/>
            <a:gdLst/>
            <a:ahLst/>
            <a:cxnLst/>
            <a:rect l="l" t="t" r="r" b="b"/>
            <a:pathLst>
              <a:path w="877570" h="549910">
                <a:moveTo>
                  <a:pt x="0" y="275844"/>
                </a:moveTo>
                <a:lnTo>
                  <a:pt x="47243" y="294894"/>
                </a:lnTo>
                <a:lnTo>
                  <a:pt x="77724" y="357377"/>
                </a:lnTo>
                <a:lnTo>
                  <a:pt x="93726" y="380237"/>
                </a:lnTo>
                <a:lnTo>
                  <a:pt x="109728" y="387857"/>
                </a:lnTo>
                <a:lnTo>
                  <a:pt x="125730" y="381762"/>
                </a:lnTo>
                <a:lnTo>
                  <a:pt x="140970" y="368807"/>
                </a:lnTo>
                <a:lnTo>
                  <a:pt x="156972" y="351281"/>
                </a:lnTo>
                <a:lnTo>
                  <a:pt x="171450" y="325374"/>
                </a:lnTo>
                <a:lnTo>
                  <a:pt x="187452" y="288798"/>
                </a:lnTo>
                <a:lnTo>
                  <a:pt x="203454" y="268986"/>
                </a:lnTo>
                <a:lnTo>
                  <a:pt x="219456" y="252984"/>
                </a:lnTo>
                <a:lnTo>
                  <a:pt x="234696" y="222503"/>
                </a:lnTo>
                <a:lnTo>
                  <a:pt x="250698" y="189737"/>
                </a:lnTo>
                <a:lnTo>
                  <a:pt x="266700" y="161544"/>
                </a:lnTo>
                <a:lnTo>
                  <a:pt x="281178" y="135636"/>
                </a:lnTo>
                <a:lnTo>
                  <a:pt x="297180" y="108203"/>
                </a:lnTo>
                <a:lnTo>
                  <a:pt x="313182" y="73914"/>
                </a:lnTo>
                <a:lnTo>
                  <a:pt x="329184" y="43434"/>
                </a:lnTo>
                <a:lnTo>
                  <a:pt x="344424" y="30479"/>
                </a:lnTo>
                <a:lnTo>
                  <a:pt x="360426" y="40386"/>
                </a:lnTo>
                <a:lnTo>
                  <a:pt x="374904" y="63245"/>
                </a:lnTo>
                <a:lnTo>
                  <a:pt x="390906" y="85344"/>
                </a:lnTo>
                <a:lnTo>
                  <a:pt x="406907" y="108203"/>
                </a:lnTo>
                <a:lnTo>
                  <a:pt x="422910" y="134112"/>
                </a:lnTo>
                <a:lnTo>
                  <a:pt x="438912" y="144779"/>
                </a:lnTo>
                <a:lnTo>
                  <a:pt x="454152" y="125729"/>
                </a:lnTo>
                <a:lnTo>
                  <a:pt x="470154" y="69341"/>
                </a:lnTo>
                <a:lnTo>
                  <a:pt x="484632" y="0"/>
                </a:lnTo>
                <a:lnTo>
                  <a:pt x="500634" y="4571"/>
                </a:lnTo>
                <a:lnTo>
                  <a:pt x="516636" y="118109"/>
                </a:lnTo>
                <a:lnTo>
                  <a:pt x="532638" y="243077"/>
                </a:lnTo>
                <a:lnTo>
                  <a:pt x="547878" y="319277"/>
                </a:lnTo>
                <a:lnTo>
                  <a:pt x="563880" y="370331"/>
                </a:lnTo>
                <a:lnTo>
                  <a:pt x="579881" y="422148"/>
                </a:lnTo>
                <a:lnTo>
                  <a:pt x="594359" y="458724"/>
                </a:lnTo>
                <a:lnTo>
                  <a:pt x="610362" y="464057"/>
                </a:lnTo>
                <a:lnTo>
                  <a:pt x="626363" y="433577"/>
                </a:lnTo>
                <a:lnTo>
                  <a:pt x="642365" y="404621"/>
                </a:lnTo>
                <a:lnTo>
                  <a:pt x="689609" y="439674"/>
                </a:lnTo>
                <a:lnTo>
                  <a:pt x="704087" y="480059"/>
                </a:lnTo>
                <a:lnTo>
                  <a:pt x="720089" y="528065"/>
                </a:lnTo>
                <a:lnTo>
                  <a:pt x="736092" y="549401"/>
                </a:lnTo>
                <a:lnTo>
                  <a:pt x="752094" y="531114"/>
                </a:lnTo>
                <a:lnTo>
                  <a:pt x="767333" y="470153"/>
                </a:lnTo>
                <a:lnTo>
                  <a:pt x="783336" y="384809"/>
                </a:lnTo>
                <a:lnTo>
                  <a:pt x="799337" y="303275"/>
                </a:lnTo>
                <a:lnTo>
                  <a:pt x="813815" y="243077"/>
                </a:lnTo>
                <a:lnTo>
                  <a:pt x="829818" y="261365"/>
                </a:lnTo>
                <a:lnTo>
                  <a:pt x="845819" y="319277"/>
                </a:lnTo>
                <a:lnTo>
                  <a:pt x="861059" y="352806"/>
                </a:lnTo>
                <a:lnTo>
                  <a:pt x="877062" y="368807"/>
                </a:lnTo>
              </a:path>
            </a:pathLst>
          </a:custGeom>
          <a:ln w="10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588905" y="4635245"/>
            <a:ext cx="160020" cy="481965"/>
          </a:xfrm>
          <a:custGeom>
            <a:avLst/>
            <a:gdLst/>
            <a:ahLst/>
            <a:cxnLst/>
            <a:rect l="l" t="t" r="r" b="b"/>
            <a:pathLst>
              <a:path w="160020" h="481964">
                <a:moveTo>
                  <a:pt x="0" y="481584"/>
                </a:moveTo>
                <a:lnTo>
                  <a:pt x="16002" y="430530"/>
                </a:lnTo>
                <a:lnTo>
                  <a:pt x="30480" y="355854"/>
                </a:lnTo>
                <a:lnTo>
                  <a:pt x="46482" y="288798"/>
                </a:lnTo>
                <a:lnTo>
                  <a:pt x="62484" y="224028"/>
                </a:lnTo>
                <a:lnTo>
                  <a:pt x="77724" y="151637"/>
                </a:lnTo>
                <a:lnTo>
                  <a:pt x="93726" y="116586"/>
                </a:lnTo>
                <a:lnTo>
                  <a:pt x="109728" y="92202"/>
                </a:lnTo>
                <a:lnTo>
                  <a:pt x="125730" y="58674"/>
                </a:lnTo>
                <a:lnTo>
                  <a:pt x="140208" y="30480"/>
                </a:lnTo>
                <a:lnTo>
                  <a:pt x="156210" y="6858"/>
                </a:lnTo>
                <a:lnTo>
                  <a:pt x="159810" y="0"/>
                </a:lnTo>
              </a:path>
            </a:pathLst>
          </a:custGeom>
          <a:ln w="10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3939740" y="4635245"/>
            <a:ext cx="90805" cy="857250"/>
          </a:xfrm>
          <a:custGeom>
            <a:avLst/>
            <a:gdLst/>
            <a:ahLst/>
            <a:cxnLst/>
            <a:rect l="l" t="t" r="r" b="b"/>
            <a:pathLst>
              <a:path w="90804" h="857250">
                <a:moveTo>
                  <a:pt x="0" y="0"/>
                </a:moveTo>
                <a:lnTo>
                  <a:pt x="8829" y="235458"/>
                </a:lnTo>
                <a:lnTo>
                  <a:pt x="24831" y="575310"/>
                </a:lnTo>
                <a:lnTo>
                  <a:pt x="40071" y="707136"/>
                </a:lnTo>
                <a:lnTo>
                  <a:pt x="56073" y="782574"/>
                </a:lnTo>
                <a:lnTo>
                  <a:pt x="72075" y="824484"/>
                </a:lnTo>
                <a:lnTo>
                  <a:pt x="88077" y="851916"/>
                </a:lnTo>
                <a:lnTo>
                  <a:pt x="90611" y="857250"/>
                </a:lnTo>
              </a:path>
            </a:pathLst>
          </a:custGeom>
          <a:ln w="10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4234828" y="5487161"/>
            <a:ext cx="17145" cy="5715"/>
          </a:xfrm>
          <a:custGeom>
            <a:avLst/>
            <a:gdLst/>
            <a:ahLst/>
            <a:cxnLst/>
            <a:rect l="l" t="t" r="r" b="b"/>
            <a:pathLst>
              <a:path w="17145" h="5714">
                <a:moveTo>
                  <a:pt x="0" y="5333"/>
                </a:moveTo>
                <a:lnTo>
                  <a:pt x="12445" y="0"/>
                </a:lnTo>
                <a:lnTo>
                  <a:pt x="16851" y="5333"/>
                </a:lnTo>
              </a:path>
            </a:pathLst>
          </a:custGeom>
          <a:ln w="10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313263" y="5390388"/>
            <a:ext cx="152400" cy="102235"/>
          </a:xfrm>
          <a:custGeom>
            <a:avLst/>
            <a:gdLst/>
            <a:ahLst/>
            <a:cxnLst/>
            <a:rect l="l" t="t" r="r" b="b"/>
            <a:pathLst>
              <a:path w="152400" h="102235">
                <a:moveTo>
                  <a:pt x="0" y="102107"/>
                </a:moveTo>
                <a:lnTo>
                  <a:pt x="11734" y="93725"/>
                </a:lnTo>
                <a:lnTo>
                  <a:pt x="27736" y="80772"/>
                </a:lnTo>
                <a:lnTo>
                  <a:pt x="42214" y="66294"/>
                </a:lnTo>
                <a:lnTo>
                  <a:pt x="58216" y="67817"/>
                </a:lnTo>
                <a:lnTo>
                  <a:pt x="105460" y="50291"/>
                </a:lnTo>
                <a:lnTo>
                  <a:pt x="137464" y="9906"/>
                </a:lnTo>
                <a:lnTo>
                  <a:pt x="151942" y="0"/>
                </a:lnTo>
              </a:path>
            </a:pathLst>
          </a:custGeom>
          <a:ln w="10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4481207" y="5273040"/>
            <a:ext cx="409575" cy="219710"/>
          </a:xfrm>
          <a:custGeom>
            <a:avLst/>
            <a:gdLst/>
            <a:ahLst/>
            <a:cxnLst/>
            <a:rect l="l" t="t" r="r" b="b"/>
            <a:pathLst>
              <a:path w="409575" h="219710">
                <a:moveTo>
                  <a:pt x="0" y="99821"/>
                </a:moveTo>
                <a:lnTo>
                  <a:pt x="15240" y="47243"/>
                </a:lnTo>
                <a:lnTo>
                  <a:pt x="31241" y="9905"/>
                </a:lnTo>
                <a:lnTo>
                  <a:pt x="47244" y="12953"/>
                </a:lnTo>
                <a:lnTo>
                  <a:pt x="63246" y="6857"/>
                </a:lnTo>
                <a:lnTo>
                  <a:pt x="79247" y="6857"/>
                </a:lnTo>
                <a:lnTo>
                  <a:pt x="93726" y="3047"/>
                </a:lnTo>
                <a:lnTo>
                  <a:pt x="109728" y="0"/>
                </a:lnTo>
                <a:lnTo>
                  <a:pt x="124968" y="6857"/>
                </a:lnTo>
                <a:lnTo>
                  <a:pt x="140970" y="14477"/>
                </a:lnTo>
                <a:lnTo>
                  <a:pt x="156972" y="11429"/>
                </a:lnTo>
                <a:lnTo>
                  <a:pt x="172974" y="3047"/>
                </a:lnTo>
                <a:lnTo>
                  <a:pt x="188976" y="69341"/>
                </a:lnTo>
                <a:lnTo>
                  <a:pt x="203454" y="96773"/>
                </a:lnTo>
                <a:lnTo>
                  <a:pt x="219456" y="108203"/>
                </a:lnTo>
                <a:lnTo>
                  <a:pt x="234696" y="125729"/>
                </a:lnTo>
                <a:lnTo>
                  <a:pt x="250697" y="134111"/>
                </a:lnTo>
                <a:lnTo>
                  <a:pt x="266700" y="143255"/>
                </a:lnTo>
                <a:lnTo>
                  <a:pt x="282702" y="164591"/>
                </a:lnTo>
                <a:lnTo>
                  <a:pt x="298704" y="175259"/>
                </a:lnTo>
                <a:lnTo>
                  <a:pt x="313182" y="172211"/>
                </a:lnTo>
                <a:lnTo>
                  <a:pt x="328422" y="179070"/>
                </a:lnTo>
                <a:lnTo>
                  <a:pt x="344424" y="188213"/>
                </a:lnTo>
                <a:lnTo>
                  <a:pt x="360426" y="192023"/>
                </a:lnTo>
                <a:lnTo>
                  <a:pt x="376428" y="201167"/>
                </a:lnTo>
                <a:lnTo>
                  <a:pt x="392430" y="211073"/>
                </a:lnTo>
                <a:lnTo>
                  <a:pt x="408432" y="218693"/>
                </a:lnTo>
                <a:lnTo>
                  <a:pt x="409397" y="219455"/>
                </a:lnTo>
              </a:path>
            </a:pathLst>
          </a:custGeom>
          <a:ln w="10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743341" y="5877305"/>
            <a:ext cx="0" cy="49530"/>
          </a:xfrm>
          <a:custGeom>
            <a:avLst/>
            <a:gdLst/>
            <a:ahLst/>
            <a:cxnLst/>
            <a:rect l="l" t="t" r="r" b="b"/>
            <a:pathLst>
              <a:path h="49529">
                <a:moveTo>
                  <a:pt x="0" y="49529"/>
                </a:moveTo>
                <a:lnTo>
                  <a:pt x="0" y="0"/>
                </a:lnTo>
              </a:path>
            </a:pathLst>
          </a:custGeom>
          <a:ln w="10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148725" y="5877305"/>
            <a:ext cx="0" cy="25400"/>
          </a:xfrm>
          <a:custGeom>
            <a:avLst/>
            <a:gdLst/>
            <a:ahLst/>
            <a:cxnLst/>
            <a:rect l="l" t="t" r="r" b="b"/>
            <a:pathLst>
              <a:path h="25400">
                <a:moveTo>
                  <a:pt x="0" y="25145"/>
                </a:moveTo>
                <a:lnTo>
                  <a:pt x="0" y="0"/>
                </a:lnTo>
              </a:path>
            </a:pathLst>
          </a:custGeom>
          <a:ln w="10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555633" y="5877305"/>
            <a:ext cx="0" cy="49530"/>
          </a:xfrm>
          <a:custGeom>
            <a:avLst/>
            <a:gdLst/>
            <a:ahLst/>
            <a:cxnLst/>
            <a:rect l="l" t="t" r="r" b="b"/>
            <a:pathLst>
              <a:path h="49529">
                <a:moveTo>
                  <a:pt x="0" y="49529"/>
                </a:moveTo>
                <a:lnTo>
                  <a:pt x="0" y="0"/>
                </a:lnTo>
              </a:path>
            </a:pathLst>
          </a:custGeom>
          <a:ln w="10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961017" y="5877305"/>
            <a:ext cx="0" cy="25400"/>
          </a:xfrm>
          <a:custGeom>
            <a:avLst/>
            <a:gdLst/>
            <a:ahLst/>
            <a:cxnLst/>
            <a:rect l="l" t="t" r="r" b="b"/>
            <a:pathLst>
              <a:path h="25400">
                <a:moveTo>
                  <a:pt x="0" y="25145"/>
                </a:moveTo>
                <a:lnTo>
                  <a:pt x="0" y="0"/>
                </a:lnTo>
              </a:path>
            </a:pathLst>
          </a:custGeom>
          <a:ln w="10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3367925" y="5877305"/>
            <a:ext cx="0" cy="49530"/>
          </a:xfrm>
          <a:custGeom>
            <a:avLst/>
            <a:gdLst/>
            <a:ahLst/>
            <a:cxnLst/>
            <a:rect l="l" t="t" r="r" b="b"/>
            <a:pathLst>
              <a:path h="49529">
                <a:moveTo>
                  <a:pt x="0" y="49529"/>
                </a:moveTo>
                <a:lnTo>
                  <a:pt x="0" y="0"/>
                </a:lnTo>
              </a:path>
            </a:pathLst>
          </a:custGeom>
          <a:ln w="10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3774071" y="5877305"/>
            <a:ext cx="0" cy="25400"/>
          </a:xfrm>
          <a:custGeom>
            <a:avLst/>
            <a:gdLst/>
            <a:ahLst/>
            <a:cxnLst/>
            <a:rect l="l" t="t" r="r" b="b"/>
            <a:pathLst>
              <a:path h="25400">
                <a:moveTo>
                  <a:pt x="0" y="25145"/>
                </a:moveTo>
                <a:lnTo>
                  <a:pt x="0" y="0"/>
                </a:lnTo>
              </a:path>
            </a:pathLst>
          </a:custGeom>
          <a:ln w="10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4179455" y="5877305"/>
            <a:ext cx="0" cy="49530"/>
          </a:xfrm>
          <a:custGeom>
            <a:avLst/>
            <a:gdLst/>
            <a:ahLst/>
            <a:cxnLst/>
            <a:rect l="l" t="t" r="r" b="b"/>
            <a:pathLst>
              <a:path h="49529">
                <a:moveTo>
                  <a:pt x="0" y="49529"/>
                </a:moveTo>
                <a:lnTo>
                  <a:pt x="0" y="0"/>
                </a:lnTo>
              </a:path>
            </a:pathLst>
          </a:custGeom>
          <a:ln w="10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4586363" y="5877305"/>
            <a:ext cx="0" cy="25400"/>
          </a:xfrm>
          <a:custGeom>
            <a:avLst/>
            <a:gdLst/>
            <a:ahLst/>
            <a:cxnLst/>
            <a:rect l="l" t="t" r="r" b="b"/>
            <a:pathLst>
              <a:path h="25400">
                <a:moveTo>
                  <a:pt x="0" y="25145"/>
                </a:moveTo>
                <a:lnTo>
                  <a:pt x="0" y="0"/>
                </a:lnTo>
              </a:path>
            </a:pathLst>
          </a:custGeom>
          <a:ln w="10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4991748" y="5877305"/>
            <a:ext cx="0" cy="49530"/>
          </a:xfrm>
          <a:custGeom>
            <a:avLst/>
            <a:gdLst/>
            <a:ahLst/>
            <a:cxnLst/>
            <a:rect l="l" t="t" r="r" b="b"/>
            <a:pathLst>
              <a:path h="49529">
                <a:moveTo>
                  <a:pt x="0" y="49529"/>
                </a:moveTo>
                <a:lnTo>
                  <a:pt x="0" y="0"/>
                </a:lnTo>
              </a:path>
            </a:pathLst>
          </a:custGeom>
          <a:ln w="10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693811" y="5877305"/>
            <a:ext cx="3298190" cy="0"/>
          </a:xfrm>
          <a:custGeom>
            <a:avLst/>
            <a:gdLst/>
            <a:ahLst/>
            <a:cxnLst/>
            <a:rect l="l" t="t" r="r" b="b"/>
            <a:pathLst>
              <a:path w="3298190">
                <a:moveTo>
                  <a:pt x="3297936" y="0"/>
                </a:moveTo>
                <a:lnTo>
                  <a:pt x="0" y="0"/>
                </a:lnTo>
              </a:path>
            </a:pathLst>
          </a:custGeom>
          <a:ln w="10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 txBox="1"/>
          <p:nvPr/>
        </p:nvSpPr>
        <p:spPr>
          <a:xfrm>
            <a:off x="1511179" y="3884922"/>
            <a:ext cx="163195" cy="20516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50" spc="5" dirty="0">
                <a:latin typeface="Arial"/>
                <a:cs typeface="Arial"/>
              </a:rPr>
              <a:t>0,8</a:t>
            </a:r>
            <a:endParaRPr sz="7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4"/>
              </a:spcBef>
            </a:pPr>
            <a:endParaRPr sz="8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750" spc="5" dirty="0">
                <a:latin typeface="Arial"/>
                <a:cs typeface="Arial"/>
              </a:rPr>
              <a:t>0,7</a:t>
            </a:r>
            <a:endParaRPr sz="7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2"/>
              </a:spcBef>
            </a:pPr>
            <a:endParaRPr sz="8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750" spc="5" dirty="0">
                <a:latin typeface="Arial"/>
                <a:cs typeface="Arial"/>
              </a:rPr>
              <a:t>0,6</a:t>
            </a:r>
            <a:endParaRPr sz="7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4"/>
              </a:spcBef>
            </a:pPr>
            <a:endParaRPr sz="8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750" spc="5" dirty="0">
                <a:latin typeface="Arial"/>
                <a:cs typeface="Arial"/>
              </a:rPr>
              <a:t>0,</a:t>
            </a:r>
            <a:r>
              <a:rPr sz="750" spc="15" dirty="0">
                <a:latin typeface="Arial"/>
                <a:cs typeface="Arial"/>
              </a:rPr>
              <a:t>5</a:t>
            </a:r>
            <a:endParaRPr sz="7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2"/>
              </a:spcBef>
            </a:pPr>
            <a:endParaRPr sz="8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750" spc="5" dirty="0">
                <a:latin typeface="Arial"/>
                <a:cs typeface="Arial"/>
              </a:rPr>
              <a:t>0,4</a:t>
            </a:r>
            <a:endParaRPr sz="7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4"/>
              </a:spcBef>
            </a:pPr>
            <a:endParaRPr sz="8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750" spc="5" dirty="0">
                <a:latin typeface="Arial"/>
                <a:cs typeface="Arial"/>
              </a:rPr>
              <a:t>0,3</a:t>
            </a:r>
            <a:endParaRPr sz="7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2"/>
              </a:spcBef>
            </a:pPr>
            <a:endParaRPr sz="8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750" spc="5" dirty="0">
                <a:latin typeface="Arial"/>
                <a:cs typeface="Arial"/>
              </a:rPr>
              <a:t>0,2</a:t>
            </a:r>
            <a:endParaRPr sz="7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4"/>
              </a:spcBef>
            </a:pPr>
            <a:endParaRPr sz="8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750" spc="5" dirty="0">
                <a:latin typeface="Arial"/>
                <a:cs typeface="Arial"/>
              </a:rPr>
              <a:t>0,1</a:t>
            </a:r>
            <a:endParaRPr sz="7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2"/>
              </a:spcBef>
            </a:pPr>
            <a:endParaRPr sz="8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750" spc="5" dirty="0">
                <a:latin typeface="Arial"/>
                <a:cs typeface="Arial"/>
              </a:rPr>
              <a:t>0,0</a:t>
            </a:r>
            <a:endParaRPr sz="750">
              <a:latin typeface="Arial"/>
              <a:cs typeface="Arial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1238054" y="4144086"/>
            <a:ext cx="147320" cy="70358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50" dirty="0">
                <a:latin typeface="Arial"/>
                <a:cs typeface="Arial"/>
              </a:rPr>
              <a:t>Absorba</a:t>
            </a:r>
            <a:r>
              <a:rPr sz="950" spc="5" dirty="0">
                <a:latin typeface="Arial"/>
                <a:cs typeface="Arial"/>
              </a:rPr>
              <a:t>n</a:t>
            </a:r>
            <a:r>
              <a:rPr sz="950" spc="-10" dirty="0">
                <a:latin typeface="Arial"/>
                <a:cs typeface="Arial"/>
              </a:rPr>
              <a:t>c</a:t>
            </a:r>
            <a:r>
              <a:rPr sz="950" dirty="0">
                <a:latin typeface="Arial"/>
                <a:cs typeface="Arial"/>
              </a:rPr>
              <a:t>ia</a:t>
            </a:r>
            <a:endParaRPr sz="950">
              <a:latin typeface="Arial"/>
              <a:cs typeface="Arial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1620907" y="5944597"/>
            <a:ext cx="245110" cy="125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50" spc="10" dirty="0">
                <a:latin typeface="Arial"/>
                <a:cs typeface="Arial"/>
              </a:rPr>
              <a:t>1200</a:t>
            </a:r>
            <a:endParaRPr sz="750">
              <a:latin typeface="Arial"/>
              <a:cs typeface="Arial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2433120" y="5944597"/>
            <a:ext cx="245110" cy="125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50" spc="10" dirty="0">
                <a:latin typeface="Arial"/>
                <a:cs typeface="Arial"/>
              </a:rPr>
              <a:t>1300</a:t>
            </a:r>
            <a:endParaRPr sz="750">
              <a:latin typeface="Arial"/>
              <a:cs typeface="Arial"/>
            </a:endParaRPr>
          </a:p>
        </p:txBody>
      </p:sp>
      <p:sp>
        <p:nvSpPr>
          <p:cNvPr id="71" name="object 71"/>
          <p:cNvSpPr/>
          <p:nvPr/>
        </p:nvSpPr>
        <p:spPr>
          <a:xfrm>
            <a:off x="1718957" y="5757671"/>
            <a:ext cx="24765" cy="0"/>
          </a:xfrm>
          <a:custGeom>
            <a:avLst/>
            <a:gdLst/>
            <a:ahLst/>
            <a:cxnLst/>
            <a:rect l="l" t="t" r="r" b="b"/>
            <a:pathLst>
              <a:path w="24764">
                <a:moveTo>
                  <a:pt x="0" y="0"/>
                </a:moveTo>
                <a:lnTo>
                  <a:pt x="24383" y="0"/>
                </a:lnTo>
              </a:path>
            </a:pathLst>
          </a:custGeom>
          <a:ln w="10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693811" y="5637276"/>
            <a:ext cx="49530" cy="0"/>
          </a:xfrm>
          <a:custGeom>
            <a:avLst/>
            <a:gdLst/>
            <a:ahLst/>
            <a:cxnLst/>
            <a:rect l="l" t="t" r="r" b="b"/>
            <a:pathLst>
              <a:path w="49530">
                <a:moveTo>
                  <a:pt x="0" y="0"/>
                </a:moveTo>
                <a:lnTo>
                  <a:pt x="49530" y="0"/>
                </a:lnTo>
              </a:path>
            </a:pathLst>
          </a:custGeom>
          <a:ln w="10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718957" y="5516117"/>
            <a:ext cx="24765" cy="0"/>
          </a:xfrm>
          <a:custGeom>
            <a:avLst/>
            <a:gdLst/>
            <a:ahLst/>
            <a:cxnLst/>
            <a:rect l="l" t="t" r="r" b="b"/>
            <a:pathLst>
              <a:path w="24764">
                <a:moveTo>
                  <a:pt x="0" y="0"/>
                </a:moveTo>
                <a:lnTo>
                  <a:pt x="24383" y="0"/>
                </a:lnTo>
              </a:path>
            </a:pathLst>
          </a:custGeom>
          <a:ln w="10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4038676" y="5492495"/>
            <a:ext cx="380365" cy="81915"/>
          </a:xfrm>
          <a:custGeom>
            <a:avLst/>
            <a:gdLst/>
            <a:ahLst/>
            <a:cxnLst/>
            <a:rect l="l" t="t" r="r" b="b"/>
            <a:pathLst>
              <a:path w="380364" h="81914">
                <a:moveTo>
                  <a:pt x="0" y="0"/>
                </a:moveTo>
                <a:lnTo>
                  <a:pt x="3619" y="9144"/>
                </a:lnTo>
                <a:lnTo>
                  <a:pt x="19621" y="27431"/>
                </a:lnTo>
                <a:lnTo>
                  <a:pt x="35623" y="36576"/>
                </a:lnTo>
                <a:lnTo>
                  <a:pt x="50863" y="41148"/>
                </a:lnTo>
                <a:lnTo>
                  <a:pt x="66865" y="56387"/>
                </a:lnTo>
                <a:lnTo>
                  <a:pt x="82867" y="73914"/>
                </a:lnTo>
                <a:lnTo>
                  <a:pt x="98869" y="76961"/>
                </a:lnTo>
                <a:lnTo>
                  <a:pt x="113347" y="70104"/>
                </a:lnTo>
                <a:lnTo>
                  <a:pt x="129349" y="72390"/>
                </a:lnTo>
                <a:lnTo>
                  <a:pt x="144589" y="81534"/>
                </a:lnTo>
                <a:lnTo>
                  <a:pt x="160591" y="81534"/>
                </a:lnTo>
                <a:lnTo>
                  <a:pt x="176593" y="68580"/>
                </a:lnTo>
                <a:lnTo>
                  <a:pt x="192595" y="35052"/>
                </a:lnTo>
                <a:lnTo>
                  <a:pt x="208597" y="36576"/>
                </a:lnTo>
                <a:lnTo>
                  <a:pt x="223075" y="49530"/>
                </a:lnTo>
                <a:lnTo>
                  <a:pt x="239077" y="48005"/>
                </a:lnTo>
                <a:lnTo>
                  <a:pt x="254317" y="46481"/>
                </a:lnTo>
                <a:lnTo>
                  <a:pt x="270319" y="41910"/>
                </a:lnTo>
                <a:lnTo>
                  <a:pt x="286321" y="35052"/>
                </a:lnTo>
                <a:lnTo>
                  <a:pt x="302323" y="23622"/>
                </a:lnTo>
                <a:lnTo>
                  <a:pt x="316801" y="7620"/>
                </a:lnTo>
                <a:lnTo>
                  <a:pt x="332803" y="12954"/>
                </a:lnTo>
                <a:lnTo>
                  <a:pt x="348805" y="17526"/>
                </a:lnTo>
                <a:lnTo>
                  <a:pt x="364045" y="9144"/>
                </a:lnTo>
                <a:lnTo>
                  <a:pt x="380047" y="0"/>
                </a:lnTo>
              </a:path>
            </a:pathLst>
          </a:custGeom>
          <a:ln w="10096">
            <a:solidFill>
              <a:srgbClr val="FF8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4825631" y="5492495"/>
            <a:ext cx="167640" cy="126364"/>
          </a:xfrm>
          <a:custGeom>
            <a:avLst/>
            <a:gdLst/>
            <a:ahLst/>
            <a:cxnLst/>
            <a:rect l="l" t="t" r="r" b="b"/>
            <a:pathLst>
              <a:path w="167639" h="126364">
                <a:moveTo>
                  <a:pt x="0" y="0"/>
                </a:moveTo>
                <a:lnTo>
                  <a:pt x="48005" y="19049"/>
                </a:lnTo>
                <a:lnTo>
                  <a:pt x="78486" y="41910"/>
                </a:lnTo>
                <a:lnTo>
                  <a:pt x="109728" y="70866"/>
                </a:lnTo>
                <a:lnTo>
                  <a:pt x="125730" y="91440"/>
                </a:lnTo>
                <a:lnTo>
                  <a:pt x="141731" y="105917"/>
                </a:lnTo>
                <a:lnTo>
                  <a:pt x="157734" y="117348"/>
                </a:lnTo>
                <a:lnTo>
                  <a:pt x="167639" y="126310"/>
                </a:lnTo>
              </a:path>
            </a:pathLst>
          </a:custGeom>
          <a:ln w="10096">
            <a:solidFill>
              <a:srgbClr val="FF8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4030351" y="5492495"/>
            <a:ext cx="204470" cy="59690"/>
          </a:xfrm>
          <a:custGeom>
            <a:avLst/>
            <a:gdLst/>
            <a:ahLst/>
            <a:cxnLst/>
            <a:rect l="l" t="t" r="r" b="b"/>
            <a:pathLst>
              <a:path w="204470" h="59689">
                <a:moveTo>
                  <a:pt x="0" y="0"/>
                </a:moveTo>
                <a:lnTo>
                  <a:pt x="11944" y="25146"/>
                </a:lnTo>
                <a:lnTo>
                  <a:pt x="27946" y="39624"/>
                </a:lnTo>
                <a:lnTo>
                  <a:pt x="43948" y="38099"/>
                </a:lnTo>
                <a:lnTo>
                  <a:pt x="59188" y="33528"/>
                </a:lnTo>
                <a:lnTo>
                  <a:pt x="75190" y="44958"/>
                </a:lnTo>
                <a:lnTo>
                  <a:pt x="91192" y="59436"/>
                </a:lnTo>
                <a:lnTo>
                  <a:pt x="107194" y="57911"/>
                </a:lnTo>
                <a:lnTo>
                  <a:pt x="121672" y="41910"/>
                </a:lnTo>
                <a:lnTo>
                  <a:pt x="137674" y="43434"/>
                </a:lnTo>
                <a:lnTo>
                  <a:pt x="152914" y="49530"/>
                </a:lnTo>
                <a:lnTo>
                  <a:pt x="168916" y="51054"/>
                </a:lnTo>
                <a:lnTo>
                  <a:pt x="184918" y="39624"/>
                </a:lnTo>
                <a:lnTo>
                  <a:pt x="200920" y="1524"/>
                </a:lnTo>
                <a:lnTo>
                  <a:pt x="204477" y="0"/>
                </a:lnTo>
              </a:path>
            </a:pathLst>
          </a:custGeom>
          <a:ln w="10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4251680" y="5492495"/>
            <a:ext cx="61594" cy="14604"/>
          </a:xfrm>
          <a:custGeom>
            <a:avLst/>
            <a:gdLst/>
            <a:ahLst/>
            <a:cxnLst/>
            <a:rect l="l" t="t" r="r" b="b"/>
            <a:pathLst>
              <a:path w="61595" h="14604">
                <a:moveTo>
                  <a:pt x="0" y="0"/>
                </a:moveTo>
                <a:lnTo>
                  <a:pt x="10071" y="12192"/>
                </a:lnTo>
                <a:lnTo>
                  <a:pt x="26073" y="14478"/>
                </a:lnTo>
                <a:lnTo>
                  <a:pt x="41313" y="10667"/>
                </a:lnTo>
                <a:lnTo>
                  <a:pt x="57315" y="3048"/>
                </a:lnTo>
                <a:lnTo>
                  <a:pt x="61583" y="0"/>
                </a:lnTo>
              </a:path>
            </a:pathLst>
          </a:custGeom>
          <a:ln w="10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4890604" y="5492495"/>
            <a:ext cx="102870" cy="82550"/>
          </a:xfrm>
          <a:custGeom>
            <a:avLst/>
            <a:gdLst/>
            <a:ahLst/>
            <a:cxnLst/>
            <a:rect l="l" t="t" r="r" b="b"/>
            <a:pathLst>
              <a:path w="102870" h="82550">
                <a:moveTo>
                  <a:pt x="0" y="0"/>
                </a:moveTo>
                <a:lnTo>
                  <a:pt x="13512" y="10667"/>
                </a:lnTo>
                <a:lnTo>
                  <a:pt x="28752" y="23622"/>
                </a:lnTo>
                <a:lnTo>
                  <a:pt x="44754" y="36576"/>
                </a:lnTo>
                <a:lnTo>
                  <a:pt x="60756" y="52578"/>
                </a:lnTo>
                <a:lnTo>
                  <a:pt x="76758" y="64008"/>
                </a:lnTo>
                <a:lnTo>
                  <a:pt x="92760" y="73914"/>
                </a:lnTo>
                <a:lnTo>
                  <a:pt x="102666" y="81933"/>
                </a:lnTo>
              </a:path>
            </a:pathLst>
          </a:custGeom>
          <a:ln w="10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 txBox="1"/>
          <p:nvPr/>
        </p:nvSpPr>
        <p:spPr>
          <a:xfrm>
            <a:off x="2862967" y="5944597"/>
            <a:ext cx="918210" cy="3695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1440" algn="ctr">
              <a:lnSpc>
                <a:spcPct val="100000"/>
              </a:lnSpc>
            </a:pPr>
            <a:r>
              <a:rPr sz="750" spc="10" dirty="0">
                <a:latin typeface="Arial"/>
                <a:cs typeface="Arial"/>
              </a:rPr>
              <a:t>1400</a:t>
            </a:r>
            <a:endParaRPr sz="7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2"/>
              </a:spcBef>
            </a:pPr>
            <a:endParaRPr sz="6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950" dirty="0">
                <a:latin typeface="Arial"/>
                <a:cs typeface="Arial"/>
              </a:rPr>
              <a:t>nº de</a:t>
            </a:r>
            <a:r>
              <a:rPr sz="950" spc="-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onda(c</a:t>
            </a:r>
            <a:r>
              <a:rPr sz="950" spc="15" dirty="0">
                <a:latin typeface="Arial"/>
                <a:cs typeface="Arial"/>
              </a:rPr>
              <a:t>m</a:t>
            </a:r>
            <a:r>
              <a:rPr sz="825" spc="-15" baseline="50505" dirty="0">
                <a:latin typeface="Arial"/>
                <a:cs typeface="Arial"/>
              </a:rPr>
              <a:t>-1</a:t>
            </a:r>
            <a:r>
              <a:rPr sz="950" dirty="0">
                <a:latin typeface="Arial"/>
                <a:cs typeface="Arial"/>
              </a:rPr>
              <a:t>)</a:t>
            </a:r>
            <a:endParaRPr sz="950">
              <a:latin typeface="Arial"/>
              <a:cs typeface="Arial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4056750" y="5944597"/>
            <a:ext cx="245110" cy="125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50" spc="10" dirty="0">
                <a:latin typeface="Arial"/>
                <a:cs typeface="Arial"/>
              </a:rPr>
              <a:t>1500</a:t>
            </a:r>
            <a:endParaRPr sz="750">
              <a:latin typeface="Arial"/>
              <a:cs typeface="Arial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4868963" y="5944597"/>
            <a:ext cx="245110" cy="125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50" spc="10" dirty="0">
                <a:latin typeface="Arial"/>
                <a:cs typeface="Arial"/>
              </a:rPr>
              <a:t>1600</a:t>
            </a:r>
            <a:endParaRPr sz="750">
              <a:latin typeface="Arial"/>
              <a:cs typeface="Arial"/>
            </a:endParaRPr>
          </a:p>
        </p:txBody>
      </p:sp>
      <p:sp>
        <p:nvSpPr>
          <p:cNvPr id="82" name="object 82"/>
          <p:cNvSpPr/>
          <p:nvPr/>
        </p:nvSpPr>
        <p:spPr>
          <a:xfrm>
            <a:off x="5280539" y="3425952"/>
            <a:ext cx="4347978" cy="240410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10" dirty="0"/>
              <a:t>30</a:t>
            </a:fld>
            <a:endParaRPr spc="-1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Biodiesel:</a:t>
            </a:r>
            <a:r>
              <a:rPr spc="-25" dirty="0"/>
              <a:t> </a:t>
            </a:r>
            <a:r>
              <a:rPr spc="-20" dirty="0"/>
              <a:t>t</a:t>
            </a:r>
            <a:r>
              <a:rPr spc="-90" dirty="0"/>
              <a:t>r</a:t>
            </a:r>
            <a:r>
              <a:rPr spc="-5" dirty="0"/>
              <a:t>anse</a:t>
            </a:r>
            <a:r>
              <a:rPr spc="-45" dirty="0"/>
              <a:t>s</a:t>
            </a:r>
            <a:r>
              <a:rPr spc="-55" dirty="0"/>
              <a:t>t</a:t>
            </a:r>
            <a:r>
              <a:rPr dirty="0"/>
              <a:t>erifi</a:t>
            </a:r>
            <a:r>
              <a:rPr spc="-40" dirty="0"/>
              <a:t>c</a:t>
            </a:r>
            <a:r>
              <a:rPr spc="-5" dirty="0"/>
              <a:t>ación</a:t>
            </a:r>
          </a:p>
        </p:txBody>
      </p:sp>
      <p:sp>
        <p:nvSpPr>
          <p:cNvPr id="3" name="object 3"/>
          <p:cNvSpPr/>
          <p:nvPr/>
        </p:nvSpPr>
        <p:spPr>
          <a:xfrm>
            <a:off x="1346339" y="634745"/>
            <a:ext cx="701034" cy="7498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704967" y="563879"/>
            <a:ext cx="719488" cy="78562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767973" y="1438560"/>
            <a:ext cx="5843905" cy="1127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3695" indent="-340995">
              <a:lnSpc>
                <a:spcPct val="100000"/>
              </a:lnSpc>
              <a:buClr>
                <a:srgbClr val="0070C0"/>
              </a:buClr>
              <a:buFont typeface="Arial"/>
              <a:buChar char="•"/>
              <a:tabLst>
                <a:tab pos="354330" algn="l"/>
              </a:tabLst>
            </a:pPr>
            <a:r>
              <a:rPr sz="2400" spc="-150" dirty="0">
                <a:solidFill>
                  <a:srgbClr val="0070C0"/>
                </a:solidFill>
                <a:latin typeface="Calibri"/>
                <a:cs typeface="Calibri"/>
              </a:rPr>
              <a:t>T</a:t>
            </a:r>
            <a:r>
              <a:rPr sz="2400" spc="-60" dirty="0">
                <a:solidFill>
                  <a:srgbClr val="0070C0"/>
                </a:solidFill>
                <a:latin typeface="Calibri"/>
                <a:cs typeface="Calibri"/>
              </a:rPr>
              <a:t>r</a:t>
            </a:r>
            <a:r>
              <a:rPr sz="2400" dirty="0">
                <a:solidFill>
                  <a:srgbClr val="0070C0"/>
                </a:solidFill>
                <a:latin typeface="Calibri"/>
                <a:cs typeface="Calibri"/>
              </a:rPr>
              <a:t>anse</a:t>
            </a:r>
            <a:r>
              <a:rPr sz="2400" spc="-35" dirty="0">
                <a:solidFill>
                  <a:srgbClr val="0070C0"/>
                </a:solidFill>
                <a:latin typeface="Calibri"/>
                <a:cs typeface="Calibri"/>
              </a:rPr>
              <a:t>st</a:t>
            </a:r>
            <a:r>
              <a:rPr sz="2400" dirty="0">
                <a:solidFill>
                  <a:srgbClr val="0070C0"/>
                </a:solidFill>
                <a:latin typeface="Calibri"/>
                <a:cs typeface="Calibri"/>
              </a:rPr>
              <a:t>erifi</a:t>
            </a:r>
            <a:r>
              <a:rPr sz="2400" spc="-25" dirty="0">
                <a:solidFill>
                  <a:srgbClr val="0070C0"/>
                </a:solidFill>
                <a:latin typeface="Calibri"/>
                <a:cs typeface="Calibri"/>
              </a:rPr>
              <a:t>c</a:t>
            </a:r>
            <a:r>
              <a:rPr sz="2400" dirty="0">
                <a:solidFill>
                  <a:srgbClr val="0070C0"/>
                </a:solidFill>
                <a:latin typeface="Calibri"/>
                <a:cs typeface="Calibri"/>
              </a:rPr>
              <a:t>ación: </a:t>
            </a:r>
            <a:r>
              <a:rPr sz="2400" spc="-35" dirty="0">
                <a:solidFill>
                  <a:srgbClr val="0070C0"/>
                </a:solidFill>
                <a:latin typeface="Calibri"/>
                <a:cs typeface="Calibri"/>
              </a:rPr>
              <a:t>c</a:t>
            </a:r>
            <a:r>
              <a:rPr sz="2400" spc="-5" dirty="0">
                <a:solidFill>
                  <a:srgbClr val="0070C0"/>
                </a:solidFill>
                <a:latin typeface="Calibri"/>
                <a:cs typeface="Calibri"/>
              </a:rPr>
              <a:t>o</a:t>
            </a:r>
            <a:r>
              <a:rPr sz="2400" spc="-30" dirty="0">
                <a:solidFill>
                  <a:srgbClr val="0070C0"/>
                </a:solidFill>
                <a:latin typeface="Calibri"/>
                <a:cs typeface="Calibri"/>
              </a:rPr>
              <a:t>n</a:t>
            </a:r>
            <a:r>
              <a:rPr sz="2400" spc="-10" dirty="0">
                <a:solidFill>
                  <a:srgbClr val="0070C0"/>
                </a:solidFill>
                <a:latin typeface="Calibri"/>
                <a:cs typeface="Calibri"/>
              </a:rPr>
              <a:t>t</a:t>
            </a:r>
            <a:r>
              <a:rPr sz="2400" spc="-50" dirty="0">
                <a:solidFill>
                  <a:srgbClr val="0070C0"/>
                </a:solidFill>
                <a:latin typeface="Calibri"/>
                <a:cs typeface="Calibri"/>
              </a:rPr>
              <a:t>r</a:t>
            </a:r>
            <a:r>
              <a:rPr sz="2400" spc="-5" dirty="0">
                <a:solidFill>
                  <a:srgbClr val="0070C0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rgbClr val="0070C0"/>
                </a:solidFill>
                <a:latin typeface="Calibri"/>
                <a:cs typeface="Calibri"/>
              </a:rPr>
              <a:t>l</a:t>
            </a:r>
            <a:r>
              <a:rPr sz="2400" spc="-2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70C0"/>
                </a:solidFill>
                <a:latin typeface="Calibri"/>
                <a:cs typeface="Calibri"/>
              </a:rPr>
              <a:t>a</a:t>
            </a:r>
            <a:r>
              <a:rPr sz="2400" spc="-5" dirty="0">
                <a:solidFill>
                  <a:srgbClr val="0070C0"/>
                </a:solidFill>
                <a:latin typeface="Calibri"/>
                <a:cs typeface="Calibri"/>
              </a:rPr>
              <a:t>nalíti</a:t>
            </a:r>
            <a:r>
              <a:rPr sz="2400" spc="-20" dirty="0">
                <a:solidFill>
                  <a:srgbClr val="0070C0"/>
                </a:solidFill>
                <a:latin typeface="Calibri"/>
                <a:cs typeface="Calibri"/>
              </a:rPr>
              <a:t>c</a:t>
            </a:r>
            <a:r>
              <a:rPr sz="2400" dirty="0">
                <a:solidFill>
                  <a:srgbClr val="0070C0"/>
                </a:solidFill>
                <a:latin typeface="Calibri"/>
                <a:cs typeface="Calibri"/>
              </a:rPr>
              <a:t>o</a:t>
            </a:r>
            <a:endParaRPr sz="2400">
              <a:latin typeface="Calibri"/>
              <a:cs typeface="Calibri"/>
            </a:endParaRPr>
          </a:p>
          <a:p>
            <a:pPr marL="753745" lvl="1" indent="-283845">
              <a:lnSpc>
                <a:spcPct val="100000"/>
              </a:lnSpc>
              <a:spcBef>
                <a:spcPts val="15"/>
              </a:spcBef>
              <a:buClr>
                <a:srgbClr val="0070C0"/>
              </a:buClr>
              <a:buFont typeface="Arial"/>
              <a:buChar char="–"/>
              <a:tabLst>
                <a:tab pos="754380" algn="l"/>
              </a:tabLst>
            </a:pPr>
            <a:r>
              <a:rPr sz="2000" spc="-55" dirty="0">
                <a:solidFill>
                  <a:srgbClr val="0070C0"/>
                </a:solidFill>
                <a:latin typeface="Calibri"/>
                <a:cs typeface="Calibri"/>
              </a:rPr>
              <a:t>R</a:t>
            </a:r>
            <a:r>
              <a:rPr sz="2000" spc="-10" dirty="0">
                <a:solidFill>
                  <a:srgbClr val="0070C0"/>
                </a:solidFill>
                <a:latin typeface="Calibri"/>
                <a:cs typeface="Calibri"/>
              </a:rPr>
              <a:t>esonancia</a:t>
            </a:r>
            <a:r>
              <a:rPr sz="2000" spc="1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0070C0"/>
                </a:solidFill>
                <a:latin typeface="Calibri"/>
                <a:cs typeface="Calibri"/>
              </a:rPr>
              <a:t>magn</a:t>
            </a:r>
            <a:r>
              <a:rPr sz="2000" spc="-20" dirty="0">
                <a:solidFill>
                  <a:srgbClr val="0070C0"/>
                </a:solidFill>
                <a:latin typeface="Calibri"/>
                <a:cs typeface="Calibri"/>
              </a:rPr>
              <a:t>é</a:t>
            </a:r>
            <a:r>
              <a:rPr sz="2000" spc="-10" dirty="0">
                <a:solidFill>
                  <a:srgbClr val="0070C0"/>
                </a:solidFill>
                <a:latin typeface="Calibri"/>
                <a:cs typeface="Calibri"/>
              </a:rPr>
              <a:t>ti</a:t>
            </a:r>
            <a:r>
              <a:rPr sz="2000" spc="-30" dirty="0">
                <a:solidFill>
                  <a:srgbClr val="0070C0"/>
                </a:solidFill>
                <a:latin typeface="Calibri"/>
                <a:cs typeface="Calibri"/>
              </a:rPr>
              <a:t>c</a:t>
            </a:r>
            <a:r>
              <a:rPr sz="2000" spc="-10" dirty="0">
                <a:solidFill>
                  <a:srgbClr val="0070C0"/>
                </a:solidFill>
                <a:latin typeface="Calibri"/>
                <a:cs typeface="Calibri"/>
              </a:rPr>
              <a:t>a</a:t>
            </a:r>
            <a:r>
              <a:rPr sz="2000" spc="2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0070C0"/>
                </a:solidFill>
                <a:latin typeface="Calibri"/>
                <a:cs typeface="Calibri"/>
              </a:rPr>
              <a:t>nuclea</a:t>
            </a:r>
            <a:r>
              <a:rPr sz="2000" spc="-10" dirty="0">
                <a:solidFill>
                  <a:srgbClr val="0070C0"/>
                </a:solidFill>
                <a:latin typeface="Calibri"/>
                <a:cs typeface="Calibri"/>
              </a:rPr>
              <a:t>r</a:t>
            </a:r>
            <a:r>
              <a:rPr sz="2000" spc="2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0070C0"/>
                </a:solidFill>
                <a:latin typeface="Calibri"/>
                <a:cs typeface="Calibri"/>
              </a:rPr>
              <a:t>p</a:t>
            </a:r>
            <a:r>
              <a:rPr sz="2000" spc="-45" dirty="0">
                <a:solidFill>
                  <a:srgbClr val="0070C0"/>
                </a:solidFill>
                <a:latin typeface="Calibri"/>
                <a:cs typeface="Calibri"/>
              </a:rPr>
              <a:t>r</a:t>
            </a:r>
            <a:r>
              <a:rPr sz="2000" spc="-20" dirty="0">
                <a:solidFill>
                  <a:srgbClr val="0070C0"/>
                </a:solidFill>
                <a:latin typeface="Calibri"/>
                <a:cs typeface="Calibri"/>
              </a:rPr>
              <a:t>o</a:t>
            </a:r>
            <a:r>
              <a:rPr sz="2000" spc="-30" dirty="0">
                <a:solidFill>
                  <a:srgbClr val="0070C0"/>
                </a:solidFill>
                <a:latin typeface="Calibri"/>
                <a:cs typeface="Calibri"/>
              </a:rPr>
              <a:t>t</a:t>
            </a:r>
            <a:r>
              <a:rPr sz="2000" spc="-15" dirty="0">
                <a:solidFill>
                  <a:srgbClr val="0070C0"/>
                </a:solidFill>
                <a:latin typeface="Calibri"/>
                <a:cs typeface="Calibri"/>
              </a:rPr>
              <a:t>óni</a:t>
            </a:r>
            <a:r>
              <a:rPr sz="2000" spc="-30" dirty="0">
                <a:solidFill>
                  <a:srgbClr val="0070C0"/>
                </a:solidFill>
                <a:latin typeface="Calibri"/>
                <a:cs typeface="Calibri"/>
              </a:rPr>
              <a:t>c</a:t>
            </a:r>
            <a:r>
              <a:rPr sz="2000" spc="-10" dirty="0">
                <a:solidFill>
                  <a:srgbClr val="0070C0"/>
                </a:solidFill>
                <a:latin typeface="Calibri"/>
                <a:cs typeface="Calibri"/>
              </a:rPr>
              <a:t>a</a:t>
            </a:r>
            <a:r>
              <a:rPr sz="2000" spc="1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1950" spc="15" baseline="25641" dirty="0">
                <a:solidFill>
                  <a:srgbClr val="0070C0"/>
                </a:solidFill>
                <a:latin typeface="Calibri"/>
                <a:cs typeface="Calibri"/>
              </a:rPr>
              <a:t>1</a:t>
            </a:r>
            <a:r>
              <a:rPr sz="2000" spc="-20" dirty="0">
                <a:solidFill>
                  <a:srgbClr val="0070C0"/>
                </a:solidFill>
                <a:latin typeface="Calibri"/>
                <a:cs typeface="Calibri"/>
              </a:rPr>
              <a:t>H</a:t>
            </a:r>
            <a:r>
              <a:rPr sz="2000" spc="-10" dirty="0">
                <a:solidFill>
                  <a:srgbClr val="0070C0"/>
                </a:solidFill>
                <a:latin typeface="Calibri"/>
                <a:cs typeface="Calibri"/>
              </a:rPr>
              <a:t>‐</a:t>
            </a:r>
            <a:r>
              <a:rPr sz="2000" spc="-15" dirty="0">
                <a:solidFill>
                  <a:srgbClr val="0070C0"/>
                </a:solidFill>
                <a:latin typeface="Calibri"/>
                <a:cs typeface="Calibri"/>
              </a:rPr>
              <a:t>RMN</a:t>
            </a:r>
            <a:endParaRPr sz="2000">
              <a:latin typeface="Calibri"/>
              <a:cs typeface="Calibri"/>
            </a:endParaRPr>
          </a:p>
          <a:p>
            <a:pPr marL="1153795" lvl="2" indent="-226695">
              <a:lnSpc>
                <a:spcPct val="100000"/>
              </a:lnSpc>
              <a:spcBef>
                <a:spcPts val="15"/>
              </a:spcBef>
              <a:buClr>
                <a:srgbClr val="0070C0"/>
              </a:buClr>
              <a:buFont typeface="Arial"/>
              <a:buChar char="•"/>
              <a:tabLst>
                <a:tab pos="1154430" algn="l"/>
              </a:tabLst>
            </a:pPr>
            <a:r>
              <a:rPr sz="1600" dirty="0">
                <a:solidFill>
                  <a:srgbClr val="0070C0"/>
                </a:solidFill>
                <a:latin typeface="Calibri"/>
                <a:cs typeface="Calibri"/>
              </a:rPr>
              <a:t>No</a:t>
            </a:r>
            <a:r>
              <a:rPr sz="1600" spc="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0070C0"/>
                </a:solidFill>
                <a:latin typeface="Calibri"/>
                <a:cs typeface="Calibri"/>
              </a:rPr>
              <a:t>r</a:t>
            </a:r>
            <a:r>
              <a:rPr sz="1600" dirty="0">
                <a:solidFill>
                  <a:srgbClr val="0070C0"/>
                </a:solidFill>
                <a:latin typeface="Calibri"/>
                <a:cs typeface="Calibri"/>
              </a:rPr>
              <a:t>e</a:t>
            </a:r>
            <a:r>
              <a:rPr sz="1600" spc="-5" dirty="0">
                <a:solidFill>
                  <a:srgbClr val="0070C0"/>
                </a:solidFill>
                <a:latin typeface="Calibri"/>
                <a:cs typeface="Calibri"/>
              </a:rPr>
              <a:t>quie</a:t>
            </a:r>
            <a:r>
              <a:rPr sz="1600" spc="-25" dirty="0">
                <a:solidFill>
                  <a:srgbClr val="0070C0"/>
                </a:solidFill>
                <a:latin typeface="Calibri"/>
                <a:cs typeface="Calibri"/>
              </a:rPr>
              <a:t>r</a:t>
            </a:r>
            <a:r>
              <a:rPr sz="1600" dirty="0">
                <a:solidFill>
                  <a:srgbClr val="0070C0"/>
                </a:solidFill>
                <a:latin typeface="Calibri"/>
                <a:cs typeface="Calibri"/>
              </a:rPr>
              <a:t>e </a:t>
            </a:r>
            <a:r>
              <a:rPr sz="1600" spc="1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0070C0"/>
                </a:solidFill>
                <a:latin typeface="Calibri"/>
                <a:cs typeface="Calibri"/>
              </a:rPr>
              <a:t>p</a:t>
            </a:r>
            <a:r>
              <a:rPr sz="1600" spc="-25" dirty="0">
                <a:solidFill>
                  <a:srgbClr val="0070C0"/>
                </a:solidFill>
                <a:latin typeface="Calibri"/>
                <a:cs typeface="Calibri"/>
              </a:rPr>
              <a:t>r</a:t>
            </a:r>
            <a:r>
              <a:rPr sz="1600" dirty="0">
                <a:solidFill>
                  <a:srgbClr val="0070C0"/>
                </a:solidFill>
                <a:latin typeface="Calibri"/>
                <a:cs typeface="Calibri"/>
              </a:rPr>
              <a:t>epa</a:t>
            </a:r>
            <a:r>
              <a:rPr sz="1600" spc="-40" dirty="0">
                <a:solidFill>
                  <a:srgbClr val="0070C0"/>
                </a:solidFill>
                <a:latin typeface="Calibri"/>
                <a:cs typeface="Calibri"/>
              </a:rPr>
              <a:t>r</a:t>
            </a:r>
            <a:r>
              <a:rPr sz="1600" spc="-5" dirty="0">
                <a:solidFill>
                  <a:srgbClr val="0070C0"/>
                </a:solidFill>
                <a:latin typeface="Calibri"/>
                <a:cs typeface="Calibri"/>
              </a:rPr>
              <a:t>ació</a:t>
            </a:r>
            <a:r>
              <a:rPr sz="1600" dirty="0">
                <a:solidFill>
                  <a:srgbClr val="0070C0"/>
                </a:solidFill>
                <a:latin typeface="Calibri"/>
                <a:cs typeface="Calibri"/>
              </a:rPr>
              <a:t>n</a:t>
            </a:r>
            <a:r>
              <a:rPr sz="1600" spc="-1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0070C0"/>
                </a:solidFill>
                <a:latin typeface="Calibri"/>
                <a:cs typeface="Calibri"/>
              </a:rPr>
              <a:t>d</a:t>
            </a:r>
            <a:r>
              <a:rPr sz="1600" dirty="0">
                <a:solidFill>
                  <a:srgbClr val="0070C0"/>
                </a:solidFill>
                <a:latin typeface="Calibri"/>
                <a:cs typeface="Calibri"/>
              </a:rPr>
              <a:t>e </a:t>
            </a:r>
            <a:r>
              <a:rPr sz="1600" spc="-5" dirty="0">
                <a:solidFill>
                  <a:srgbClr val="0070C0"/>
                </a:solidFill>
                <a:latin typeface="Calibri"/>
                <a:cs typeface="Calibri"/>
              </a:rPr>
              <a:t>mue</a:t>
            </a:r>
            <a:r>
              <a:rPr sz="1600" spc="-25" dirty="0">
                <a:solidFill>
                  <a:srgbClr val="0070C0"/>
                </a:solidFill>
                <a:latin typeface="Calibri"/>
                <a:cs typeface="Calibri"/>
              </a:rPr>
              <a:t>s</a:t>
            </a:r>
            <a:r>
              <a:rPr sz="1600" spc="-5" dirty="0">
                <a:solidFill>
                  <a:srgbClr val="0070C0"/>
                </a:solidFill>
                <a:latin typeface="Calibri"/>
                <a:cs typeface="Calibri"/>
              </a:rPr>
              <a:t>t</a:t>
            </a:r>
            <a:r>
              <a:rPr sz="1600" spc="-40" dirty="0">
                <a:solidFill>
                  <a:srgbClr val="0070C0"/>
                </a:solidFill>
                <a:latin typeface="Calibri"/>
                <a:cs typeface="Calibri"/>
              </a:rPr>
              <a:t>r</a:t>
            </a:r>
            <a:r>
              <a:rPr sz="1600" dirty="0">
                <a:solidFill>
                  <a:srgbClr val="0070C0"/>
                </a:solidFill>
                <a:latin typeface="Calibri"/>
                <a:cs typeface="Calibri"/>
              </a:rPr>
              <a:t>a</a:t>
            </a:r>
            <a:endParaRPr sz="1600">
              <a:latin typeface="Calibri"/>
              <a:cs typeface="Calibri"/>
            </a:endParaRPr>
          </a:p>
          <a:p>
            <a:pPr marL="1153795" lvl="2" indent="-226695">
              <a:lnSpc>
                <a:spcPct val="100000"/>
              </a:lnSpc>
              <a:buClr>
                <a:srgbClr val="0070C0"/>
              </a:buClr>
              <a:buFont typeface="Arial"/>
              <a:buChar char="•"/>
              <a:tabLst>
                <a:tab pos="1154430" algn="l"/>
              </a:tabLst>
            </a:pPr>
            <a:r>
              <a:rPr sz="1600" spc="-5" dirty="0">
                <a:solidFill>
                  <a:srgbClr val="0070C0"/>
                </a:solidFill>
                <a:latin typeface="Calibri"/>
                <a:cs typeface="Calibri"/>
              </a:rPr>
              <a:t>Tiemp</a:t>
            </a:r>
            <a:r>
              <a:rPr sz="1600" dirty="0">
                <a:solidFill>
                  <a:srgbClr val="0070C0"/>
                </a:solidFill>
                <a:latin typeface="Calibri"/>
                <a:cs typeface="Calibri"/>
              </a:rPr>
              <a:t>o</a:t>
            </a:r>
            <a:r>
              <a:rPr sz="1600" spc="-1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0070C0"/>
                </a:solidFill>
                <a:latin typeface="Calibri"/>
                <a:cs typeface="Calibri"/>
              </a:rPr>
              <a:t>d</a:t>
            </a:r>
            <a:r>
              <a:rPr sz="1600" dirty="0">
                <a:solidFill>
                  <a:srgbClr val="0070C0"/>
                </a:solidFill>
                <a:latin typeface="Calibri"/>
                <a:cs typeface="Calibri"/>
              </a:rPr>
              <a:t>e </a:t>
            </a:r>
            <a:r>
              <a:rPr sz="1600" spc="-5" dirty="0">
                <a:solidFill>
                  <a:srgbClr val="0070C0"/>
                </a:solidFill>
                <a:latin typeface="Calibri"/>
                <a:cs typeface="Calibri"/>
              </a:rPr>
              <a:t>análisi</a:t>
            </a:r>
            <a:r>
              <a:rPr sz="1600" dirty="0">
                <a:solidFill>
                  <a:srgbClr val="0070C0"/>
                </a:solidFill>
                <a:latin typeface="Calibri"/>
                <a:cs typeface="Calibri"/>
              </a:rPr>
              <a:t>s</a:t>
            </a:r>
            <a:r>
              <a:rPr sz="1600" spc="-2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0070C0"/>
                </a:solidFill>
                <a:latin typeface="Calibri"/>
                <a:cs typeface="Calibri"/>
              </a:rPr>
              <a:t>mu</a:t>
            </a:r>
            <a:r>
              <a:rPr sz="1600" dirty="0">
                <a:solidFill>
                  <a:srgbClr val="0070C0"/>
                </a:solidFill>
                <a:latin typeface="Calibri"/>
                <a:cs typeface="Calibri"/>
              </a:rPr>
              <a:t>y</a:t>
            </a:r>
            <a:r>
              <a:rPr sz="1600" spc="-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0070C0"/>
                </a:solidFill>
                <a:latin typeface="Calibri"/>
                <a:cs typeface="Calibri"/>
              </a:rPr>
              <a:t>c</a:t>
            </a:r>
            <a:r>
              <a:rPr sz="1600" spc="-5" dirty="0">
                <a:solidFill>
                  <a:srgbClr val="0070C0"/>
                </a:solidFill>
                <a:latin typeface="Calibri"/>
                <a:cs typeface="Calibri"/>
              </a:rPr>
              <a:t>or</a:t>
            </a:r>
            <a:r>
              <a:rPr sz="1600" spc="-20" dirty="0">
                <a:solidFill>
                  <a:srgbClr val="0070C0"/>
                </a:solidFill>
                <a:latin typeface="Calibri"/>
                <a:cs typeface="Calibri"/>
              </a:rPr>
              <a:t>t</a:t>
            </a:r>
            <a:r>
              <a:rPr sz="1600" dirty="0">
                <a:solidFill>
                  <a:srgbClr val="0070C0"/>
                </a:solidFill>
                <a:latin typeface="Calibri"/>
                <a:cs typeface="Calibri"/>
              </a:rPr>
              <a:t>o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489339" y="2634995"/>
            <a:ext cx="5428481" cy="43052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10" dirty="0"/>
              <a:t>31</a:t>
            </a:fld>
            <a:endParaRPr spc="-1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83260">
              <a:lnSpc>
                <a:spcPct val="100000"/>
              </a:lnSpc>
            </a:pPr>
            <a:r>
              <a:rPr spc="-5" dirty="0"/>
              <a:t>Biodiesel:purifi</a:t>
            </a:r>
            <a:r>
              <a:rPr spc="-45" dirty="0"/>
              <a:t>c</a:t>
            </a:r>
            <a:r>
              <a:rPr spc="-5" dirty="0"/>
              <a:t>ación</a:t>
            </a:r>
          </a:p>
        </p:txBody>
      </p:sp>
      <p:sp>
        <p:nvSpPr>
          <p:cNvPr id="3" name="object 3"/>
          <p:cNvSpPr/>
          <p:nvPr/>
        </p:nvSpPr>
        <p:spPr>
          <a:xfrm>
            <a:off x="1346339" y="634745"/>
            <a:ext cx="701034" cy="7498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704967" y="563879"/>
            <a:ext cx="719488" cy="78562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917833" y="1992629"/>
            <a:ext cx="7271004" cy="407136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10" dirty="0"/>
              <a:t>32</a:t>
            </a:fld>
            <a:endParaRPr spc="-1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83260">
              <a:lnSpc>
                <a:spcPct val="100000"/>
              </a:lnSpc>
            </a:pPr>
            <a:r>
              <a:rPr spc="-5" dirty="0"/>
              <a:t>Biodiesel:purifi</a:t>
            </a:r>
            <a:r>
              <a:rPr spc="-45" dirty="0"/>
              <a:t>c</a:t>
            </a:r>
            <a:r>
              <a:rPr spc="-5" dirty="0"/>
              <a:t>ación</a:t>
            </a:r>
          </a:p>
        </p:txBody>
      </p:sp>
      <p:sp>
        <p:nvSpPr>
          <p:cNvPr id="3" name="object 3"/>
          <p:cNvSpPr/>
          <p:nvPr/>
        </p:nvSpPr>
        <p:spPr>
          <a:xfrm>
            <a:off x="1346339" y="634745"/>
            <a:ext cx="701034" cy="7498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704967" y="563879"/>
            <a:ext cx="719488" cy="78562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74839" y="4635245"/>
            <a:ext cx="9144000" cy="857250"/>
          </a:xfrm>
          <a:custGeom>
            <a:avLst/>
            <a:gdLst/>
            <a:ahLst/>
            <a:cxnLst/>
            <a:rect l="l" t="t" r="r" b="b"/>
            <a:pathLst>
              <a:path w="9144000" h="857250">
                <a:moveTo>
                  <a:pt x="0" y="0"/>
                </a:moveTo>
                <a:lnTo>
                  <a:pt x="0" y="857250"/>
                </a:lnTo>
                <a:lnTo>
                  <a:pt x="9144000" y="857250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74839" y="5492495"/>
            <a:ext cx="9144000" cy="857250"/>
          </a:xfrm>
          <a:custGeom>
            <a:avLst/>
            <a:gdLst/>
            <a:ahLst/>
            <a:cxnLst/>
            <a:rect l="l" t="t" r="r" b="b"/>
            <a:pathLst>
              <a:path w="9144000" h="857250">
                <a:moveTo>
                  <a:pt x="0" y="0"/>
                </a:moveTo>
                <a:lnTo>
                  <a:pt x="0" y="857250"/>
                </a:lnTo>
                <a:lnTo>
                  <a:pt x="9143999" y="857250"/>
                </a:lnTo>
                <a:lnTo>
                  <a:pt x="9143999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310773" y="1446353"/>
            <a:ext cx="7214234" cy="51269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3695" indent="-340995">
              <a:lnSpc>
                <a:spcPct val="100000"/>
              </a:lnSpc>
              <a:buClr>
                <a:srgbClr val="0070C0"/>
              </a:buClr>
              <a:buFont typeface="Arial"/>
              <a:buChar char="•"/>
              <a:tabLst>
                <a:tab pos="354330" algn="l"/>
              </a:tabLst>
            </a:pPr>
            <a:r>
              <a:rPr sz="3200" spc="-15" dirty="0">
                <a:solidFill>
                  <a:srgbClr val="0070C0"/>
                </a:solidFill>
                <a:latin typeface="Calibri"/>
                <a:cs typeface="Calibri"/>
              </a:rPr>
              <a:t>Purifi</a:t>
            </a:r>
            <a:r>
              <a:rPr sz="3200" spc="-55" dirty="0">
                <a:solidFill>
                  <a:srgbClr val="0070C0"/>
                </a:solidFill>
                <a:latin typeface="Calibri"/>
                <a:cs typeface="Calibri"/>
              </a:rPr>
              <a:t>c</a:t>
            </a:r>
            <a:r>
              <a:rPr sz="3200" spc="-20" dirty="0">
                <a:solidFill>
                  <a:srgbClr val="0070C0"/>
                </a:solidFill>
                <a:latin typeface="Calibri"/>
                <a:cs typeface="Calibri"/>
              </a:rPr>
              <a:t>ación</a:t>
            </a:r>
            <a:r>
              <a:rPr sz="3200" spc="2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3200" spc="-25" dirty="0">
                <a:solidFill>
                  <a:srgbClr val="0070C0"/>
                </a:solidFill>
                <a:latin typeface="Calibri"/>
                <a:cs typeface="Calibri"/>
              </a:rPr>
              <a:t>de</a:t>
            </a:r>
            <a:r>
              <a:rPr sz="3200" spc="-10" dirty="0">
                <a:solidFill>
                  <a:srgbClr val="0070C0"/>
                </a:solidFill>
                <a:latin typeface="Calibri"/>
                <a:cs typeface="Calibri"/>
              </a:rPr>
              <a:t>l</a:t>
            </a:r>
            <a:r>
              <a:rPr sz="3200" spc="1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3200" spc="-20" dirty="0">
                <a:solidFill>
                  <a:srgbClr val="0070C0"/>
                </a:solidFill>
                <a:latin typeface="Calibri"/>
                <a:cs typeface="Calibri"/>
              </a:rPr>
              <a:t>biodiesel:</a:t>
            </a:r>
            <a:endParaRPr sz="3200">
              <a:latin typeface="Calibri"/>
              <a:cs typeface="Calibri"/>
            </a:endParaRPr>
          </a:p>
          <a:p>
            <a:pPr marL="981710" lvl="1" indent="-511809">
              <a:lnSpc>
                <a:spcPct val="100000"/>
              </a:lnSpc>
              <a:spcBef>
                <a:spcPts val="700"/>
              </a:spcBef>
              <a:buClr>
                <a:srgbClr val="0070C0"/>
              </a:buClr>
              <a:buFont typeface="Calibri"/>
              <a:buAutoNum type="arabicPeriod"/>
              <a:tabLst>
                <a:tab pos="982344" algn="l"/>
              </a:tabLst>
            </a:pPr>
            <a:r>
              <a:rPr sz="2800" spc="-5" dirty="0">
                <a:solidFill>
                  <a:srgbClr val="0070C0"/>
                </a:solidFill>
                <a:latin typeface="Calibri"/>
                <a:cs typeface="Calibri"/>
              </a:rPr>
              <a:t>Sepa</a:t>
            </a:r>
            <a:r>
              <a:rPr sz="2800" spc="-55" dirty="0">
                <a:solidFill>
                  <a:srgbClr val="0070C0"/>
                </a:solidFill>
                <a:latin typeface="Calibri"/>
                <a:cs typeface="Calibri"/>
              </a:rPr>
              <a:t>r</a:t>
            </a:r>
            <a:r>
              <a:rPr sz="2800" dirty="0">
                <a:solidFill>
                  <a:srgbClr val="0070C0"/>
                </a:solidFill>
                <a:latin typeface="Calibri"/>
                <a:cs typeface="Calibri"/>
              </a:rPr>
              <a:t>aci</a:t>
            </a:r>
            <a:r>
              <a:rPr sz="2800" spc="-5" dirty="0">
                <a:solidFill>
                  <a:srgbClr val="0070C0"/>
                </a:solidFill>
                <a:latin typeface="Calibri"/>
                <a:cs typeface="Calibri"/>
              </a:rPr>
              <a:t>ó</a:t>
            </a:r>
            <a:r>
              <a:rPr sz="2800" dirty="0">
                <a:solidFill>
                  <a:srgbClr val="0070C0"/>
                </a:solidFill>
                <a:latin typeface="Calibri"/>
                <a:cs typeface="Calibri"/>
              </a:rPr>
              <a:t>n</a:t>
            </a:r>
            <a:r>
              <a:rPr sz="2800" spc="-1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0070C0"/>
                </a:solidFill>
                <a:latin typeface="Calibri"/>
                <a:cs typeface="Calibri"/>
              </a:rPr>
              <a:t>biodies</a:t>
            </a:r>
            <a:r>
              <a:rPr sz="2800" dirty="0">
                <a:solidFill>
                  <a:srgbClr val="0070C0"/>
                </a:solidFill>
                <a:latin typeface="Calibri"/>
                <a:cs typeface="Calibri"/>
              </a:rPr>
              <a:t>el</a:t>
            </a:r>
            <a:r>
              <a:rPr sz="2800" spc="-1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70C0"/>
                </a:solidFill>
                <a:latin typeface="Calibri"/>
                <a:cs typeface="Calibri"/>
              </a:rPr>
              <a:t>–</a:t>
            </a:r>
            <a:r>
              <a:rPr sz="2800" spc="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70C0"/>
                </a:solidFill>
                <a:latin typeface="Calibri"/>
                <a:cs typeface="Calibri"/>
              </a:rPr>
              <a:t>G‐</a:t>
            </a:r>
            <a:r>
              <a:rPr sz="2800" spc="-55" dirty="0">
                <a:solidFill>
                  <a:srgbClr val="0070C0"/>
                </a:solidFill>
                <a:latin typeface="Calibri"/>
                <a:cs typeface="Calibri"/>
              </a:rPr>
              <a:t>f</a:t>
            </a:r>
            <a:r>
              <a:rPr sz="2800" dirty="0">
                <a:solidFill>
                  <a:srgbClr val="0070C0"/>
                </a:solidFill>
                <a:latin typeface="Calibri"/>
                <a:cs typeface="Calibri"/>
              </a:rPr>
              <a:t>ase:</a:t>
            </a:r>
            <a:endParaRPr sz="2800">
              <a:latin typeface="Calibri"/>
              <a:cs typeface="Calibri"/>
            </a:endParaRPr>
          </a:p>
          <a:p>
            <a:pPr marL="1382395" lvl="2" indent="-512445">
              <a:lnSpc>
                <a:spcPct val="100000"/>
              </a:lnSpc>
              <a:spcBef>
                <a:spcPts val="595"/>
              </a:spcBef>
              <a:buClr>
                <a:srgbClr val="0070C0"/>
              </a:buClr>
              <a:buFont typeface="Arial"/>
              <a:buChar char="•"/>
              <a:tabLst>
                <a:tab pos="1383030" algn="l"/>
              </a:tabLst>
            </a:pPr>
            <a:r>
              <a:rPr sz="2400" spc="-15" dirty="0">
                <a:solidFill>
                  <a:srgbClr val="0070C0"/>
                </a:solidFill>
                <a:latin typeface="Calibri"/>
                <a:cs typeface="Calibri"/>
              </a:rPr>
              <a:t>De</a:t>
            </a:r>
            <a:r>
              <a:rPr sz="2400" spc="-35" dirty="0">
                <a:solidFill>
                  <a:srgbClr val="0070C0"/>
                </a:solidFill>
                <a:latin typeface="Calibri"/>
                <a:cs typeface="Calibri"/>
              </a:rPr>
              <a:t>c</a:t>
            </a:r>
            <a:r>
              <a:rPr sz="2400" dirty="0">
                <a:solidFill>
                  <a:srgbClr val="0070C0"/>
                </a:solidFill>
                <a:latin typeface="Calibri"/>
                <a:cs typeface="Calibri"/>
              </a:rPr>
              <a:t>a</a:t>
            </a:r>
            <a:r>
              <a:rPr sz="2400" spc="-30" dirty="0">
                <a:solidFill>
                  <a:srgbClr val="0070C0"/>
                </a:solidFill>
                <a:latin typeface="Calibri"/>
                <a:cs typeface="Calibri"/>
              </a:rPr>
              <a:t>n</a:t>
            </a:r>
            <a:r>
              <a:rPr sz="2400" spc="-45" dirty="0">
                <a:solidFill>
                  <a:srgbClr val="0070C0"/>
                </a:solidFill>
                <a:latin typeface="Calibri"/>
                <a:cs typeface="Calibri"/>
              </a:rPr>
              <a:t>t</a:t>
            </a:r>
            <a:r>
              <a:rPr sz="2400" dirty="0">
                <a:solidFill>
                  <a:srgbClr val="0070C0"/>
                </a:solidFill>
                <a:latin typeface="Calibri"/>
                <a:cs typeface="Calibri"/>
              </a:rPr>
              <a:t>ación</a:t>
            </a:r>
            <a:endParaRPr sz="2400">
              <a:latin typeface="Calibri"/>
              <a:cs typeface="Calibri"/>
            </a:endParaRPr>
          </a:p>
          <a:p>
            <a:pPr marL="1382395" lvl="2" indent="-512445">
              <a:lnSpc>
                <a:spcPct val="100000"/>
              </a:lnSpc>
              <a:spcBef>
                <a:spcPts val="575"/>
              </a:spcBef>
              <a:buClr>
                <a:srgbClr val="0070C0"/>
              </a:buClr>
              <a:buFont typeface="Arial"/>
              <a:buChar char="•"/>
              <a:tabLst>
                <a:tab pos="1383030" algn="l"/>
              </a:tabLst>
            </a:pPr>
            <a:r>
              <a:rPr sz="2400" spc="-5" dirty="0">
                <a:solidFill>
                  <a:srgbClr val="0070C0"/>
                </a:solidFill>
                <a:latin typeface="Calibri"/>
                <a:cs typeface="Calibri"/>
              </a:rPr>
              <a:t>Ce</a:t>
            </a:r>
            <a:r>
              <a:rPr sz="2400" spc="-25" dirty="0">
                <a:solidFill>
                  <a:srgbClr val="0070C0"/>
                </a:solidFill>
                <a:latin typeface="Calibri"/>
                <a:cs typeface="Calibri"/>
              </a:rPr>
              <a:t>n</a:t>
            </a:r>
            <a:r>
              <a:rPr sz="2400" spc="-5" dirty="0">
                <a:solidFill>
                  <a:srgbClr val="0070C0"/>
                </a:solidFill>
                <a:latin typeface="Calibri"/>
                <a:cs typeface="Calibri"/>
              </a:rPr>
              <a:t>trifu</a:t>
            </a:r>
            <a:r>
              <a:rPr sz="2400" spc="-45" dirty="0">
                <a:solidFill>
                  <a:srgbClr val="0070C0"/>
                </a:solidFill>
                <a:latin typeface="Calibri"/>
                <a:cs typeface="Calibri"/>
              </a:rPr>
              <a:t>g</a:t>
            </a:r>
            <a:r>
              <a:rPr sz="2400" dirty="0">
                <a:solidFill>
                  <a:srgbClr val="0070C0"/>
                </a:solidFill>
                <a:latin typeface="Calibri"/>
                <a:cs typeface="Calibri"/>
              </a:rPr>
              <a:t>a</a:t>
            </a:r>
            <a:r>
              <a:rPr sz="2400" spc="-5" dirty="0">
                <a:solidFill>
                  <a:srgbClr val="0070C0"/>
                </a:solidFill>
                <a:latin typeface="Calibri"/>
                <a:cs typeface="Calibri"/>
              </a:rPr>
              <a:t>ción</a:t>
            </a:r>
            <a:endParaRPr sz="2400">
              <a:latin typeface="Calibri"/>
              <a:cs typeface="Calibri"/>
            </a:endParaRPr>
          </a:p>
          <a:p>
            <a:pPr marL="981710" lvl="1" indent="-511809">
              <a:lnSpc>
                <a:spcPct val="100000"/>
              </a:lnSpc>
              <a:spcBef>
                <a:spcPts val="650"/>
              </a:spcBef>
              <a:buClr>
                <a:srgbClr val="0070C0"/>
              </a:buClr>
              <a:buFont typeface="Calibri"/>
              <a:buAutoNum type="arabicPeriod"/>
              <a:tabLst>
                <a:tab pos="982344" algn="l"/>
              </a:tabLst>
            </a:pPr>
            <a:r>
              <a:rPr sz="2800" spc="-5" dirty="0">
                <a:solidFill>
                  <a:srgbClr val="0070C0"/>
                </a:solidFill>
                <a:latin typeface="Calibri"/>
                <a:cs typeface="Calibri"/>
              </a:rPr>
              <a:t>Eliminació</a:t>
            </a:r>
            <a:r>
              <a:rPr sz="2800" dirty="0">
                <a:solidFill>
                  <a:srgbClr val="0070C0"/>
                </a:solidFill>
                <a:latin typeface="Calibri"/>
                <a:cs typeface="Calibri"/>
              </a:rPr>
              <a:t>n</a:t>
            </a:r>
            <a:r>
              <a:rPr sz="2800" spc="-1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0070C0"/>
                </a:solidFill>
                <a:latin typeface="Calibri"/>
                <a:cs typeface="Calibri"/>
              </a:rPr>
              <a:t>de</a:t>
            </a:r>
            <a:r>
              <a:rPr sz="2800" dirty="0">
                <a:solidFill>
                  <a:srgbClr val="0070C0"/>
                </a:solidFill>
                <a:latin typeface="Calibri"/>
                <a:cs typeface="Calibri"/>
              </a:rPr>
              <a:t>l</a:t>
            </a:r>
            <a:r>
              <a:rPr sz="2800" spc="-5" dirty="0">
                <a:solidFill>
                  <a:srgbClr val="0070C0"/>
                </a:solidFill>
                <a:latin typeface="Calibri"/>
                <a:cs typeface="Calibri"/>
              </a:rPr>
              <a:t> m</a:t>
            </a:r>
            <a:r>
              <a:rPr sz="2800" spc="-20" dirty="0">
                <a:solidFill>
                  <a:srgbClr val="0070C0"/>
                </a:solidFill>
                <a:latin typeface="Calibri"/>
                <a:cs typeface="Calibri"/>
              </a:rPr>
              <a:t>e</a:t>
            </a:r>
            <a:r>
              <a:rPr sz="2800" spc="-40" dirty="0">
                <a:solidFill>
                  <a:srgbClr val="0070C0"/>
                </a:solidFill>
                <a:latin typeface="Calibri"/>
                <a:cs typeface="Calibri"/>
              </a:rPr>
              <a:t>t</a:t>
            </a:r>
            <a:r>
              <a:rPr sz="2800" dirty="0">
                <a:solidFill>
                  <a:srgbClr val="0070C0"/>
                </a:solidFill>
                <a:latin typeface="Calibri"/>
                <a:cs typeface="Calibri"/>
              </a:rPr>
              <a:t>a</a:t>
            </a:r>
            <a:r>
              <a:rPr sz="2800" spc="-5" dirty="0">
                <a:solidFill>
                  <a:srgbClr val="0070C0"/>
                </a:solidFill>
                <a:latin typeface="Calibri"/>
                <a:cs typeface="Calibri"/>
              </a:rPr>
              <a:t>no</a:t>
            </a:r>
            <a:r>
              <a:rPr sz="2800" dirty="0">
                <a:solidFill>
                  <a:srgbClr val="0070C0"/>
                </a:solidFill>
                <a:latin typeface="Calibri"/>
                <a:cs typeface="Calibri"/>
              </a:rPr>
              <a:t>l a</a:t>
            </a:r>
            <a:r>
              <a:rPr sz="2800" spc="-5" dirty="0">
                <a:solidFill>
                  <a:srgbClr val="0070C0"/>
                </a:solidFill>
                <a:latin typeface="Calibri"/>
                <a:cs typeface="Calibri"/>
              </a:rPr>
              <a:t> p</a:t>
            </a:r>
            <a:r>
              <a:rPr sz="2800" spc="-35" dirty="0">
                <a:solidFill>
                  <a:srgbClr val="0070C0"/>
                </a:solidFill>
                <a:latin typeface="Calibri"/>
                <a:cs typeface="Calibri"/>
              </a:rPr>
              <a:t>r</a:t>
            </a:r>
            <a:r>
              <a:rPr sz="2800" spc="-5" dirty="0">
                <a:solidFill>
                  <a:srgbClr val="0070C0"/>
                </a:solidFill>
                <a:latin typeface="Calibri"/>
                <a:cs typeface="Calibri"/>
              </a:rPr>
              <a:t>esió</a:t>
            </a:r>
            <a:r>
              <a:rPr sz="2800" dirty="0">
                <a:solidFill>
                  <a:srgbClr val="0070C0"/>
                </a:solidFill>
                <a:latin typeface="Calibri"/>
                <a:cs typeface="Calibri"/>
              </a:rPr>
              <a:t>n</a:t>
            </a:r>
            <a:r>
              <a:rPr sz="2800" spc="-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800" spc="-45" dirty="0">
                <a:solidFill>
                  <a:srgbClr val="0070C0"/>
                </a:solidFill>
                <a:latin typeface="Calibri"/>
                <a:cs typeface="Calibri"/>
              </a:rPr>
              <a:t>r</a:t>
            </a:r>
            <a:r>
              <a:rPr sz="2800" spc="-5" dirty="0">
                <a:solidFill>
                  <a:srgbClr val="0070C0"/>
                </a:solidFill>
                <a:latin typeface="Calibri"/>
                <a:cs typeface="Calibri"/>
              </a:rPr>
              <a:t>educida</a:t>
            </a:r>
            <a:endParaRPr sz="2800">
              <a:latin typeface="Calibri"/>
              <a:cs typeface="Calibri"/>
            </a:endParaRPr>
          </a:p>
          <a:p>
            <a:pPr marL="982344" lvl="1" indent="-512445">
              <a:lnSpc>
                <a:spcPct val="100000"/>
              </a:lnSpc>
              <a:spcBef>
                <a:spcPts val="670"/>
              </a:spcBef>
              <a:buClr>
                <a:srgbClr val="0070C0"/>
              </a:buClr>
              <a:buFont typeface="Calibri"/>
              <a:buAutoNum type="arabicPeriod"/>
              <a:tabLst>
                <a:tab pos="982980" algn="l"/>
              </a:tabLst>
            </a:pPr>
            <a:r>
              <a:rPr sz="2800" dirty="0">
                <a:solidFill>
                  <a:srgbClr val="0070C0"/>
                </a:solidFill>
                <a:latin typeface="Calibri"/>
                <a:cs typeface="Calibri"/>
              </a:rPr>
              <a:t>Neut</a:t>
            </a:r>
            <a:r>
              <a:rPr sz="2800" spc="-65" dirty="0">
                <a:solidFill>
                  <a:srgbClr val="0070C0"/>
                </a:solidFill>
                <a:latin typeface="Calibri"/>
                <a:cs typeface="Calibri"/>
              </a:rPr>
              <a:t>r</a:t>
            </a:r>
            <a:r>
              <a:rPr sz="2800" dirty="0">
                <a:solidFill>
                  <a:srgbClr val="0070C0"/>
                </a:solidFill>
                <a:latin typeface="Calibri"/>
                <a:cs typeface="Calibri"/>
              </a:rPr>
              <a:t>a</a:t>
            </a:r>
            <a:r>
              <a:rPr sz="2800" spc="-5" dirty="0">
                <a:solidFill>
                  <a:srgbClr val="0070C0"/>
                </a:solidFill>
                <a:latin typeface="Calibri"/>
                <a:cs typeface="Calibri"/>
              </a:rPr>
              <a:t>li</a:t>
            </a:r>
            <a:r>
              <a:rPr sz="2800" spc="-55" dirty="0">
                <a:solidFill>
                  <a:srgbClr val="0070C0"/>
                </a:solidFill>
                <a:latin typeface="Calibri"/>
                <a:cs typeface="Calibri"/>
              </a:rPr>
              <a:t>z</a:t>
            </a:r>
            <a:r>
              <a:rPr sz="2800" spc="-5" dirty="0">
                <a:solidFill>
                  <a:srgbClr val="0070C0"/>
                </a:solidFill>
                <a:latin typeface="Calibri"/>
                <a:cs typeface="Calibri"/>
              </a:rPr>
              <a:t>ació</a:t>
            </a:r>
            <a:r>
              <a:rPr sz="2800" dirty="0">
                <a:solidFill>
                  <a:srgbClr val="0070C0"/>
                </a:solidFill>
                <a:latin typeface="Calibri"/>
                <a:cs typeface="Calibri"/>
              </a:rPr>
              <a:t>n</a:t>
            </a:r>
            <a:r>
              <a:rPr sz="2800" spc="-2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0070C0"/>
                </a:solidFill>
                <a:latin typeface="Calibri"/>
                <a:cs typeface="Calibri"/>
              </a:rPr>
              <a:t>de</a:t>
            </a:r>
            <a:r>
              <a:rPr sz="2800" dirty="0">
                <a:solidFill>
                  <a:srgbClr val="0070C0"/>
                </a:solidFill>
                <a:latin typeface="Calibri"/>
                <a:cs typeface="Calibri"/>
              </a:rPr>
              <a:t>l </a:t>
            </a:r>
            <a:r>
              <a:rPr sz="2800" spc="-5" dirty="0">
                <a:solidFill>
                  <a:srgbClr val="0070C0"/>
                </a:solidFill>
                <a:latin typeface="Calibri"/>
                <a:cs typeface="Calibri"/>
              </a:rPr>
              <a:t>biodiese</a:t>
            </a:r>
            <a:r>
              <a:rPr sz="2800" dirty="0">
                <a:solidFill>
                  <a:srgbClr val="0070C0"/>
                </a:solidFill>
                <a:latin typeface="Calibri"/>
                <a:cs typeface="Calibri"/>
              </a:rPr>
              <a:t>l</a:t>
            </a:r>
            <a:r>
              <a:rPr sz="2800" spc="-5" dirty="0">
                <a:solidFill>
                  <a:srgbClr val="0070C0"/>
                </a:solidFill>
                <a:latin typeface="Calibri"/>
                <a:cs typeface="Calibri"/>
              </a:rPr>
              <a:t> (“</a:t>
            </a:r>
            <a:r>
              <a:rPr sz="2800" spc="-25" dirty="0">
                <a:solidFill>
                  <a:srgbClr val="0070C0"/>
                </a:solidFill>
                <a:latin typeface="Calibri"/>
                <a:cs typeface="Calibri"/>
              </a:rPr>
              <a:t>w</a:t>
            </a:r>
            <a:r>
              <a:rPr sz="2800" spc="-35" dirty="0">
                <a:solidFill>
                  <a:srgbClr val="0070C0"/>
                </a:solidFill>
                <a:latin typeface="Calibri"/>
                <a:cs typeface="Calibri"/>
              </a:rPr>
              <a:t>e</a:t>
            </a:r>
            <a:r>
              <a:rPr sz="2800" dirty="0">
                <a:solidFill>
                  <a:srgbClr val="0070C0"/>
                </a:solidFill>
                <a:latin typeface="Calibri"/>
                <a:cs typeface="Calibri"/>
              </a:rPr>
              <a:t>t </a:t>
            </a:r>
            <a:r>
              <a:rPr sz="2800" spc="-30" dirty="0">
                <a:solidFill>
                  <a:srgbClr val="0070C0"/>
                </a:solidFill>
                <a:latin typeface="Calibri"/>
                <a:cs typeface="Calibri"/>
              </a:rPr>
              <a:t>w</a:t>
            </a:r>
            <a:r>
              <a:rPr sz="2800" dirty="0">
                <a:solidFill>
                  <a:srgbClr val="0070C0"/>
                </a:solidFill>
                <a:latin typeface="Calibri"/>
                <a:cs typeface="Calibri"/>
              </a:rPr>
              <a:t>ash”):</a:t>
            </a:r>
            <a:endParaRPr sz="2800">
              <a:latin typeface="Calibri"/>
              <a:cs typeface="Calibri"/>
            </a:endParaRPr>
          </a:p>
          <a:p>
            <a:pPr marL="1382395" lvl="2" indent="-512445">
              <a:lnSpc>
                <a:spcPct val="100000"/>
              </a:lnSpc>
              <a:spcBef>
                <a:spcPts val="595"/>
              </a:spcBef>
              <a:buClr>
                <a:srgbClr val="0070C0"/>
              </a:buClr>
              <a:buFont typeface="Arial"/>
              <a:buChar char="•"/>
              <a:tabLst>
                <a:tab pos="1383030" algn="l"/>
              </a:tabLst>
            </a:pPr>
            <a:r>
              <a:rPr sz="2400" dirty="0">
                <a:solidFill>
                  <a:srgbClr val="0070C0"/>
                </a:solidFill>
                <a:latin typeface="Calibri"/>
                <a:cs typeface="Calibri"/>
              </a:rPr>
              <a:t>Ácido</a:t>
            </a:r>
            <a:r>
              <a:rPr sz="2400" spc="-2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70C0"/>
                </a:solidFill>
                <a:latin typeface="Calibri"/>
                <a:cs typeface="Calibri"/>
              </a:rPr>
              <a:t>sulfúri</a:t>
            </a:r>
            <a:r>
              <a:rPr sz="2400" spc="-25" dirty="0">
                <a:solidFill>
                  <a:srgbClr val="0070C0"/>
                </a:solidFill>
                <a:latin typeface="Calibri"/>
                <a:cs typeface="Calibri"/>
              </a:rPr>
              <a:t>c</a:t>
            </a:r>
            <a:r>
              <a:rPr sz="2400" dirty="0">
                <a:solidFill>
                  <a:srgbClr val="0070C0"/>
                </a:solidFill>
                <a:latin typeface="Calibri"/>
                <a:cs typeface="Calibri"/>
              </a:rPr>
              <a:t>o </a:t>
            </a:r>
            <a:r>
              <a:rPr sz="2400" spc="-5" dirty="0">
                <a:solidFill>
                  <a:srgbClr val="0070C0"/>
                </a:solidFill>
                <a:latin typeface="Calibri"/>
                <a:cs typeface="Calibri"/>
              </a:rPr>
              <a:t>diluido</a:t>
            </a:r>
            <a:endParaRPr sz="2400">
              <a:latin typeface="Calibri"/>
              <a:cs typeface="Calibri"/>
            </a:endParaRPr>
          </a:p>
          <a:p>
            <a:pPr marL="1382395" lvl="2" indent="-512445">
              <a:lnSpc>
                <a:spcPct val="100000"/>
              </a:lnSpc>
              <a:spcBef>
                <a:spcPts val="575"/>
              </a:spcBef>
              <a:buClr>
                <a:srgbClr val="0070C0"/>
              </a:buClr>
              <a:buFont typeface="Arial"/>
              <a:buChar char="•"/>
              <a:tabLst>
                <a:tab pos="1383030" algn="l"/>
              </a:tabLst>
            </a:pPr>
            <a:r>
              <a:rPr sz="2400" dirty="0">
                <a:solidFill>
                  <a:srgbClr val="0070C0"/>
                </a:solidFill>
                <a:latin typeface="Calibri"/>
                <a:cs typeface="Calibri"/>
              </a:rPr>
              <a:t>Ácido</a:t>
            </a:r>
            <a:r>
              <a:rPr sz="2400" spc="-2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70C0"/>
                </a:solidFill>
                <a:latin typeface="Calibri"/>
                <a:cs typeface="Calibri"/>
              </a:rPr>
              <a:t>cítri</a:t>
            </a:r>
            <a:r>
              <a:rPr sz="2400" spc="-25" dirty="0">
                <a:solidFill>
                  <a:srgbClr val="0070C0"/>
                </a:solidFill>
                <a:latin typeface="Calibri"/>
                <a:cs typeface="Calibri"/>
              </a:rPr>
              <a:t>c</a:t>
            </a:r>
            <a:r>
              <a:rPr sz="2400" dirty="0">
                <a:solidFill>
                  <a:srgbClr val="0070C0"/>
                </a:solidFill>
                <a:latin typeface="Calibri"/>
                <a:cs typeface="Calibri"/>
              </a:rPr>
              <a:t>o</a:t>
            </a:r>
            <a:r>
              <a:rPr sz="2400" spc="-1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70C0"/>
                </a:solidFill>
                <a:latin typeface="Calibri"/>
                <a:cs typeface="Calibri"/>
              </a:rPr>
              <a:t>diluido</a:t>
            </a:r>
            <a:endParaRPr sz="2400">
              <a:latin typeface="Calibri"/>
              <a:cs typeface="Calibri"/>
            </a:endParaRPr>
          </a:p>
          <a:p>
            <a:pPr marL="982344" lvl="1" indent="-512445">
              <a:lnSpc>
                <a:spcPct val="100000"/>
              </a:lnSpc>
              <a:spcBef>
                <a:spcPts val="650"/>
              </a:spcBef>
              <a:buClr>
                <a:srgbClr val="0070C0"/>
              </a:buClr>
              <a:buFont typeface="Calibri"/>
              <a:buAutoNum type="arabicPeriod"/>
              <a:tabLst>
                <a:tab pos="982980" algn="l"/>
                <a:tab pos="4155440" algn="l"/>
                <a:tab pos="5676265" algn="l"/>
              </a:tabLst>
            </a:pPr>
            <a:r>
              <a:rPr sz="2800" spc="-5" dirty="0">
                <a:solidFill>
                  <a:srgbClr val="0070C0"/>
                </a:solidFill>
                <a:latin typeface="Calibri"/>
                <a:cs typeface="Calibri"/>
              </a:rPr>
              <a:t>L</a:t>
            </a:r>
            <a:r>
              <a:rPr sz="2800" spc="-50" dirty="0">
                <a:solidFill>
                  <a:srgbClr val="0070C0"/>
                </a:solidFill>
                <a:latin typeface="Calibri"/>
                <a:cs typeface="Calibri"/>
              </a:rPr>
              <a:t>a</a:t>
            </a:r>
            <a:r>
              <a:rPr sz="2800" spc="-60" dirty="0">
                <a:solidFill>
                  <a:srgbClr val="0070C0"/>
                </a:solidFill>
                <a:latin typeface="Calibri"/>
                <a:cs typeface="Calibri"/>
              </a:rPr>
              <a:t>v</a:t>
            </a:r>
            <a:r>
              <a:rPr sz="2800" dirty="0">
                <a:solidFill>
                  <a:srgbClr val="0070C0"/>
                </a:solidFill>
                <a:latin typeface="Calibri"/>
                <a:cs typeface="Calibri"/>
              </a:rPr>
              <a:t>a</a:t>
            </a:r>
            <a:r>
              <a:rPr sz="2800" spc="-5" dirty="0">
                <a:solidFill>
                  <a:srgbClr val="0070C0"/>
                </a:solidFill>
                <a:latin typeface="Calibri"/>
                <a:cs typeface="Calibri"/>
              </a:rPr>
              <a:t>d</a:t>
            </a:r>
            <a:r>
              <a:rPr sz="2800" dirty="0">
                <a:solidFill>
                  <a:srgbClr val="0070C0"/>
                </a:solidFill>
                <a:latin typeface="Calibri"/>
                <a:cs typeface="Calibri"/>
              </a:rPr>
              <a:t>o</a:t>
            </a:r>
            <a:r>
              <a:rPr sz="2800" spc="-1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0070C0"/>
                </a:solidFill>
                <a:latin typeface="Calibri"/>
                <a:cs typeface="Calibri"/>
              </a:rPr>
              <a:t>de</a:t>
            </a:r>
            <a:r>
              <a:rPr sz="2800" dirty="0">
                <a:solidFill>
                  <a:srgbClr val="0070C0"/>
                </a:solidFill>
                <a:latin typeface="Calibri"/>
                <a:cs typeface="Calibri"/>
              </a:rPr>
              <a:t>l </a:t>
            </a:r>
            <a:r>
              <a:rPr sz="2800" spc="-5" dirty="0">
                <a:solidFill>
                  <a:srgbClr val="0070C0"/>
                </a:solidFill>
                <a:latin typeface="Calibri"/>
                <a:cs typeface="Calibri"/>
              </a:rPr>
              <a:t>biodiesel</a:t>
            </a:r>
            <a:r>
              <a:rPr sz="2800" dirty="0">
                <a:solidFill>
                  <a:srgbClr val="0070C0"/>
                </a:solidFill>
                <a:latin typeface="Calibri"/>
                <a:cs typeface="Calibri"/>
              </a:rPr>
              <a:t>(	</a:t>
            </a:r>
            <a:r>
              <a:rPr sz="2800" spc="-25" dirty="0">
                <a:solidFill>
                  <a:srgbClr val="0070C0"/>
                </a:solidFill>
                <a:latin typeface="Calibri"/>
                <a:cs typeface="Calibri"/>
              </a:rPr>
              <a:t>w</a:t>
            </a:r>
            <a:r>
              <a:rPr sz="2800" spc="-35" dirty="0">
                <a:solidFill>
                  <a:srgbClr val="0070C0"/>
                </a:solidFill>
                <a:latin typeface="Calibri"/>
                <a:cs typeface="Calibri"/>
              </a:rPr>
              <a:t>e</a:t>
            </a:r>
            <a:r>
              <a:rPr sz="2800" dirty="0">
                <a:solidFill>
                  <a:srgbClr val="0070C0"/>
                </a:solidFill>
                <a:latin typeface="Calibri"/>
                <a:cs typeface="Calibri"/>
              </a:rPr>
              <a:t>t</a:t>
            </a:r>
            <a:r>
              <a:rPr sz="2800" spc="-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800" spc="-30" dirty="0">
                <a:solidFill>
                  <a:srgbClr val="0070C0"/>
                </a:solidFill>
                <a:latin typeface="Calibri"/>
                <a:cs typeface="Calibri"/>
              </a:rPr>
              <a:t>w</a:t>
            </a:r>
            <a:r>
              <a:rPr sz="2800" dirty="0">
                <a:solidFill>
                  <a:srgbClr val="0070C0"/>
                </a:solidFill>
                <a:latin typeface="Calibri"/>
                <a:cs typeface="Calibri"/>
              </a:rPr>
              <a:t>ash	):</a:t>
            </a:r>
            <a:endParaRPr sz="2800">
              <a:latin typeface="Calibri"/>
              <a:cs typeface="Calibri"/>
            </a:endParaRPr>
          </a:p>
          <a:p>
            <a:pPr marL="1382395" lvl="2" indent="-512445">
              <a:lnSpc>
                <a:spcPct val="100000"/>
              </a:lnSpc>
              <a:spcBef>
                <a:spcPts val="595"/>
              </a:spcBef>
              <a:buClr>
                <a:srgbClr val="0070C0"/>
              </a:buClr>
              <a:buFont typeface="Arial"/>
              <a:buChar char="•"/>
              <a:tabLst>
                <a:tab pos="1383030" algn="l"/>
              </a:tabLst>
            </a:pPr>
            <a:r>
              <a:rPr sz="2400" dirty="0">
                <a:solidFill>
                  <a:srgbClr val="0070C0"/>
                </a:solidFill>
                <a:latin typeface="Calibri"/>
                <a:cs typeface="Calibri"/>
              </a:rPr>
              <a:t>Salmue</a:t>
            </a:r>
            <a:r>
              <a:rPr sz="2400" spc="-50" dirty="0">
                <a:solidFill>
                  <a:srgbClr val="0070C0"/>
                </a:solidFill>
                <a:latin typeface="Calibri"/>
                <a:cs typeface="Calibri"/>
              </a:rPr>
              <a:t>r</a:t>
            </a:r>
            <a:r>
              <a:rPr sz="2400" dirty="0">
                <a:solidFill>
                  <a:srgbClr val="0070C0"/>
                </a:solidFill>
                <a:latin typeface="Calibri"/>
                <a:cs typeface="Calibri"/>
              </a:rPr>
              <a:t>a</a:t>
            </a:r>
            <a:r>
              <a:rPr sz="2400" spc="-1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70C0"/>
                </a:solidFill>
                <a:latin typeface="Calibri"/>
                <a:cs typeface="Calibri"/>
              </a:rPr>
              <a:t>diluida</a:t>
            </a:r>
            <a:endParaRPr sz="2400">
              <a:latin typeface="Calibri"/>
              <a:cs typeface="Calibri"/>
            </a:endParaRPr>
          </a:p>
          <a:p>
            <a:pPr marL="1382395" lvl="2" indent="-512445">
              <a:lnSpc>
                <a:spcPct val="100000"/>
              </a:lnSpc>
              <a:spcBef>
                <a:spcPts val="575"/>
              </a:spcBef>
              <a:buClr>
                <a:srgbClr val="0070C0"/>
              </a:buClr>
              <a:buFont typeface="Arial"/>
              <a:buChar char="•"/>
              <a:tabLst>
                <a:tab pos="1383030" algn="l"/>
              </a:tabLst>
            </a:pPr>
            <a:r>
              <a:rPr sz="2400" spc="-20" dirty="0">
                <a:solidFill>
                  <a:srgbClr val="0070C0"/>
                </a:solidFill>
                <a:latin typeface="Calibri"/>
                <a:cs typeface="Calibri"/>
              </a:rPr>
              <a:t>Agu</a:t>
            </a:r>
            <a:r>
              <a:rPr sz="2400" spc="-15" dirty="0">
                <a:solidFill>
                  <a:srgbClr val="0070C0"/>
                </a:solidFill>
                <a:latin typeface="Calibri"/>
                <a:cs typeface="Calibri"/>
              </a:rPr>
              <a:t>a </a:t>
            </a:r>
            <a:r>
              <a:rPr sz="2400" spc="-20" dirty="0">
                <a:solidFill>
                  <a:srgbClr val="0070C0"/>
                </a:solidFill>
                <a:latin typeface="Calibri"/>
                <a:cs typeface="Calibri"/>
              </a:rPr>
              <a:t>desmine</a:t>
            </a:r>
            <a:r>
              <a:rPr sz="2400" spc="-55" dirty="0">
                <a:solidFill>
                  <a:srgbClr val="0070C0"/>
                </a:solidFill>
                <a:latin typeface="Calibri"/>
                <a:cs typeface="Calibri"/>
              </a:rPr>
              <a:t>r</a:t>
            </a:r>
            <a:r>
              <a:rPr sz="2400" dirty="0">
                <a:solidFill>
                  <a:srgbClr val="0070C0"/>
                </a:solidFill>
                <a:latin typeface="Calibri"/>
                <a:cs typeface="Calibri"/>
              </a:rPr>
              <a:t>ali</a:t>
            </a:r>
            <a:r>
              <a:rPr sz="2400" spc="-50" dirty="0">
                <a:solidFill>
                  <a:srgbClr val="0070C0"/>
                </a:solidFill>
                <a:latin typeface="Calibri"/>
                <a:cs typeface="Calibri"/>
              </a:rPr>
              <a:t>z</a:t>
            </a:r>
            <a:r>
              <a:rPr sz="2400" dirty="0">
                <a:solidFill>
                  <a:srgbClr val="0070C0"/>
                </a:solidFill>
                <a:latin typeface="Calibri"/>
                <a:cs typeface="Calibri"/>
              </a:rPr>
              <a:t>ada.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10" dirty="0"/>
              <a:t>33</a:t>
            </a:fld>
            <a:endParaRPr spc="-10" dirty="0"/>
          </a:p>
        </p:txBody>
      </p:sp>
      <p:sp>
        <p:nvSpPr>
          <p:cNvPr id="8" name="object 8"/>
          <p:cNvSpPr txBox="1"/>
          <p:nvPr/>
        </p:nvSpPr>
        <p:spPr>
          <a:xfrm>
            <a:off x="774839" y="5326189"/>
            <a:ext cx="9144000" cy="10236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43425">
              <a:lnSpc>
                <a:spcPct val="100000"/>
              </a:lnSpc>
              <a:tabLst>
                <a:tab pos="6063615" algn="l"/>
              </a:tabLst>
            </a:pPr>
            <a:r>
              <a:rPr sz="2800" dirty="0">
                <a:solidFill>
                  <a:srgbClr val="0070C0"/>
                </a:solidFill>
                <a:latin typeface="Calibri"/>
                <a:cs typeface="Calibri"/>
              </a:rPr>
              <a:t>“	”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83260">
              <a:lnSpc>
                <a:spcPct val="100000"/>
              </a:lnSpc>
            </a:pPr>
            <a:r>
              <a:rPr spc="-5" dirty="0"/>
              <a:t>Biodiesel:purifi</a:t>
            </a:r>
            <a:r>
              <a:rPr spc="-45" dirty="0"/>
              <a:t>c</a:t>
            </a:r>
            <a:r>
              <a:rPr spc="-5" dirty="0"/>
              <a:t>ación</a:t>
            </a:r>
          </a:p>
        </p:txBody>
      </p:sp>
      <p:sp>
        <p:nvSpPr>
          <p:cNvPr id="3" name="object 3"/>
          <p:cNvSpPr/>
          <p:nvPr/>
        </p:nvSpPr>
        <p:spPr>
          <a:xfrm>
            <a:off x="1346339" y="634745"/>
            <a:ext cx="701034" cy="7498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704967" y="563879"/>
            <a:ext cx="719488" cy="78562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310773" y="1569656"/>
            <a:ext cx="7033895" cy="1196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3695" marR="5080" indent="-340995">
              <a:lnSpc>
                <a:spcPct val="100000"/>
              </a:lnSpc>
              <a:buClr>
                <a:srgbClr val="0070C0"/>
              </a:buClr>
              <a:buFont typeface="Arial"/>
              <a:buChar char="•"/>
              <a:tabLst>
                <a:tab pos="354330" algn="l"/>
              </a:tabLst>
            </a:pPr>
            <a:r>
              <a:rPr sz="2800" dirty="0">
                <a:solidFill>
                  <a:srgbClr val="0070C0"/>
                </a:solidFill>
                <a:latin typeface="Calibri"/>
                <a:cs typeface="Calibri"/>
              </a:rPr>
              <a:t>Purifi</a:t>
            </a:r>
            <a:r>
              <a:rPr sz="2800" spc="-35" dirty="0">
                <a:solidFill>
                  <a:srgbClr val="0070C0"/>
                </a:solidFill>
                <a:latin typeface="Calibri"/>
                <a:cs typeface="Calibri"/>
              </a:rPr>
              <a:t>c</a:t>
            </a:r>
            <a:r>
              <a:rPr sz="2800" dirty="0">
                <a:solidFill>
                  <a:srgbClr val="0070C0"/>
                </a:solidFill>
                <a:latin typeface="Calibri"/>
                <a:cs typeface="Calibri"/>
              </a:rPr>
              <a:t>a</a:t>
            </a:r>
            <a:r>
              <a:rPr sz="2800" spc="-5" dirty="0">
                <a:solidFill>
                  <a:srgbClr val="0070C0"/>
                </a:solidFill>
                <a:latin typeface="Calibri"/>
                <a:cs typeface="Calibri"/>
              </a:rPr>
              <a:t>ció</a:t>
            </a:r>
            <a:r>
              <a:rPr sz="2800" dirty="0">
                <a:solidFill>
                  <a:srgbClr val="0070C0"/>
                </a:solidFill>
                <a:latin typeface="Calibri"/>
                <a:cs typeface="Calibri"/>
              </a:rPr>
              <a:t>n</a:t>
            </a:r>
            <a:r>
              <a:rPr sz="2800" spc="-1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0070C0"/>
                </a:solidFill>
                <a:latin typeface="Calibri"/>
                <a:cs typeface="Calibri"/>
              </a:rPr>
              <a:t>d</a:t>
            </a:r>
            <a:r>
              <a:rPr sz="2800" dirty="0">
                <a:solidFill>
                  <a:srgbClr val="0070C0"/>
                </a:solidFill>
                <a:latin typeface="Calibri"/>
                <a:cs typeface="Calibri"/>
              </a:rPr>
              <a:t>e</a:t>
            </a:r>
            <a:r>
              <a:rPr sz="2800" spc="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0070C0"/>
                </a:solidFill>
                <a:latin typeface="Calibri"/>
                <a:cs typeface="Calibri"/>
              </a:rPr>
              <a:t>biodiesel</a:t>
            </a:r>
            <a:r>
              <a:rPr sz="2800" dirty="0">
                <a:solidFill>
                  <a:srgbClr val="0070C0"/>
                </a:solidFill>
                <a:latin typeface="Calibri"/>
                <a:cs typeface="Calibri"/>
              </a:rPr>
              <a:t>: </a:t>
            </a:r>
            <a:r>
              <a:rPr sz="2800" spc="-5" dirty="0">
                <a:solidFill>
                  <a:srgbClr val="0070C0"/>
                </a:solidFill>
                <a:latin typeface="Calibri"/>
                <a:cs typeface="Calibri"/>
              </a:rPr>
              <a:t>Magneso</a:t>
            </a:r>
            <a:r>
              <a:rPr sz="2800" dirty="0">
                <a:solidFill>
                  <a:srgbClr val="0070C0"/>
                </a:solidFill>
                <a:latin typeface="Calibri"/>
                <a:cs typeface="Calibri"/>
              </a:rPr>
              <a:t>l</a:t>
            </a:r>
            <a:r>
              <a:rPr sz="2800" spc="-1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0070C0"/>
                </a:solidFill>
                <a:latin typeface="Calibri"/>
                <a:cs typeface="Calibri"/>
              </a:rPr>
              <a:t>D</a:t>
            </a:r>
            <a:r>
              <a:rPr sz="2800" dirty="0">
                <a:solidFill>
                  <a:srgbClr val="0070C0"/>
                </a:solidFill>
                <a:latin typeface="Calibri"/>
                <a:cs typeface="Calibri"/>
              </a:rPr>
              <a:t>‐60</a:t>
            </a:r>
            <a:r>
              <a:rPr sz="2800" spc="2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70C0"/>
                </a:solidFill>
                <a:latin typeface="Calibri"/>
                <a:cs typeface="Calibri"/>
              </a:rPr>
              <a:t>(</a:t>
            </a:r>
            <a:r>
              <a:rPr sz="2800" spc="-130" dirty="0">
                <a:solidFill>
                  <a:srgbClr val="0070C0"/>
                </a:solidFill>
                <a:latin typeface="Calibri"/>
                <a:cs typeface="Calibri"/>
              </a:rPr>
              <a:t>“</a:t>
            </a:r>
            <a:r>
              <a:rPr sz="2800" dirty="0">
                <a:solidFill>
                  <a:srgbClr val="0070C0"/>
                </a:solidFill>
                <a:latin typeface="Calibri"/>
                <a:cs typeface="Calibri"/>
              </a:rPr>
              <a:t>dry </a:t>
            </a:r>
            <a:r>
              <a:rPr sz="2800" spc="-30" dirty="0">
                <a:solidFill>
                  <a:srgbClr val="0070C0"/>
                </a:solidFill>
                <a:latin typeface="Calibri"/>
                <a:cs typeface="Calibri"/>
              </a:rPr>
              <a:t>w</a:t>
            </a:r>
            <a:r>
              <a:rPr sz="2800" dirty="0">
                <a:solidFill>
                  <a:srgbClr val="0070C0"/>
                </a:solidFill>
                <a:latin typeface="Calibri"/>
                <a:cs typeface="Calibri"/>
              </a:rPr>
              <a:t>as</a:t>
            </a:r>
            <a:r>
              <a:rPr sz="2800" spc="-5" dirty="0">
                <a:solidFill>
                  <a:srgbClr val="0070C0"/>
                </a:solidFill>
                <a:latin typeface="Calibri"/>
                <a:cs typeface="Calibri"/>
              </a:rPr>
              <a:t>h”)</a:t>
            </a:r>
            <a:endParaRPr sz="2800">
              <a:latin typeface="Calibri"/>
              <a:cs typeface="Calibri"/>
            </a:endParaRPr>
          </a:p>
          <a:p>
            <a:pPr marL="353695" indent="-340995">
              <a:lnSpc>
                <a:spcPct val="100000"/>
              </a:lnSpc>
              <a:spcBef>
                <a:spcPts val="530"/>
              </a:spcBef>
              <a:buClr>
                <a:srgbClr val="0070C0"/>
              </a:buClr>
              <a:buFont typeface="Arial"/>
              <a:buChar char="•"/>
              <a:tabLst>
                <a:tab pos="354330" algn="l"/>
              </a:tabLst>
            </a:pPr>
            <a:r>
              <a:rPr sz="2000" spc="-10" dirty="0">
                <a:solidFill>
                  <a:srgbClr val="0070C0"/>
                </a:solidFill>
                <a:latin typeface="Calibri"/>
                <a:cs typeface="Calibri"/>
              </a:rPr>
              <a:t>Condiciones: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767952" y="2818622"/>
            <a:ext cx="1818005" cy="14116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6545" indent="-283845">
              <a:lnSpc>
                <a:spcPct val="100000"/>
              </a:lnSpc>
              <a:buClr>
                <a:srgbClr val="0070C0"/>
              </a:buClr>
              <a:buFont typeface="Arial"/>
              <a:buChar char="–"/>
              <a:tabLst>
                <a:tab pos="297180" algn="l"/>
              </a:tabLst>
            </a:pPr>
            <a:r>
              <a:rPr sz="1600" dirty="0">
                <a:solidFill>
                  <a:srgbClr val="0070C0"/>
                </a:solidFill>
                <a:latin typeface="Calibri"/>
                <a:cs typeface="Calibri"/>
              </a:rPr>
              <a:t>Agi</a:t>
            </a:r>
            <a:r>
              <a:rPr sz="1600" spc="-25" dirty="0">
                <a:solidFill>
                  <a:srgbClr val="0070C0"/>
                </a:solidFill>
                <a:latin typeface="Calibri"/>
                <a:cs typeface="Calibri"/>
              </a:rPr>
              <a:t>t</a:t>
            </a:r>
            <a:r>
              <a:rPr sz="1600" spc="-5" dirty="0">
                <a:solidFill>
                  <a:srgbClr val="0070C0"/>
                </a:solidFill>
                <a:latin typeface="Calibri"/>
                <a:cs typeface="Calibri"/>
              </a:rPr>
              <a:t>ació</a:t>
            </a:r>
            <a:r>
              <a:rPr sz="1600" dirty="0">
                <a:solidFill>
                  <a:srgbClr val="0070C0"/>
                </a:solidFill>
                <a:latin typeface="Calibri"/>
                <a:cs typeface="Calibri"/>
              </a:rPr>
              <a:t>n</a:t>
            </a:r>
            <a:r>
              <a:rPr sz="1600" spc="-2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0070C0"/>
                </a:solidFill>
                <a:latin typeface="Calibri"/>
                <a:cs typeface="Calibri"/>
              </a:rPr>
              <a:t>80</a:t>
            </a:r>
            <a:r>
              <a:rPr sz="1600" dirty="0">
                <a:solidFill>
                  <a:srgbClr val="0070C0"/>
                </a:solidFill>
                <a:latin typeface="Calibri"/>
                <a:cs typeface="Calibri"/>
              </a:rPr>
              <a:t>0 </a:t>
            </a:r>
            <a:r>
              <a:rPr sz="1600" spc="-5" dirty="0">
                <a:solidFill>
                  <a:srgbClr val="0070C0"/>
                </a:solidFill>
                <a:latin typeface="Calibri"/>
                <a:cs typeface="Calibri"/>
              </a:rPr>
              <a:t>rpm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80"/>
              </a:spcBef>
              <a:tabLst>
                <a:tab pos="296545" algn="l"/>
              </a:tabLst>
            </a:pPr>
            <a:r>
              <a:rPr sz="1600" dirty="0">
                <a:solidFill>
                  <a:srgbClr val="0070C0"/>
                </a:solidFill>
                <a:latin typeface="Arial"/>
                <a:cs typeface="Arial"/>
              </a:rPr>
              <a:t>–	</a:t>
            </a:r>
            <a:r>
              <a:rPr sz="1600" spc="-5" dirty="0">
                <a:solidFill>
                  <a:srgbClr val="0070C0"/>
                </a:solidFill>
                <a:latin typeface="Calibri"/>
                <a:cs typeface="Calibri"/>
              </a:rPr>
              <a:t>7</a:t>
            </a:r>
            <a:r>
              <a:rPr sz="1600" dirty="0">
                <a:solidFill>
                  <a:srgbClr val="0070C0"/>
                </a:solidFill>
                <a:latin typeface="Calibri"/>
                <a:cs typeface="Calibri"/>
              </a:rPr>
              <a:t>7</a:t>
            </a:r>
            <a:r>
              <a:rPr sz="1600" spc="-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70C0"/>
                </a:solidFill>
                <a:latin typeface="Calibri"/>
                <a:cs typeface="Calibri"/>
              </a:rPr>
              <a:t>ºC</a:t>
            </a:r>
            <a:endParaRPr sz="1600">
              <a:latin typeface="Calibri"/>
              <a:cs typeface="Calibri"/>
            </a:endParaRPr>
          </a:p>
          <a:p>
            <a:pPr marL="296545" indent="-283845">
              <a:lnSpc>
                <a:spcPct val="100000"/>
              </a:lnSpc>
              <a:spcBef>
                <a:spcPts val="380"/>
              </a:spcBef>
              <a:buClr>
                <a:srgbClr val="0070C0"/>
              </a:buClr>
              <a:buFont typeface="Arial"/>
              <a:buChar char="–"/>
              <a:tabLst>
                <a:tab pos="297180" algn="l"/>
              </a:tabLst>
            </a:pPr>
            <a:r>
              <a:rPr sz="1600" spc="-5" dirty="0">
                <a:solidFill>
                  <a:srgbClr val="0070C0"/>
                </a:solidFill>
                <a:latin typeface="Calibri"/>
                <a:cs typeface="Calibri"/>
              </a:rPr>
              <a:t>3</a:t>
            </a:r>
            <a:r>
              <a:rPr sz="1600" dirty="0">
                <a:solidFill>
                  <a:srgbClr val="0070C0"/>
                </a:solidFill>
                <a:latin typeface="Calibri"/>
                <a:cs typeface="Calibri"/>
              </a:rPr>
              <a:t>0</a:t>
            </a:r>
            <a:r>
              <a:rPr sz="1600" spc="-5" dirty="0">
                <a:solidFill>
                  <a:srgbClr val="0070C0"/>
                </a:solidFill>
                <a:latin typeface="Calibri"/>
                <a:cs typeface="Calibri"/>
              </a:rPr>
              <a:t> minu</a:t>
            </a:r>
            <a:r>
              <a:rPr sz="1600" spc="-25" dirty="0">
                <a:solidFill>
                  <a:srgbClr val="0070C0"/>
                </a:solidFill>
                <a:latin typeface="Calibri"/>
                <a:cs typeface="Calibri"/>
              </a:rPr>
              <a:t>t</a:t>
            </a:r>
            <a:r>
              <a:rPr sz="1600" spc="-5" dirty="0">
                <a:solidFill>
                  <a:srgbClr val="0070C0"/>
                </a:solidFill>
                <a:latin typeface="Calibri"/>
                <a:cs typeface="Calibri"/>
              </a:rPr>
              <a:t>os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84"/>
              </a:spcBef>
              <a:tabLst>
                <a:tab pos="296545" algn="l"/>
              </a:tabLst>
            </a:pPr>
            <a:r>
              <a:rPr sz="1600" dirty="0">
                <a:solidFill>
                  <a:srgbClr val="0070C0"/>
                </a:solidFill>
                <a:latin typeface="Arial"/>
                <a:cs typeface="Arial"/>
              </a:rPr>
              <a:t>–	</a:t>
            </a:r>
            <a:r>
              <a:rPr sz="1600" dirty="0">
                <a:solidFill>
                  <a:srgbClr val="0070C0"/>
                </a:solidFill>
                <a:latin typeface="Calibri"/>
                <a:cs typeface="Calibri"/>
              </a:rPr>
              <a:t>2</a:t>
            </a:r>
            <a:r>
              <a:rPr sz="1600" spc="-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70C0"/>
                </a:solidFill>
                <a:latin typeface="Calibri"/>
                <a:cs typeface="Calibri"/>
              </a:rPr>
              <a:t>‐4</a:t>
            </a:r>
            <a:r>
              <a:rPr sz="1600" spc="-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70C0"/>
                </a:solidFill>
                <a:latin typeface="Calibri"/>
                <a:cs typeface="Calibri"/>
              </a:rPr>
              <a:t>%</a:t>
            </a:r>
            <a:r>
              <a:rPr sz="1600" spc="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0070C0"/>
                </a:solidFill>
                <a:latin typeface="Calibri"/>
                <a:cs typeface="Calibri"/>
              </a:rPr>
              <a:t>m/m</a:t>
            </a:r>
            <a:endParaRPr sz="1600">
              <a:latin typeface="Calibri"/>
              <a:cs typeface="Calibri"/>
            </a:endParaRPr>
          </a:p>
          <a:p>
            <a:pPr marL="296545" indent="-283845">
              <a:lnSpc>
                <a:spcPct val="100000"/>
              </a:lnSpc>
              <a:spcBef>
                <a:spcPts val="384"/>
              </a:spcBef>
              <a:buClr>
                <a:srgbClr val="0070C0"/>
              </a:buClr>
              <a:buFont typeface="Arial"/>
              <a:buChar char="–"/>
              <a:tabLst>
                <a:tab pos="297180" algn="l"/>
              </a:tabLst>
            </a:pPr>
            <a:r>
              <a:rPr sz="1600" spc="-5" dirty="0">
                <a:solidFill>
                  <a:srgbClr val="0070C0"/>
                </a:solidFill>
                <a:latin typeface="Calibri"/>
                <a:cs typeface="Calibri"/>
              </a:rPr>
              <a:t>Filt</a:t>
            </a:r>
            <a:r>
              <a:rPr sz="1600" spc="-25" dirty="0">
                <a:solidFill>
                  <a:srgbClr val="0070C0"/>
                </a:solidFill>
                <a:latin typeface="Calibri"/>
                <a:cs typeface="Calibri"/>
              </a:rPr>
              <a:t>r</a:t>
            </a:r>
            <a:r>
              <a:rPr sz="1600" dirty="0">
                <a:solidFill>
                  <a:srgbClr val="0070C0"/>
                </a:solidFill>
                <a:latin typeface="Calibri"/>
                <a:cs typeface="Calibri"/>
              </a:rPr>
              <a:t>o</a:t>
            </a:r>
            <a:r>
              <a:rPr sz="1600" spc="-5" dirty="0">
                <a:solidFill>
                  <a:srgbClr val="0070C0"/>
                </a:solidFill>
                <a:latin typeface="Calibri"/>
                <a:cs typeface="Calibri"/>
              </a:rPr>
              <a:t>: 4</a:t>
            </a:r>
            <a:r>
              <a:rPr sz="1600" dirty="0">
                <a:solidFill>
                  <a:srgbClr val="0070C0"/>
                </a:solidFill>
                <a:latin typeface="Calibri"/>
                <a:cs typeface="Calibri"/>
              </a:rPr>
              <a:t>5 µm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918089" y="2135123"/>
            <a:ext cx="5001761" cy="407212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9202045" y="6811771"/>
            <a:ext cx="17970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15" dirty="0">
                <a:solidFill>
                  <a:srgbClr val="888888"/>
                </a:solidFill>
                <a:latin typeface="Calibri"/>
                <a:cs typeface="Calibri"/>
              </a:rPr>
              <a:t>40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45313" y="606044"/>
            <a:ext cx="4001770" cy="482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spc="-5" dirty="0">
                <a:latin typeface="Calibri"/>
                <a:cs typeface="Calibri"/>
              </a:rPr>
              <a:t>Biodiesel:purifi</a:t>
            </a:r>
            <a:r>
              <a:rPr sz="3600" spc="-45" dirty="0">
                <a:latin typeface="Calibri"/>
                <a:cs typeface="Calibri"/>
              </a:rPr>
              <a:t>c</a:t>
            </a:r>
            <a:r>
              <a:rPr sz="3600" spc="-5" dirty="0">
                <a:latin typeface="Calibri"/>
                <a:cs typeface="Calibri"/>
              </a:rPr>
              <a:t>ación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346339" y="634745"/>
            <a:ext cx="701034" cy="7498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704967" y="563879"/>
            <a:ext cx="719488" cy="78562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310773" y="1569656"/>
            <a:ext cx="8118475" cy="4032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3695" indent="-340995">
              <a:lnSpc>
                <a:spcPct val="100000"/>
              </a:lnSpc>
              <a:buClr>
                <a:srgbClr val="0070C0"/>
              </a:buClr>
              <a:buFont typeface="Arial"/>
              <a:buChar char="•"/>
              <a:tabLst>
                <a:tab pos="354330" algn="l"/>
              </a:tabLst>
            </a:pPr>
            <a:r>
              <a:rPr sz="2800" dirty="0">
                <a:solidFill>
                  <a:srgbClr val="0070C0"/>
                </a:solidFill>
                <a:latin typeface="Calibri"/>
                <a:cs typeface="Calibri"/>
              </a:rPr>
              <a:t>Purifi</a:t>
            </a:r>
            <a:r>
              <a:rPr sz="2800" spc="-35" dirty="0">
                <a:solidFill>
                  <a:srgbClr val="0070C0"/>
                </a:solidFill>
                <a:latin typeface="Calibri"/>
                <a:cs typeface="Calibri"/>
              </a:rPr>
              <a:t>c</a:t>
            </a:r>
            <a:r>
              <a:rPr sz="2800" dirty="0">
                <a:solidFill>
                  <a:srgbClr val="0070C0"/>
                </a:solidFill>
                <a:latin typeface="Calibri"/>
                <a:cs typeface="Calibri"/>
              </a:rPr>
              <a:t>a</a:t>
            </a:r>
            <a:r>
              <a:rPr sz="2800" spc="-5" dirty="0">
                <a:solidFill>
                  <a:srgbClr val="0070C0"/>
                </a:solidFill>
                <a:latin typeface="Calibri"/>
                <a:cs typeface="Calibri"/>
              </a:rPr>
              <a:t>ció</a:t>
            </a:r>
            <a:r>
              <a:rPr sz="2800" dirty="0">
                <a:solidFill>
                  <a:srgbClr val="0070C0"/>
                </a:solidFill>
                <a:latin typeface="Calibri"/>
                <a:cs typeface="Calibri"/>
              </a:rPr>
              <a:t>n</a:t>
            </a:r>
            <a:r>
              <a:rPr sz="2800" spc="-1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0070C0"/>
                </a:solidFill>
                <a:latin typeface="Calibri"/>
                <a:cs typeface="Calibri"/>
              </a:rPr>
              <a:t>d</a:t>
            </a:r>
            <a:r>
              <a:rPr sz="2800" dirty="0">
                <a:solidFill>
                  <a:srgbClr val="0070C0"/>
                </a:solidFill>
                <a:latin typeface="Calibri"/>
                <a:cs typeface="Calibri"/>
              </a:rPr>
              <a:t>e</a:t>
            </a:r>
            <a:r>
              <a:rPr sz="2800" spc="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0070C0"/>
                </a:solidFill>
                <a:latin typeface="Calibri"/>
                <a:cs typeface="Calibri"/>
              </a:rPr>
              <a:t>biodiesel</a:t>
            </a:r>
            <a:r>
              <a:rPr sz="2800" dirty="0">
                <a:solidFill>
                  <a:srgbClr val="0070C0"/>
                </a:solidFill>
                <a:latin typeface="Calibri"/>
                <a:cs typeface="Calibri"/>
              </a:rPr>
              <a:t>: </a:t>
            </a:r>
            <a:r>
              <a:rPr sz="2800" spc="-5" dirty="0">
                <a:solidFill>
                  <a:srgbClr val="0070C0"/>
                </a:solidFill>
                <a:latin typeface="Calibri"/>
                <a:cs typeface="Calibri"/>
              </a:rPr>
              <a:t>Magneso</a:t>
            </a:r>
            <a:r>
              <a:rPr sz="2800" dirty="0">
                <a:solidFill>
                  <a:srgbClr val="0070C0"/>
                </a:solidFill>
                <a:latin typeface="Calibri"/>
                <a:cs typeface="Calibri"/>
              </a:rPr>
              <a:t>l</a:t>
            </a:r>
            <a:r>
              <a:rPr sz="2800" spc="-1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0070C0"/>
                </a:solidFill>
                <a:latin typeface="Calibri"/>
                <a:cs typeface="Calibri"/>
              </a:rPr>
              <a:t>D</a:t>
            </a:r>
            <a:r>
              <a:rPr sz="2800" dirty="0">
                <a:solidFill>
                  <a:srgbClr val="0070C0"/>
                </a:solidFill>
                <a:latin typeface="Calibri"/>
                <a:cs typeface="Calibri"/>
              </a:rPr>
              <a:t>‐60</a:t>
            </a:r>
            <a:r>
              <a:rPr sz="2800" spc="2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70C0"/>
                </a:solidFill>
                <a:latin typeface="Calibri"/>
                <a:cs typeface="Calibri"/>
              </a:rPr>
              <a:t>(</a:t>
            </a:r>
            <a:r>
              <a:rPr sz="2800" spc="-130" dirty="0">
                <a:solidFill>
                  <a:srgbClr val="0070C0"/>
                </a:solidFill>
                <a:latin typeface="Calibri"/>
                <a:cs typeface="Calibri"/>
              </a:rPr>
              <a:t>“</a:t>
            </a:r>
            <a:r>
              <a:rPr sz="2800" dirty="0">
                <a:solidFill>
                  <a:srgbClr val="0070C0"/>
                </a:solidFill>
                <a:latin typeface="Calibri"/>
                <a:cs typeface="Calibri"/>
              </a:rPr>
              <a:t>dry</a:t>
            </a:r>
            <a:r>
              <a:rPr sz="2800" spc="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800" spc="-30" dirty="0">
                <a:solidFill>
                  <a:srgbClr val="0070C0"/>
                </a:solidFill>
                <a:latin typeface="Calibri"/>
                <a:cs typeface="Calibri"/>
              </a:rPr>
              <a:t>w</a:t>
            </a:r>
            <a:r>
              <a:rPr sz="2800" spc="-5" dirty="0">
                <a:solidFill>
                  <a:srgbClr val="0070C0"/>
                </a:solidFill>
                <a:latin typeface="Calibri"/>
                <a:cs typeface="Calibri"/>
              </a:rPr>
              <a:t>ash”)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098689" y="2770631"/>
            <a:ext cx="8533631" cy="3429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10" dirty="0"/>
              <a:t>35</a:t>
            </a:fld>
            <a:endParaRPr spc="-1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94715">
              <a:lnSpc>
                <a:spcPct val="100000"/>
              </a:lnSpc>
            </a:pPr>
            <a:r>
              <a:rPr dirty="0"/>
              <a:t>Biodiesel:</a:t>
            </a:r>
            <a:r>
              <a:rPr spc="-25" dirty="0"/>
              <a:t> </a:t>
            </a:r>
            <a:r>
              <a:rPr spc="-5" dirty="0"/>
              <a:t>p</a:t>
            </a:r>
            <a:r>
              <a:rPr spc="-65" dirty="0"/>
              <a:t>r</a:t>
            </a:r>
            <a:r>
              <a:rPr spc="-5" dirty="0"/>
              <a:t>ocesos</a:t>
            </a:r>
          </a:p>
        </p:txBody>
      </p:sp>
      <p:sp>
        <p:nvSpPr>
          <p:cNvPr id="3" name="object 3"/>
          <p:cNvSpPr/>
          <p:nvPr/>
        </p:nvSpPr>
        <p:spPr>
          <a:xfrm>
            <a:off x="1346339" y="634745"/>
            <a:ext cx="701034" cy="7498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704967" y="563879"/>
            <a:ext cx="719488" cy="78562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989461" y="1244346"/>
            <a:ext cx="6954773" cy="524865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10" dirty="0"/>
              <a:t>36</a:t>
            </a:fld>
            <a:endParaRPr spc="-10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2230">
              <a:lnSpc>
                <a:spcPct val="100000"/>
              </a:lnSpc>
            </a:pPr>
            <a:r>
              <a:rPr dirty="0"/>
              <a:t>Biodiesel:</a:t>
            </a:r>
            <a:r>
              <a:rPr spc="-25" dirty="0"/>
              <a:t> </a:t>
            </a:r>
            <a:r>
              <a:rPr spc="-5" dirty="0"/>
              <a:t>p</a:t>
            </a:r>
            <a:r>
              <a:rPr spc="-60" dirty="0"/>
              <a:t>r</a:t>
            </a:r>
            <a:r>
              <a:rPr spc="-5" dirty="0"/>
              <a:t>oces</a:t>
            </a:r>
            <a:r>
              <a:rPr dirty="0"/>
              <a:t>o</a:t>
            </a:r>
            <a:r>
              <a:rPr spc="-5" dirty="0"/>
              <a:t> indu</a:t>
            </a:r>
            <a:r>
              <a:rPr spc="-40" dirty="0"/>
              <a:t>s</a:t>
            </a:r>
            <a:r>
              <a:rPr spc="-5" dirty="0"/>
              <a:t>trial</a:t>
            </a:r>
          </a:p>
        </p:txBody>
      </p:sp>
      <p:sp>
        <p:nvSpPr>
          <p:cNvPr id="3" name="object 3"/>
          <p:cNvSpPr/>
          <p:nvPr/>
        </p:nvSpPr>
        <p:spPr>
          <a:xfrm>
            <a:off x="1346339" y="634745"/>
            <a:ext cx="701034" cy="7498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704967" y="563879"/>
            <a:ext cx="719488" cy="78562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846711" y="1135380"/>
            <a:ext cx="4643627" cy="291922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561467" y="4063745"/>
            <a:ext cx="3357372" cy="281787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10" dirty="0"/>
              <a:t>37</a:t>
            </a:fld>
            <a:endParaRPr spc="-10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4025">
              <a:lnSpc>
                <a:spcPct val="100000"/>
              </a:lnSpc>
            </a:pPr>
            <a:r>
              <a:rPr dirty="0"/>
              <a:t>Biodiesel:</a:t>
            </a:r>
            <a:r>
              <a:rPr spc="-25" dirty="0"/>
              <a:t> </a:t>
            </a:r>
            <a:r>
              <a:rPr spc="-5" dirty="0"/>
              <a:t>subp</a:t>
            </a:r>
            <a:r>
              <a:rPr spc="-65" dirty="0"/>
              <a:t>r</a:t>
            </a:r>
            <a:r>
              <a:rPr spc="-5" dirty="0"/>
              <a:t>oduc</a:t>
            </a:r>
            <a:r>
              <a:rPr spc="-40" dirty="0"/>
              <a:t>t</a:t>
            </a:r>
            <a:r>
              <a:rPr spc="-10" dirty="0"/>
              <a:t>o</a:t>
            </a:r>
            <a:r>
              <a:rPr dirty="0"/>
              <a:t>s</a:t>
            </a:r>
          </a:p>
        </p:txBody>
      </p:sp>
      <p:sp>
        <p:nvSpPr>
          <p:cNvPr id="3" name="object 3"/>
          <p:cNvSpPr/>
          <p:nvPr/>
        </p:nvSpPr>
        <p:spPr>
          <a:xfrm>
            <a:off x="1346339" y="634745"/>
            <a:ext cx="701034" cy="7498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704967" y="563879"/>
            <a:ext cx="719488" cy="78562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028323" y="1520189"/>
            <a:ext cx="6370319" cy="54330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013845" y="2063495"/>
            <a:ext cx="6378001" cy="85725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999367" y="2920745"/>
            <a:ext cx="6377213" cy="85725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984889" y="3777995"/>
            <a:ext cx="6376494" cy="85725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970411" y="4635245"/>
            <a:ext cx="6376464" cy="85725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955933" y="5492495"/>
            <a:ext cx="6375693" cy="48463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10" dirty="0"/>
              <a:t>38</a:t>
            </a:fld>
            <a:endParaRPr spc="-10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98500">
              <a:lnSpc>
                <a:spcPct val="100000"/>
              </a:lnSpc>
            </a:pPr>
            <a:r>
              <a:rPr sz="3200" spc="-20" dirty="0"/>
              <a:t>Biodiesel</a:t>
            </a:r>
            <a:r>
              <a:rPr sz="3200" spc="-10" dirty="0"/>
              <a:t>:</a:t>
            </a:r>
            <a:r>
              <a:rPr sz="3200" spc="20" dirty="0"/>
              <a:t> </a:t>
            </a:r>
            <a:r>
              <a:rPr sz="3200" spc="-20" dirty="0"/>
              <a:t>subp</a:t>
            </a:r>
            <a:r>
              <a:rPr sz="3200" spc="-70" dirty="0"/>
              <a:t>r</a:t>
            </a:r>
            <a:r>
              <a:rPr sz="3200" spc="-20" dirty="0"/>
              <a:t>oduc</a:t>
            </a:r>
            <a:r>
              <a:rPr sz="3200" spc="-45" dirty="0"/>
              <a:t>t</a:t>
            </a:r>
            <a:r>
              <a:rPr sz="3200" spc="-5" dirty="0"/>
              <a:t>o</a:t>
            </a:r>
            <a:r>
              <a:rPr sz="3200" spc="-15" dirty="0"/>
              <a:t>s</a:t>
            </a:r>
            <a:endParaRPr sz="3200"/>
          </a:p>
        </p:txBody>
      </p:sp>
      <p:sp>
        <p:nvSpPr>
          <p:cNvPr id="3" name="object 3"/>
          <p:cNvSpPr/>
          <p:nvPr/>
        </p:nvSpPr>
        <p:spPr>
          <a:xfrm>
            <a:off x="1346339" y="634745"/>
            <a:ext cx="701034" cy="7498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704967" y="563879"/>
            <a:ext cx="719488" cy="78562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061089" y="1921001"/>
            <a:ext cx="6515099" cy="492404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10" dirty="0"/>
              <a:t>39</a:t>
            </a:fld>
            <a:endParaRPr spc="-1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12725" y="1005840"/>
            <a:ext cx="4266565" cy="457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dirty="0">
                <a:latin typeface="Calibri"/>
                <a:cs typeface="Calibri"/>
              </a:rPr>
              <a:t>Biodiesel:</a:t>
            </a:r>
            <a:r>
              <a:rPr sz="3600" spc="-25" dirty="0">
                <a:latin typeface="Calibri"/>
                <a:cs typeface="Calibri"/>
              </a:rPr>
              <a:t> </a:t>
            </a:r>
            <a:r>
              <a:rPr sz="3600" spc="-5" dirty="0">
                <a:latin typeface="Calibri"/>
                <a:cs typeface="Calibri"/>
              </a:rPr>
              <a:t>i</a:t>
            </a:r>
            <a:r>
              <a:rPr sz="3600" spc="-40" dirty="0">
                <a:latin typeface="Calibri"/>
                <a:cs typeface="Calibri"/>
              </a:rPr>
              <a:t>n</a:t>
            </a:r>
            <a:r>
              <a:rPr sz="3600" spc="-15" dirty="0">
                <a:latin typeface="Calibri"/>
                <a:cs typeface="Calibri"/>
              </a:rPr>
              <a:t>t</a:t>
            </a:r>
            <a:r>
              <a:rPr sz="3600" spc="-75" dirty="0">
                <a:latin typeface="Calibri"/>
                <a:cs typeface="Calibri"/>
              </a:rPr>
              <a:t>r</a:t>
            </a:r>
            <a:r>
              <a:rPr sz="3600" spc="-5" dirty="0">
                <a:latin typeface="Calibri"/>
                <a:cs typeface="Calibri"/>
              </a:rPr>
              <a:t>oducción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74839" y="1961578"/>
            <a:ext cx="9144000" cy="959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42925" algn="r">
              <a:lnSpc>
                <a:spcPct val="100000"/>
              </a:lnSpc>
            </a:pPr>
            <a:r>
              <a:rPr sz="2000" dirty="0">
                <a:solidFill>
                  <a:srgbClr val="0070C0"/>
                </a:solidFill>
                <a:latin typeface="Calibri"/>
                <a:cs typeface="Calibri"/>
              </a:rPr>
              <a:t>”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346339" y="634745"/>
            <a:ext cx="701034" cy="7498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704967" y="563879"/>
            <a:ext cx="719488" cy="78562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74839" y="2063495"/>
            <a:ext cx="9144000" cy="857250"/>
          </a:xfrm>
          <a:custGeom>
            <a:avLst/>
            <a:gdLst/>
            <a:ahLst/>
            <a:cxnLst/>
            <a:rect l="l" t="t" r="r" b="b"/>
            <a:pathLst>
              <a:path w="9144000" h="857250">
                <a:moveTo>
                  <a:pt x="0" y="0"/>
                </a:moveTo>
                <a:lnTo>
                  <a:pt x="0" y="857250"/>
                </a:lnTo>
                <a:lnTo>
                  <a:pt x="9144000" y="857250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310773" y="1641473"/>
            <a:ext cx="8070215" cy="13195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3695" marR="5080" indent="-340995">
              <a:lnSpc>
                <a:spcPct val="100299"/>
              </a:lnSpc>
              <a:buClr>
                <a:srgbClr val="0070C0"/>
              </a:buClr>
              <a:buFont typeface="Arial"/>
              <a:buChar char="•"/>
              <a:tabLst>
                <a:tab pos="354330" algn="l"/>
                <a:tab pos="6106795" algn="l"/>
              </a:tabLst>
            </a:pPr>
            <a:r>
              <a:rPr sz="2000" spc="-10" dirty="0">
                <a:solidFill>
                  <a:srgbClr val="0070C0"/>
                </a:solidFill>
                <a:latin typeface="Calibri"/>
                <a:cs typeface="Calibri"/>
              </a:rPr>
              <a:t>Biodiesel</a:t>
            </a:r>
            <a:r>
              <a:rPr sz="2000" spc="8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70C0"/>
                </a:solidFill>
                <a:latin typeface="Calibri"/>
                <a:cs typeface="Calibri"/>
              </a:rPr>
              <a:t>e</a:t>
            </a:r>
            <a:r>
              <a:rPr sz="2000" spc="-10" dirty="0">
                <a:solidFill>
                  <a:srgbClr val="0070C0"/>
                </a:solidFill>
                <a:latin typeface="Calibri"/>
                <a:cs typeface="Calibri"/>
              </a:rPr>
              <a:t>s</a:t>
            </a:r>
            <a:r>
              <a:rPr sz="2000" spc="9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70C0"/>
                </a:solidFill>
                <a:latin typeface="Calibri"/>
                <a:cs typeface="Calibri"/>
              </a:rPr>
              <a:t>“</a:t>
            </a:r>
            <a:r>
              <a:rPr sz="2000" spc="-15" dirty="0">
                <a:solidFill>
                  <a:srgbClr val="0070C0"/>
                </a:solidFill>
                <a:latin typeface="Calibri"/>
                <a:cs typeface="Calibri"/>
              </a:rPr>
              <a:t>un</a:t>
            </a:r>
            <a:r>
              <a:rPr sz="2000" spc="9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spc="-30" dirty="0">
                <a:solidFill>
                  <a:srgbClr val="0070C0"/>
                </a:solidFill>
                <a:latin typeface="Calibri"/>
                <a:cs typeface="Calibri"/>
              </a:rPr>
              <a:t>c</a:t>
            </a:r>
            <a:r>
              <a:rPr sz="2000" spc="-15" dirty="0">
                <a:solidFill>
                  <a:srgbClr val="0070C0"/>
                </a:solidFill>
                <a:latin typeface="Calibri"/>
                <a:cs typeface="Calibri"/>
              </a:rPr>
              <a:t>ombu</a:t>
            </a:r>
            <a:r>
              <a:rPr sz="2000" spc="-35" dirty="0">
                <a:solidFill>
                  <a:srgbClr val="0070C0"/>
                </a:solidFill>
                <a:latin typeface="Calibri"/>
                <a:cs typeface="Calibri"/>
              </a:rPr>
              <a:t>s</a:t>
            </a:r>
            <a:r>
              <a:rPr sz="2000" spc="-10" dirty="0">
                <a:solidFill>
                  <a:srgbClr val="0070C0"/>
                </a:solidFill>
                <a:latin typeface="Calibri"/>
                <a:cs typeface="Calibri"/>
              </a:rPr>
              <a:t>tible</a:t>
            </a:r>
            <a:r>
              <a:rPr sz="2000" spc="9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spc="-30" dirty="0">
                <a:solidFill>
                  <a:srgbClr val="0070C0"/>
                </a:solidFill>
                <a:latin typeface="Calibri"/>
                <a:cs typeface="Calibri"/>
              </a:rPr>
              <a:t>c</a:t>
            </a:r>
            <a:r>
              <a:rPr sz="2000" spc="-15" dirty="0">
                <a:solidFill>
                  <a:srgbClr val="0070C0"/>
                </a:solidFill>
                <a:latin typeface="Calibri"/>
                <a:cs typeface="Calibri"/>
              </a:rPr>
              <a:t>on</a:t>
            </a:r>
            <a:r>
              <a:rPr sz="2000" spc="-40" dirty="0">
                <a:solidFill>
                  <a:srgbClr val="0070C0"/>
                </a:solidFill>
                <a:latin typeface="Calibri"/>
                <a:cs typeface="Calibri"/>
              </a:rPr>
              <a:t>s</a:t>
            </a:r>
            <a:r>
              <a:rPr sz="2000" spc="-5" dirty="0">
                <a:solidFill>
                  <a:srgbClr val="0070C0"/>
                </a:solidFill>
                <a:latin typeface="Calibri"/>
                <a:cs typeface="Calibri"/>
              </a:rPr>
              <a:t>t</a:t>
            </a:r>
            <a:r>
              <a:rPr sz="2000" spc="-10" dirty="0">
                <a:solidFill>
                  <a:srgbClr val="0070C0"/>
                </a:solidFill>
                <a:latin typeface="Calibri"/>
                <a:cs typeface="Calibri"/>
              </a:rPr>
              <a:t>ituido</a:t>
            </a:r>
            <a:r>
              <a:rPr sz="2000" spc="9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70C0"/>
                </a:solidFill>
                <a:latin typeface="Calibri"/>
                <a:cs typeface="Calibri"/>
              </a:rPr>
              <a:t>por</a:t>
            </a:r>
            <a:r>
              <a:rPr sz="2000" spc="9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70C0"/>
                </a:solidFill>
                <a:latin typeface="Calibri"/>
                <a:cs typeface="Calibri"/>
              </a:rPr>
              <a:t>monoalquilé</a:t>
            </a:r>
            <a:r>
              <a:rPr sz="2000" spc="-30" dirty="0">
                <a:solidFill>
                  <a:srgbClr val="0070C0"/>
                </a:solidFill>
                <a:latin typeface="Calibri"/>
                <a:cs typeface="Calibri"/>
              </a:rPr>
              <a:t>st</a:t>
            </a:r>
            <a:r>
              <a:rPr sz="2000" spc="-10" dirty="0">
                <a:solidFill>
                  <a:srgbClr val="0070C0"/>
                </a:solidFill>
                <a:latin typeface="Calibri"/>
                <a:cs typeface="Calibri"/>
              </a:rPr>
              <a:t>e</a:t>
            </a:r>
            <a:r>
              <a:rPr sz="2000" spc="-30" dirty="0">
                <a:solidFill>
                  <a:srgbClr val="0070C0"/>
                </a:solidFill>
                <a:latin typeface="Calibri"/>
                <a:cs typeface="Calibri"/>
              </a:rPr>
              <a:t>r</a:t>
            </a:r>
            <a:r>
              <a:rPr sz="2000" spc="-10" dirty="0">
                <a:solidFill>
                  <a:srgbClr val="0070C0"/>
                </a:solidFill>
                <a:latin typeface="Calibri"/>
                <a:cs typeface="Calibri"/>
              </a:rPr>
              <a:t>es</a:t>
            </a:r>
            <a:r>
              <a:rPr sz="2000" spc="9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0070C0"/>
                </a:solidFill>
                <a:latin typeface="Calibri"/>
                <a:cs typeface="Calibri"/>
              </a:rPr>
              <a:t>de</a:t>
            </a:r>
            <a:r>
              <a:rPr sz="2000" spc="9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70C0"/>
                </a:solidFill>
                <a:latin typeface="Calibri"/>
                <a:cs typeface="Calibri"/>
              </a:rPr>
              <a:t>ácidos g</a:t>
            </a:r>
            <a:r>
              <a:rPr sz="2000" spc="-55" dirty="0">
                <a:solidFill>
                  <a:srgbClr val="0070C0"/>
                </a:solidFill>
                <a:latin typeface="Calibri"/>
                <a:cs typeface="Calibri"/>
              </a:rPr>
              <a:t>r</a:t>
            </a:r>
            <a:r>
              <a:rPr sz="2000" spc="-10" dirty="0">
                <a:solidFill>
                  <a:srgbClr val="0070C0"/>
                </a:solidFill>
                <a:latin typeface="Calibri"/>
                <a:cs typeface="Calibri"/>
              </a:rPr>
              <a:t>asos</a:t>
            </a:r>
            <a:r>
              <a:rPr sz="2000" spc="9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0070C0"/>
                </a:solidFill>
                <a:latin typeface="Calibri"/>
                <a:cs typeface="Calibri"/>
              </a:rPr>
              <a:t>d</a:t>
            </a:r>
            <a:r>
              <a:rPr sz="2000" spc="-10" dirty="0">
                <a:solidFill>
                  <a:srgbClr val="0070C0"/>
                </a:solidFill>
                <a:latin typeface="Calibri"/>
                <a:cs typeface="Calibri"/>
              </a:rPr>
              <a:t>e</a:t>
            </a:r>
            <a:r>
              <a:rPr sz="2000" spc="9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rgbClr val="0070C0"/>
                </a:solidFill>
                <a:latin typeface="Calibri"/>
                <a:cs typeface="Calibri"/>
              </a:rPr>
              <a:t>c</a:t>
            </a:r>
            <a:r>
              <a:rPr sz="2000" spc="-10" dirty="0">
                <a:solidFill>
                  <a:srgbClr val="0070C0"/>
                </a:solidFill>
                <a:latin typeface="Calibri"/>
                <a:cs typeface="Calibri"/>
              </a:rPr>
              <a:t>ade</a:t>
            </a:r>
            <a:r>
              <a:rPr sz="2000" spc="-20" dirty="0">
                <a:solidFill>
                  <a:srgbClr val="0070C0"/>
                </a:solidFill>
                <a:latin typeface="Calibri"/>
                <a:cs typeface="Calibri"/>
              </a:rPr>
              <a:t>n</a:t>
            </a:r>
            <a:r>
              <a:rPr sz="2000" spc="-10" dirty="0">
                <a:solidFill>
                  <a:srgbClr val="0070C0"/>
                </a:solidFill>
                <a:latin typeface="Calibri"/>
                <a:cs typeface="Calibri"/>
              </a:rPr>
              <a:t>a</a:t>
            </a:r>
            <a:r>
              <a:rPr sz="2000" spc="10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70C0"/>
                </a:solidFill>
                <a:latin typeface="Calibri"/>
                <a:cs typeface="Calibri"/>
              </a:rPr>
              <a:t>l</a:t>
            </a:r>
            <a:r>
              <a:rPr sz="2000" spc="-5" dirty="0">
                <a:solidFill>
                  <a:srgbClr val="0070C0"/>
                </a:solidFill>
                <a:latin typeface="Calibri"/>
                <a:cs typeface="Calibri"/>
              </a:rPr>
              <a:t>a</a:t>
            </a:r>
            <a:r>
              <a:rPr sz="2000" spc="-35" dirty="0">
                <a:solidFill>
                  <a:srgbClr val="0070C0"/>
                </a:solidFill>
                <a:latin typeface="Calibri"/>
                <a:cs typeface="Calibri"/>
              </a:rPr>
              <a:t>r</a:t>
            </a:r>
            <a:r>
              <a:rPr sz="2000" spc="-45" dirty="0">
                <a:solidFill>
                  <a:srgbClr val="0070C0"/>
                </a:solidFill>
                <a:latin typeface="Calibri"/>
                <a:cs typeface="Calibri"/>
              </a:rPr>
              <a:t>g</a:t>
            </a:r>
            <a:r>
              <a:rPr sz="2000" spc="-10" dirty="0">
                <a:solidFill>
                  <a:srgbClr val="0070C0"/>
                </a:solidFill>
                <a:latin typeface="Calibri"/>
                <a:cs typeface="Calibri"/>
              </a:rPr>
              <a:t>a</a:t>
            </a:r>
            <a:r>
              <a:rPr sz="2000" spc="9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70C0"/>
                </a:solidFill>
                <a:latin typeface="Calibri"/>
                <a:cs typeface="Calibri"/>
              </a:rPr>
              <a:t>deri</a:t>
            </a:r>
            <a:r>
              <a:rPr sz="2000" spc="-40" dirty="0">
                <a:solidFill>
                  <a:srgbClr val="0070C0"/>
                </a:solidFill>
                <a:latin typeface="Calibri"/>
                <a:cs typeface="Calibri"/>
              </a:rPr>
              <a:t>v</a:t>
            </a:r>
            <a:r>
              <a:rPr sz="2000" spc="-10" dirty="0">
                <a:solidFill>
                  <a:srgbClr val="0070C0"/>
                </a:solidFill>
                <a:latin typeface="Calibri"/>
                <a:cs typeface="Calibri"/>
              </a:rPr>
              <a:t>ados</a:t>
            </a:r>
            <a:r>
              <a:rPr sz="2000" spc="9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0070C0"/>
                </a:solidFill>
                <a:latin typeface="Calibri"/>
                <a:cs typeface="Calibri"/>
              </a:rPr>
              <a:t>d</a:t>
            </a:r>
            <a:r>
              <a:rPr sz="2000" spc="-10" dirty="0">
                <a:solidFill>
                  <a:srgbClr val="0070C0"/>
                </a:solidFill>
                <a:latin typeface="Calibri"/>
                <a:cs typeface="Calibri"/>
              </a:rPr>
              <a:t>e</a:t>
            </a:r>
            <a:r>
              <a:rPr sz="2000" spc="9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70C0"/>
                </a:solidFill>
                <a:latin typeface="Calibri"/>
                <a:cs typeface="Calibri"/>
              </a:rPr>
              <a:t>acei</a:t>
            </a:r>
            <a:r>
              <a:rPr sz="2000" spc="-25" dirty="0">
                <a:solidFill>
                  <a:srgbClr val="0070C0"/>
                </a:solidFill>
                <a:latin typeface="Calibri"/>
                <a:cs typeface="Calibri"/>
              </a:rPr>
              <a:t>t</a:t>
            </a:r>
            <a:r>
              <a:rPr sz="2000" spc="-5" dirty="0">
                <a:solidFill>
                  <a:srgbClr val="0070C0"/>
                </a:solidFill>
                <a:latin typeface="Calibri"/>
                <a:cs typeface="Calibri"/>
              </a:rPr>
              <a:t>e</a:t>
            </a:r>
            <a:r>
              <a:rPr sz="2000" spc="-10" dirty="0">
                <a:solidFill>
                  <a:srgbClr val="0070C0"/>
                </a:solidFill>
                <a:latin typeface="Calibri"/>
                <a:cs typeface="Calibri"/>
              </a:rPr>
              <a:t>s</a:t>
            </a:r>
            <a:r>
              <a:rPr sz="2000" spc="9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spc="-30" dirty="0">
                <a:solidFill>
                  <a:srgbClr val="0070C0"/>
                </a:solidFill>
                <a:latin typeface="Calibri"/>
                <a:cs typeface="Calibri"/>
              </a:rPr>
              <a:t>v</a:t>
            </a:r>
            <a:r>
              <a:rPr sz="2000" spc="-10" dirty="0">
                <a:solidFill>
                  <a:srgbClr val="0070C0"/>
                </a:solidFill>
                <a:latin typeface="Calibri"/>
                <a:cs typeface="Calibri"/>
              </a:rPr>
              <a:t>e</a:t>
            </a:r>
            <a:r>
              <a:rPr sz="2000" spc="-30" dirty="0">
                <a:solidFill>
                  <a:srgbClr val="0070C0"/>
                </a:solidFill>
                <a:latin typeface="Calibri"/>
                <a:cs typeface="Calibri"/>
              </a:rPr>
              <a:t>g</a:t>
            </a:r>
            <a:r>
              <a:rPr sz="2000" spc="-20" dirty="0">
                <a:solidFill>
                  <a:srgbClr val="0070C0"/>
                </a:solidFill>
                <a:latin typeface="Calibri"/>
                <a:cs typeface="Calibri"/>
              </a:rPr>
              <a:t>e</a:t>
            </a:r>
            <a:r>
              <a:rPr sz="2000" spc="-30" dirty="0">
                <a:solidFill>
                  <a:srgbClr val="0070C0"/>
                </a:solidFill>
                <a:latin typeface="Calibri"/>
                <a:cs typeface="Calibri"/>
              </a:rPr>
              <a:t>t</a:t>
            </a:r>
            <a:r>
              <a:rPr sz="2000" spc="-5" dirty="0">
                <a:solidFill>
                  <a:srgbClr val="0070C0"/>
                </a:solidFill>
                <a:latin typeface="Calibri"/>
                <a:cs typeface="Calibri"/>
              </a:rPr>
              <a:t>a</a:t>
            </a:r>
            <a:r>
              <a:rPr sz="2000" dirty="0">
                <a:solidFill>
                  <a:srgbClr val="0070C0"/>
                </a:solidFill>
                <a:latin typeface="Calibri"/>
                <a:cs typeface="Calibri"/>
              </a:rPr>
              <a:t>l</a:t>
            </a:r>
            <a:r>
              <a:rPr sz="2000" spc="-5" dirty="0">
                <a:solidFill>
                  <a:srgbClr val="0070C0"/>
                </a:solidFill>
                <a:latin typeface="Calibri"/>
                <a:cs typeface="Calibri"/>
              </a:rPr>
              <a:t>e</a:t>
            </a:r>
            <a:r>
              <a:rPr sz="2000" spc="-10" dirty="0">
                <a:solidFill>
                  <a:srgbClr val="0070C0"/>
                </a:solidFill>
                <a:latin typeface="Calibri"/>
                <a:cs typeface="Calibri"/>
              </a:rPr>
              <a:t>s</a:t>
            </a:r>
            <a:r>
              <a:rPr sz="2000" dirty="0">
                <a:solidFill>
                  <a:srgbClr val="0070C0"/>
                </a:solidFill>
                <a:latin typeface="Calibri"/>
                <a:cs typeface="Calibri"/>
              </a:rPr>
              <a:t>	</a:t>
            </a:r>
            <a:r>
              <a:rPr sz="2000" spc="-15" dirty="0">
                <a:solidFill>
                  <a:srgbClr val="0070C0"/>
                </a:solidFill>
                <a:latin typeface="Calibri"/>
                <a:cs typeface="Calibri"/>
              </a:rPr>
              <a:t>o</a:t>
            </a:r>
            <a:r>
              <a:rPr sz="2000" spc="9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70C0"/>
                </a:solidFill>
                <a:latin typeface="Calibri"/>
                <a:cs typeface="Calibri"/>
              </a:rPr>
              <a:t>g</a:t>
            </a:r>
            <a:r>
              <a:rPr sz="2000" spc="-55" dirty="0">
                <a:solidFill>
                  <a:srgbClr val="0070C0"/>
                </a:solidFill>
                <a:latin typeface="Calibri"/>
                <a:cs typeface="Calibri"/>
              </a:rPr>
              <a:t>r</a:t>
            </a:r>
            <a:r>
              <a:rPr sz="2000" spc="-10" dirty="0">
                <a:solidFill>
                  <a:srgbClr val="0070C0"/>
                </a:solidFill>
                <a:latin typeface="Calibri"/>
                <a:cs typeface="Calibri"/>
              </a:rPr>
              <a:t>asas</a:t>
            </a:r>
            <a:r>
              <a:rPr sz="2000" spc="9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70C0"/>
                </a:solidFill>
                <a:latin typeface="Calibri"/>
                <a:cs typeface="Calibri"/>
              </a:rPr>
              <a:t>animales</a:t>
            </a:r>
            <a:r>
              <a:rPr sz="200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1600" i="1" spc="-5" dirty="0">
                <a:solidFill>
                  <a:srgbClr val="0070C0"/>
                </a:solidFill>
                <a:latin typeface="Calibri"/>
                <a:cs typeface="Calibri"/>
              </a:rPr>
              <a:t>(Europea</a:t>
            </a:r>
            <a:r>
              <a:rPr sz="1600" i="1" dirty="0">
                <a:solidFill>
                  <a:srgbClr val="0070C0"/>
                </a:solidFill>
                <a:latin typeface="Calibri"/>
                <a:cs typeface="Calibri"/>
              </a:rPr>
              <a:t>n </a:t>
            </a:r>
            <a:r>
              <a:rPr sz="1600" i="1" spc="-8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0070C0"/>
                </a:solidFill>
                <a:latin typeface="Calibri"/>
                <a:cs typeface="Calibri"/>
              </a:rPr>
              <a:t>C</a:t>
            </a:r>
            <a:r>
              <a:rPr sz="1600" i="1" spc="-5" dirty="0">
                <a:solidFill>
                  <a:srgbClr val="0070C0"/>
                </a:solidFill>
                <a:latin typeface="Calibri"/>
                <a:cs typeface="Calibri"/>
              </a:rPr>
              <a:t>ommi</a:t>
            </a:r>
            <a:r>
              <a:rPr sz="1600" i="1" spc="-15" dirty="0">
                <a:solidFill>
                  <a:srgbClr val="0070C0"/>
                </a:solidFill>
                <a:latin typeface="Calibri"/>
                <a:cs typeface="Calibri"/>
              </a:rPr>
              <a:t>t</a:t>
            </a:r>
            <a:r>
              <a:rPr sz="1600" i="1" spc="-25" dirty="0">
                <a:solidFill>
                  <a:srgbClr val="0070C0"/>
                </a:solidFill>
                <a:latin typeface="Calibri"/>
                <a:cs typeface="Calibri"/>
              </a:rPr>
              <a:t>t</a:t>
            </a:r>
            <a:r>
              <a:rPr sz="1600" i="1" dirty="0">
                <a:solidFill>
                  <a:srgbClr val="0070C0"/>
                </a:solidFill>
                <a:latin typeface="Calibri"/>
                <a:cs typeface="Calibri"/>
              </a:rPr>
              <a:t>ee </a:t>
            </a:r>
            <a:r>
              <a:rPr sz="1600" i="1" spc="-7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1600" i="1" spc="-25" dirty="0">
                <a:solidFill>
                  <a:srgbClr val="0070C0"/>
                </a:solidFill>
                <a:latin typeface="Calibri"/>
                <a:cs typeface="Calibri"/>
              </a:rPr>
              <a:t>f</a:t>
            </a:r>
            <a:r>
              <a:rPr sz="1600" i="1" spc="-5" dirty="0">
                <a:solidFill>
                  <a:srgbClr val="0070C0"/>
                </a:solidFill>
                <a:latin typeface="Calibri"/>
                <a:cs typeface="Calibri"/>
              </a:rPr>
              <a:t>o</a:t>
            </a:r>
            <a:r>
              <a:rPr sz="1600" i="1" dirty="0">
                <a:solidFill>
                  <a:srgbClr val="0070C0"/>
                </a:solidFill>
                <a:latin typeface="Calibri"/>
                <a:cs typeface="Calibri"/>
              </a:rPr>
              <a:t>r </a:t>
            </a:r>
            <a:r>
              <a:rPr sz="1600" i="1" spc="-7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0070C0"/>
                </a:solidFill>
                <a:latin typeface="Calibri"/>
                <a:cs typeface="Calibri"/>
              </a:rPr>
              <a:t>S</a:t>
            </a:r>
            <a:r>
              <a:rPr sz="1600" i="1" spc="-30" dirty="0">
                <a:solidFill>
                  <a:srgbClr val="0070C0"/>
                </a:solidFill>
                <a:latin typeface="Calibri"/>
                <a:cs typeface="Calibri"/>
              </a:rPr>
              <a:t>t</a:t>
            </a:r>
            <a:r>
              <a:rPr sz="1600" i="1" dirty="0">
                <a:solidFill>
                  <a:srgbClr val="0070C0"/>
                </a:solidFill>
                <a:latin typeface="Calibri"/>
                <a:cs typeface="Calibri"/>
              </a:rPr>
              <a:t>a</a:t>
            </a:r>
            <a:r>
              <a:rPr sz="1600" i="1" spc="-5" dirty="0">
                <a:solidFill>
                  <a:srgbClr val="0070C0"/>
                </a:solidFill>
                <a:latin typeface="Calibri"/>
                <a:cs typeface="Calibri"/>
              </a:rPr>
              <a:t>ndarisatio</a:t>
            </a:r>
            <a:r>
              <a:rPr sz="1600" i="1" dirty="0">
                <a:solidFill>
                  <a:srgbClr val="0070C0"/>
                </a:solidFill>
                <a:latin typeface="Calibri"/>
                <a:cs typeface="Calibri"/>
              </a:rPr>
              <a:t>n </a:t>
            </a:r>
            <a:r>
              <a:rPr sz="1600" i="1" spc="-8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1600" i="1" spc="-5" dirty="0">
                <a:solidFill>
                  <a:srgbClr val="0070C0"/>
                </a:solidFill>
                <a:latin typeface="Calibri"/>
                <a:cs typeface="Calibri"/>
              </a:rPr>
              <a:t>(DIN</a:t>
            </a:r>
            <a:r>
              <a:rPr sz="1600" i="1" spc="5" dirty="0">
                <a:solidFill>
                  <a:srgbClr val="0070C0"/>
                </a:solidFill>
                <a:latin typeface="Calibri"/>
                <a:cs typeface="Calibri"/>
              </a:rPr>
              <a:t>)</a:t>
            </a:r>
            <a:r>
              <a:rPr sz="1600" i="1" dirty="0">
                <a:solidFill>
                  <a:srgbClr val="0070C0"/>
                </a:solidFill>
                <a:latin typeface="Calibri"/>
                <a:cs typeface="Calibri"/>
              </a:rPr>
              <a:t>. </a:t>
            </a:r>
            <a:r>
              <a:rPr sz="1600" i="1" spc="-8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0070C0"/>
                </a:solidFill>
                <a:latin typeface="Calibri"/>
                <a:cs typeface="Calibri"/>
              </a:rPr>
              <a:t>A</a:t>
            </a:r>
            <a:r>
              <a:rPr sz="1600" i="1" spc="-5" dirty="0">
                <a:solidFill>
                  <a:srgbClr val="0070C0"/>
                </a:solidFill>
                <a:latin typeface="Calibri"/>
                <a:cs typeface="Calibri"/>
              </a:rPr>
              <a:t>u</a:t>
            </a:r>
            <a:r>
              <a:rPr sz="1600" i="1" spc="-25" dirty="0">
                <a:solidFill>
                  <a:srgbClr val="0070C0"/>
                </a:solidFill>
                <a:latin typeface="Calibri"/>
                <a:cs typeface="Calibri"/>
              </a:rPr>
              <a:t>t</a:t>
            </a:r>
            <a:r>
              <a:rPr sz="1600" i="1" spc="-5" dirty="0">
                <a:solidFill>
                  <a:srgbClr val="0070C0"/>
                </a:solidFill>
                <a:latin typeface="Calibri"/>
                <a:cs typeface="Calibri"/>
              </a:rPr>
              <a:t>omotiv</a:t>
            </a:r>
            <a:r>
              <a:rPr sz="1600" i="1" dirty="0">
                <a:solidFill>
                  <a:srgbClr val="0070C0"/>
                </a:solidFill>
                <a:latin typeface="Calibri"/>
                <a:cs typeface="Calibri"/>
              </a:rPr>
              <a:t>e </a:t>
            </a:r>
            <a:r>
              <a:rPr sz="1600" i="1" spc="-7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1600" i="1" spc="-10" dirty="0">
                <a:solidFill>
                  <a:srgbClr val="0070C0"/>
                </a:solidFill>
                <a:latin typeface="Calibri"/>
                <a:cs typeface="Calibri"/>
              </a:rPr>
              <a:t>f</a:t>
            </a:r>
            <a:r>
              <a:rPr sz="1600" i="1" spc="-5" dirty="0">
                <a:solidFill>
                  <a:srgbClr val="0070C0"/>
                </a:solidFill>
                <a:latin typeface="Calibri"/>
                <a:cs typeface="Calibri"/>
              </a:rPr>
              <a:t>uels</a:t>
            </a:r>
            <a:r>
              <a:rPr sz="1600" i="1" dirty="0">
                <a:solidFill>
                  <a:srgbClr val="0070C0"/>
                </a:solidFill>
                <a:latin typeface="Calibri"/>
                <a:cs typeface="Calibri"/>
              </a:rPr>
              <a:t>. </a:t>
            </a:r>
            <a:r>
              <a:rPr sz="1600" i="1" spc="-8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1600" i="1" spc="-25" dirty="0">
                <a:solidFill>
                  <a:srgbClr val="0070C0"/>
                </a:solidFill>
                <a:latin typeface="Calibri"/>
                <a:cs typeface="Calibri"/>
              </a:rPr>
              <a:t>F</a:t>
            </a:r>
            <a:r>
              <a:rPr sz="1600" i="1" spc="-5" dirty="0">
                <a:solidFill>
                  <a:srgbClr val="0070C0"/>
                </a:solidFill>
                <a:latin typeface="Calibri"/>
                <a:cs typeface="Calibri"/>
              </a:rPr>
              <a:t>a</a:t>
            </a:r>
            <a:r>
              <a:rPr sz="1600" i="1" spc="-15" dirty="0">
                <a:solidFill>
                  <a:srgbClr val="0070C0"/>
                </a:solidFill>
                <a:latin typeface="Calibri"/>
                <a:cs typeface="Calibri"/>
              </a:rPr>
              <a:t>t</a:t>
            </a:r>
            <a:r>
              <a:rPr sz="1600" i="1" spc="-5" dirty="0">
                <a:solidFill>
                  <a:srgbClr val="0070C0"/>
                </a:solidFill>
                <a:latin typeface="Calibri"/>
                <a:cs typeface="Calibri"/>
              </a:rPr>
              <a:t>t</a:t>
            </a:r>
            <a:r>
              <a:rPr sz="1600" i="1" dirty="0">
                <a:solidFill>
                  <a:srgbClr val="0070C0"/>
                </a:solidFill>
                <a:latin typeface="Calibri"/>
                <a:cs typeface="Calibri"/>
              </a:rPr>
              <a:t>y </a:t>
            </a:r>
            <a:r>
              <a:rPr sz="1600" i="1" spc="-8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1600" i="1" spc="-5" dirty="0">
                <a:solidFill>
                  <a:srgbClr val="0070C0"/>
                </a:solidFill>
                <a:latin typeface="Calibri"/>
                <a:cs typeface="Calibri"/>
              </a:rPr>
              <a:t>aci</a:t>
            </a:r>
            <a:r>
              <a:rPr sz="1600" i="1" dirty="0">
                <a:solidFill>
                  <a:srgbClr val="0070C0"/>
                </a:solidFill>
                <a:latin typeface="Calibri"/>
                <a:cs typeface="Calibri"/>
              </a:rPr>
              <a:t>d </a:t>
            </a:r>
            <a:r>
              <a:rPr sz="1600" i="1" spc="-8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1600" i="1" spc="-5" dirty="0">
                <a:solidFill>
                  <a:srgbClr val="0070C0"/>
                </a:solidFill>
                <a:latin typeface="Calibri"/>
                <a:cs typeface="Calibri"/>
              </a:rPr>
              <a:t>met</a:t>
            </a:r>
            <a:r>
              <a:rPr sz="1600" i="1" spc="-35" dirty="0">
                <a:solidFill>
                  <a:srgbClr val="0070C0"/>
                </a:solidFill>
                <a:latin typeface="Calibri"/>
                <a:cs typeface="Calibri"/>
              </a:rPr>
              <a:t>h</a:t>
            </a:r>
            <a:r>
              <a:rPr sz="1600" i="1" spc="-5" dirty="0">
                <a:solidFill>
                  <a:srgbClr val="0070C0"/>
                </a:solidFill>
                <a:latin typeface="Calibri"/>
                <a:cs typeface="Calibri"/>
              </a:rPr>
              <a:t>y</a:t>
            </a:r>
            <a:r>
              <a:rPr sz="1600" i="1" dirty="0">
                <a:solidFill>
                  <a:srgbClr val="0070C0"/>
                </a:solidFill>
                <a:latin typeface="Calibri"/>
                <a:cs typeface="Calibri"/>
              </a:rPr>
              <a:t>l </a:t>
            </a:r>
            <a:r>
              <a:rPr sz="1600" i="1" spc="-8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1600" i="1" spc="-5" dirty="0">
                <a:solidFill>
                  <a:srgbClr val="0070C0"/>
                </a:solidFill>
                <a:latin typeface="Calibri"/>
                <a:cs typeface="Calibri"/>
              </a:rPr>
              <a:t>e</a:t>
            </a:r>
            <a:r>
              <a:rPr sz="1600" i="1" spc="-20" dirty="0">
                <a:solidFill>
                  <a:srgbClr val="0070C0"/>
                </a:solidFill>
                <a:latin typeface="Calibri"/>
                <a:cs typeface="Calibri"/>
              </a:rPr>
              <a:t>s</a:t>
            </a:r>
            <a:r>
              <a:rPr sz="1600" i="1" spc="-25" dirty="0">
                <a:solidFill>
                  <a:srgbClr val="0070C0"/>
                </a:solidFill>
                <a:latin typeface="Calibri"/>
                <a:cs typeface="Calibri"/>
              </a:rPr>
              <a:t>t</a:t>
            </a:r>
            <a:r>
              <a:rPr sz="1600" i="1" dirty="0">
                <a:solidFill>
                  <a:srgbClr val="0070C0"/>
                </a:solidFill>
                <a:latin typeface="Calibri"/>
                <a:cs typeface="Calibri"/>
              </a:rPr>
              <a:t>e</a:t>
            </a:r>
            <a:r>
              <a:rPr sz="1600" i="1" spc="-5" dirty="0">
                <a:solidFill>
                  <a:srgbClr val="0070C0"/>
                </a:solidFill>
                <a:latin typeface="Calibri"/>
                <a:cs typeface="Calibri"/>
              </a:rPr>
              <a:t>rs (</a:t>
            </a:r>
            <a:r>
              <a:rPr sz="1600" i="1" spc="-85" dirty="0">
                <a:solidFill>
                  <a:srgbClr val="0070C0"/>
                </a:solidFill>
                <a:latin typeface="Calibri"/>
                <a:cs typeface="Calibri"/>
              </a:rPr>
              <a:t>F</a:t>
            </a:r>
            <a:r>
              <a:rPr sz="1600" i="1" dirty="0">
                <a:solidFill>
                  <a:srgbClr val="0070C0"/>
                </a:solidFill>
                <a:latin typeface="Calibri"/>
                <a:cs typeface="Calibri"/>
              </a:rPr>
              <a:t>AME) </a:t>
            </a:r>
            <a:r>
              <a:rPr sz="1600" i="1" spc="-12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1600" i="1" spc="-15" dirty="0">
                <a:solidFill>
                  <a:srgbClr val="0070C0"/>
                </a:solidFill>
                <a:latin typeface="Calibri"/>
                <a:cs typeface="Calibri"/>
              </a:rPr>
              <a:t>f</a:t>
            </a:r>
            <a:r>
              <a:rPr sz="1600" i="1" spc="-5" dirty="0">
                <a:solidFill>
                  <a:srgbClr val="0070C0"/>
                </a:solidFill>
                <a:latin typeface="Calibri"/>
                <a:cs typeface="Calibri"/>
              </a:rPr>
              <a:t>o</a:t>
            </a:r>
            <a:r>
              <a:rPr sz="1600" i="1" dirty="0">
                <a:solidFill>
                  <a:srgbClr val="0070C0"/>
                </a:solidFill>
                <a:latin typeface="Calibri"/>
                <a:cs typeface="Calibri"/>
              </a:rPr>
              <a:t>r </a:t>
            </a:r>
            <a:r>
              <a:rPr sz="1600" i="1" spc="-114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1600" i="1" spc="-5" dirty="0">
                <a:solidFill>
                  <a:srgbClr val="0070C0"/>
                </a:solidFill>
                <a:latin typeface="Calibri"/>
                <a:cs typeface="Calibri"/>
              </a:rPr>
              <a:t>diese</a:t>
            </a:r>
            <a:r>
              <a:rPr sz="1600" i="1" dirty="0">
                <a:solidFill>
                  <a:srgbClr val="0070C0"/>
                </a:solidFill>
                <a:latin typeface="Calibri"/>
                <a:cs typeface="Calibri"/>
              </a:rPr>
              <a:t>l </a:t>
            </a:r>
            <a:r>
              <a:rPr sz="1600" i="1" spc="-12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0070C0"/>
                </a:solidFill>
                <a:latin typeface="Calibri"/>
                <a:cs typeface="Calibri"/>
              </a:rPr>
              <a:t>e</a:t>
            </a:r>
            <a:r>
              <a:rPr sz="1600" i="1" spc="-5" dirty="0">
                <a:solidFill>
                  <a:srgbClr val="0070C0"/>
                </a:solidFill>
                <a:latin typeface="Calibri"/>
                <a:cs typeface="Calibri"/>
              </a:rPr>
              <a:t>ngines</a:t>
            </a:r>
            <a:r>
              <a:rPr sz="1600" i="1" dirty="0">
                <a:solidFill>
                  <a:srgbClr val="0070C0"/>
                </a:solidFill>
                <a:latin typeface="Calibri"/>
                <a:cs typeface="Calibri"/>
              </a:rPr>
              <a:t>. </a:t>
            </a:r>
            <a:r>
              <a:rPr sz="1600" i="1" spc="-12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1600" i="1" spc="-30" dirty="0">
                <a:solidFill>
                  <a:srgbClr val="0070C0"/>
                </a:solidFill>
                <a:latin typeface="Calibri"/>
                <a:cs typeface="Calibri"/>
              </a:rPr>
              <a:t>R</a:t>
            </a:r>
            <a:r>
              <a:rPr sz="1600" i="1" dirty="0">
                <a:solidFill>
                  <a:srgbClr val="0070C0"/>
                </a:solidFill>
                <a:latin typeface="Calibri"/>
                <a:cs typeface="Calibri"/>
              </a:rPr>
              <a:t>equireme</a:t>
            </a:r>
            <a:r>
              <a:rPr sz="1600" i="1" spc="-25" dirty="0">
                <a:solidFill>
                  <a:srgbClr val="0070C0"/>
                </a:solidFill>
                <a:latin typeface="Calibri"/>
                <a:cs typeface="Calibri"/>
              </a:rPr>
              <a:t>n</a:t>
            </a:r>
            <a:r>
              <a:rPr sz="1600" i="1" spc="-5" dirty="0">
                <a:solidFill>
                  <a:srgbClr val="0070C0"/>
                </a:solidFill>
                <a:latin typeface="Calibri"/>
                <a:cs typeface="Calibri"/>
              </a:rPr>
              <a:t>t</a:t>
            </a:r>
            <a:r>
              <a:rPr sz="1600" i="1" dirty="0">
                <a:solidFill>
                  <a:srgbClr val="0070C0"/>
                </a:solidFill>
                <a:latin typeface="Calibri"/>
                <a:cs typeface="Calibri"/>
              </a:rPr>
              <a:t>s </a:t>
            </a:r>
            <a:r>
              <a:rPr sz="1600" i="1" spc="-12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0070C0"/>
                </a:solidFill>
                <a:latin typeface="Calibri"/>
                <a:cs typeface="Calibri"/>
              </a:rPr>
              <a:t>a</a:t>
            </a:r>
            <a:r>
              <a:rPr sz="1600" i="1" spc="-5" dirty="0">
                <a:solidFill>
                  <a:srgbClr val="0070C0"/>
                </a:solidFill>
                <a:latin typeface="Calibri"/>
                <a:cs typeface="Calibri"/>
              </a:rPr>
              <a:t>n</a:t>
            </a:r>
            <a:r>
              <a:rPr sz="1600" i="1" dirty="0">
                <a:solidFill>
                  <a:srgbClr val="0070C0"/>
                </a:solidFill>
                <a:latin typeface="Calibri"/>
                <a:cs typeface="Calibri"/>
              </a:rPr>
              <a:t>d </a:t>
            </a:r>
            <a:r>
              <a:rPr sz="1600" i="1" spc="-114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1600" i="1" spc="-25" dirty="0">
                <a:solidFill>
                  <a:srgbClr val="0070C0"/>
                </a:solidFill>
                <a:latin typeface="Calibri"/>
                <a:cs typeface="Calibri"/>
              </a:rPr>
              <a:t>t</a:t>
            </a:r>
            <a:r>
              <a:rPr sz="1600" i="1" dirty="0">
                <a:solidFill>
                  <a:srgbClr val="0070C0"/>
                </a:solidFill>
                <a:latin typeface="Calibri"/>
                <a:cs typeface="Calibri"/>
              </a:rPr>
              <a:t>e</a:t>
            </a:r>
            <a:r>
              <a:rPr sz="1600" i="1" spc="-20" dirty="0">
                <a:solidFill>
                  <a:srgbClr val="0070C0"/>
                </a:solidFill>
                <a:latin typeface="Calibri"/>
                <a:cs typeface="Calibri"/>
              </a:rPr>
              <a:t>s</a:t>
            </a:r>
            <a:r>
              <a:rPr sz="1600" i="1" dirty="0">
                <a:solidFill>
                  <a:srgbClr val="0070C0"/>
                </a:solidFill>
                <a:latin typeface="Calibri"/>
                <a:cs typeface="Calibri"/>
              </a:rPr>
              <a:t>t </a:t>
            </a:r>
            <a:r>
              <a:rPr sz="1600" i="1" spc="-11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1600" i="1" spc="-5" dirty="0">
                <a:solidFill>
                  <a:srgbClr val="0070C0"/>
                </a:solidFill>
                <a:latin typeface="Calibri"/>
                <a:cs typeface="Calibri"/>
              </a:rPr>
              <a:t>methods</a:t>
            </a:r>
            <a:r>
              <a:rPr sz="1600" i="1" dirty="0">
                <a:solidFill>
                  <a:srgbClr val="0070C0"/>
                </a:solidFill>
                <a:latin typeface="Calibri"/>
                <a:cs typeface="Calibri"/>
              </a:rPr>
              <a:t>. </a:t>
            </a:r>
            <a:r>
              <a:rPr sz="1600" i="1" spc="-11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1600" i="1" spc="-20" dirty="0">
                <a:solidFill>
                  <a:srgbClr val="0070C0"/>
                </a:solidFill>
                <a:latin typeface="Calibri"/>
                <a:cs typeface="Calibri"/>
              </a:rPr>
              <a:t>E</a:t>
            </a:r>
            <a:r>
              <a:rPr sz="1600" i="1" spc="-5" dirty="0">
                <a:solidFill>
                  <a:srgbClr val="0070C0"/>
                </a:solidFill>
                <a:latin typeface="Calibri"/>
                <a:cs typeface="Calibri"/>
              </a:rPr>
              <a:t>u</a:t>
            </a:r>
            <a:r>
              <a:rPr sz="1600" i="1" dirty="0">
                <a:solidFill>
                  <a:srgbClr val="0070C0"/>
                </a:solidFill>
                <a:latin typeface="Calibri"/>
                <a:cs typeface="Calibri"/>
              </a:rPr>
              <a:t>ropean </a:t>
            </a:r>
            <a:r>
              <a:rPr sz="1600" i="1" spc="-12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1600" i="1" spc="5" dirty="0">
                <a:solidFill>
                  <a:srgbClr val="0070C0"/>
                </a:solidFill>
                <a:latin typeface="Calibri"/>
                <a:cs typeface="Calibri"/>
              </a:rPr>
              <a:t>S</a:t>
            </a:r>
            <a:r>
              <a:rPr sz="1600" i="1" spc="-30" dirty="0">
                <a:solidFill>
                  <a:srgbClr val="0070C0"/>
                </a:solidFill>
                <a:latin typeface="Calibri"/>
                <a:cs typeface="Calibri"/>
              </a:rPr>
              <a:t>t</a:t>
            </a:r>
            <a:r>
              <a:rPr sz="1600" i="1" spc="-5" dirty="0">
                <a:solidFill>
                  <a:srgbClr val="0070C0"/>
                </a:solidFill>
                <a:latin typeface="Calibri"/>
                <a:cs typeface="Calibri"/>
              </a:rPr>
              <a:t>andar</a:t>
            </a:r>
            <a:r>
              <a:rPr sz="1600" i="1" dirty="0">
                <a:solidFill>
                  <a:srgbClr val="0070C0"/>
                </a:solidFill>
                <a:latin typeface="Calibri"/>
                <a:cs typeface="Calibri"/>
              </a:rPr>
              <a:t>d </a:t>
            </a:r>
            <a:r>
              <a:rPr sz="1600" i="1" spc="-114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0070C0"/>
                </a:solidFill>
                <a:latin typeface="Calibri"/>
                <a:cs typeface="Calibri"/>
              </a:rPr>
              <a:t>EN </a:t>
            </a:r>
            <a:r>
              <a:rPr sz="1600" i="1" spc="-114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1600" i="1" spc="-5" dirty="0">
                <a:solidFill>
                  <a:srgbClr val="0070C0"/>
                </a:solidFill>
                <a:latin typeface="Calibri"/>
                <a:cs typeface="Calibri"/>
              </a:rPr>
              <a:t>1</a:t>
            </a:r>
            <a:r>
              <a:rPr sz="1600" i="1" dirty="0">
                <a:solidFill>
                  <a:srgbClr val="0070C0"/>
                </a:solidFill>
                <a:latin typeface="Calibri"/>
                <a:cs typeface="Calibri"/>
              </a:rPr>
              <a:t>4214; </a:t>
            </a:r>
            <a:r>
              <a:rPr sz="1600" i="1" spc="-5" dirty="0">
                <a:solidFill>
                  <a:srgbClr val="0070C0"/>
                </a:solidFill>
                <a:latin typeface="Calibri"/>
                <a:cs typeface="Calibri"/>
              </a:rPr>
              <a:t>2003</a:t>
            </a:r>
            <a:r>
              <a:rPr sz="1600" i="1" dirty="0">
                <a:solidFill>
                  <a:srgbClr val="0070C0"/>
                </a:solidFill>
                <a:latin typeface="Calibri"/>
                <a:cs typeface="Calibri"/>
              </a:rPr>
              <a:t>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74839" y="2920745"/>
            <a:ext cx="9144000" cy="857250"/>
          </a:xfrm>
          <a:custGeom>
            <a:avLst/>
            <a:gdLst/>
            <a:ahLst/>
            <a:cxnLst/>
            <a:rect l="l" t="t" r="r" b="b"/>
            <a:pathLst>
              <a:path w="9144000" h="857250">
                <a:moveTo>
                  <a:pt x="0" y="0"/>
                </a:moveTo>
                <a:lnTo>
                  <a:pt x="0" y="857250"/>
                </a:lnTo>
                <a:lnTo>
                  <a:pt x="9144000" y="857250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490089" y="3777996"/>
            <a:ext cx="3276599" cy="207187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738763" y="3777995"/>
            <a:ext cx="3108198" cy="207187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2235">
              <a:lnSpc>
                <a:spcPct val="100000"/>
              </a:lnSpc>
            </a:pPr>
            <a:fld id="{81D60167-4931-47E6-BA6A-407CBD079E47}" type="slidenum">
              <a:rPr spc="-10" dirty="0"/>
              <a:t>4</a:t>
            </a:fld>
            <a:endParaRPr spc="-10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736219" y="645604"/>
            <a:ext cx="3221355" cy="8940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935" marR="5080" indent="-229870">
              <a:lnSpc>
                <a:spcPct val="100000"/>
              </a:lnSpc>
            </a:pPr>
            <a:r>
              <a:rPr sz="3200" spc="-20" dirty="0">
                <a:latin typeface="Calibri"/>
                <a:cs typeface="Calibri"/>
              </a:rPr>
              <a:t>Biodiesel</a:t>
            </a:r>
            <a:r>
              <a:rPr sz="3200" spc="-10" dirty="0">
                <a:latin typeface="Calibri"/>
                <a:cs typeface="Calibri"/>
              </a:rPr>
              <a:t>: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f</a:t>
            </a:r>
            <a:r>
              <a:rPr sz="3200" spc="-70" dirty="0">
                <a:latin typeface="Calibri"/>
                <a:cs typeface="Calibri"/>
              </a:rPr>
              <a:t>r</a:t>
            </a:r>
            <a:r>
              <a:rPr sz="3200" spc="-5" dirty="0">
                <a:latin typeface="Calibri"/>
                <a:cs typeface="Calibri"/>
              </a:rPr>
              <a:t>o</a:t>
            </a:r>
            <a:r>
              <a:rPr sz="3200" spc="-35" dirty="0">
                <a:latin typeface="Calibri"/>
                <a:cs typeface="Calibri"/>
              </a:rPr>
              <a:t>n</a:t>
            </a:r>
            <a:r>
              <a:rPr sz="3200" spc="-50" dirty="0">
                <a:latin typeface="Calibri"/>
                <a:cs typeface="Calibri"/>
              </a:rPr>
              <a:t>t</a:t>
            </a:r>
            <a:r>
              <a:rPr sz="3200" spc="-25" dirty="0">
                <a:latin typeface="Calibri"/>
                <a:cs typeface="Calibri"/>
              </a:rPr>
              <a:t>e</a:t>
            </a:r>
            <a:r>
              <a:rPr sz="3200" spc="-80" dirty="0">
                <a:latin typeface="Calibri"/>
                <a:cs typeface="Calibri"/>
              </a:rPr>
              <a:t>r</a:t>
            </a:r>
            <a:r>
              <a:rPr sz="3200" spc="-25" dirty="0">
                <a:latin typeface="Calibri"/>
                <a:cs typeface="Calibri"/>
              </a:rPr>
              <a:t>a</a:t>
            </a:r>
            <a:r>
              <a:rPr sz="3200" spc="-15" dirty="0">
                <a:latin typeface="Calibri"/>
                <a:cs typeface="Calibri"/>
              </a:rPr>
              <a:t>s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Di</a:t>
            </a:r>
            <a:r>
              <a:rPr sz="3200" spc="-20" dirty="0">
                <a:latin typeface="Calibri"/>
                <a:cs typeface="Calibri"/>
              </a:rPr>
              <a:t>ese</a:t>
            </a:r>
            <a:r>
              <a:rPr sz="3200" dirty="0">
                <a:latin typeface="Calibri"/>
                <a:cs typeface="Calibri"/>
              </a:rPr>
              <a:t>l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60" dirty="0">
                <a:latin typeface="Calibri"/>
                <a:cs typeface="Calibri"/>
              </a:rPr>
              <a:t>r</a:t>
            </a:r>
            <a:r>
              <a:rPr sz="3200" spc="-25" dirty="0">
                <a:latin typeface="Calibri"/>
                <a:cs typeface="Calibri"/>
              </a:rPr>
              <a:t>e</a:t>
            </a:r>
            <a:r>
              <a:rPr sz="3200" spc="-5" dirty="0">
                <a:latin typeface="Calibri"/>
                <a:cs typeface="Calibri"/>
              </a:rPr>
              <a:t>n</a:t>
            </a:r>
            <a:r>
              <a:rPr sz="3200" spc="-15" dirty="0">
                <a:latin typeface="Calibri"/>
                <a:cs typeface="Calibri"/>
              </a:rPr>
              <a:t>o</a:t>
            </a:r>
            <a:r>
              <a:rPr sz="3200" spc="-60" dirty="0">
                <a:latin typeface="Calibri"/>
                <a:cs typeface="Calibri"/>
              </a:rPr>
              <a:t>v</a:t>
            </a:r>
            <a:r>
              <a:rPr sz="3200" spc="-25" dirty="0">
                <a:latin typeface="Calibri"/>
                <a:cs typeface="Calibri"/>
              </a:rPr>
              <a:t>a</a:t>
            </a:r>
            <a:r>
              <a:rPr sz="3200" dirty="0">
                <a:latin typeface="Calibri"/>
                <a:cs typeface="Calibri"/>
              </a:rPr>
              <a:t>b</a:t>
            </a:r>
            <a:r>
              <a:rPr sz="3200" spc="-5" dirty="0">
                <a:latin typeface="Calibri"/>
                <a:cs typeface="Calibri"/>
              </a:rPr>
              <a:t>l</a:t>
            </a:r>
            <a:r>
              <a:rPr sz="3200" spc="-20" dirty="0">
                <a:latin typeface="Calibri"/>
                <a:cs typeface="Calibri"/>
              </a:rPr>
              <a:t>e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346339" y="634745"/>
            <a:ext cx="701034" cy="7498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704967" y="563879"/>
            <a:ext cx="719488" cy="78562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74839" y="2063495"/>
            <a:ext cx="9144000" cy="857250"/>
          </a:xfrm>
          <a:custGeom>
            <a:avLst/>
            <a:gdLst/>
            <a:ahLst/>
            <a:cxnLst/>
            <a:rect l="l" t="t" r="r" b="b"/>
            <a:pathLst>
              <a:path w="9144000" h="857250">
                <a:moveTo>
                  <a:pt x="0" y="0"/>
                </a:moveTo>
                <a:lnTo>
                  <a:pt x="0" y="857250"/>
                </a:lnTo>
                <a:lnTo>
                  <a:pt x="9144000" y="857250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74839" y="5492495"/>
            <a:ext cx="9144000" cy="857250"/>
          </a:xfrm>
          <a:custGeom>
            <a:avLst/>
            <a:gdLst/>
            <a:ahLst/>
            <a:cxnLst/>
            <a:rect l="l" t="t" r="r" b="b"/>
            <a:pathLst>
              <a:path w="9144000" h="857250">
                <a:moveTo>
                  <a:pt x="0" y="0"/>
                </a:moveTo>
                <a:lnTo>
                  <a:pt x="0" y="857250"/>
                </a:lnTo>
                <a:lnTo>
                  <a:pt x="9143999" y="857250"/>
                </a:lnTo>
                <a:lnTo>
                  <a:pt x="9143999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310773" y="1825829"/>
            <a:ext cx="6898005" cy="4596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0000FF"/>
              </a:buClr>
              <a:buFont typeface="Arial"/>
              <a:buChar char="•"/>
              <a:tabLst>
                <a:tab pos="355600" algn="l"/>
              </a:tabLst>
            </a:pPr>
            <a:r>
              <a:rPr sz="3200" spc="-25" dirty="0">
                <a:solidFill>
                  <a:srgbClr val="0000FF"/>
                </a:solidFill>
                <a:latin typeface="Calibri"/>
                <a:cs typeface="Calibri"/>
              </a:rPr>
              <a:t>P</a:t>
            </a:r>
            <a:r>
              <a:rPr sz="3200" spc="-70" dirty="0">
                <a:solidFill>
                  <a:srgbClr val="0000FF"/>
                </a:solidFill>
                <a:latin typeface="Calibri"/>
                <a:cs typeface="Calibri"/>
              </a:rPr>
              <a:t>r</a:t>
            </a:r>
            <a:r>
              <a:rPr sz="3200" spc="-20" dirty="0">
                <a:solidFill>
                  <a:srgbClr val="0000FF"/>
                </a:solidFill>
                <a:latin typeface="Calibri"/>
                <a:cs typeface="Calibri"/>
              </a:rPr>
              <a:t>oceso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25" dirty="0">
                <a:solidFill>
                  <a:srgbClr val="0000FF"/>
                </a:solidFill>
                <a:latin typeface="Calibri"/>
                <a:cs typeface="Calibri"/>
              </a:rPr>
              <a:t>d</a:t>
            </a:r>
            <a:r>
              <a:rPr sz="3200" spc="-20" dirty="0">
                <a:solidFill>
                  <a:srgbClr val="0000FF"/>
                </a:solidFill>
                <a:latin typeface="Calibri"/>
                <a:cs typeface="Calibri"/>
              </a:rPr>
              <a:t>e</a:t>
            </a:r>
            <a:r>
              <a:rPr sz="3200" spc="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15" dirty="0">
                <a:solidFill>
                  <a:srgbClr val="0000FF"/>
                </a:solidFill>
                <a:latin typeface="Calibri"/>
                <a:cs typeface="Calibri"/>
              </a:rPr>
              <a:t>hid</a:t>
            </a:r>
            <a:r>
              <a:rPr sz="3200" spc="-70" dirty="0">
                <a:solidFill>
                  <a:srgbClr val="0000FF"/>
                </a:solidFill>
                <a:latin typeface="Calibri"/>
                <a:cs typeface="Calibri"/>
              </a:rPr>
              <a:t>r</a:t>
            </a:r>
            <a:r>
              <a:rPr sz="3200" spc="-15" dirty="0">
                <a:solidFill>
                  <a:srgbClr val="0000FF"/>
                </a:solidFill>
                <a:latin typeface="Calibri"/>
                <a:cs typeface="Calibri"/>
              </a:rPr>
              <a:t>ot</a:t>
            </a:r>
            <a:r>
              <a:rPr sz="3200" spc="-80" dirty="0">
                <a:solidFill>
                  <a:srgbClr val="0000FF"/>
                </a:solidFill>
                <a:latin typeface="Calibri"/>
                <a:cs typeface="Calibri"/>
              </a:rPr>
              <a:t>r</a:t>
            </a:r>
            <a:r>
              <a:rPr sz="3200" spc="-50" dirty="0">
                <a:solidFill>
                  <a:srgbClr val="0000FF"/>
                </a:solidFill>
                <a:latin typeface="Calibri"/>
                <a:cs typeface="Calibri"/>
              </a:rPr>
              <a:t>at</a:t>
            </a:r>
            <a:r>
              <a:rPr sz="3200" spc="-20" dirty="0">
                <a:solidFill>
                  <a:srgbClr val="0000FF"/>
                </a:solidFill>
                <a:latin typeface="Calibri"/>
                <a:cs typeface="Calibri"/>
              </a:rPr>
              <a:t>amie</a:t>
            </a:r>
            <a:r>
              <a:rPr sz="3200" spc="-55" dirty="0">
                <a:solidFill>
                  <a:srgbClr val="0000FF"/>
                </a:solidFill>
                <a:latin typeface="Calibri"/>
                <a:cs typeface="Calibri"/>
              </a:rPr>
              <a:t>n</a:t>
            </a:r>
            <a:r>
              <a:rPr sz="3200" spc="-45" dirty="0">
                <a:solidFill>
                  <a:srgbClr val="0000FF"/>
                </a:solidFill>
                <a:latin typeface="Calibri"/>
                <a:cs typeface="Calibri"/>
              </a:rPr>
              <a:t>t</a:t>
            </a:r>
            <a:r>
              <a:rPr sz="3200" spc="5" dirty="0">
                <a:solidFill>
                  <a:srgbClr val="0000FF"/>
                </a:solidFill>
                <a:latin typeface="Calibri"/>
                <a:cs typeface="Calibri"/>
              </a:rPr>
              <a:t>o</a:t>
            </a: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:</a:t>
            </a:r>
            <a:endParaRPr sz="3200">
              <a:latin typeface="Calibri"/>
              <a:cs typeface="Calibri"/>
            </a:endParaRPr>
          </a:p>
          <a:p>
            <a:pPr marL="755650" marR="5080" lvl="1" indent="-285750">
              <a:lnSpc>
                <a:spcPts val="3020"/>
              </a:lnSpc>
              <a:spcBef>
                <a:spcPts val="745"/>
              </a:spcBef>
              <a:buClr>
                <a:srgbClr val="0000FF"/>
              </a:buClr>
              <a:buFont typeface="Arial"/>
              <a:buChar char="–"/>
              <a:tabLst>
                <a:tab pos="755650" algn="l"/>
              </a:tabLst>
            </a:pPr>
            <a:r>
              <a:rPr sz="2800" spc="-5" dirty="0">
                <a:solidFill>
                  <a:srgbClr val="0000FF"/>
                </a:solidFill>
                <a:latin typeface="Calibri"/>
                <a:cs typeface="Calibri"/>
              </a:rPr>
              <a:t>Co</a:t>
            </a:r>
            <a:r>
              <a:rPr sz="2800" dirty="0">
                <a:solidFill>
                  <a:srgbClr val="0000FF"/>
                </a:solidFill>
                <a:latin typeface="Calibri"/>
                <a:cs typeface="Calibri"/>
              </a:rPr>
              <a:t>‐</a:t>
            </a:r>
            <a:r>
              <a:rPr sz="2800" spc="-5" dirty="0">
                <a:solidFill>
                  <a:srgbClr val="0000FF"/>
                </a:solidFill>
                <a:latin typeface="Calibri"/>
                <a:cs typeface="Calibri"/>
              </a:rPr>
              <a:t>p</a:t>
            </a:r>
            <a:r>
              <a:rPr sz="2800" spc="-45" dirty="0">
                <a:solidFill>
                  <a:srgbClr val="0000FF"/>
                </a:solidFill>
                <a:latin typeface="Calibri"/>
                <a:cs typeface="Calibri"/>
              </a:rPr>
              <a:t>r</a:t>
            </a:r>
            <a:r>
              <a:rPr sz="2800" spc="-5" dirty="0">
                <a:solidFill>
                  <a:srgbClr val="0000FF"/>
                </a:solidFill>
                <a:latin typeface="Calibri"/>
                <a:cs typeface="Calibri"/>
              </a:rPr>
              <a:t>ocesamie</a:t>
            </a:r>
            <a:r>
              <a:rPr sz="2800" spc="-20" dirty="0">
                <a:solidFill>
                  <a:srgbClr val="0000FF"/>
                </a:solidFill>
                <a:latin typeface="Calibri"/>
                <a:cs typeface="Calibri"/>
              </a:rPr>
              <a:t>n</a:t>
            </a:r>
            <a:r>
              <a:rPr sz="2800" spc="-35" dirty="0">
                <a:solidFill>
                  <a:srgbClr val="0000FF"/>
                </a:solidFill>
                <a:latin typeface="Calibri"/>
                <a:cs typeface="Calibri"/>
              </a:rPr>
              <a:t>t</a:t>
            </a:r>
            <a:r>
              <a:rPr sz="2800" dirty="0">
                <a:solidFill>
                  <a:srgbClr val="0000FF"/>
                </a:solidFill>
                <a:latin typeface="Calibri"/>
                <a:cs typeface="Calibri"/>
              </a:rPr>
              <a:t>o</a:t>
            </a:r>
            <a:r>
              <a:rPr sz="2800" spc="-1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0000FF"/>
                </a:solidFill>
                <a:latin typeface="Calibri"/>
                <a:cs typeface="Calibri"/>
              </a:rPr>
              <a:t>d</a:t>
            </a:r>
            <a:r>
              <a:rPr sz="2800" dirty="0">
                <a:solidFill>
                  <a:srgbClr val="0000FF"/>
                </a:solidFill>
                <a:latin typeface="Calibri"/>
                <a:cs typeface="Calibri"/>
              </a:rPr>
              <a:t>e</a:t>
            </a:r>
            <a:r>
              <a:rPr sz="2800" spc="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0000FF"/>
                </a:solidFill>
                <a:latin typeface="Calibri"/>
                <a:cs typeface="Calibri"/>
              </a:rPr>
              <a:t>diese</a:t>
            </a:r>
            <a:r>
              <a:rPr sz="2800" dirty="0">
                <a:solidFill>
                  <a:srgbClr val="0000FF"/>
                </a:solidFill>
                <a:latin typeface="Calibri"/>
                <a:cs typeface="Calibri"/>
              </a:rPr>
              <a:t>l</a:t>
            </a:r>
            <a:r>
              <a:rPr sz="2800" spc="-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800" spc="-60" dirty="0">
                <a:solidFill>
                  <a:srgbClr val="0000FF"/>
                </a:solidFill>
                <a:latin typeface="Calibri"/>
                <a:cs typeface="Calibri"/>
              </a:rPr>
              <a:t>f</a:t>
            </a:r>
            <a:r>
              <a:rPr sz="2800" spc="-5" dirty="0">
                <a:solidFill>
                  <a:srgbClr val="0000FF"/>
                </a:solidFill>
                <a:latin typeface="Calibri"/>
                <a:cs typeface="Calibri"/>
              </a:rPr>
              <a:t>ó</a:t>
            </a:r>
            <a:r>
              <a:rPr sz="2800" dirty="0">
                <a:solidFill>
                  <a:srgbClr val="0000FF"/>
                </a:solidFill>
                <a:latin typeface="Calibri"/>
                <a:cs typeface="Calibri"/>
              </a:rPr>
              <a:t>s</a:t>
            </a:r>
            <a:r>
              <a:rPr sz="2800" spc="-5" dirty="0">
                <a:solidFill>
                  <a:srgbClr val="0000FF"/>
                </a:solidFill>
                <a:latin typeface="Calibri"/>
                <a:cs typeface="Calibri"/>
              </a:rPr>
              <a:t>i</a:t>
            </a:r>
            <a:r>
              <a:rPr sz="2800" dirty="0">
                <a:solidFill>
                  <a:srgbClr val="0000FF"/>
                </a:solidFill>
                <a:latin typeface="Calibri"/>
                <a:cs typeface="Calibri"/>
              </a:rPr>
              <a:t>l</a:t>
            </a:r>
            <a:r>
              <a:rPr sz="2800" spc="-1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800" spc="-30" dirty="0">
                <a:solidFill>
                  <a:srgbClr val="0000FF"/>
                </a:solidFill>
                <a:latin typeface="Calibri"/>
                <a:cs typeface="Calibri"/>
              </a:rPr>
              <a:t>c</a:t>
            </a:r>
            <a:r>
              <a:rPr sz="2800" spc="-5" dirty="0">
                <a:solidFill>
                  <a:srgbClr val="0000FF"/>
                </a:solidFill>
                <a:latin typeface="Calibri"/>
                <a:cs typeface="Calibri"/>
              </a:rPr>
              <a:t>o</a:t>
            </a:r>
            <a:r>
              <a:rPr sz="2800" dirty="0">
                <a:solidFill>
                  <a:srgbClr val="0000FF"/>
                </a:solidFill>
                <a:latin typeface="Calibri"/>
                <a:cs typeface="Calibri"/>
              </a:rPr>
              <a:t>n</a:t>
            </a:r>
            <a:r>
              <a:rPr sz="2800" spc="1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0000FF"/>
                </a:solidFill>
                <a:latin typeface="Calibri"/>
                <a:cs typeface="Calibri"/>
              </a:rPr>
              <a:t>g</a:t>
            </a:r>
            <a:r>
              <a:rPr sz="2800" spc="-70" dirty="0">
                <a:solidFill>
                  <a:srgbClr val="0000FF"/>
                </a:solidFill>
                <a:latin typeface="Calibri"/>
                <a:cs typeface="Calibri"/>
              </a:rPr>
              <a:t>r</a:t>
            </a:r>
            <a:r>
              <a:rPr sz="2800" dirty="0">
                <a:solidFill>
                  <a:srgbClr val="0000FF"/>
                </a:solidFill>
                <a:latin typeface="Calibri"/>
                <a:cs typeface="Calibri"/>
              </a:rPr>
              <a:t>asa </a:t>
            </a:r>
            <a:r>
              <a:rPr sz="2800" spc="-5" dirty="0">
                <a:solidFill>
                  <a:srgbClr val="0000FF"/>
                </a:solidFill>
                <a:latin typeface="Calibri"/>
                <a:cs typeface="Calibri"/>
              </a:rPr>
              <a:t>(poll</a:t>
            </a:r>
            <a:r>
              <a:rPr sz="2800" spc="-50" dirty="0">
                <a:solidFill>
                  <a:srgbClr val="0000FF"/>
                </a:solidFill>
                <a:latin typeface="Calibri"/>
                <a:cs typeface="Calibri"/>
              </a:rPr>
              <a:t>o</a:t>
            </a:r>
            <a:r>
              <a:rPr sz="2800" spc="-10" dirty="0">
                <a:solidFill>
                  <a:srgbClr val="0000FF"/>
                </a:solidFill>
                <a:latin typeface="Calibri"/>
                <a:cs typeface="Calibri"/>
              </a:rPr>
              <a:t>,</a:t>
            </a:r>
            <a:r>
              <a:rPr sz="2800" spc="-1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0000FF"/>
                </a:solidFill>
                <a:latin typeface="Calibri"/>
                <a:cs typeface="Calibri"/>
              </a:rPr>
              <a:t>ce</a:t>
            </a:r>
            <a:r>
              <a:rPr sz="2800" spc="-45" dirty="0">
                <a:solidFill>
                  <a:srgbClr val="0000FF"/>
                </a:solidFill>
                <a:latin typeface="Calibri"/>
                <a:cs typeface="Calibri"/>
              </a:rPr>
              <a:t>r</a:t>
            </a:r>
            <a:r>
              <a:rPr sz="2800" spc="-5" dirty="0">
                <a:solidFill>
                  <a:srgbClr val="0000FF"/>
                </a:solidFill>
                <a:latin typeface="Calibri"/>
                <a:cs typeface="Calibri"/>
              </a:rPr>
              <a:t>d</a:t>
            </a:r>
            <a:r>
              <a:rPr sz="2800" spc="-50" dirty="0">
                <a:solidFill>
                  <a:srgbClr val="0000FF"/>
                </a:solidFill>
                <a:latin typeface="Calibri"/>
                <a:cs typeface="Calibri"/>
              </a:rPr>
              <a:t>o</a:t>
            </a:r>
            <a:r>
              <a:rPr sz="2800" spc="-10" dirty="0">
                <a:solidFill>
                  <a:srgbClr val="0000FF"/>
                </a:solidFill>
                <a:latin typeface="Calibri"/>
                <a:cs typeface="Calibri"/>
              </a:rPr>
              <a:t>,</a:t>
            </a:r>
            <a:r>
              <a:rPr sz="2800" spc="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800" spc="-60" dirty="0">
                <a:solidFill>
                  <a:srgbClr val="0000FF"/>
                </a:solidFill>
                <a:latin typeface="Calibri"/>
                <a:cs typeface="Calibri"/>
              </a:rPr>
              <a:t>v</a:t>
            </a:r>
            <a:r>
              <a:rPr sz="2800" dirty="0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sz="2800" spc="-5" dirty="0">
                <a:solidFill>
                  <a:srgbClr val="0000FF"/>
                </a:solidFill>
                <a:latin typeface="Calibri"/>
                <a:cs typeface="Calibri"/>
              </a:rPr>
              <a:t>cuno</a:t>
            </a:r>
            <a:r>
              <a:rPr sz="2800" dirty="0">
                <a:solidFill>
                  <a:srgbClr val="0000FF"/>
                </a:solidFill>
                <a:latin typeface="Calibri"/>
                <a:cs typeface="Calibri"/>
              </a:rPr>
              <a:t>) </a:t>
            </a:r>
            <a:r>
              <a:rPr sz="2800" spc="-5" dirty="0">
                <a:solidFill>
                  <a:srgbClr val="0000FF"/>
                </a:solidFill>
                <a:latin typeface="Calibri"/>
                <a:cs typeface="Calibri"/>
              </a:rPr>
              <a:t>e</a:t>
            </a:r>
            <a:r>
              <a:rPr sz="2800" dirty="0">
                <a:solidFill>
                  <a:srgbClr val="0000FF"/>
                </a:solidFill>
                <a:latin typeface="Calibri"/>
                <a:cs typeface="Calibri"/>
              </a:rPr>
              <a:t>n</a:t>
            </a:r>
            <a:r>
              <a:rPr sz="2800" spc="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0000FF"/>
                </a:solidFill>
                <a:latin typeface="Calibri"/>
                <a:cs typeface="Calibri"/>
              </a:rPr>
              <a:t>unidade</a:t>
            </a:r>
            <a:r>
              <a:rPr sz="2800" dirty="0">
                <a:solidFill>
                  <a:srgbClr val="0000FF"/>
                </a:solidFill>
                <a:latin typeface="Calibri"/>
                <a:cs typeface="Calibri"/>
              </a:rPr>
              <a:t>s</a:t>
            </a:r>
            <a:r>
              <a:rPr sz="2800" spc="2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0000FF"/>
                </a:solidFill>
                <a:latin typeface="Calibri"/>
                <a:cs typeface="Calibri"/>
              </a:rPr>
              <a:t>de hid</a:t>
            </a:r>
            <a:r>
              <a:rPr sz="2800" spc="-50" dirty="0">
                <a:solidFill>
                  <a:srgbClr val="0000FF"/>
                </a:solidFill>
                <a:latin typeface="Calibri"/>
                <a:cs typeface="Calibri"/>
              </a:rPr>
              <a:t>r</a:t>
            </a:r>
            <a:r>
              <a:rPr sz="2800" spc="-5" dirty="0">
                <a:solidFill>
                  <a:srgbClr val="0000FF"/>
                </a:solidFill>
                <a:latin typeface="Calibri"/>
                <a:cs typeface="Calibri"/>
              </a:rPr>
              <a:t>odesulfu</a:t>
            </a:r>
            <a:r>
              <a:rPr sz="2800" spc="-60" dirty="0">
                <a:solidFill>
                  <a:srgbClr val="0000FF"/>
                </a:solidFill>
                <a:latin typeface="Calibri"/>
                <a:cs typeface="Calibri"/>
              </a:rPr>
              <a:t>r</a:t>
            </a:r>
            <a:r>
              <a:rPr sz="2800" dirty="0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sz="2800" spc="-5" dirty="0">
                <a:solidFill>
                  <a:srgbClr val="0000FF"/>
                </a:solidFill>
                <a:latin typeface="Calibri"/>
                <a:cs typeface="Calibri"/>
              </a:rPr>
              <a:t>ció</a:t>
            </a:r>
            <a:r>
              <a:rPr sz="2800" dirty="0">
                <a:solidFill>
                  <a:srgbClr val="0000FF"/>
                </a:solidFill>
                <a:latin typeface="Calibri"/>
                <a:cs typeface="Calibri"/>
              </a:rPr>
              <a:t>n</a:t>
            </a:r>
            <a:r>
              <a:rPr sz="2800" spc="-5" dirty="0">
                <a:solidFill>
                  <a:srgbClr val="0000FF"/>
                </a:solidFill>
                <a:latin typeface="Calibri"/>
                <a:cs typeface="Calibri"/>
              </a:rPr>
              <a:t> d</a:t>
            </a:r>
            <a:r>
              <a:rPr sz="2800" dirty="0">
                <a:solidFill>
                  <a:srgbClr val="0000FF"/>
                </a:solidFill>
                <a:latin typeface="Calibri"/>
                <a:cs typeface="Calibri"/>
              </a:rPr>
              <a:t>e</a:t>
            </a:r>
            <a:r>
              <a:rPr sz="2800" spc="1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800" spc="-45" dirty="0">
                <a:solidFill>
                  <a:srgbClr val="0000FF"/>
                </a:solidFill>
                <a:latin typeface="Calibri"/>
                <a:cs typeface="Calibri"/>
              </a:rPr>
              <a:t>re</a:t>
            </a:r>
            <a:r>
              <a:rPr sz="2800" spc="-5" dirty="0">
                <a:solidFill>
                  <a:srgbClr val="0000FF"/>
                </a:solidFill>
                <a:latin typeface="Calibri"/>
                <a:cs typeface="Calibri"/>
              </a:rPr>
              <a:t>finerías</a:t>
            </a:r>
            <a:endParaRPr sz="2800">
              <a:latin typeface="Calibri"/>
              <a:cs typeface="Calibri"/>
            </a:endParaRPr>
          </a:p>
          <a:p>
            <a:pPr marL="792480">
              <a:lnSpc>
                <a:spcPct val="100000"/>
              </a:lnSpc>
              <a:spcBef>
                <a:spcPts val="290"/>
              </a:spcBef>
            </a:pPr>
            <a:r>
              <a:rPr sz="2800" spc="-5" dirty="0">
                <a:solidFill>
                  <a:srgbClr val="0000FF"/>
                </a:solidFill>
                <a:latin typeface="Calibri"/>
                <a:cs typeface="Calibri"/>
              </a:rPr>
              <a:t>(</a:t>
            </a:r>
            <a:r>
              <a:rPr sz="2800" spc="-125" dirty="0">
                <a:solidFill>
                  <a:srgbClr val="0000FF"/>
                </a:solidFill>
                <a:latin typeface="Calibri"/>
                <a:cs typeface="Calibri"/>
              </a:rPr>
              <a:t>T</a:t>
            </a:r>
            <a:r>
              <a:rPr sz="2800" spc="-45" dirty="0">
                <a:solidFill>
                  <a:srgbClr val="0000FF"/>
                </a:solidFill>
                <a:latin typeface="Calibri"/>
                <a:cs typeface="Calibri"/>
              </a:rPr>
              <a:t>y</a:t>
            </a:r>
            <a:r>
              <a:rPr sz="2800" dirty="0">
                <a:solidFill>
                  <a:srgbClr val="0000FF"/>
                </a:solidFill>
                <a:latin typeface="Calibri"/>
                <a:cs typeface="Calibri"/>
              </a:rPr>
              <a:t>s</a:t>
            </a:r>
            <a:r>
              <a:rPr sz="2800" spc="-5" dirty="0">
                <a:solidFill>
                  <a:srgbClr val="0000FF"/>
                </a:solidFill>
                <a:latin typeface="Calibri"/>
                <a:cs typeface="Calibri"/>
              </a:rPr>
              <a:t>o</a:t>
            </a:r>
            <a:r>
              <a:rPr sz="2800" dirty="0">
                <a:solidFill>
                  <a:srgbClr val="0000FF"/>
                </a:solidFill>
                <a:latin typeface="Calibri"/>
                <a:cs typeface="Calibri"/>
              </a:rPr>
              <a:t>n</a:t>
            </a:r>
            <a:r>
              <a:rPr sz="2800" spc="-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800" spc="-35" dirty="0">
                <a:solidFill>
                  <a:srgbClr val="0000FF"/>
                </a:solidFill>
                <a:latin typeface="Calibri"/>
                <a:cs typeface="Calibri"/>
              </a:rPr>
              <a:t>F</a:t>
            </a:r>
            <a:r>
              <a:rPr sz="2800" spc="-5" dirty="0">
                <a:solidFill>
                  <a:srgbClr val="0000FF"/>
                </a:solidFill>
                <a:latin typeface="Calibri"/>
                <a:cs typeface="Calibri"/>
              </a:rPr>
              <a:t>ood</a:t>
            </a:r>
            <a:r>
              <a:rPr sz="2800" spc="5" dirty="0">
                <a:solidFill>
                  <a:srgbClr val="0000FF"/>
                </a:solidFill>
                <a:latin typeface="Calibri"/>
                <a:cs typeface="Calibri"/>
              </a:rPr>
              <a:t>s</a:t>
            </a:r>
            <a:r>
              <a:rPr sz="2800" dirty="0">
                <a:solidFill>
                  <a:srgbClr val="0000FF"/>
                </a:solidFill>
                <a:latin typeface="Calibri"/>
                <a:cs typeface="Calibri"/>
              </a:rPr>
              <a:t>‐</a:t>
            </a:r>
            <a:r>
              <a:rPr sz="2800" spc="-5" dirty="0">
                <a:solidFill>
                  <a:srgbClr val="0000FF"/>
                </a:solidFill>
                <a:latin typeface="Calibri"/>
                <a:cs typeface="Calibri"/>
              </a:rPr>
              <a:t>Cono</a:t>
            </a:r>
            <a:r>
              <a:rPr sz="2800" spc="-30" dirty="0">
                <a:solidFill>
                  <a:srgbClr val="0000FF"/>
                </a:solidFill>
                <a:latin typeface="Calibri"/>
                <a:cs typeface="Calibri"/>
              </a:rPr>
              <a:t>c</a:t>
            </a:r>
            <a:r>
              <a:rPr sz="2800" dirty="0">
                <a:solidFill>
                  <a:srgbClr val="0000FF"/>
                </a:solidFill>
                <a:latin typeface="Calibri"/>
                <a:cs typeface="Calibri"/>
              </a:rPr>
              <a:t>o</a:t>
            </a:r>
            <a:r>
              <a:rPr sz="2800" spc="1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0000FF"/>
                </a:solidFill>
                <a:latin typeface="Calibri"/>
                <a:cs typeface="Calibri"/>
              </a:rPr>
              <a:t>Phillips):</a:t>
            </a:r>
            <a:endParaRPr sz="2800">
              <a:latin typeface="Calibri"/>
              <a:cs typeface="Calibri"/>
            </a:endParaRPr>
          </a:p>
          <a:p>
            <a:pPr marL="1155700" lvl="2" indent="-228600">
              <a:lnSpc>
                <a:spcPct val="100000"/>
              </a:lnSpc>
              <a:spcBef>
                <a:spcPts val="309"/>
              </a:spcBef>
              <a:buClr>
                <a:srgbClr val="0000FF"/>
              </a:buClr>
              <a:buFont typeface="Arial"/>
              <a:buChar char="•"/>
              <a:tabLst>
                <a:tab pos="1155700" algn="l"/>
              </a:tabLst>
            </a:pPr>
            <a:r>
              <a:rPr sz="2400" spc="-15" dirty="0">
                <a:solidFill>
                  <a:srgbClr val="0000FF"/>
                </a:solidFill>
                <a:latin typeface="Calibri"/>
                <a:cs typeface="Calibri"/>
              </a:rPr>
              <a:t>Bo</a:t>
            </a:r>
            <a:r>
              <a:rPr sz="2400" spc="-50" dirty="0">
                <a:solidFill>
                  <a:srgbClr val="0000FF"/>
                </a:solidFill>
                <a:latin typeface="Calibri"/>
                <a:cs typeface="Calibri"/>
              </a:rPr>
              <a:t>r</a:t>
            </a:r>
            <a:r>
              <a:rPr sz="2400" spc="-40" dirty="0">
                <a:solidFill>
                  <a:srgbClr val="0000FF"/>
                </a:solidFill>
                <a:latin typeface="Calibri"/>
                <a:cs typeface="Calibri"/>
              </a:rPr>
              <a:t>g</a:t>
            </a:r>
            <a:r>
              <a:rPr sz="2400" spc="-15" dirty="0">
                <a:solidFill>
                  <a:srgbClr val="0000FF"/>
                </a:solidFill>
                <a:latin typeface="Calibri"/>
                <a:cs typeface="Calibri"/>
              </a:rPr>
              <a:t>er</a:t>
            </a:r>
            <a:r>
              <a:rPr sz="2400" spc="-5" dirty="0">
                <a:solidFill>
                  <a:srgbClr val="0000FF"/>
                </a:solidFill>
                <a:latin typeface="Calibri"/>
                <a:cs typeface="Calibri"/>
              </a:rPr>
              <a:t>‐</a:t>
            </a:r>
            <a:r>
              <a:rPr sz="2400" dirty="0">
                <a:solidFill>
                  <a:srgbClr val="0000FF"/>
                </a:solidFill>
                <a:latin typeface="Calibri"/>
                <a:cs typeface="Calibri"/>
              </a:rPr>
              <a:t>Amarillo</a:t>
            </a:r>
            <a:r>
              <a:rPr sz="2400" spc="-3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00FF"/>
                </a:solidFill>
                <a:latin typeface="Calibri"/>
                <a:cs typeface="Calibri"/>
              </a:rPr>
              <a:t>(</a:t>
            </a:r>
            <a:r>
              <a:rPr sz="2400" spc="-215" dirty="0">
                <a:solidFill>
                  <a:srgbClr val="0000FF"/>
                </a:solidFill>
                <a:latin typeface="Calibri"/>
                <a:cs typeface="Calibri"/>
              </a:rPr>
              <a:t>T</a:t>
            </a:r>
            <a:r>
              <a:rPr sz="2400" spc="-55" dirty="0">
                <a:solidFill>
                  <a:srgbClr val="0000FF"/>
                </a:solidFill>
                <a:latin typeface="Calibri"/>
                <a:cs typeface="Calibri"/>
              </a:rPr>
              <a:t>e</a:t>
            </a:r>
            <a:r>
              <a:rPr sz="2400" spc="-45" dirty="0">
                <a:solidFill>
                  <a:srgbClr val="0000FF"/>
                </a:solidFill>
                <a:latin typeface="Calibri"/>
                <a:cs typeface="Calibri"/>
              </a:rPr>
              <a:t>x</a:t>
            </a:r>
            <a:r>
              <a:rPr sz="2400" spc="-15" dirty="0">
                <a:solidFill>
                  <a:srgbClr val="0000FF"/>
                </a:solidFill>
                <a:latin typeface="Calibri"/>
                <a:cs typeface="Calibri"/>
              </a:rPr>
              <a:t>as)</a:t>
            </a:r>
            <a:r>
              <a:rPr sz="2400" spc="-10" dirty="0">
                <a:solidFill>
                  <a:srgbClr val="0000FF"/>
                </a:solidFill>
                <a:latin typeface="Calibri"/>
                <a:cs typeface="Calibri"/>
              </a:rPr>
              <a:t>:</a:t>
            </a:r>
            <a:r>
              <a:rPr sz="240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0000FF"/>
                </a:solidFill>
                <a:latin typeface="Calibri"/>
                <a:cs typeface="Calibri"/>
              </a:rPr>
              <a:t>300</a:t>
            </a:r>
            <a:r>
              <a:rPr sz="2400" spc="-2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FF"/>
                </a:solidFill>
                <a:latin typeface="Calibri"/>
                <a:cs typeface="Calibri"/>
              </a:rPr>
              <a:t>bbl/d</a:t>
            </a:r>
            <a:endParaRPr sz="2400">
              <a:latin typeface="Calibri"/>
              <a:cs typeface="Calibri"/>
            </a:endParaRPr>
          </a:p>
          <a:p>
            <a:pPr marL="755650" marR="585470" lvl="1" indent="-285750">
              <a:lnSpc>
                <a:spcPts val="3020"/>
              </a:lnSpc>
              <a:spcBef>
                <a:spcPts val="695"/>
              </a:spcBef>
              <a:buClr>
                <a:srgbClr val="0000FF"/>
              </a:buClr>
              <a:buFont typeface="Arial"/>
              <a:buChar char="–"/>
              <a:tabLst>
                <a:tab pos="755650" algn="l"/>
              </a:tabLst>
            </a:pPr>
            <a:r>
              <a:rPr sz="2800" spc="-15" dirty="0">
                <a:solidFill>
                  <a:srgbClr val="0000FF"/>
                </a:solidFill>
                <a:latin typeface="Calibri"/>
                <a:cs typeface="Calibri"/>
              </a:rPr>
              <a:t>P</a:t>
            </a:r>
            <a:r>
              <a:rPr sz="2800" spc="-55" dirty="0">
                <a:solidFill>
                  <a:srgbClr val="0000FF"/>
                </a:solidFill>
                <a:latin typeface="Calibri"/>
                <a:cs typeface="Calibri"/>
              </a:rPr>
              <a:t>r</a:t>
            </a:r>
            <a:r>
              <a:rPr sz="2800" spc="-5" dirty="0">
                <a:solidFill>
                  <a:srgbClr val="0000FF"/>
                </a:solidFill>
                <a:latin typeface="Calibri"/>
                <a:cs typeface="Calibri"/>
              </a:rPr>
              <a:t>ocesamie</a:t>
            </a:r>
            <a:r>
              <a:rPr sz="2800" spc="-20" dirty="0">
                <a:solidFill>
                  <a:srgbClr val="0000FF"/>
                </a:solidFill>
                <a:latin typeface="Calibri"/>
                <a:cs typeface="Calibri"/>
              </a:rPr>
              <a:t>n</a:t>
            </a:r>
            <a:r>
              <a:rPr sz="2800" spc="-35" dirty="0">
                <a:solidFill>
                  <a:srgbClr val="0000FF"/>
                </a:solidFill>
                <a:latin typeface="Calibri"/>
                <a:cs typeface="Calibri"/>
              </a:rPr>
              <a:t>t</a:t>
            </a:r>
            <a:r>
              <a:rPr sz="2800" dirty="0">
                <a:solidFill>
                  <a:srgbClr val="0000FF"/>
                </a:solidFill>
                <a:latin typeface="Calibri"/>
                <a:cs typeface="Calibri"/>
              </a:rPr>
              <a:t>o</a:t>
            </a:r>
            <a:r>
              <a:rPr sz="2800" spc="-1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0000FF"/>
                </a:solidFill>
                <a:latin typeface="Calibri"/>
                <a:cs typeface="Calibri"/>
              </a:rPr>
              <a:t>e</a:t>
            </a:r>
            <a:r>
              <a:rPr sz="2800" dirty="0">
                <a:solidFill>
                  <a:srgbClr val="0000FF"/>
                </a:solidFill>
                <a:latin typeface="Calibri"/>
                <a:cs typeface="Calibri"/>
              </a:rPr>
              <a:t>n</a:t>
            </a:r>
            <a:r>
              <a:rPr sz="2800" spc="-5" dirty="0">
                <a:solidFill>
                  <a:srgbClr val="0000FF"/>
                </a:solidFill>
                <a:latin typeface="Calibri"/>
                <a:cs typeface="Calibri"/>
              </a:rPr>
              <a:t> pla</a:t>
            </a:r>
            <a:r>
              <a:rPr sz="2800" spc="-30" dirty="0">
                <a:solidFill>
                  <a:srgbClr val="0000FF"/>
                </a:solidFill>
                <a:latin typeface="Calibri"/>
                <a:cs typeface="Calibri"/>
              </a:rPr>
              <a:t>n</a:t>
            </a:r>
            <a:r>
              <a:rPr sz="2800" spc="-40" dirty="0">
                <a:solidFill>
                  <a:srgbClr val="0000FF"/>
                </a:solidFill>
                <a:latin typeface="Calibri"/>
                <a:cs typeface="Calibri"/>
              </a:rPr>
              <a:t>t</a:t>
            </a:r>
            <a:r>
              <a:rPr sz="2800" dirty="0">
                <a:solidFill>
                  <a:srgbClr val="0000FF"/>
                </a:solidFill>
                <a:latin typeface="Calibri"/>
                <a:cs typeface="Calibri"/>
              </a:rPr>
              <a:t>as específi</a:t>
            </a:r>
            <a:r>
              <a:rPr sz="2800" spc="-40" dirty="0">
                <a:solidFill>
                  <a:srgbClr val="0000FF"/>
                </a:solidFill>
                <a:latin typeface="Calibri"/>
                <a:cs typeface="Calibri"/>
              </a:rPr>
              <a:t>c</a:t>
            </a:r>
            <a:r>
              <a:rPr sz="2800" spc="-5" dirty="0">
                <a:solidFill>
                  <a:srgbClr val="0000FF"/>
                </a:solidFill>
                <a:latin typeface="Calibri"/>
                <a:cs typeface="Calibri"/>
              </a:rPr>
              <a:t>as diseñada</a:t>
            </a:r>
            <a:r>
              <a:rPr sz="2800" dirty="0">
                <a:solidFill>
                  <a:srgbClr val="0000FF"/>
                </a:solidFill>
                <a:latin typeface="Calibri"/>
                <a:cs typeface="Calibri"/>
              </a:rPr>
              <a:t>s</a:t>
            </a:r>
            <a:r>
              <a:rPr sz="2800" spc="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0000FF"/>
                </a:solidFill>
                <a:latin typeface="Calibri"/>
                <a:cs typeface="Calibri"/>
              </a:rPr>
              <a:t>pa</a:t>
            </a:r>
            <a:r>
              <a:rPr sz="2800" spc="-60" dirty="0">
                <a:solidFill>
                  <a:srgbClr val="0000FF"/>
                </a:solidFill>
                <a:latin typeface="Calibri"/>
                <a:cs typeface="Calibri"/>
              </a:rPr>
              <a:t>r</a:t>
            </a:r>
            <a:r>
              <a:rPr sz="2800" dirty="0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sz="2800" spc="-5" dirty="0">
                <a:solidFill>
                  <a:srgbClr val="0000FF"/>
                </a:solidFill>
                <a:latin typeface="Calibri"/>
                <a:cs typeface="Calibri"/>
              </a:rPr>
              <a:t> diese</a:t>
            </a:r>
            <a:r>
              <a:rPr sz="2800" dirty="0">
                <a:solidFill>
                  <a:srgbClr val="0000FF"/>
                </a:solidFill>
                <a:latin typeface="Calibri"/>
                <a:cs typeface="Calibri"/>
              </a:rPr>
              <a:t>l</a:t>
            </a:r>
            <a:r>
              <a:rPr sz="2800" spc="-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800" spc="-45" dirty="0">
                <a:solidFill>
                  <a:srgbClr val="0000FF"/>
                </a:solidFill>
                <a:latin typeface="Calibri"/>
                <a:cs typeface="Calibri"/>
              </a:rPr>
              <a:t>r</a:t>
            </a:r>
            <a:r>
              <a:rPr sz="2800" spc="-5" dirty="0">
                <a:solidFill>
                  <a:srgbClr val="0000FF"/>
                </a:solidFill>
                <a:latin typeface="Calibri"/>
                <a:cs typeface="Calibri"/>
              </a:rPr>
              <a:t>eno</a:t>
            </a:r>
            <a:r>
              <a:rPr sz="2800" spc="-45" dirty="0">
                <a:solidFill>
                  <a:srgbClr val="0000FF"/>
                </a:solidFill>
                <a:latin typeface="Calibri"/>
                <a:cs typeface="Calibri"/>
              </a:rPr>
              <a:t>v</a:t>
            </a:r>
            <a:r>
              <a:rPr sz="2800" dirty="0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sz="2800" spc="-10" dirty="0">
                <a:solidFill>
                  <a:srgbClr val="0000FF"/>
                </a:solidFill>
                <a:latin typeface="Calibri"/>
                <a:cs typeface="Calibri"/>
              </a:rPr>
              <a:t>bl</a:t>
            </a:r>
            <a:r>
              <a:rPr sz="2800" dirty="0">
                <a:solidFill>
                  <a:srgbClr val="0000FF"/>
                </a:solidFill>
                <a:latin typeface="Calibri"/>
                <a:cs typeface="Calibri"/>
              </a:rPr>
              <a:t>e</a:t>
            </a:r>
            <a:r>
              <a:rPr sz="2800" spc="-2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FF"/>
                </a:solidFill>
                <a:latin typeface="Calibri"/>
                <a:cs typeface="Calibri"/>
              </a:rPr>
              <a:t>(UOP‐ </a:t>
            </a:r>
            <a:r>
              <a:rPr sz="2800" spc="-35" dirty="0">
                <a:solidFill>
                  <a:srgbClr val="0000FF"/>
                </a:solidFill>
                <a:latin typeface="Calibri"/>
                <a:cs typeface="Calibri"/>
              </a:rPr>
              <a:t>S</a:t>
            </a:r>
            <a:r>
              <a:rPr sz="2800" spc="-5" dirty="0">
                <a:solidFill>
                  <a:srgbClr val="0000FF"/>
                </a:solidFill>
                <a:latin typeface="Calibri"/>
                <a:cs typeface="Calibri"/>
              </a:rPr>
              <a:t>y</a:t>
            </a:r>
            <a:r>
              <a:rPr sz="2800" spc="-30" dirty="0">
                <a:solidFill>
                  <a:srgbClr val="0000FF"/>
                </a:solidFill>
                <a:latin typeface="Calibri"/>
                <a:cs typeface="Calibri"/>
              </a:rPr>
              <a:t>n</a:t>
            </a:r>
            <a:r>
              <a:rPr sz="2800" spc="-5" dirty="0">
                <a:solidFill>
                  <a:srgbClr val="0000FF"/>
                </a:solidFill>
                <a:latin typeface="Calibri"/>
                <a:cs typeface="Calibri"/>
              </a:rPr>
              <a:t>t</a:t>
            </a:r>
            <a:r>
              <a:rPr sz="2800" spc="-50" dirty="0">
                <a:solidFill>
                  <a:srgbClr val="0000FF"/>
                </a:solidFill>
                <a:latin typeface="Calibri"/>
                <a:cs typeface="Calibri"/>
              </a:rPr>
              <a:t>r</a:t>
            </a:r>
            <a:r>
              <a:rPr sz="2800" spc="-5" dirty="0">
                <a:solidFill>
                  <a:srgbClr val="0000FF"/>
                </a:solidFill>
                <a:latin typeface="Calibri"/>
                <a:cs typeface="Calibri"/>
              </a:rPr>
              <a:t>oleu</a:t>
            </a:r>
            <a:r>
              <a:rPr sz="2800" dirty="0">
                <a:solidFill>
                  <a:srgbClr val="0000FF"/>
                </a:solidFill>
                <a:latin typeface="Calibri"/>
                <a:cs typeface="Calibri"/>
              </a:rPr>
              <a:t>m‐</a:t>
            </a:r>
            <a:r>
              <a:rPr sz="2800" spc="-5" dirty="0">
                <a:solidFill>
                  <a:srgbClr val="0000FF"/>
                </a:solidFill>
                <a:latin typeface="Calibri"/>
                <a:cs typeface="Calibri"/>
              </a:rPr>
              <a:t>Ne</a:t>
            </a:r>
            <a:r>
              <a:rPr sz="2800" spc="-30" dirty="0">
                <a:solidFill>
                  <a:srgbClr val="0000FF"/>
                </a:solidFill>
                <a:latin typeface="Calibri"/>
                <a:cs typeface="Calibri"/>
              </a:rPr>
              <a:t>s</a:t>
            </a:r>
            <a:r>
              <a:rPr sz="2800" spc="-35" dirty="0">
                <a:solidFill>
                  <a:srgbClr val="0000FF"/>
                </a:solidFill>
                <a:latin typeface="Calibri"/>
                <a:cs typeface="Calibri"/>
              </a:rPr>
              <a:t>t</a:t>
            </a:r>
            <a:r>
              <a:rPr sz="2800" spc="-15" dirty="0">
                <a:solidFill>
                  <a:srgbClr val="0000FF"/>
                </a:solidFill>
                <a:latin typeface="Calibri"/>
                <a:cs typeface="Calibri"/>
              </a:rPr>
              <a:t>e</a:t>
            </a:r>
            <a:r>
              <a:rPr sz="2800" spc="-1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0000FF"/>
                </a:solidFill>
                <a:latin typeface="Calibri"/>
                <a:cs typeface="Calibri"/>
              </a:rPr>
              <a:t>Oil</a:t>
            </a:r>
            <a:r>
              <a:rPr sz="2800" dirty="0">
                <a:solidFill>
                  <a:srgbClr val="0000FF"/>
                </a:solidFill>
                <a:latin typeface="Calibri"/>
                <a:cs typeface="Calibri"/>
              </a:rPr>
              <a:t>):</a:t>
            </a:r>
            <a:endParaRPr sz="2800">
              <a:latin typeface="Calibri"/>
              <a:cs typeface="Calibri"/>
            </a:endParaRPr>
          </a:p>
          <a:p>
            <a:pPr marL="1155700" lvl="2" indent="-228600">
              <a:lnSpc>
                <a:spcPct val="100000"/>
              </a:lnSpc>
              <a:spcBef>
                <a:spcPts val="265"/>
              </a:spcBef>
              <a:buClr>
                <a:srgbClr val="0000FF"/>
              </a:buClr>
              <a:buFont typeface="Arial"/>
              <a:buChar char="•"/>
              <a:tabLst>
                <a:tab pos="1155700" algn="l"/>
              </a:tabLst>
            </a:pPr>
            <a:r>
              <a:rPr sz="2400" spc="-5" dirty="0">
                <a:solidFill>
                  <a:srgbClr val="0000FF"/>
                </a:solidFill>
                <a:latin typeface="Calibri"/>
                <a:cs typeface="Calibri"/>
              </a:rPr>
              <a:t>Li</a:t>
            </a:r>
            <a:r>
              <a:rPr sz="2400" spc="-25" dirty="0">
                <a:solidFill>
                  <a:srgbClr val="0000FF"/>
                </a:solidFill>
                <a:latin typeface="Calibri"/>
                <a:cs typeface="Calibri"/>
              </a:rPr>
              <a:t>v</a:t>
            </a:r>
            <a:r>
              <a:rPr sz="2400" dirty="0">
                <a:solidFill>
                  <a:srgbClr val="0000FF"/>
                </a:solidFill>
                <a:latin typeface="Calibri"/>
                <a:cs typeface="Calibri"/>
              </a:rPr>
              <a:t>orno</a:t>
            </a:r>
            <a:r>
              <a:rPr sz="2400" spc="-1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00FF"/>
                </a:solidFill>
                <a:latin typeface="Calibri"/>
                <a:cs typeface="Calibri"/>
              </a:rPr>
              <a:t>(I</a:t>
            </a:r>
            <a:r>
              <a:rPr sz="2400" spc="-35" dirty="0">
                <a:solidFill>
                  <a:srgbClr val="0000FF"/>
                </a:solidFill>
                <a:latin typeface="Calibri"/>
                <a:cs typeface="Calibri"/>
              </a:rPr>
              <a:t>t</a:t>
            </a:r>
            <a:r>
              <a:rPr sz="2400" dirty="0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sz="2400" spc="-5" dirty="0">
                <a:solidFill>
                  <a:srgbClr val="0000FF"/>
                </a:solidFill>
                <a:latin typeface="Calibri"/>
                <a:cs typeface="Calibri"/>
              </a:rPr>
              <a:t>lia)</a:t>
            </a:r>
            <a:r>
              <a:rPr sz="2400" dirty="0">
                <a:solidFill>
                  <a:srgbClr val="0000FF"/>
                </a:solidFill>
                <a:latin typeface="Calibri"/>
                <a:cs typeface="Calibri"/>
              </a:rPr>
              <a:t>:</a:t>
            </a:r>
            <a:r>
              <a:rPr sz="2400" spc="-2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0000FF"/>
                </a:solidFill>
                <a:latin typeface="Calibri"/>
                <a:cs typeface="Calibri"/>
              </a:rPr>
              <a:t>6500</a:t>
            </a:r>
            <a:r>
              <a:rPr sz="2400" spc="-3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FF"/>
                </a:solidFill>
                <a:latin typeface="Calibri"/>
                <a:cs typeface="Calibri"/>
              </a:rPr>
              <a:t>bbl/d</a:t>
            </a:r>
            <a:endParaRPr sz="2400">
              <a:latin typeface="Calibri"/>
              <a:cs typeface="Calibri"/>
            </a:endParaRPr>
          </a:p>
          <a:p>
            <a:pPr marL="1155700" lvl="2" indent="-228600">
              <a:lnSpc>
                <a:spcPct val="100000"/>
              </a:lnSpc>
              <a:spcBef>
                <a:spcPts val="285"/>
              </a:spcBef>
              <a:buClr>
                <a:srgbClr val="0000FF"/>
              </a:buClr>
              <a:buFont typeface="Arial"/>
              <a:buChar char="•"/>
              <a:tabLst>
                <a:tab pos="1155700" algn="l"/>
              </a:tabLst>
            </a:pPr>
            <a:r>
              <a:rPr sz="2400" spc="-5" dirty="0">
                <a:solidFill>
                  <a:srgbClr val="0000FF"/>
                </a:solidFill>
                <a:latin typeface="Calibri"/>
                <a:cs typeface="Calibri"/>
              </a:rPr>
              <a:t>Sine</a:t>
            </a:r>
            <a:r>
              <a:rPr sz="2400" dirty="0">
                <a:solidFill>
                  <a:srgbClr val="0000FF"/>
                </a:solidFill>
                <a:latin typeface="Calibri"/>
                <a:cs typeface="Calibri"/>
              </a:rPr>
              <a:t>s</a:t>
            </a:r>
            <a:r>
              <a:rPr sz="2400" spc="-1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00FF"/>
                </a:solidFill>
                <a:latin typeface="Calibri"/>
                <a:cs typeface="Calibri"/>
              </a:rPr>
              <a:t>(</a:t>
            </a:r>
            <a:r>
              <a:rPr sz="2400" spc="-60" dirty="0">
                <a:solidFill>
                  <a:srgbClr val="0000FF"/>
                </a:solidFill>
                <a:latin typeface="Calibri"/>
                <a:cs typeface="Calibri"/>
              </a:rPr>
              <a:t>P</a:t>
            </a:r>
            <a:r>
              <a:rPr sz="2400" spc="-20" dirty="0">
                <a:solidFill>
                  <a:srgbClr val="0000FF"/>
                </a:solidFill>
                <a:latin typeface="Calibri"/>
                <a:cs typeface="Calibri"/>
              </a:rPr>
              <a:t>o</a:t>
            </a:r>
            <a:r>
              <a:rPr sz="2400" spc="-15" dirty="0">
                <a:solidFill>
                  <a:srgbClr val="0000FF"/>
                </a:solidFill>
                <a:latin typeface="Calibri"/>
                <a:cs typeface="Calibri"/>
              </a:rPr>
              <a:t>rt</a:t>
            </a:r>
            <a:r>
              <a:rPr sz="2400" spc="-5" dirty="0">
                <a:solidFill>
                  <a:srgbClr val="0000FF"/>
                </a:solidFill>
                <a:latin typeface="Calibri"/>
                <a:cs typeface="Calibri"/>
              </a:rPr>
              <a:t>u</a:t>
            </a:r>
            <a:r>
              <a:rPr sz="2400" spc="-60" dirty="0">
                <a:solidFill>
                  <a:srgbClr val="0000FF"/>
                </a:solidFill>
                <a:latin typeface="Calibri"/>
                <a:cs typeface="Calibri"/>
              </a:rPr>
              <a:t>g</a:t>
            </a:r>
            <a:r>
              <a:rPr sz="2400" dirty="0">
                <a:solidFill>
                  <a:srgbClr val="0000FF"/>
                </a:solidFill>
                <a:latin typeface="Calibri"/>
                <a:cs typeface="Calibri"/>
              </a:rPr>
              <a:t>al</a:t>
            </a:r>
            <a:r>
              <a:rPr sz="2400" spc="-5" dirty="0">
                <a:solidFill>
                  <a:srgbClr val="0000FF"/>
                </a:solidFill>
                <a:latin typeface="Calibri"/>
                <a:cs typeface="Calibri"/>
              </a:rPr>
              <a:t>)</a:t>
            </a:r>
            <a:r>
              <a:rPr sz="2400" spc="-10" dirty="0">
                <a:solidFill>
                  <a:srgbClr val="0000FF"/>
                </a:solidFill>
                <a:latin typeface="Calibri"/>
                <a:cs typeface="Calibri"/>
              </a:rPr>
              <a:t>:</a:t>
            </a:r>
            <a:r>
              <a:rPr sz="2400" spc="-3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sz="2400" spc="-5" dirty="0">
                <a:solidFill>
                  <a:srgbClr val="0000FF"/>
                </a:solidFill>
                <a:latin typeface="Calibri"/>
                <a:cs typeface="Calibri"/>
              </a:rPr>
              <a:t>p</a:t>
            </a:r>
            <a:r>
              <a:rPr sz="2400" spc="-45" dirty="0">
                <a:solidFill>
                  <a:srgbClr val="0000FF"/>
                </a:solidFill>
                <a:latin typeface="Calibri"/>
                <a:cs typeface="Calibri"/>
              </a:rPr>
              <a:t>ro</a:t>
            </a:r>
            <a:r>
              <a:rPr sz="2400" spc="-5" dirty="0">
                <a:solidFill>
                  <a:srgbClr val="0000FF"/>
                </a:solidFill>
                <a:latin typeface="Calibri"/>
                <a:cs typeface="Calibri"/>
              </a:rPr>
              <a:t>x</a:t>
            </a:r>
            <a:r>
              <a:rPr sz="2400" dirty="0">
                <a:solidFill>
                  <a:srgbClr val="0000FF"/>
                </a:solidFill>
                <a:latin typeface="Calibri"/>
                <a:cs typeface="Calibri"/>
              </a:rPr>
              <a:t>.</a:t>
            </a:r>
            <a:r>
              <a:rPr sz="2400" spc="-1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0000FF"/>
                </a:solidFill>
                <a:latin typeface="Calibri"/>
                <a:cs typeface="Calibri"/>
              </a:rPr>
              <a:t>6000</a:t>
            </a:r>
            <a:r>
              <a:rPr sz="2400" spc="-3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00FF"/>
                </a:solidFill>
                <a:latin typeface="Calibri"/>
                <a:cs typeface="Calibri"/>
              </a:rPr>
              <a:t>bb</a:t>
            </a:r>
            <a:r>
              <a:rPr sz="2400" dirty="0">
                <a:solidFill>
                  <a:srgbClr val="0000FF"/>
                </a:solidFill>
                <a:latin typeface="Calibri"/>
                <a:cs typeface="Calibri"/>
              </a:rPr>
              <a:t>l/d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74839" y="6349745"/>
            <a:ext cx="9144000" cy="857250"/>
          </a:xfrm>
          <a:custGeom>
            <a:avLst/>
            <a:gdLst/>
            <a:ahLst/>
            <a:cxnLst/>
            <a:rect l="l" t="t" r="r" b="b"/>
            <a:pathLst>
              <a:path w="9144000" h="857250">
                <a:moveTo>
                  <a:pt x="0" y="0"/>
                </a:moveTo>
                <a:lnTo>
                  <a:pt x="0" y="857250"/>
                </a:lnTo>
                <a:lnTo>
                  <a:pt x="9143999" y="857250"/>
                </a:lnTo>
                <a:lnTo>
                  <a:pt x="9143999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9202045" y="6811771"/>
            <a:ext cx="17970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15" dirty="0">
                <a:solidFill>
                  <a:srgbClr val="888888"/>
                </a:solidFill>
                <a:latin typeface="Calibri"/>
                <a:cs typeface="Calibri"/>
              </a:rPr>
              <a:t>70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44907" y="632904"/>
            <a:ext cx="4404360" cy="919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591185">
              <a:lnSpc>
                <a:spcPct val="100000"/>
              </a:lnSpc>
            </a:pPr>
            <a:r>
              <a:rPr sz="3200" spc="-20" dirty="0">
                <a:latin typeface="Calibri"/>
                <a:cs typeface="Calibri"/>
              </a:rPr>
              <a:t>Biodiesel</a:t>
            </a:r>
            <a:r>
              <a:rPr sz="3200" spc="-10" dirty="0">
                <a:latin typeface="Calibri"/>
                <a:cs typeface="Calibri"/>
              </a:rPr>
              <a:t>: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f</a:t>
            </a:r>
            <a:r>
              <a:rPr sz="3200" spc="-70" dirty="0">
                <a:latin typeface="Calibri"/>
                <a:cs typeface="Calibri"/>
              </a:rPr>
              <a:t>r</a:t>
            </a:r>
            <a:r>
              <a:rPr sz="3200" spc="-5" dirty="0">
                <a:latin typeface="Calibri"/>
                <a:cs typeface="Calibri"/>
              </a:rPr>
              <a:t>o</a:t>
            </a:r>
            <a:r>
              <a:rPr sz="3200" spc="-35" dirty="0">
                <a:latin typeface="Calibri"/>
                <a:cs typeface="Calibri"/>
              </a:rPr>
              <a:t>n</a:t>
            </a:r>
            <a:r>
              <a:rPr sz="3200" spc="-50" dirty="0">
                <a:latin typeface="Calibri"/>
                <a:cs typeface="Calibri"/>
              </a:rPr>
              <a:t>t</a:t>
            </a:r>
            <a:r>
              <a:rPr sz="3200" spc="-25" dirty="0">
                <a:latin typeface="Calibri"/>
                <a:cs typeface="Calibri"/>
              </a:rPr>
              <a:t>e</a:t>
            </a:r>
            <a:r>
              <a:rPr sz="3200" spc="-80" dirty="0">
                <a:latin typeface="Calibri"/>
                <a:cs typeface="Calibri"/>
              </a:rPr>
              <a:t>r</a:t>
            </a:r>
            <a:r>
              <a:rPr sz="3200" spc="-25" dirty="0">
                <a:latin typeface="Calibri"/>
                <a:cs typeface="Calibri"/>
              </a:rPr>
              <a:t>a</a:t>
            </a:r>
            <a:r>
              <a:rPr sz="3200" spc="-15" dirty="0">
                <a:latin typeface="Calibri"/>
                <a:cs typeface="Calibri"/>
              </a:rPr>
              <a:t>s Bi</a:t>
            </a:r>
            <a:r>
              <a:rPr sz="3200" spc="-5" dirty="0">
                <a:latin typeface="Calibri"/>
                <a:cs typeface="Calibri"/>
              </a:rPr>
              <a:t>odi</a:t>
            </a:r>
            <a:r>
              <a:rPr sz="3200" spc="-20" dirty="0">
                <a:latin typeface="Calibri"/>
                <a:cs typeface="Calibri"/>
              </a:rPr>
              <a:t>ese</a:t>
            </a:r>
            <a:r>
              <a:rPr sz="3200" dirty="0">
                <a:latin typeface="Calibri"/>
                <a:cs typeface="Calibri"/>
              </a:rPr>
              <a:t>l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d</a:t>
            </a:r>
            <a:r>
              <a:rPr sz="3200" spc="-20" dirty="0">
                <a:latin typeface="Calibri"/>
                <a:cs typeface="Calibri"/>
              </a:rPr>
              <a:t>e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2</a:t>
            </a:r>
            <a:r>
              <a:rPr sz="3200" spc="-15" dirty="0">
                <a:latin typeface="Calibri"/>
                <a:cs typeface="Calibri"/>
              </a:rPr>
              <a:t>ª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40" dirty="0">
                <a:latin typeface="Calibri"/>
                <a:cs typeface="Calibri"/>
              </a:rPr>
              <a:t>g</a:t>
            </a:r>
            <a:r>
              <a:rPr sz="3200" spc="-20" dirty="0">
                <a:latin typeface="Calibri"/>
                <a:cs typeface="Calibri"/>
              </a:rPr>
              <a:t>e</a:t>
            </a:r>
            <a:r>
              <a:rPr sz="3200" spc="-5" dirty="0">
                <a:latin typeface="Calibri"/>
                <a:cs typeface="Calibri"/>
              </a:rPr>
              <a:t>n</a:t>
            </a:r>
            <a:r>
              <a:rPr sz="3200" spc="-20" dirty="0">
                <a:latin typeface="Calibri"/>
                <a:cs typeface="Calibri"/>
              </a:rPr>
              <a:t>e</a:t>
            </a:r>
            <a:r>
              <a:rPr sz="3200" spc="-80" dirty="0">
                <a:latin typeface="Calibri"/>
                <a:cs typeface="Calibri"/>
              </a:rPr>
              <a:t>r</a:t>
            </a:r>
            <a:r>
              <a:rPr sz="3200" spc="-25" dirty="0">
                <a:latin typeface="Calibri"/>
                <a:cs typeface="Calibri"/>
              </a:rPr>
              <a:t>ac</a:t>
            </a:r>
            <a:r>
              <a:rPr sz="3200" spc="-5" dirty="0">
                <a:latin typeface="Calibri"/>
                <a:cs typeface="Calibri"/>
              </a:rPr>
              <a:t>i</a:t>
            </a:r>
            <a:r>
              <a:rPr sz="3200" dirty="0">
                <a:latin typeface="Calibri"/>
                <a:cs typeface="Calibri"/>
              </a:rPr>
              <a:t>ón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346339" y="634745"/>
            <a:ext cx="701034" cy="7498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704967" y="563879"/>
            <a:ext cx="719488" cy="78562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90089" y="2206751"/>
            <a:ext cx="3800093" cy="364312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03839" y="1706879"/>
            <a:ext cx="4000499" cy="451485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496702" y="6698948"/>
            <a:ext cx="4676140" cy="2609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Diese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l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fuel: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CN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,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55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;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80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9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kg/m</a:t>
            </a:r>
            <a:r>
              <a:rPr sz="1800" spc="-7" baseline="25462" dirty="0">
                <a:solidFill>
                  <a:srgbClr val="0000FF"/>
                </a:solidFill>
                <a:latin typeface="Arial"/>
                <a:cs typeface="Arial"/>
              </a:rPr>
              <a:t>3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; 2.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2 </a:t>
            </a:r>
            <a:r>
              <a:rPr sz="1800" spc="-20" dirty="0">
                <a:solidFill>
                  <a:srgbClr val="0000FF"/>
                </a:solidFill>
                <a:latin typeface="Arial"/>
                <a:cs typeface="Arial"/>
              </a:rPr>
              <a:t>cS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t 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40ºC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10" dirty="0"/>
              <a:t>41</a:t>
            </a:fld>
            <a:endParaRPr spc="-1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888875" y="1005840"/>
            <a:ext cx="4913630" cy="457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dirty="0">
                <a:latin typeface="Calibri"/>
                <a:cs typeface="Calibri"/>
              </a:rPr>
              <a:t>Biodiesel:</a:t>
            </a:r>
            <a:r>
              <a:rPr sz="3600" spc="-25" dirty="0">
                <a:latin typeface="Calibri"/>
                <a:cs typeface="Calibri"/>
              </a:rPr>
              <a:t> </a:t>
            </a:r>
            <a:r>
              <a:rPr sz="3600" spc="-35" dirty="0">
                <a:latin typeface="Calibri"/>
                <a:cs typeface="Calibri"/>
              </a:rPr>
              <a:t>m</a:t>
            </a:r>
            <a:r>
              <a:rPr sz="3600" spc="-55" dirty="0">
                <a:latin typeface="Calibri"/>
                <a:cs typeface="Calibri"/>
              </a:rPr>
              <a:t>at</a:t>
            </a:r>
            <a:r>
              <a:rPr sz="3600" spc="-20" dirty="0">
                <a:latin typeface="Calibri"/>
                <a:cs typeface="Calibri"/>
              </a:rPr>
              <a:t>e</a:t>
            </a:r>
            <a:r>
              <a:rPr sz="3600" spc="-5" dirty="0">
                <a:latin typeface="Calibri"/>
                <a:cs typeface="Calibri"/>
              </a:rPr>
              <a:t>ria</a:t>
            </a:r>
            <a:r>
              <a:rPr sz="3600" dirty="0">
                <a:latin typeface="Calibri"/>
                <a:cs typeface="Calibri"/>
              </a:rPr>
              <a:t>s</a:t>
            </a:r>
            <a:r>
              <a:rPr sz="3600" spc="-15" dirty="0">
                <a:latin typeface="Calibri"/>
                <a:cs typeface="Calibri"/>
              </a:rPr>
              <a:t> </a:t>
            </a:r>
            <a:r>
              <a:rPr sz="3600" spc="-5" dirty="0">
                <a:latin typeface="Calibri"/>
                <a:cs typeface="Calibri"/>
              </a:rPr>
              <a:t>primas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10719" y="1586609"/>
            <a:ext cx="5364480" cy="574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3695" indent="-340995">
              <a:lnSpc>
                <a:spcPct val="100000"/>
              </a:lnSpc>
              <a:buClr>
                <a:srgbClr val="0070C0"/>
              </a:buClr>
              <a:buFont typeface="Arial"/>
              <a:buChar char="•"/>
              <a:tabLst>
                <a:tab pos="354330" algn="l"/>
              </a:tabLst>
            </a:pPr>
            <a:r>
              <a:rPr sz="2000" spc="-140" dirty="0">
                <a:solidFill>
                  <a:srgbClr val="0070C0"/>
                </a:solidFill>
                <a:latin typeface="Calibri"/>
                <a:cs typeface="Calibri"/>
              </a:rPr>
              <a:t>T</a:t>
            </a:r>
            <a:r>
              <a:rPr sz="2000" spc="-10" dirty="0">
                <a:solidFill>
                  <a:srgbClr val="0070C0"/>
                </a:solidFill>
                <a:latin typeface="Calibri"/>
                <a:cs typeface="Calibri"/>
              </a:rPr>
              <a:t>riglicé</a:t>
            </a:r>
            <a:r>
              <a:rPr sz="2000" spc="-5" dirty="0">
                <a:solidFill>
                  <a:srgbClr val="0070C0"/>
                </a:solidFill>
                <a:latin typeface="Calibri"/>
                <a:cs typeface="Calibri"/>
              </a:rPr>
              <a:t>r</a:t>
            </a:r>
            <a:r>
              <a:rPr sz="2000" spc="-15" dirty="0">
                <a:solidFill>
                  <a:srgbClr val="0070C0"/>
                </a:solidFill>
                <a:latin typeface="Calibri"/>
                <a:cs typeface="Calibri"/>
              </a:rPr>
              <a:t>idos</a:t>
            </a:r>
            <a:r>
              <a:rPr sz="2000" spc="-10" dirty="0">
                <a:solidFill>
                  <a:srgbClr val="0070C0"/>
                </a:solidFill>
                <a:latin typeface="Calibri"/>
                <a:cs typeface="Calibri"/>
              </a:rPr>
              <a:t>:</a:t>
            </a:r>
            <a:r>
              <a:rPr sz="2000" spc="2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70C0"/>
                </a:solidFill>
                <a:latin typeface="Calibri"/>
                <a:cs typeface="Calibri"/>
              </a:rPr>
              <a:t>glicerina</a:t>
            </a:r>
            <a:r>
              <a:rPr sz="2000" spc="1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70C0"/>
                </a:solidFill>
                <a:latin typeface="Calibri"/>
                <a:cs typeface="Calibri"/>
              </a:rPr>
              <a:t>+</a:t>
            </a:r>
            <a:r>
              <a:rPr sz="200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70C0"/>
                </a:solidFill>
                <a:latin typeface="Calibri"/>
                <a:cs typeface="Calibri"/>
              </a:rPr>
              <a:t>ácidos</a:t>
            </a:r>
            <a:r>
              <a:rPr sz="2000" spc="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70C0"/>
                </a:solidFill>
                <a:latin typeface="Calibri"/>
                <a:cs typeface="Calibri"/>
              </a:rPr>
              <a:t>g</a:t>
            </a:r>
            <a:r>
              <a:rPr sz="2000" spc="-55" dirty="0">
                <a:solidFill>
                  <a:srgbClr val="0070C0"/>
                </a:solidFill>
                <a:latin typeface="Calibri"/>
                <a:cs typeface="Calibri"/>
              </a:rPr>
              <a:t>r</a:t>
            </a:r>
            <a:r>
              <a:rPr sz="2000" spc="-10" dirty="0">
                <a:solidFill>
                  <a:srgbClr val="0070C0"/>
                </a:solidFill>
                <a:latin typeface="Calibri"/>
                <a:cs typeface="Calibri"/>
              </a:rPr>
              <a:t>asos</a:t>
            </a:r>
            <a:endParaRPr sz="2000">
              <a:latin typeface="Calibri"/>
              <a:cs typeface="Calibri"/>
            </a:endParaRPr>
          </a:p>
          <a:p>
            <a:pPr marL="353695" indent="-340995">
              <a:lnSpc>
                <a:spcPct val="100000"/>
              </a:lnSpc>
              <a:buClr>
                <a:srgbClr val="0070C0"/>
              </a:buClr>
              <a:buFont typeface="Arial"/>
              <a:buChar char="•"/>
              <a:tabLst>
                <a:tab pos="354330" algn="l"/>
              </a:tabLst>
            </a:pPr>
            <a:r>
              <a:rPr sz="2000" spc="-15" dirty="0">
                <a:solidFill>
                  <a:srgbClr val="0070C0"/>
                </a:solidFill>
                <a:latin typeface="Calibri"/>
                <a:cs typeface="Calibri"/>
              </a:rPr>
              <a:t>P</a:t>
            </a:r>
            <a:r>
              <a:rPr sz="2000" spc="-35" dirty="0">
                <a:solidFill>
                  <a:srgbClr val="0070C0"/>
                </a:solidFill>
                <a:latin typeface="Calibri"/>
                <a:cs typeface="Calibri"/>
              </a:rPr>
              <a:t>r</a:t>
            </a:r>
            <a:r>
              <a:rPr sz="2000" spc="-10" dirty="0">
                <a:solidFill>
                  <a:srgbClr val="0070C0"/>
                </a:solidFill>
                <a:latin typeface="Calibri"/>
                <a:cs typeface="Calibri"/>
              </a:rPr>
              <a:t>ese</a:t>
            </a:r>
            <a:r>
              <a:rPr sz="2000" spc="-35" dirty="0">
                <a:solidFill>
                  <a:srgbClr val="0070C0"/>
                </a:solidFill>
                <a:latin typeface="Calibri"/>
                <a:cs typeface="Calibri"/>
              </a:rPr>
              <a:t>nt</a:t>
            </a:r>
            <a:r>
              <a:rPr sz="2000" spc="-5" dirty="0">
                <a:solidFill>
                  <a:srgbClr val="0070C0"/>
                </a:solidFill>
                <a:latin typeface="Calibri"/>
                <a:cs typeface="Calibri"/>
              </a:rPr>
              <a:t>e</a:t>
            </a:r>
            <a:r>
              <a:rPr sz="2000" spc="-10" dirty="0">
                <a:solidFill>
                  <a:srgbClr val="0070C0"/>
                </a:solidFill>
                <a:latin typeface="Calibri"/>
                <a:cs typeface="Calibri"/>
              </a:rPr>
              <a:t>s</a:t>
            </a:r>
            <a:r>
              <a:rPr sz="2000" spc="2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0070C0"/>
                </a:solidFill>
                <a:latin typeface="Calibri"/>
                <a:cs typeface="Calibri"/>
              </a:rPr>
              <a:t>en</a:t>
            </a:r>
            <a:r>
              <a:rPr sz="2000" spc="-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70C0"/>
                </a:solidFill>
                <a:latin typeface="Calibri"/>
                <a:cs typeface="Calibri"/>
              </a:rPr>
              <a:t>acei</a:t>
            </a:r>
            <a:r>
              <a:rPr sz="2000" spc="-25" dirty="0">
                <a:solidFill>
                  <a:srgbClr val="0070C0"/>
                </a:solidFill>
                <a:latin typeface="Calibri"/>
                <a:cs typeface="Calibri"/>
              </a:rPr>
              <a:t>t</a:t>
            </a:r>
            <a:r>
              <a:rPr sz="2000" spc="-5" dirty="0">
                <a:solidFill>
                  <a:srgbClr val="0070C0"/>
                </a:solidFill>
                <a:latin typeface="Calibri"/>
                <a:cs typeface="Calibri"/>
              </a:rPr>
              <a:t>e</a:t>
            </a:r>
            <a:r>
              <a:rPr sz="2000" spc="-10" dirty="0">
                <a:solidFill>
                  <a:srgbClr val="0070C0"/>
                </a:solidFill>
                <a:latin typeface="Calibri"/>
                <a:cs typeface="Calibri"/>
              </a:rPr>
              <a:t>s</a:t>
            </a:r>
            <a:r>
              <a:rPr sz="2000" spc="2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spc="-30" dirty="0">
                <a:solidFill>
                  <a:srgbClr val="0070C0"/>
                </a:solidFill>
                <a:latin typeface="Calibri"/>
                <a:cs typeface="Calibri"/>
              </a:rPr>
              <a:t>v</a:t>
            </a:r>
            <a:r>
              <a:rPr sz="2000" spc="-10" dirty="0">
                <a:solidFill>
                  <a:srgbClr val="0070C0"/>
                </a:solidFill>
                <a:latin typeface="Calibri"/>
                <a:cs typeface="Calibri"/>
              </a:rPr>
              <a:t>e</a:t>
            </a:r>
            <a:r>
              <a:rPr sz="2000" spc="-30" dirty="0">
                <a:solidFill>
                  <a:srgbClr val="0070C0"/>
                </a:solidFill>
                <a:latin typeface="Calibri"/>
                <a:cs typeface="Calibri"/>
              </a:rPr>
              <a:t>g</a:t>
            </a:r>
            <a:r>
              <a:rPr sz="2000" spc="-20" dirty="0">
                <a:solidFill>
                  <a:srgbClr val="0070C0"/>
                </a:solidFill>
                <a:latin typeface="Calibri"/>
                <a:cs typeface="Calibri"/>
              </a:rPr>
              <a:t>e</a:t>
            </a:r>
            <a:r>
              <a:rPr sz="2000" spc="-30" dirty="0">
                <a:solidFill>
                  <a:srgbClr val="0070C0"/>
                </a:solidFill>
                <a:latin typeface="Calibri"/>
                <a:cs typeface="Calibri"/>
              </a:rPr>
              <a:t>t</a:t>
            </a:r>
            <a:r>
              <a:rPr sz="2000" spc="-10" dirty="0">
                <a:solidFill>
                  <a:srgbClr val="0070C0"/>
                </a:solidFill>
                <a:latin typeface="Calibri"/>
                <a:cs typeface="Calibri"/>
              </a:rPr>
              <a:t>a</a:t>
            </a:r>
            <a:r>
              <a:rPr sz="2000" spc="-5" dirty="0">
                <a:solidFill>
                  <a:srgbClr val="0070C0"/>
                </a:solidFill>
                <a:latin typeface="Calibri"/>
                <a:cs typeface="Calibri"/>
              </a:rPr>
              <a:t>le</a:t>
            </a:r>
            <a:r>
              <a:rPr sz="2000" spc="-10" dirty="0">
                <a:solidFill>
                  <a:srgbClr val="0070C0"/>
                </a:solidFill>
                <a:latin typeface="Calibri"/>
                <a:cs typeface="Calibri"/>
              </a:rPr>
              <a:t>s</a:t>
            </a:r>
            <a:r>
              <a:rPr sz="2000" spc="1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70C0"/>
                </a:solidFill>
                <a:latin typeface="Calibri"/>
                <a:cs typeface="Calibri"/>
              </a:rPr>
              <a:t>y g</a:t>
            </a:r>
            <a:r>
              <a:rPr sz="2000" spc="-55" dirty="0">
                <a:solidFill>
                  <a:srgbClr val="0070C0"/>
                </a:solidFill>
                <a:latin typeface="Calibri"/>
                <a:cs typeface="Calibri"/>
              </a:rPr>
              <a:t>r</a:t>
            </a:r>
            <a:r>
              <a:rPr sz="2000" spc="-10" dirty="0">
                <a:solidFill>
                  <a:srgbClr val="0070C0"/>
                </a:solidFill>
                <a:latin typeface="Calibri"/>
                <a:cs typeface="Calibri"/>
              </a:rPr>
              <a:t>asas</a:t>
            </a:r>
            <a:r>
              <a:rPr sz="2000" spc="1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70C0"/>
                </a:solidFill>
                <a:latin typeface="Calibri"/>
                <a:cs typeface="Calibri"/>
              </a:rPr>
              <a:t>animales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346339" y="634745"/>
            <a:ext cx="701034" cy="7498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704967" y="563879"/>
            <a:ext cx="719488" cy="78562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723517" y="2049780"/>
            <a:ext cx="1856987" cy="1371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74839" y="2063495"/>
            <a:ext cx="9144000" cy="857250"/>
          </a:xfrm>
          <a:custGeom>
            <a:avLst/>
            <a:gdLst/>
            <a:ahLst/>
            <a:cxnLst/>
            <a:rect l="l" t="t" r="r" b="b"/>
            <a:pathLst>
              <a:path w="9144000" h="857250">
                <a:moveTo>
                  <a:pt x="0" y="0"/>
                </a:moveTo>
                <a:lnTo>
                  <a:pt x="0" y="857250"/>
                </a:lnTo>
                <a:lnTo>
                  <a:pt x="9144000" y="857250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930787" y="2285999"/>
            <a:ext cx="1437900" cy="149199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921643" y="3777995"/>
            <a:ext cx="1421172" cy="29641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847223" y="2349245"/>
            <a:ext cx="2114543" cy="378180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489589" y="4421123"/>
            <a:ext cx="2071878" cy="139522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723517" y="2063495"/>
            <a:ext cx="1856987" cy="449122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2235">
              <a:lnSpc>
                <a:spcPct val="100000"/>
              </a:lnSpc>
            </a:pPr>
            <a:fld id="{81D60167-4931-47E6-BA6A-407CBD079E47}" type="slidenum">
              <a:rPr spc="-10" dirty="0"/>
              <a:t>5</a:t>
            </a:fld>
            <a:endParaRPr spc="-1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6695">
              <a:lnSpc>
                <a:spcPct val="100000"/>
              </a:lnSpc>
            </a:pPr>
            <a:r>
              <a:rPr dirty="0"/>
              <a:t>Biodiesel:</a:t>
            </a:r>
            <a:r>
              <a:rPr spc="-25" dirty="0"/>
              <a:t> </a:t>
            </a:r>
            <a:r>
              <a:rPr spc="-35" dirty="0"/>
              <a:t>m</a:t>
            </a:r>
            <a:r>
              <a:rPr spc="-55" dirty="0"/>
              <a:t>at</a:t>
            </a:r>
            <a:r>
              <a:rPr spc="-20" dirty="0"/>
              <a:t>e</a:t>
            </a:r>
            <a:r>
              <a:rPr spc="-5" dirty="0"/>
              <a:t>ria</a:t>
            </a:r>
            <a:r>
              <a:rPr dirty="0"/>
              <a:t>s</a:t>
            </a:r>
            <a:r>
              <a:rPr spc="-15" dirty="0"/>
              <a:t> </a:t>
            </a:r>
            <a:r>
              <a:rPr spc="-5" dirty="0"/>
              <a:t>primas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139829" y="1086737"/>
            <a:ext cx="3663950" cy="10134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3695" indent="-340995">
              <a:lnSpc>
                <a:spcPct val="100000"/>
              </a:lnSpc>
              <a:buClr>
                <a:srgbClr val="0070C0"/>
              </a:buClr>
              <a:buFont typeface="Arial"/>
              <a:buChar char="•"/>
              <a:tabLst>
                <a:tab pos="354330" algn="l"/>
              </a:tabLst>
            </a:pPr>
            <a:r>
              <a:rPr sz="2000" spc="-10" dirty="0">
                <a:solidFill>
                  <a:srgbClr val="0070C0"/>
                </a:solidFill>
                <a:latin typeface="Calibri"/>
                <a:cs typeface="Calibri"/>
              </a:rPr>
              <a:t>Acidos g</a:t>
            </a:r>
            <a:r>
              <a:rPr sz="2000" spc="-55" dirty="0">
                <a:solidFill>
                  <a:srgbClr val="0070C0"/>
                </a:solidFill>
                <a:latin typeface="Calibri"/>
                <a:cs typeface="Calibri"/>
              </a:rPr>
              <a:t>r</a:t>
            </a:r>
            <a:r>
              <a:rPr sz="2000" spc="-10" dirty="0">
                <a:solidFill>
                  <a:srgbClr val="0070C0"/>
                </a:solidFill>
                <a:latin typeface="Calibri"/>
                <a:cs typeface="Calibri"/>
              </a:rPr>
              <a:t>asos:</a:t>
            </a:r>
            <a:endParaRPr sz="2000">
              <a:latin typeface="Calibri"/>
              <a:cs typeface="Calibri"/>
            </a:endParaRPr>
          </a:p>
          <a:p>
            <a:pPr marL="753745" lvl="1" indent="-283845">
              <a:lnSpc>
                <a:spcPct val="100000"/>
              </a:lnSpc>
              <a:spcBef>
                <a:spcPts val="15"/>
              </a:spcBef>
              <a:buClr>
                <a:srgbClr val="0070C0"/>
              </a:buClr>
              <a:buFont typeface="Arial"/>
              <a:buChar char="–"/>
              <a:tabLst>
                <a:tab pos="754380" algn="l"/>
              </a:tabLst>
            </a:pPr>
            <a:r>
              <a:rPr sz="1600" spc="-5" dirty="0">
                <a:solidFill>
                  <a:srgbClr val="0070C0"/>
                </a:solidFill>
                <a:latin typeface="Calibri"/>
                <a:cs typeface="Calibri"/>
              </a:rPr>
              <a:t>Núme</a:t>
            </a:r>
            <a:r>
              <a:rPr sz="1600" spc="-30" dirty="0">
                <a:solidFill>
                  <a:srgbClr val="0070C0"/>
                </a:solidFill>
                <a:latin typeface="Calibri"/>
                <a:cs typeface="Calibri"/>
              </a:rPr>
              <a:t>r</a:t>
            </a:r>
            <a:r>
              <a:rPr sz="1600" dirty="0">
                <a:solidFill>
                  <a:srgbClr val="0070C0"/>
                </a:solidFill>
                <a:latin typeface="Calibri"/>
                <a:cs typeface="Calibri"/>
              </a:rPr>
              <a:t>o </a:t>
            </a:r>
            <a:r>
              <a:rPr sz="1600" spc="-5" dirty="0">
                <a:solidFill>
                  <a:srgbClr val="0070C0"/>
                </a:solidFill>
                <a:latin typeface="Calibri"/>
                <a:cs typeface="Calibri"/>
              </a:rPr>
              <a:t>pa</a:t>
            </a:r>
            <a:r>
              <a:rPr sz="1600" dirty="0">
                <a:solidFill>
                  <a:srgbClr val="0070C0"/>
                </a:solidFill>
                <a:latin typeface="Calibri"/>
                <a:cs typeface="Calibri"/>
              </a:rPr>
              <a:t>r</a:t>
            </a:r>
            <a:r>
              <a:rPr sz="1600" spc="-5" dirty="0">
                <a:solidFill>
                  <a:srgbClr val="0070C0"/>
                </a:solidFill>
                <a:latin typeface="Calibri"/>
                <a:cs typeface="Calibri"/>
              </a:rPr>
              <a:t> d</a:t>
            </a:r>
            <a:r>
              <a:rPr sz="1600" dirty="0">
                <a:solidFill>
                  <a:srgbClr val="0070C0"/>
                </a:solidFill>
                <a:latin typeface="Calibri"/>
                <a:cs typeface="Calibri"/>
              </a:rPr>
              <a:t>e </a:t>
            </a:r>
            <a:r>
              <a:rPr sz="1600" spc="-20" dirty="0">
                <a:solidFill>
                  <a:srgbClr val="0070C0"/>
                </a:solidFill>
                <a:latin typeface="Calibri"/>
                <a:cs typeface="Calibri"/>
              </a:rPr>
              <a:t>á</a:t>
            </a:r>
            <a:r>
              <a:rPr sz="1600" spc="-25" dirty="0">
                <a:solidFill>
                  <a:srgbClr val="0070C0"/>
                </a:solidFill>
                <a:latin typeface="Calibri"/>
                <a:cs typeface="Calibri"/>
              </a:rPr>
              <a:t>t</a:t>
            </a:r>
            <a:r>
              <a:rPr sz="1600" dirty="0">
                <a:solidFill>
                  <a:srgbClr val="0070C0"/>
                </a:solidFill>
                <a:latin typeface="Calibri"/>
                <a:cs typeface="Calibri"/>
              </a:rPr>
              <a:t>omos</a:t>
            </a:r>
            <a:r>
              <a:rPr sz="1600" spc="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0070C0"/>
                </a:solidFill>
                <a:latin typeface="Calibri"/>
                <a:cs typeface="Calibri"/>
              </a:rPr>
              <a:t>d</a:t>
            </a:r>
            <a:r>
              <a:rPr sz="1600" dirty="0">
                <a:solidFill>
                  <a:srgbClr val="0070C0"/>
                </a:solidFill>
                <a:latin typeface="Calibri"/>
                <a:cs typeface="Calibri"/>
              </a:rPr>
              <a:t>e </a:t>
            </a:r>
            <a:r>
              <a:rPr sz="1600" spc="-15" dirty="0">
                <a:solidFill>
                  <a:srgbClr val="0070C0"/>
                </a:solidFill>
                <a:latin typeface="Calibri"/>
                <a:cs typeface="Calibri"/>
              </a:rPr>
              <a:t>c</a:t>
            </a:r>
            <a:r>
              <a:rPr sz="1600" spc="-5" dirty="0">
                <a:solidFill>
                  <a:srgbClr val="0070C0"/>
                </a:solidFill>
                <a:latin typeface="Calibri"/>
                <a:cs typeface="Calibri"/>
              </a:rPr>
              <a:t>a</a:t>
            </a:r>
            <a:r>
              <a:rPr sz="1600" dirty="0">
                <a:solidFill>
                  <a:srgbClr val="0070C0"/>
                </a:solidFill>
                <a:latin typeface="Calibri"/>
                <a:cs typeface="Calibri"/>
              </a:rPr>
              <a:t>r</a:t>
            </a:r>
            <a:r>
              <a:rPr sz="1600" spc="-5" dirty="0">
                <a:solidFill>
                  <a:srgbClr val="0070C0"/>
                </a:solidFill>
                <a:latin typeface="Calibri"/>
                <a:cs typeface="Calibri"/>
              </a:rPr>
              <a:t>b</a:t>
            </a:r>
            <a:r>
              <a:rPr sz="1600" dirty="0">
                <a:solidFill>
                  <a:srgbClr val="0070C0"/>
                </a:solidFill>
                <a:latin typeface="Calibri"/>
                <a:cs typeface="Calibri"/>
              </a:rPr>
              <a:t>o</a:t>
            </a:r>
            <a:r>
              <a:rPr sz="1600" spc="-5" dirty="0">
                <a:solidFill>
                  <a:srgbClr val="0070C0"/>
                </a:solidFill>
                <a:latin typeface="Calibri"/>
                <a:cs typeface="Calibri"/>
              </a:rPr>
              <a:t>n</a:t>
            </a:r>
            <a:r>
              <a:rPr sz="1600" dirty="0">
                <a:solidFill>
                  <a:srgbClr val="0070C0"/>
                </a:solidFill>
                <a:latin typeface="Calibri"/>
                <a:cs typeface="Calibri"/>
              </a:rPr>
              <a:t>o</a:t>
            </a:r>
            <a:endParaRPr sz="1600">
              <a:latin typeface="Calibri"/>
              <a:cs typeface="Calibri"/>
            </a:endParaRPr>
          </a:p>
          <a:p>
            <a:pPr marL="753745" lvl="1" indent="-283845">
              <a:lnSpc>
                <a:spcPct val="100000"/>
              </a:lnSpc>
              <a:buClr>
                <a:srgbClr val="0070C0"/>
              </a:buClr>
              <a:buFont typeface="Arial"/>
              <a:buChar char="–"/>
              <a:tabLst>
                <a:tab pos="754380" algn="l"/>
              </a:tabLst>
            </a:pPr>
            <a:r>
              <a:rPr sz="1600" spc="-5" dirty="0">
                <a:solidFill>
                  <a:srgbClr val="0070C0"/>
                </a:solidFill>
                <a:latin typeface="Calibri"/>
                <a:cs typeface="Calibri"/>
              </a:rPr>
              <a:t>Si</a:t>
            </a:r>
            <a:r>
              <a:rPr sz="1600" dirty="0">
                <a:solidFill>
                  <a:srgbClr val="0070C0"/>
                </a:solidFill>
                <a:latin typeface="Calibri"/>
                <a:cs typeface="Calibri"/>
              </a:rPr>
              <a:t>n</a:t>
            </a:r>
            <a:r>
              <a:rPr sz="1600" spc="-1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1600" spc="-40" dirty="0">
                <a:solidFill>
                  <a:srgbClr val="0070C0"/>
                </a:solidFill>
                <a:latin typeface="Calibri"/>
                <a:cs typeface="Calibri"/>
              </a:rPr>
              <a:t>r</a:t>
            </a:r>
            <a:r>
              <a:rPr sz="1600" dirty="0">
                <a:solidFill>
                  <a:srgbClr val="0070C0"/>
                </a:solidFill>
                <a:latin typeface="Calibri"/>
                <a:cs typeface="Calibri"/>
              </a:rPr>
              <a:t>a</a:t>
            </a:r>
            <a:r>
              <a:rPr sz="1600" spc="-5" dirty="0">
                <a:solidFill>
                  <a:srgbClr val="0070C0"/>
                </a:solidFill>
                <a:latin typeface="Calibri"/>
                <a:cs typeface="Calibri"/>
              </a:rPr>
              <a:t>mifi</a:t>
            </a:r>
            <a:r>
              <a:rPr sz="1600" spc="-15" dirty="0">
                <a:solidFill>
                  <a:srgbClr val="0070C0"/>
                </a:solidFill>
                <a:latin typeface="Calibri"/>
                <a:cs typeface="Calibri"/>
              </a:rPr>
              <a:t>c</a:t>
            </a:r>
            <a:r>
              <a:rPr sz="1600" spc="-5" dirty="0">
                <a:solidFill>
                  <a:srgbClr val="0070C0"/>
                </a:solidFill>
                <a:latin typeface="Calibri"/>
                <a:cs typeface="Calibri"/>
              </a:rPr>
              <a:t>aciones</a:t>
            </a:r>
            <a:endParaRPr sz="1600">
              <a:latin typeface="Calibri"/>
              <a:cs typeface="Calibri"/>
            </a:endParaRPr>
          </a:p>
          <a:p>
            <a:pPr marL="753745" lvl="1" indent="-283845">
              <a:lnSpc>
                <a:spcPct val="100000"/>
              </a:lnSpc>
              <a:buClr>
                <a:srgbClr val="0070C0"/>
              </a:buClr>
              <a:buFont typeface="Arial"/>
              <a:buChar char="–"/>
              <a:tabLst>
                <a:tab pos="754380" algn="l"/>
              </a:tabLst>
            </a:pPr>
            <a:r>
              <a:rPr sz="1600" spc="-5" dirty="0">
                <a:solidFill>
                  <a:srgbClr val="0070C0"/>
                </a:solidFill>
                <a:latin typeface="Calibri"/>
                <a:cs typeface="Calibri"/>
              </a:rPr>
              <a:t>Doble</a:t>
            </a:r>
            <a:r>
              <a:rPr sz="1600" dirty="0">
                <a:solidFill>
                  <a:srgbClr val="0070C0"/>
                </a:solidFill>
                <a:latin typeface="Calibri"/>
                <a:cs typeface="Calibri"/>
              </a:rPr>
              <a:t>s</a:t>
            </a:r>
            <a:r>
              <a:rPr sz="1600" spc="-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70C0"/>
                </a:solidFill>
                <a:latin typeface="Calibri"/>
                <a:cs typeface="Calibri"/>
              </a:rPr>
              <a:t>enlaces</a:t>
            </a:r>
            <a:r>
              <a:rPr sz="1600" spc="-1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0070C0"/>
                </a:solidFill>
                <a:latin typeface="Calibri"/>
                <a:cs typeface="Calibri"/>
              </a:rPr>
              <a:t>cis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346339" y="634745"/>
            <a:ext cx="701034" cy="7498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704967" y="563879"/>
            <a:ext cx="719488" cy="78562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74839" y="2063495"/>
            <a:ext cx="9144000" cy="857250"/>
          </a:xfrm>
          <a:custGeom>
            <a:avLst/>
            <a:gdLst/>
            <a:ahLst/>
            <a:cxnLst/>
            <a:rect l="l" t="t" r="r" b="b"/>
            <a:pathLst>
              <a:path w="9144000" h="857250">
                <a:moveTo>
                  <a:pt x="0" y="0"/>
                </a:moveTo>
                <a:lnTo>
                  <a:pt x="0" y="857250"/>
                </a:lnTo>
                <a:lnTo>
                  <a:pt x="9144000" y="857250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508883" y="2063495"/>
            <a:ext cx="3409943" cy="177164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418974" y="3883151"/>
            <a:ext cx="1676393" cy="75209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083943" y="3994403"/>
            <a:ext cx="1834895" cy="64084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418974" y="4635245"/>
            <a:ext cx="3499865" cy="85725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418974" y="5492495"/>
            <a:ext cx="3499865" cy="85725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8083943" y="6349745"/>
            <a:ext cx="1835150" cy="6273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7135">
              <a:lnSpc>
                <a:spcPct val="100000"/>
              </a:lnSpc>
            </a:pPr>
            <a:r>
              <a:rPr sz="1200" spc="-10" dirty="0">
                <a:solidFill>
                  <a:srgbClr val="888888"/>
                </a:solidFill>
                <a:latin typeface="Calibri"/>
                <a:cs typeface="Calibri"/>
              </a:rPr>
              <a:t>6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774839" y="2063495"/>
            <a:ext cx="5619744" cy="514349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418974" y="6349745"/>
            <a:ext cx="1676393" cy="85724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083943" y="6349745"/>
            <a:ext cx="1834895" cy="59740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413139" y="348996"/>
            <a:ext cx="5866765" cy="8572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88315">
              <a:lnSpc>
                <a:spcPct val="100000"/>
              </a:lnSpc>
            </a:pPr>
            <a:r>
              <a:rPr sz="3600" dirty="0">
                <a:latin typeface="Calibri"/>
                <a:cs typeface="Calibri"/>
              </a:rPr>
              <a:t>Biodiesel:</a:t>
            </a:r>
            <a:r>
              <a:rPr sz="3600" spc="-25" dirty="0">
                <a:latin typeface="Calibri"/>
                <a:cs typeface="Calibri"/>
              </a:rPr>
              <a:t> </a:t>
            </a:r>
            <a:r>
              <a:rPr sz="3600" spc="-35" dirty="0">
                <a:latin typeface="Calibri"/>
                <a:cs typeface="Calibri"/>
              </a:rPr>
              <a:t>m</a:t>
            </a:r>
            <a:r>
              <a:rPr sz="3600" spc="-55" dirty="0">
                <a:latin typeface="Calibri"/>
                <a:cs typeface="Calibri"/>
              </a:rPr>
              <a:t>at</a:t>
            </a:r>
            <a:r>
              <a:rPr sz="3600" spc="-20" dirty="0">
                <a:latin typeface="Calibri"/>
                <a:cs typeface="Calibri"/>
              </a:rPr>
              <a:t>e</a:t>
            </a:r>
            <a:r>
              <a:rPr sz="3600" spc="-5" dirty="0">
                <a:latin typeface="Calibri"/>
                <a:cs typeface="Calibri"/>
              </a:rPr>
              <a:t>ria</a:t>
            </a:r>
            <a:r>
              <a:rPr sz="3600" dirty="0">
                <a:latin typeface="Calibri"/>
                <a:cs typeface="Calibri"/>
              </a:rPr>
              <a:t>s</a:t>
            </a:r>
            <a:r>
              <a:rPr sz="3600" spc="-15" dirty="0">
                <a:latin typeface="Calibri"/>
                <a:cs typeface="Calibri"/>
              </a:rPr>
              <a:t> </a:t>
            </a:r>
            <a:r>
              <a:rPr sz="3600" spc="-5" dirty="0">
                <a:latin typeface="Calibri"/>
                <a:cs typeface="Calibri"/>
              </a:rPr>
              <a:t>primas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346339" y="634745"/>
            <a:ext cx="701034" cy="7498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704967" y="563879"/>
            <a:ext cx="719488" cy="78562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413139" y="348996"/>
            <a:ext cx="5866632" cy="600074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061333" y="5692901"/>
            <a:ext cx="1933193" cy="65684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413139" y="6349745"/>
            <a:ext cx="5866632" cy="85724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061333" y="6349745"/>
            <a:ext cx="1933193" cy="85725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2235">
              <a:lnSpc>
                <a:spcPct val="100000"/>
              </a:lnSpc>
            </a:pPr>
            <a:fld id="{81D60167-4931-47E6-BA6A-407CBD079E47}" type="slidenum">
              <a:rPr spc="-10" dirty="0"/>
              <a:t>7</a:t>
            </a:fld>
            <a:endParaRPr spc="-1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6695">
              <a:lnSpc>
                <a:spcPct val="100000"/>
              </a:lnSpc>
            </a:pPr>
            <a:r>
              <a:rPr dirty="0"/>
              <a:t>Biodiesel:</a:t>
            </a:r>
            <a:r>
              <a:rPr spc="-25" dirty="0"/>
              <a:t> </a:t>
            </a:r>
            <a:r>
              <a:rPr spc="-35" dirty="0"/>
              <a:t>m</a:t>
            </a:r>
            <a:r>
              <a:rPr spc="-55" dirty="0"/>
              <a:t>at</a:t>
            </a:r>
            <a:r>
              <a:rPr spc="-20" dirty="0"/>
              <a:t>e</a:t>
            </a:r>
            <a:r>
              <a:rPr spc="-5" dirty="0"/>
              <a:t>ria</a:t>
            </a:r>
            <a:r>
              <a:rPr dirty="0"/>
              <a:t>s</a:t>
            </a:r>
            <a:r>
              <a:rPr spc="-15" dirty="0"/>
              <a:t> </a:t>
            </a:r>
            <a:r>
              <a:rPr spc="-5" dirty="0"/>
              <a:t>primas</a:t>
            </a:r>
          </a:p>
        </p:txBody>
      </p:sp>
      <p:sp>
        <p:nvSpPr>
          <p:cNvPr id="3" name="object 3"/>
          <p:cNvSpPr/>
          <p:nvPr/>
        </p:nvSpPr>
        <p:spPr>
          <a:xfrm>
            <a:off x="1346339" y="634745"/>
            <a:ext cx="701034" cy="7498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704967" y="563879"/>
            <a:ext cx="719488" cy="78562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32089" y="1349501"/>
            <a:ext cx="7429493" cy="585749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2235">
              <a:lnSpc>
                <a:spcPct val="100000"/>
              </a:lnSpc>
            </a:pPr>
            <a:fld id="{81D60167-4931-47E6-BA6A-407CBD079E47}" type="slidenum">
              <a:rPr spc="-10" dirty="0"/>
              <a:t>8</a:t>
            </a:fld>
            <a:endParaRPr spc="-1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6695">
              <a:lnSpc>
                <a:spcPct val="100000"/>
              </a:lnSpc>
            </a:pPr>
            <a:r>
              <a:rPr dirty="0"/>
              <a:t>Biodiesel:</a:t>
            </a:r>
            <a:r>
              <a:rPr spc="-25" dirty="0"/>
              <a:t> </a:t>
            </a:r>
            <a:r>
              <a:rPr spc="-35" dirty="0"/>
              <a:t>m</a:t>
            </a:r>
            <a:r>
              <a:rPr spc="-55" dirty="0"/>
              <a:t>at</a:t>
            </a:r>
            <a:r>
              <a:rPr spc="-20" dirty="0"/>
              <a:t>e</a:t>
            </a:r>
            <a:r>
              <a:rPr spc="-5" dirty="0"/>
              <a:t>ria</a:t>
            </a:r>
            <a:r>
              <a:rPr dirty="0"/>
              <a:t>s</a:t>
            </a:r>
            <a:r>
              <a:rPr spc="-15" dirty="0"/>
              <a:t> </a:t>
            </a:r>
            <a:r>
              <a:rPr spc="-5" dirty="0"/>
              <a:t>primas</a:t>
            </a:r>
          </a:p>
        </p:txBody>
      </p:sp>
      <p:sp>
        <p:nvSpPr>
          <p:cNvPr id="3" name="object 3"/>
          <p:cNvSpPr/>
          <p:nvPr/>
        </p:nvSpPr>
        <p:spPr>
          <a:xfrm>
            <a:off x="1346339" y="634745"/>
            <a:ext cx="701034" cy="7498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704967" y="563879"/>
            <a:ext cx="719488" cy="78562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918345" y="1206246"/>
            <a:ext cx="4819644" cy="26669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039241" y="3899154"/>
            <a:ext cx="2923031" cy="116814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055243" y="5067299"/>
            <a:ext cx="2926606" cy="113080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071245" y="6198107"/>
            <a:ext cx="2922276" cy="88544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2235">
              <a:lnSpc>
                <a:spcPct val="100000"/>
              </a:lnSpc>
            </a:pPr>
            <a:fld id="{81D60167-4931-47E6-BA6A-407CBD079E47}" type="slidenum">
              <a:rPr spc="-10" dirty="0"/>
              <a:t>9</a:t>
            </a:fld>
            <a:endParaRPr spc="-1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</TotalTime>
  <Words>1204</Words>
  <Application>Microsoft Office PowerPoint</Application>
  <PresentationFormat>Personalizado</PresentationFormat>
  <Paragraphs>405</Paragraphs>
  <Slides>41</Slides>
  <Notes>41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41</vt:i4>
      </vt:variant>
    </vt:vector>
  </HeadingPairs>
  <TitlesOfParts>
    <vt:vector size="42" baseType="lpstr"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Biodiesel: materias primas</vt:lpstr>
      <vt:lpstr>Presentación de PowerPoint</vt:lpstr>
      <vt:lpstr>Biodiesel: materias primas</vt:lpstr>
      <vt:lpstr>Biodiesel: materias primas</vt:lpstr>
      <vt:lpstr>Biodiesel: materias primas</vt:lpstr>
      <vt:lpstr>Biodiesel: materias primas</vt:lpstr>
      <vt:lpstr>Biodiesel: materias primas</vt:lpstr>
      <vt:lpstr>Biodiesel: materias primas</vt:lpstr>
      <vt:lpstr>Biodiesel: materias primas</vt:lpstr>
      <vt:lpstr>Biodiesel: materias primas</vt:lpstr>
      <vt:lpstr>Presentación de PowerPoint</vt:lpstr>
      <vt:lpstr>Presentación de PowerPoint</vt:lpstr>
      <vt:lpstr>Biodiesel: pretratamientos</vt:lpstr>
      <vt:lpstr>Biodiesel: pretratamientos</vt:lpstr>
      <vt:lpstr>Biodiesel: pretratamientos</vt:lpstr>
      <vt:lpstr>Presentación de PowerPoint</vt:lpstr>
      <vt:lpstr>Presentación de PowerPoint</vt:lpstr>
      <vt:lpstr>Biodiesel:transesterificación</vt:lpstr>
      <vt:lpstr>Biodiesel:transesterificación</vt:lpstr>
      <vt:lpstr>Biodiesel: transesterificación</vt:lpstr>
      <vt:lpstr>Presentación de PowerPoint</vt:lpstr>
      <vt:lpstr>Presentación de PowerPoint</vt:lpstr>
      <vt:lpstr>Presentación de PowerPoint</vt:lpstr>
      <vt:lpstr>Biodiesel: transesterificación</vt:lpstr>
      <vt:lpstr>Biodiesel: transesterificación</vt:lpstr>
      <vt:lpstr>Biodiesel: transesterificación</vt:lpstr>
      <vt:lpstr>Biodiesel:purificación</vt:lpstr>
      <vt:lpstr>Biodiesel:purificación</vt:lpstr>
      <vt:lpstr>Biodiesel:purificación</vt:lpstr>
      <vt:lpstr>Presentación de PowerPoint</vt:lpstr>
      <vt:lpstr>Biodiesel: procesos</vt:lpstr>
      <vt:lpstr>Biodiesel: proceso industrial</vt:lpstr>
      <vt:lpstr>Biodiesel: subproductos</vt:lpstr>
      <vt:lpstr>Biodiesel: subproductos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 PowerPoint - Biodiesel_UCLM_09 [Modo de compatibilidad]</dc:title>
  <dc:creator>Laureano Canoira</dc:creator>
  <cp:lastModifiedBy>Alberto</cp:lastModifiedBy>
  <cp:revision>1</cp:revision>
  <dcterms:created xsi:type="dcterms:W3CDTF">2014-09-04T23:13:25Z</dcterms:created>
  <dcterms:modified xsi:type="dcterms:W3CDTF">2014-09-09T23:52:24Z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2009-02-04T00:00:00Z</vt:filetime>
  </property>
  <property fmtid="{D5CDD505-2E9C-101B-9397-08002B2CF9AE}" pid="3" name="LastSaved">
    <vt:filetime>2014-09-04T00:00:00Z</vt:filetime>
  </property>
</Properties>
</file>