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6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F8BD-FEFD-4152-9911-6AC790A24788}" type="datetimeFigureOut">
              <a:rPr lang="es-ES" smtClean="0"/>
              <a:t>16/03/2014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EFC3C-E19C-4A26-8FB3-0A6BB4F69D3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F8BD-FEFD-4152-9911-6AC790A24788}" type="datetimeFigureOut">
              <a:rPr lang="es-ES" smtClean="0"/>
              <a:t>16/03/2014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EFC3C-E19C-4A26-8FB3-0A6BB4F69D3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F8BD-FEFD-4152-9911-6AC790A24788}" type="datetimeFigureOut">
              <a:rPr lang="es-ES" smtClean="0"/>
              <a:t>16/03/2014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EFC3C-E19C-4A26-8FB3-0A6BB4F69D3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F8BD-FEFD-4152-9911-6AC790A24788}" type="datetimeFigureOut">
              <a:rPr lang="es-ES" smtClean="0"/>
              <a:t>16/03/2014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EFC3C-E19C-4A26-8FB3-0A6BB4F69D3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F8BD-FEFD-4152-9911-6AC790A24788}" type="datetimeFigureOut">
              <a:rPr lang="es-ES" smtClean="0"/>
              <a:t>16/03/2014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EFC3C-E19C-4A26-8FB3-0A6BB4F69D3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F8BD-FEFD-4152-9911-6AC790A24788}" type="datetimeFigureOut">
              <a:rPr lang="es-ES" smtClean="0"/>
              <a:t>16/03/2014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EFC3C-E19C-4A26-8FB3-0A6BB4F69D3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F8BD-FEFD-4152-9911-6AC790A24788}" type="datetimeFigureOut">
              <a:rPr lang="es-ES" smtClean="0"/>
              <a:t>16/03/2014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EFC3C-E19C-4A26-8FB3-0A6BB4F69D3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F8BD-FEFD-4152-9911-6AC790A24788}" type="datetimeFigureOut">
              <a:rPr lang="es-ES" smtClean="0"/>
              <a:t>16/03/2014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EFC3C-E19C-4A26-8FB3-0A6BB4F69D3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F8BD-FEFD-4152-9911-6AC790A24788}" type="datetimeFigureOut">
              <a:rPr lang="es-ES" smtClean="0"/>
              <a:t>16/03/2014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EFC3C-E19C-4A26-8FB3-0A6BB4F69D3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F8BD-FEFD-4152-9911-6AC790A24788}" type="datetimeFigureOut">
              <a:rPr lang="es-ES" smtClean="0"/>
              <a:t>16/03/2014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EFC3C-E19C-4A26-8FB3-0A6BB4F69D3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1F8BD-FEFD-4152-9911-6AC790A24788}" type="datetimeFigureOut">
              <a:rPr lang="es-ES" smtClean="0"/>
              <a:t>16/03/2014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EFC3C-E19C-4A26-8FB3-0A6BB4F69D3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81F8BD-FEFD-4152-9911-6AC790A24788}" type="datetimeFigureOut">
              <a:rPr lang="es-ES" smtClean="0"/>
              <a:t>16/03/2014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0EFC3C-E19C-4A26-8FB3-0A6BB4F69D3F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aeeidebarrionovo.blogspot.com.es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://bibliobn.blogspot.com.es/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ites.google.com/site/fondosmarinosbn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hyperlink" Target="http://bibliobn.blogspot.com.es/p/recursos-prehistoricos.html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bibliobn.blogspot.com.es/2013/09/comeza-travesia.html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bibliobn.blogspot.com.es/search/label/Encontros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bibliobn.blogspot.com.es/search/label/EncontXos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bibliobn.blogspot.com.es/2013/05/encontro-castrexo.html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hyperlink" Target="http://aeeidebarrionovo.blogspot.com.es/2013/06/fotos-da-excursion.html" TargetMode="Externa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16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CuadroTexto"/>
          <p:cNvSpPr txBox="1"/>
          <p:nvPr/>
        </p:nvSpPr>
        <p:spPr>
          <a:xfrm>
            <a:off x="827584" y="2924944"/>
            <a:ext cx="77048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 smtClean="0">
                <a:solidFill>
                  <a:srgbClr val="7030A0"/>
                </a:solidFill>
                <a:latin typeface="Jokerman" pitchFamily="82" charset="0"/>
              </a:rPr>
              <a:t>A   BIBLIOTECA    ESCOLAR</a:t>
            </a:r>
          </a:p>
          <a:p>
            <a:pPr algn="ctr"/>
            <a:endParaRPr lang="es-ES" sz="4000" b="1" dirty="0">
              <a:solidFill>
                <a:srgbClr val="7030A0"/>
              </a:solidFill>
              <a:latin typeface="Jokerman" pitchFamily="82" charset="0"/>
            </a:endParaRPr>
          </a:p>
          <a:p>
            <a:pPr algn="ctr"/>
            <a:r>
              <a:rPr lang="es-ES" sz="4000" b="1" dirty="0" smtClean="0">
                <a:solidFill>
                  <a:srgbClr val="7030A0"/>
                </a:solidFill>
                <a:latin typeface="Jokerman" pitchFamily="82" charset="0"/>
              </a:rPr>
              <a:t>CENTRO    DE    RECURSOS</a:t>
            </a:r>
          </a:p>
          <a:p>
            <a:pPr algn="ctr"/>
            <a:endParaRPr lang="es-ES" sz="4000" b="1" dirty="0">
              <a:solidFill>
                <a:srgbClr val="7030A0"/>
              </a:solidFill>
              <a:latin typeface="Jokerman" pitchFamily="82" charset="0"/>
            </a:endParaRPr>
          </a:p>
          <a:p>
            <a:pPr algn="ctr"/>
            <a:r>
              <a:rPr lang="es-ES" sz="4000" b="1" dirty="0" smtClean="0">
                <a:solidFill>
                  <a:srgbClr val="7030A0"/>
                </a:solidFill>
                <a:latin typeface="Jokerman" pitchFamily="82" charset="0"/>
              </a:rPr>
              <a:t>DO   PROXECTO    ANUAL</a:t>
            </a:r>
            <a:endParaRPr lang="es-ES" sz="4000" b="1" dirty="0">
              <a:solidFill>
                <a:srgbClr val="7030A0"/>
              </a:solidFill>
              <a:latin typeface="Jokerman" pitchFamily="82" charset="0"/>
            </a:endParaRPr>
          </a:p>
        </p:txBody>
      </p:sp>
      <p:pic>
        <p:nvPicPr>
          <p:cNvPr id="2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260648"/>
            <a:ext cx="2762250" cy="16573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62013"/>
            <a:ext cx="1667067" cy="166706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16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CuadroTexto"/>
          <p:cNvSpPr txBox="1"/>
          <p:nvPr/>
        </p:nvSpPr>
        <p:spPr>
          <a:xfrm rot="906158">
            <a:off x="4054343" y="5951118"/>
            <a:ext cx="55446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dirty="0" smtClean="0">
                <a:solidFill>
                  <a:srgbClr val="7030A0"/>
                </a:solidFill>
                <a:latin typeface="Jokerman" pitchFamily="82" charset="0"/>
              </a:rPr>
              <a:t>RECURSOS</a:t>
            </a:r>
            <a:endParaRPr lang="es-ES" sz="4000" dirty="0">
              <a:solidFill>
                <a:srgbClr val="7030A0"/>
              </a:solidFill>
              <a:latin typeface="Jokerman" pitchFamily="82" charset="0"/>
            </a:endParaRPr>
          </a:p>
        </p:txBody>
      </p:sp>
      <p:pic>
        <p:nvPicPr>
          <p:cNvPr id="2050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28995">
            <a:off x="1105147" y="3649589"/>
            <a:ext cx="2466975" cy="18478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 rot="20939782">
            <a:off x="1659677" y="5658157"/>
            <a:ext cx="23581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solidFill>
                  <a:srgbClr val="7030A0"/>
                </a:solidFill>
                <a:latin typeface="Jokerman" pitchFamily="82" charset="0"/>
              </a:rPr>
              <a:t>FONDOS</a:t>
            </a:r>
            <a:endParaRPr lang="es-ES" sz="3600" dirty="0">
              <a:solidFill>
                <a:srgbClr val="7030A0"/>
              </a:solidFill>
              <a:latin typeface="Jokerman" pitchFamily="82" charset="0"/>
            </a:endParaRPr>
          </a:p>
        </p:txBody>
      </p:sp>
      <p:pic>
        <p:nvPicPr>
          <p:cNvPr id="2051" name="Picture 3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04721">
            <a:off x="6321403" y="4072231"/>
            <a:ext cx="2028056" cy="19076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4149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16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CuadroTexto"/>
          <p:cNvSpPr txBox="1"/>
          <p:nvPr/>
        </p:nvSpPr>
        <p:spPr>
          <a:xfrm>
            <a:off x="3995936" y="107655"/>
            <a:ext cx="48245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>
                <a:solidFill>
                  <a:srgbClr val="FFFF00"/>
                </a:solidFill>
                <a:latin typeface="Jokerman" pitchFamily="82" charset="0"/>
              </a:rPr>
              <a:t>ASÍ  EMPEZAMOS</a:t>
            </a:r>
            <a:endParaRPr lang="es-ES" sz="4000" dirty="0">
              <a:solidFill>
                <a:srgbClr val="FFFF00"/>
              </a:solidFill>
              <a:latin typeface="Jokerman" pitchFamily="82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-252536" y="5168704"/>
            <a:ext cx="9649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 smtClean="0">
                <a:solidFill>
                  <a:srgbClr val="7030A0"/>
                </a:solidFill>
                <a:latin typeface="Jokerman" pitchFamily="82" charset="0"/>
              </a:rPr>
              <a:t>ACONTECEMENTO  SORPRENDENTE</a:t>
            </a:r>
            <a:endParaRPr lang="es-ES" sz="3600" b="1" dirty="0">
              <a:solidFill>
                <a:srgbClr val="7030A0"/>
              </a:solidFill>
              <a:latin typeface="Jokerman" pitchFamily="82" charset="0"/>
            </a:endParaRPr>
          </a:p>
        </p:txBody>
      </p:sp>
      <p:pic>
        <p:nvPicPr>
          <p:cNvPr id="3074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27009">
            <a:off x="1408163" y="1214450"/>
            <a:ext cx="2497539" cy="3552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3753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16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CuadroTexto"/>
          <p:cNvSpPr txBox="1"/>
          <p:nvPr/>
        </p:nvSpPr>
        <p:spPr>
          <a:xfrm>
            <a:off x="5364088" y="237961"/>
            <a:ext cx="41044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>
                <a:solidFill>
                  <a:srgbClr val="FFFF00"/>
                </a:solidFill>
                <a:latin typeface="Jokerman" pitchFamily="82" charset="0"/>
              </a:rPr>
              <a:t>ENCONTROS</a:t>
            </a:r>
            <a:endParaRPr lang="es-ES" sz="4000" dirty="0">
              <a:solidFill>
                <a:srgbClr val="FFFF00"/>
              </a:solidFill>
              <a:latin typeface="Jokerman" pitchFamily="82" charset="0"/>
            </a:endParaRPr>
          </a:p>
        </p:txBody>
      </p:sp>
      <p:pic>
        <p:nvPicPr>
          <p:cNvPr id="4098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00" y="2708920"/>
            <a:ext cx="4992216" cy="3525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6204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16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CuadroTexto"/>
          <p:cNvSpPr txBox="1"/>
          <p:nvPr/>
        </p:nvSpPr>
        <p:spPr>
          <a:xfrm>
            <a:off x="5111552" y="188640"/>
            <a:ext cx="4032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>
                <a:solidFill>
                  <a:srgbClr val="FFFF00"/>
                </a:solidFill>
                <a:latin typeface="Jokerman" pitchFamily="82" charset="0"/>
              </a:rPr>
              <a:t>ENCONTXOS</a:t>
            </a:r>
            <a:endParaRPr lang="es-ES" sz="4000" dirty="0">
              <a:solidFill>
                <a:srgbClr val="FFFF00"/>
              </a:solidFill>
              <a:latin typeface="Jokerman" pitchFamily="82" charset="0"/>
            </a:endParaRPr>
          </a:p>
        </p:txBody>
      </p:sp>
      <p:pic>
        <p:nvPicPr>
          <p:cNvPr id="5122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564904"/>
            <a:ext cx="5208240" cy="3678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6050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16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CuadroTexto"/>
          <p:cNvSpPr txBox="1"/>
          <p:nvPr/>
        </p:nvSpPr>
        <p:spPr>
          <a:xfrm>
            <a:off x="4283968" y="158339"/>
            <a:ext cx="54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 smtClean="0">
                <a:solidFill>
                  <a:srgbClr val="FFFF00"/>
                </a:solidFill>
                <a:latin typeface="Jokerman" pitchFamily="82" charset="0"/>
              </a:rPr>
              <a:t>ASÍ  REMATAMOS</a:t>
            </a:r>
            <a:endParaRPr lang="es-ES" sz="4000" dirty="0">
              <a:solidFill>
                <a:srgbClr val="FFFF00"/>
              </a:solidFill>
              <a:latin typeface="Jokerman" pitchFamily="82" charset="0"/>
            </a:endParaRPr>
          </a:p>
        </p:txBody>
      </p:sp>
      <p:pic>
        <p:nvPicPr>
          <p:cNvPr id="6146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16770">
            <a:off x="491333" y="2989275"/>
            <a:ext cx="3241452" cy="2282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67992">
            <a:off x="4514396" y="3209968"/>
            <a:ext cx="4182149" cy="2754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8140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16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CuadroTexto"/>
          <p:cNvSpPr txBox="1"/>
          <p:nvPr/>
        </p:nvSpPr>
        <p:spPr>
          <a:xfrm>
            <a:off x="447051" y="8560"/>
            <a:ext cx="8748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b="1" dirty="0" smtClean="0">
                <a:solidFill>
                  <a:srgbClr val="FFFF00"/>
                </a:solidFill>
                <a:latin typeface="Jokerman" pitchFamily="82" charset="0"/>
              </a:rPr>
              <a:t>COMPARTINDO  BOAS  PRÁCTICAS</a:t>
            </a:r>
            <a:endParaRPr lang="es-ES" sz="3600" b="1" dirty="0">
              <a:solidFill>
                <a:srgbClr val="FFFF00"/>
              </a:solidFill>
              <a:latin typeface="Jokerman" pitchFamily="82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1043608" y="5786100"/>
            <a:ext cx="7344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solidFill>
                  <a:srgbClr val="7030A0"/>
                </a:solidFill>
                <a:latin typeface="Jokerman" pitchFamily="82" charset="0"/>
              </a:rPr>
              <a:t>        A  CORUÑA             ABRIL 2014</a:t>
            </a:r>
            <a:endParaRPr lang="es-ES" sz="2800" b="1" dirty="0">
              <a:solidFill>
                <a:srgbClr val="7030A0"/>
              </a:solidFill>
              <a:latin typeface="Jokerm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8437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27</Words>
  <Application>Microsoft Office PowerPoint</Application>
  <PresentationFormat>Presentación en pantalla (4:3)</PresentationFormat>
  <Paragraphs>14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Xunta de Galicia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Consellería de Educación e O. U.</dc:creator>
  <cp:lastModifiedBy>Usuario</cp:lastModifiedBy>
  <cp:revision>5</cp:revision>
  <dcterms:created xsi:type="dcterms:W3CDTF">2014-03-14T12:39:18Z</dcterms:created>
  <dcterms:modified xsi:type="dcterms:W3CDTF">2014-03-16T18:43:53Z</dcterms:modified>
</cp:coreProperties>
</file>