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F8BD-FEFD-4152-9911-6AC790A24788}" type="datetimeFigureOut">
              <a:rPr lang="es-ES" smtClean="0"/>
              <a:t>16/03/2014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FC3C-E19C-4A26-8FB3-0A6BB4F69D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eeidebarrionovo.blogspot.com.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bibliobn.blogspot.com.es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fondosmarinosb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bibliobn.blogspot.com.es/p/recursos-prehistoricos.htm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bn.blogspot.com.es/2013/09/comeza-travesi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bn.blogspot.com.es/search/label/Encontro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bn.blogspot.com.es/search/label/EncontXo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bn.blogspot.com.es/2013/05/encontro-castrexo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aeeidebarrionovo.blogspot.com.es/2013/06/fotos-da-excursion.html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827584" y="2924944"/>
            <a:ext cx="7704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7030A0"/>
                </a:solidFill>
                <a:latin typeface="Jokerman" pitchFamily="82" charset="0"/>
              </a:rPr>
              <a:t>A   BIBLIOTECA    ESCOLAR</a:t>
            </a:r>
          </a:p>
          <a:p>
            <a:pPr algn="ctr"/>
            <a:endParaRPr lang="es-ES" sz="4000" b="1" dirty="0">
              <a:solidFill>
                <a:srgbClr val="7030A0"/>
              </a:solidFill>
              <a:latin typeface="Jokerman" pitchFamily="82" charset="0"/>
            </a:endParaRPr>
          </a:p>
          <a:p>
            <a:pPr algn="ctr"/>
            <a:r>
              <a:rPr lang="es-ES" sz="4000" b="1" dirty="0" smtClean="0">
                <a:solidFill>
                  <a:srgbClr val="7030A0"/>
                </a:solidFill>
                <a:latin typeface="Jokerman" pitchFamily="82" charset="0"/>
              </a:rPr>
              <a:t>CENTRO    DE    RECURSOS</a:t>
            </a:r>
          </a:p>
          <a:p>
            <a:pPr algn="ctr"/>
            <a:endParaRPr lang="es-ES" sz="4000" b="1" dirty="0">
              <a:solidFill>
                <a:srgbClr val="7030A0"/>
              </a:solidFill>
              <a:latin typeface="Jokerman" pitchFamily="82" charset="0"/>
            </a:endParaRPr>
          </a:p>
          <a:p>
            <a:pPr algn="ctr"/>
            <a:r>
              <a:rPr lang="es-ES" sz="4000" b="1" dirty="0" smtClean="0">
                <a:solidFill>
                  <a:srgbClr val="7030A0"/>
                </a:solidFill>
                <a:latin typeface="Jokerman" pitchFamily="82" charset="0"/>
              </a:rPr>
              <a:t>DO   PROXECTO    ANUAL</a:t>
            </a:r>
            <a:endParaRPr lang="es-ES" sz="4000" b="1" dirty="0">
              <a:solidFill>
                <a:srgbClr val="7030A0"/>
              </a:solidFill>
              <a:latin typeface="Jokerman" pitchFamily="82" charset="0"/>
            </a:endParaRPr>
          </a:p>
        </p:txBody>
      </p:sp>
      <p:pic>
        <p:nvPicPr>
          <p:cNvPr id="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0648"/>
            <a:ext cx="2762250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2013"/>
            <a:ext cx="1667067" cy="1667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 rot="906158">
            <a:off x="4054343" y="595111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7030A0"/>
                </a:solidFill>
                <a:latin typeface="Jokerman" pitchFamily="82" charset="0"/>
              </a:rPr>
              <a:t>RECURSOS</a:t>
            </a:r>
            <a:endParaRPr lang="es-ES" sz="4000" dirty="0">
              <a:solidFill>
                <a:srgbClr val="7030A0"/>
              </a:solidFill>
              <a:latin typeface="Jokerman" pitchFamily="82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995">
            <a:off x="1105147" y="3649589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 rot="20939782">
            <a:off x="1659677" y="5658157"/>
            <a:ext cx="235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7030A0"/>
                </a:solidFill>
                <a:latin typeface="Jokerman" pitchFamily="82" charset="0"/>
              </a:rPr>
              <a:t>FONDOS</a:t>
            </a:r>
            <a:endParaRPr lang="es-ES" sz="3600" dirty="0">
              <a:solidFill>
                <a:srgbClr val="7030A0"/>
              </a:solidFill>
              <a:latin typeface="Jokerman" pitchFamily="82" charset="0"/>
            </a:endParaRPr>
          </a:p>
        </p:txBody>
      </p:sp>
      <p:pic>
        <p:nvPicPr>
          <p:cNvPr id="205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721">
            <a:off x="6321403" y="4072231"/>
            <a:ext cx="2028056" cy="1907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14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995936" y="107655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  <a:latin typeface="Jokerman" pitchFamily="82" charset="0"/>
              </a:rPr>
              <a:t>ASÍ  EMPEZAMOS</a:t>
            </a:r>
            <a:endParaRPr lang="es-ES" sz="4000" dirty="0">
              <a:solidFill>
                <a:srgbClr val="FFFF00"/>
              </a:solidFill>
              <a:latin typeface="Jokerma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252536" y="5168704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7030A0"/>
                </a:solidFill>
                <a:latin typeface="Jokerman" pitchFamily="82" charset="0"/>
              </a:rPr>
              <a:t>ACONTECEMENTO  SORPRENDENTE</a:t>
            </a:r>
            <a:endParaRPr lang="es-ES" sz="3600" b="1" dirty="0">
              <a:solidFill>
                <a:srgbClr val="7030A0"/>
              </a:solidFill>
              <a:latin typeface="Jokerman" pitchFamily="82" charset="0"/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09">
            <a:off x="1408163" y="1214450"/>
            <a:ext cx="2497539" cy="35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75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5364088" y="237961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  <a:latin typeface="Jokerman" pitchFamily="82" charset="0"/>
              </a:rPr>
              <a:t>ENCONTROS</a:t>
            </a:r>
            <a:endParaRPr lang="es-ES" sz="4000" dirty="0">
              <a:solidFill>
                <a:srgbClr val="FFFF00"/>
              </a:solidFill>
              <a:latin typeface="Jokerman" pitchFamily="82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00" y="2708920"/>
            <a:ext cx="4992216" cy="352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20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5111552" y="18864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  <a:latin typeface="Jokerman" pitchFamily="82" charset="0"/>
              </a:rPr>
              <a:t>ENCONTXOS</a:t>
            </a:r>
            <a:endParaRPr lang="es-ES" sz="4000" dirty="0">
              <a:solidFill>
                <a:srgbClr val="FFFF00"/>
              </a:solidFill>
              <a:latin typeface="Jokerman" pitchFamily="82" charset="0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208240" cy="36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05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4283968" y="158339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  <a:latin typeface="Jokerman" pitchFamily="82" charset="0"/>
              </a:rPr>
              <a:t>ASÍ  REMATAMOS</a:t>
            </a:r>
            <a:endParaRPr lang="es-ES" sz="4000" dirty="0">
              <a:solidFill>
                <a:srgbClr val="FFFF00"/>
              </a:solidFill>
              <a:latin typeface="Jokerman" pitchFamily="82" charset="0"/>
            </a:endParaRPr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770">
            <a:off x="491333" y="2989275"/>
            <a:ext cx="3241452" cy="228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992">
            <a:off x="4514396" y="3209968"/>
            <a:ext cx="4182149" cy="275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1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447051" y="856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Jokerman" pitchFamily="82" charset="0"/>
              </a:rPr>
              <a:t>COMPARTINDO  BOAS  PRÁCTICAS</a:t>
            </a:r>
            <a:endParaRPr lang="es-ES" sz="3600" b="1" dirty="0">
              <a:solidFill>
                <a:srgbClr val="FFFF00"/>
              </a:solidFill>
              <a:latin typeface="Jokerman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8" y="578610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Jokerman" pitchFamily="82" charset="0"/>
              </a:rPr>
              <a:t>        A  CORUÑA             ABRIL 2014</a:t>
            </a:r>
            <a:endParaRPr lang="es-ES" sz="2800" b="1" dirty="0">
              <a:solidFill>
                <a:srgbClr val="7030A0"/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43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</Words>
  <Application>Microsoft Office PowerPoint</Application>
  <PresentationFormat>Presentación en pantalla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Xunta de Galicia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Consellería de Educación e O. U.</dc:creator>
  <cp:lastModifiedBy>Usuario</cp:lastModifiedBy>
  <cp:revision>5</cp:revision>
  <dcterms:created xsi:type="dcterms:W3CDTF">2014-03-14T12:39:18Z</dcterms:created>
  <dcterms:modified xsi:type="dcterms:W3CDTF">2014-03-16T18:43:53Z</dcterms:modified>
</cp:coreProperties>
</file>