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ebp" ContentType="image/webp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5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4"/>
  </p:sldMasterIdLst>
  <p:notesMasterIdLst>
    <p:notesMasterId r:id="rId79"/>
  </p:notesMasterIdLst>
  <p:sldIdLst>
    <p:sldId id="621" r:id="rId5"/>
    <p:sldId id="1054" r:id="rId6"/>
    <p:sldId id="1055" r:id="rId7"/>
    <p:sldId id="1060" r:id="rId8"/>
    <p:sldId id="908" r:id="rId9"/>
    <p:sldId id="1057" r:id="rId10"/>
    <p:sldId id="856" r:id="rId11"/>
    <p:sldId id="971" r:id="rId12"/>
    <p:sldId id="941" r:id="rId13"/>
    <p:sldId id="945" r:id="rId14"/>
    <p:sldId id="946" r:id="rId15"/>
    <p:sldId id="947" r:id="rId16"/>
    <p:sldId id="1058" r:id="rId17"/>
    <p:sldId id="1059" r:id="rId18"/>
    <p:sldId id="875" r:id="rId19"/>
    <p:sldId id="966" r:id="rId20"/>
    <p:sldId id="1061" r:id="rId21"/>
    <p:sldId id="1066" r:id="rId22"/>
    <p:sldId id="956" r:id="rId23"/>
    <p:sldId id="802" r:id="rId24"/>
    <p:sldId id="1068" r:id="rId25"/>
    <p:sldId id="1067" r:id="rId26"/>
    <p:sldId id="1063" r:id="rId27"/>
    <p:sldId id="1065" r:id="rId28"/>
    <p:sldId id="989" r:id="rId29"/>
    <p:sldId id="992" r:id="rId30"/>
    <p:sldId id="808" r:id="rId31"/>
    <p:sldId id="982" r:id="rId32"/>
    <p:sldId id="1069" r:id="rId33"/>
    <p:sldId id="1071" r:id="rId34"/>
    <p:sldId id="806" r:id="rId35"/>
    <p:sldId id="977" r:id="rId36"/>
    <p:sldId id="979" r:id="rId37"/>
    <p:sldId id="981" r:id="rId38"/>
    <p:sldId id="1032" r:id="rId39"/>
    <p:sldId id="1033" r:id="rId40"/>
    <p:sldId id="963" r:id="rId41"/>
    <p:sldId id="1070" r:id="rId42"/>
    <p:sldId id="794" r:id="rId43"/>
    <p:sldId id="1072" r:id="rId44"/>
    <p:sldId id="952" r:id="rId45"/>
    <p:sldId id="921" r:id="rId46"/>
    <p:sldId id="1008" r:id="rId47"/>
    <p:sldId id="967" r:id="rId48"/>
    <p:sldId id="931" r:id="rId49"/>
    <p:sldId id="1073" r:id="rId50"/>
    <p:sldId id="1074" r:id="rId51"/>
    <p:sldId id="933" r:id="rId52"/>
    <p:sldId id="1027" r:id="rId53"/>
    <p:sldId id="1026" r:id="rId54"/>
    <p:sldId id="1075" r:id="rId55"/>
    <p:sldId id="1107" r:id="rId56"/>
    <p:sldId id="1011" r:id="rId57"/>
    <p:sldId id="1064" r:id="rId58"/>
    <p:sldId id="1076" r:id="rId59"/>
    <p:sldId id="1007" r:id="rId60"/>
    <p:sldId id="1012" r:id="rId61"/>
    <p:sldId id="1077" r:id="rId62"/>
    <p:sldId id="1099" r:id="rId63"/>
    <p:sldId id="1100" r:id="rId64"/>
    <p:sldId id="1101" r:id="rId65"/>
    <p:sldId id="1111" r:id="rId66"/>
    <p:sldId id="1112" r:id="rId67"/>
    <p:sldId id="1103" r:id="rId68"/>
    <p:sldId id="1108" r:id="rId69"/>
    <p:sldId id="1091" r:id="rId70"/>
    <p:sldId id="1093" r:id="rId71"/>
    <p:sldId id="1095" r:id="rId72"/>
    <p:sldId id="1096" r:id="rId73"/>
    <p:sldId id="1109" r:id="rId74"/>
    <p:sldId id="1104" r:id="rId75"/>
    <p:sldId id="1046" r:id="rId76"/>
    <p:sldId id="1044" r:id="rId77"/>
    <p:sldId id="1110" r:id="rId7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8D5"/>
    <a:srgbClr val="BE858D"/>
    <a:srgbClr val="F2AB27"/>
    <a:srgbClr val="E65500"/>
    <a:srgbClr val="5B9BD5"/>
    <a:srgbClr val="007BC3"/>
    <a:srgbClr val="0071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91" autoAdjust="0"/>
    <p:restoredTop sz="87170" autoAdjust="0"/>
  </p:normalViewPr>
  <p:slideViewPr>
    <p:cSldViewPr snapToGrid="0" showGuides="1">
      <p:cViewPr varScale="1">
        <p:scale>
          <a:sx n="143" d="100"/>
          <a:sy n="143" d="100"/>
        </p:scale>
        <p:origin x="232" y="54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microsoft.com/office/2016/11/relationships/changesInfo" Target="changesInfos/changesInfo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isco Javier Bellas Bouza" userId="331e8aeb-dbd5-443e-8ee9-5b3396184eec" providerId="ADAL" clId="{944A4789-8FE5-CA48-A280-D83A402A1B2B}"/>
    <pc:docChg chg="undo custSel addSld delSld modSld sldOrd modMainMaster">
      <pc:chgData name="Francisco Javier Bellas Bouza" userId="331e8aeb-dbd5-443e-8ee9-5b3396184eec" providerId="ADAL" clId="{944A4789-8FE5-CA48-A280-D83A402A1B2B}" dt="2024-03-17T08:24:34.484" v="4286" actId="20577"/>
      <pc:docMkLst>
        <pc:docMk/>
      </pc:docMkLst>
      <pc:sldChg chg="modSp mod modAnim">
        <pc:chgData name="Francisco Javier Bellas Bouza" userId="331e8aeb-dbd5-443e-8ee9-5b3396184eec" providerId="ADAL" clId="{944A4789-8FE5-CA48-A280-D83A402A1B2B}" dt="2024-03-11T17:48:56.097" v="85" actId="27636"/>
        <pc:sldMkLst>
          <pc:docMk/>
          <pc:sldMk cId="773199056" sldId="310"/>
        </pc:sldMkLst>
        <pc:spChg chg="mod">
          <ac:chgData name="Francisco Javier Bellas Bouza" userId="331e8aeb-dbd5-443e-8ee9-5b3396184eec" providerId="ADAL" clId="{944A4789-8FE5-CA48-A280-D83A402A1B2B}" dt="2024-03-11T17:48:56.097" v="85" actId="27636"/>
          <ac:spMkLst>
            <pc:docMk/>
            <pc:sldMk cId="773199056" sldId="310"/>
            <ac:spMk id="2" creationId="{00000000-0000-0000-0000-000000000000}"/>
          </ac:spMkLst>
        </pc:spChg>
      </pc:sldChg>
      <pc:sldChg chg="addSp delSp modSp mod delAnim modAnim">
        <pc:chgData name="Francisco Javier Bellas Bouza" userId="331e8aeb-dbd5-443e-8ee9-5b3396184eec" providerId="ADAL" clId="{944A4789-8FE5-CA48-A280-D83A402A1B2B}" dt="2024-03-12T09:00:13.840" v="1689" actId="20577"/>
        <pc:sldMkLst>
          <pc:docMk/>
          <pc:sldMk cId="2566098812" sldId="393"/>
        </pc:sldMkLst>
        <pc:spChg chg="mod">
          <ac:chgData name="Francisco Javier Bellas Bouza" userId="331e8aeb-dbd5-443e-8ee9-5b3396184eec" providerId="ADAL" clId="{944A4789-8FE5-CA48-A280-D83A402A1B2B}" dt="2024-03-12T09:00:13.840" v="1689" actId="20577"/>
          <ac:spMkLst>
            <pc:docMk/>
            <pc:sldMk cId="2566098812" sldId="393"/>
            <ac:spMk id="2" creationId="{0045196D-AB70-EAF6-A471-D4A4BFAF6133}"/>
          </ac:spMkLst>
        </pc:spChg>
        <pc:picChg chg="add mod">
          <ac:chgData name="Francisco Javier Bellas Bouza" userId="331e8aeb-dbd5-443e-8ee9-5b3396184eec" providerId="ADAL" clId="{944A4789-8FE5-CA48-A280-D83A402A1B2B}" dt="2024-03-11T18:33:37.348" v="328" actId="1076"/>
          <ac:picMkLst>
            <pc:docMk/>
            <pc:sldMk cId="2566098812" sldId="393"/>
            <ac:picMk id="6" creationId="{625DB075-A58F-BDEE-C9E3-5DC898EDAB79}"/>
          </ac:picMkLst>
        </pc:picChg>
        <pc:picChg chg="del">
          <ac:chgData name="Francisco Javier Bellas Bouza" userId="331e8aeb-dbd5-443e-8ee9-5b3396184eec" providerId="ADAL" clId="{944A4789-8FE5-CA48-A280-D83A402A1B2B}" dt="2024-03-11T18:33:26.876" v="323" actId="478"/>
          <ac:picMkLst>
            <pc:docMk/>
            <pc:sldMk cId="2566098812" sldId="393"/>
            <ac:picMk id="7" creationId="{E7F4F2D4-4E78-DA86-409B-938B9E4E7FEC}"/>
          </ac:picMkLst>
        </pc:picChg>
      </pc:sldChg>
      <pc:sldChg chg="ord">
        <pc:chgData name="Francisco Javier Bellas Bouza" userId="331e8aeb-dbd5-443e-8ee9-5b3396184eec" providerId="ADAL" clId="{944A4789-8FE5-CA48-A280-D83A402A1B2B}" dt="2024-03-12T08:56:11.419" v="1676" actId="20578"/>
        <pc:sldMkLst>
          <pc:docMk/>
          <pc:sldMk cId="1922434812" sldId="394"/>
        </pc:sldMkLst>
      </pc:sldChg>
      <pc:sldChg chg="ord">
        <pc:chgData name="Francisco Javier Bellas Bouza" userId="331e8aeb-dbd5-443e-8ee9-5b3396184eec" providerId="ADAL" clId="{944A4789-8FE5-CA48-A280-D83A402A1B2B}" dt="2024-03-12T08:56:11.419" v="1676" actId="20578"/>
        <pc:sldMkLst>
          <pc:docMk/>
          <pc:sldMk cId="1765495715" sldId="395"/>
        </pc:sldMkLst>
      </pc:sldChg>
      <pc:sldChg chg="delSp modSp mod">
        <pc:chgData name="Francisco Javier Bellas Bouza" userId="331e8aeb-dbd5-443e-8ee9-5b3396184eec" providerId="ADAL" clId="{944A4789-8FE5-CA48-A280-D83A402A1B2B}" dt="2024-03-11T17:48:12.484" v="83" actId="20577"/>
        <pc:sldMkLst>
          <pc:docMk/>
          <pc:sldMk cId="1267087618" sldId="621"/>
        </pc:sldMkLst>
        <pc:spChg chg="mod">
          <ac:chgData name="Francisco Javier Bellas Bouza" userId="331e8aeb-dbd5-443e-8ee9-5b3396184eec" providerId="ADAL" clId="{944A4789-8FE5-CA48-A280-D83A402A1B2B}" dt="2024-03-11T17:38:43.057" v="27" actId="1076"/>
          <ac:spMkLst>
            <pc:docMk/>
            <pc:sldMk cId="1267087618" sldId="621"/>
            <ac:spMk id="18" creationId="{00000000-0000-0000-0000-000000000000}"/>
          </ac:spMkLst>
        </pc:spChg>
        <pc:spChg chg="mod">
          <ac:chgData name="Francisco Javier Bellas Bouza" userId="331e8aeb-dbd5-443e-8ee9-5b3396184eec" providerId="ADAL" clId="{944A4789-8FE5-CA48-A280-D83A402A1B2B}" dt="2024-03-11T17:48:12.484" v="83" actId="20577"/>
          <ac:spMkLst>
            <pc:docMk/>
            <pc:sldMk cId="1267087618" sldId="621"/>
            <ac:spMk id="19" creationId="{00000000-0000-0000-0000-000000000000}"/>
          </ac:spMkLst>
        </pc:spChg>
        <pc:picChg chg="del">
          <ac:chgData name="Francisco Javier Bellas Bouza" userId="331e8aeb-dbd5-443e-8ee9-5b3396184eec" providerId="ADAL" clId="{944A4789-8FE5-CA48-A280-D83A402A1B2B}" dt="2024-03-11T17:37:52.421" v="0" actId="478"/>
          <ac:picMkLst>
            <pc:docMk/>
            <pc:sldMk cId="1267087618" sldId="621"/>
            <ac:picMk id="8" creationId="{0A721ACF-2BE5-B280-4430-C8C8305A530A}"/>
          </ac:picMkLst>
        </pc:picChg>
      </pc:sldChg>
      <pc:sldChg chg="addSp delSp modSp del mod">
        <pc:chgData name="Francisco Javier Bellas Bouza" userId="331e8aeb-dbd5-443e-8ee9-5b3396184eec" providerId="ADAL" clId="{944A4789-8FE5-CA48-A280-D83A402A1B2B}" dt="2024-03-12T08:00:50.191" v="658" actId="2696"/>
        <pc:sldMkLst>
          <pc:docMk/>
          <pc:sldMk cId="763397875" sldId="750"/>
        </pc:sldMkLst>
        <pc:picChg chg="del">
          <ac:chgData name="Francisco Javier Bellas Bouza" userId="331e8aeb-dbd5-443e-8ee9-5b3396184eec" providerId="ADAL" clId="{944A4789-8FE5-CA48-A280-D83A402A1B2B}" dt="2024-03-12T07:59:49.637" v="643" actId="478"/>
          <ac:picMkLst>
            <pc:docMk/>
            <pc:sldMk cId="763397875" sldId="750"/>
            <ac:picMk id="4" creationId="{FF337BA6-54FA-C921-BDCA-04540C25AD25}"/>
          </ac:picMkLst>
        </pc:picChg>
        <pc:picChg chg="add mod">
          <ac:chgData name="Francisco Javier Bellas Bouza" userId="331e8aeb-dbd5-443e-8ee9-5b3396184eec" providerId="ADAL" clId="{944A4789-8FE5-CA48-A280-D83A402A1B2B}" dt="2024-03-12T07:59:57.181" v="647" actId="1076"/>
          <ac:picMkLst>
            <pc:docMk/>
            <pc:sldMk cId="763397875" sldId="750"/>
            <ac:picMk id="5" creationId="{606373E1-EFEA-94C9-38C8-C8E3423CCF6A}"/>
          </ac:picMkLst>
        </pc:picChg>
      </pc:sldChg>
      <pc:sldChg chg="mod modShow">
        <pc:chgData name="Francisco Javier Bellas Bouza" userId="331e8aeb-dbd5-443e-8ee9-5b3396184eec" providerId="ADAL" clId="{944A4789-8FE5-CA48-A280-D83A402A1B2B}" dt="2024-03-11T18:28:11.792" v="317" actId="729"/>
        <pc:sldMkLst>
          <pc:docMk/>
          <pc:sldMk cId="2218479047" sldId="804"/>
        </pc:sldMkLst>
      </pc:sldChg>
      <pc:sldChg chg="mod modShow">
        <pc:chgData name="Francisco Javier Bellas Bouza" userId="331e8aeb-dbd5-443e-8ee9-5b3396184eec" providerId="ADAL" clId="{944A4789-8FE5-CA48-A280-D83A402A1B2B}" dt="2024-03-11T18:28:11.792" v="317" actId="729"/>
        <pc:sldMkLst>
          <pc:docMk/>
          <pc:sldMk cId="2464559350" sldId="805"/>
        </pc:sldMkLst>
      </pc:sldChg>
      <pc:sldChg chg="add del mod modShow">
        <pc:chgData name="Francisco Javier Bellas Bouza" userId="331e8aeb-dbd5-443e-8ee9-5b3396184eec" providerId="ADAL" clId="{944A4789-8FE5-CA48-A280-D83A402A1B2B}" dt="2024-03-11T18:24:54.470" v="311" actId="729"/>
        <pc:sldMkLst>
          <pc:docMk/>
          <pc:sldMk cId="2477463734" sldId="807"/>
        </pc:sldMkLst>
      </pc:sldChg>
      <pc:sldChg chg="addSp delSp modSp mod ord delAnim modShow">
        <pc:chgData name="Francisco Javier Bellas Bouza" userId="331e8aeb-dbd5-443e-8ee9-5b3396184eec" providerId="ADAL" clId="{944A4789-8FE5-CA48-A280-D83A402A1B2B}" dt="2024-03-12T12:08:04.728" v="3276" actId="729"/>
        <pc:sldMkLst>
          <pc:docMk/>
          <pc:sldMk cId="1392550336" sldId="837"/>
        </pc:sldMkLst>
        <pc:spChg chg="del">
          <ac:chgData name="Francisco Javier Bellas Bouza" userId="331e8aeb-dbd5-443e-8ee9-5b3396184eec" providerId="ADAL" clId="{944A4789-8FE5-CA48-A280-D83A402A1B2B}" dt="2024-03-11T17:57:54.982" v="237" actId="478"/>
          <ac:spMkLst>
            <pc:docMk/>
            <pc:sldMk cId="1392550336" sldId="837"/>
            <ac:spMk id="2" creationId="{0B0E83B3-E77C-B0F8-2C02-5FB20516BE46}"/>
          </ac:spMkLst>
        </pc:spChg>
        <pc:spChg chg="mod">
          <ac:chgData name="Francisco Javier Bellas Bouza" userId="331e8aeb-dbd5-443e-8ee9-5b3396184eec" providerId="ADAL" clId="{944A4789-8FE5-CA48-A280-D83A402A1B2B}" dt="2024-03-11T17:57:44.177" v="236" actId="14100"/>
          <ac:spMkLst>
            <pc:docMk/>
            <pc:sldMk cId="1392550336" sldId="837"/>
            <ac:spMk id="3" creationId="{DF0D3B08-B8D5-6E31-015D-E545C62672A2}"/>
          </ac:spMkLst>
        </pc:spChg>
        <pc:spChg chg="add del mod">
          <ac:chgData name="Francisco Javier Bellas Bouza" userId="331e8aeb-dbd5-443e-8ee9-5b3396184eec" providerId="ADAL" clId="{944A4789-8FE5-CA48-A280-D83A402A1B2B}" dt="2024-03-11T17:57:57.276" v="238" actId="478"/>
          <ac:spMkLst>
            <pc:docMk/>
            <pc:sldMk cId="1392550336" sldId="837"/>
            <ac:spMk id="5" creationId="{FA0DB45B-BAB1-EBD1-9D55-D13301444116}"/>
          </ac:spMkLst>
        </pc:spChg>
        <pc:picChg chg="add del mod">
          <ac:chgData name="Francisco Javier Bellas Bouza" userId="331e8aeb-dbd5-443e-8ee9-5b3396184eec" providerId="ADAL" clId="{944A4789-8FE5-CA48-A280-D83A402A1B2B}" dt="2024-03-12T07:22:00.640" v="530" actId="478"/>
          <ac:picMkLst>
            <pc:docMk/>
            <pc:sldMk cId="1392550336" sldId="837"/>
            <ac:picMk id="4" creationId="{CC474ABB-7854-1098-26DD-6ECE4282EDFB}"/>
          </ac:picMkLst>
        </pc:picChg>
        <pc:picChg chg="add mod">
          <ac:chgData name="Francisco Javier Bellas Bouza" userId="331e8aeb-dbd5-443e-8ee9-5b3396184eec" providerId="ADAL" clId="{944A4789-8FE5-CA48-A280-D83A402A1B2B}" dt="2024-03-12T07:22:15.727" v="538" actId="1076"/>
          <ac:picMkLst>
            <pc:docMk/>
            <pc:sldMk cId="1392550336" sldId="837"/>
            <ac:picMk id="6" creationId="{9E0080B9-C5F5-2F08-45CD-5A0D4213B842}"/>
          </ac:picMkLst>
        </pc:picChg>
        <pc:picChg chg="add del mod">
          <ac:chgData name="Francisco Javier Bellas Bouza" userId="331e8aeb-dbd5-443e-8ee9-5b3396184eec" providerId="ADAL" clId="{944A4789-8FE5-CA48-A280-D83A402A1B2B}" dt="2024-03-12T07:20:05.006" v="525" actId="478"/>
          <ac:picMkLst>
            <pc:docMk/>
            <pc:sldMk cId="1392550336" sldId="837"/>
            <ac:picMk id="7" creationId="{15AB9781-0B10-9F80-69E6-F278C181328D}"/>
          </ac:picMkLst>
        </pc:picChg>
      </pc:sldChg>
      <pc:sldChg chg="addSp delSp modSp mod delAnim modAnim chgLayout">
        <pc:chgData name="Francisco Javier Bellas Bouza" userId="331e8aeb-dbd5-443e-8ee9-5b3396184eec" providerId="ADAL" clId="{944A4789-8FE5-CA48-A280-D83A402A1B2B}" dt="2024-03-12T12:08:49.866" v="3280" actId="1076"/>
        <pc:sldMkLst>
          <pc:docMk/>
          <pc:sldMk cId="1687901406" sldId="856"/>
        </pc:sldMkLst>
        <pc:spChg chg="mod ord">
          <ac:chgData name="Francisco Javier Bellas Bouza" userId="331e8aeb-dbd5-443e-8ee9-5b3396184eec" providerId="ADAL" clId="{944A4789-8FE5-CA48-A280-D83A402A1B2B}" dt="2024-03-12T07:25:15.212" v="559" actId="14100"/>
          <ac:spMkLst>
            <pc:docMk/>
            <pc:sldMk cId="1687901406" sldId="856"/>
            <ac:spMk id="2" creationId="{0B0E83B3-E77C-B0F8-2C02-5FB20516BE46}"/>
          </ac:spMkLst>
        </pc:spChg>
        <pc:spChg chg="mod ord">
          <ac:chgData name="Francisco Javier Bellas Bouza" userId="331e8aeb-dbd5-443e-8ee9-5b3396184eec" providerId="ADAL" clId="{944A4789-8FE5-CA48-A280-D83A402A1B2B}" dt="2024-03-12T07:25:00.056" v="549" actId="700"/>
          <ac:spMkLst>
            <pc:docMk/>
            <pc:sldMk cId="1687901406" sldId="856"/>
            <ac:spMk id="3" creationId="{DF0D3B08-B8D5-6E31-015D-E545C62672A2}"/>
          </ac:spMkLst>
        </pc:spChg>
        <pc:spChg chg="del">
          <ac:chgData name="Francisco Javier Bellas Bouza" userId="331e8aeb-dbd5-443e-8ee9-5b3396184eec" providerId="ADAL" clId="{944A4789-8FE5-CA48-A280-D83A402A1B2B}" dt="2024-03-12T07:24:31.169" v="543" actId="21"/>
          <ac:spMkLst>
            <pc:docMk/>
            <pc:sldMk cId="1687901406" sldId="856"/>
            <ac:spMk id="4" creationId="{E698B772-13B5-CE5C-E074-1D4B5BAB43BA}"/>
          </ac:spMkLst>
        </pc:spChg>
        <pc:spChg chg="del">
          <ac:chgData name="Francisco Javier Bellas Bouza" userId="331e8aeb-dbd5-443e-8ee9-5b3396184eec" providerId="ADAL" clId="{944A4789-8FE5-CA48-A280-D83A402A1B2B}" dt="2024-03-12T07:24:31.169" v="543" actId="21"/>
          <ac:spMkLst>
            <pc:docMk/>
            <pc:sldMk cId="1687901406" sldId="856"/>
            <ac:spMk id="5" creationId="{985B1A01-4BBA-27AD-9930-AAA2E9C1C2AD}"/>
          </ac:spMkLst>
        </pc:spChg>
        <pc:spChg chg="del">
          <ac:chgData name="Francisco Javier Bellas Bouza" userId="331e8aeb-dbd5-443e-8ee9-5b3396184eec" providerId="ADAL" clId="{944A4789-8FE5-CA48-A280-D83A402A1B2B}" dt="2024-03-12T07:24:31.169" v="543" actId="21"/>
          <ac:spMkLst>
            <pc:docMk/>
            <pc:sldMk cId="1687901406" sldId="856"/>
            <ac:spMk id="6" creationId="{177520F3-5BE0-DC9C-D8AA-5497268811E4}"/>
          </ac:spMkLst>
        </pc:spChg>
        <pc:spChg chg="add mod">
          <ac:chgData name="Francisco Javier Bellas Bouza" userId="331e8aeb-dbd5-443e-8ee9-5b3396184eec" providerId="ADAL" clId="{944A4789-8FE5-CA48-A280-D83A402A1B2B}" dt="2024-03-12T12:08:49.866" v="3280" actId="1076"/>
          <ac:spMkLst>
            <pc:docMk/>
            <pc:sldMk cId="1687901406" sldId="856"/>
            <ac:spMk id="8" creationId="{89A0AE4F-B17E-F8F2-190F-97C3C34B2C2E}"/>
          </ac:spMkLst>
        </pc:spChg>
        <pc:spChg chg="add mod">
          <ac:chgData name="Francisco Javier Bellas Bouza" userId="331e8aeb-dbd5-443e-8ee9-5b3396184eec" providerId="ADAL" clId="{944A4789-8FE5-CA48-A280-D83A402A1B2B}" dt="2024-03-12T07:39:33.893" v="614" actId="207"/>
          <ac:spMkLst>
            <pc:docMk/>
            <pc:sldMk cId="1687901406" sldId="856"/>
            <ac:spMk id="9" creationId="{0AA2AAF4-915F-F0E3-43EC-127EB80F3F08}"/>
          </ac:spMkLst>
        </pc:spChg>
        <pc:picChg chg="mod">
          <ac:chgData name="Francisco Javier Bellas Bouza" userId="331e8aeb-dbd5-443e-8ee9-5b3396184eec" providerId="ADAL" clId="{944A4789-8FE5-CA48-A280-D83A402A1B2B}" dt="2024-03-12T07:25:21.017" v="560" actId="1076"/>
          <ac:picMkLst>
            <pc:docMk/>
            <pc:sldMk cId="1687901406" sldId="856"/>
            <ac:picMk id="7" creationId="{B078531C-BFAE-6C3B-ACA8-F52289DEB74C}"/>
          </ac:picMkLst>
        </pc:picChg>
      </pc:sldChg>
      <pc:sldChg chg="addSp modSp mod ord modAnim">
        <pc:chgData name="Francisco Javier Bellas Bouza" userId="331e8aeb-dbd5-443e-8ee9-5b3396184eec" providerId="ADAL" clId="{944A4789-8FE5-CA48-A280-D83A402A1B2B}" dt="2024-03-12T12:08:32.632" v="3278" actId="1076"/>
        <pc:sldMkLst>
          <pc:docMk/>
          <pc:sldMk cId="863207877" sldId="908"/>
        </pc:sldMkLst>
        <pc:spChg chg="mod">
          <ac:chgData name="Francisco Javier Bellas Bouza" userId="331e8aeb-dbd5-443e-8ee9-5b3396184eec" providerId="ADAL" clId="{944A4789-8FE5-CA48-A280-D83A402A1B2B}" dt="2024-03-12T07:24:51.777" v="548" actId="20577"/>
          <ac:spMkLst>
            <pc:docMk/>
            <pc:sldMk cId="863207877" sldId="908"/>
            <ac:spMk id="2" creationId="{399D3777-F6DF-EC2F-A086-5840D4F1B51A}"/>
          </ac:spMkLst>
        </pc:spChg>
        <pc:spChg chg="add mod">
          <ac:chgData name="Francisco Javier Bellas Bouza" userId="331e8aeb-dbd5-443e-8ee9-5b3396184eec" providerId="ADAL" clId="{944A4789-8FE5-CA48-A280-D83A402A1B2B}" dt="2024-03-12T07:27:55.250" v="565" actId="207"/>
          <ac:spMkLst>
            <pc:docMk/>
            <pc:sldMk cId="863207877" sldId="908"/>
            <ac:spMk id="4" creationId="{56BFCC8B-E41C-F5FB-AA8D-C189AC148B11}"/>
          </ac:spMkLst>
        </pc:spChg>
        <pc:spChg chg="add mod">
          <ac:chgData name="Francisco Javier Bellas Bouza" userId="331e8aeb-dbd5-443e-8ee9-5b3396184eec" providerId="ADAL" clId="{944A4789-8FE5-CA48-A280-D83A402A1B2B}" dt="2024-03-12T12:08:32.632" v="3278" actId="1076"/>
          <ac:spMkLst>
            <pc:docMk/>
            <pc:sldMk cId="863207877" sldId="908"/>
            <ac:spMk id="5" creationId="{2098428C-476F-D2D2-B156-7019A3FBFF6B}"/>
          </ac:spMkLst>
        </pc:spChg>
        <pc:spChg chg="add mod">
          <ac:chgData name="Francisco Javier Bellas Bouza" userId="331e8aeb-dbd5-443e-8ee9-5b3396184eec" providerId="ADAL" clId="{944A4789-8FE5-CA48-A280-D83A402A1B2B}" dt="2024-03-12T07:27:52.462" v="564" actId="207"/>
          <ac:spMkLst>
            <pc:docMk/>
            <pc:sldMk cId="863207877" sldId="908"/>
            <ac:spMk id="6" creationId="{D5D2D9C4-B784-18F4-1341-7AEEEC6AD8F9}"/>
          </ac:spMkLst>
        </pc:spChg>
      </pc:sldChg>
      <pc:sldChg chg="del">
        <pc:chgData name="Francisco Javier Bellas Bouza" userId="331e8aeb-dbd5-443e-8ee9-5b3396184eec" providerId="ADAL" clId="{944A4789-8FE5-CA48-A280-D83A402A1B2B}" dt="2024-03-11T18:19:04.024" v="295" actId="2696"/>
        <pc:sldMkLst>
          <pc:docMk/>
          <pc:sldMk cId="3208870858" sldId="914"/>
        </pc:sldMkLst>
      </pc:sldChg>
      <pc:sldChg chg="modSp mod ord">
        <pc:chgData name="Francisco Javier Bellas Bouza" userId="331e8aeb-dbd5-443e-8ee9-5b3396184eec" providerId="ADAL" clId="{944A4789-8FE5-CA48-A280-D83A402A1B2B}" dt="2024-03-12T12:29:12.975" v="3833" actId="1076"/>
        <pc:sldMkLst>
          <pc:docMk/>
          <pc:sldMk cId="3153678521" sldId="915"/>
        </pc:sldMkLst>
        <pc:spChg chg="mod">
          <ac:chgData name="Francisco Javier Bellas Bouza" userId="331e8aeb-dbd5-443e-8ee9-5b3396184eec" providerId="ADAL" clId="{944A4789-8FE5-CA48-A280-D83A402A1B2B}" dt="2024-03-12T10:01:43.501" v="2853" actId="20577"/>
          <ac:spMkLst>
            <pc:docMk/>
            <pc:sldMk cId="3153678521" sldId="915"/>
            <ac:spMk id="3" creationId="{02FDBADB-32C3-B093-F1C1-879C2C77EF09}"/>
          </ac:spMkLst>
        </pc:spChg>
        <pc:picChg chg="mod">
          <ac:chgData name="Francisco Javier Bellas Bouza" userId="331e8aeb-dbd5-443e-8ee9-5b3396184eec" providerId="ADAL" clId="{944A4789-8FE5-CA48-A280-D83A402A1B2B}" dt="2024-03-12T12:29:12.975" v="3833" actId="1076"/>
          <ac:picMkLst>
            <pc:docMk/>
            <pc:sldMk cId="3153678521" sldId="915"/>
            <ac:picMk id="15" creationId="{18159FE8-2202-A613-DEBD-D97E97CEDB18}"/>
          </ac:picMkLst>
        </pc:picChg>
      </pc:sldChg>
      <pc:sldChg chg="modSp mod modAnim">
        <pc:chgData name="Francisco Javier Bellas Bouza" userId="331e8aeb-dbd5-443e-8ee9-5b3396184eec" providerId="ADAL" clId="{944A4789-8FE5-CA48-A280-D83A402A1B2B}" dt="2024-03-12T12:14:16.069" v="3326"/>
        <pc:sldMkLst>
          <pc:docMk/>
          <pc:sldMk cId="3829692123" sldId="917"/>
        </pc:sldMkLst>
        <pc:spChg chg="mod">
          <ac:chgData name="Francisco Javier Bellas Bouza" userId="331e8aeb-dbd5-443e-8ee9-5b3396184eec" providerId="ADAL" clId="{944A4789-8FE5-CA48-A280-D83A402A1B2B}" dt="2024-03-11T18:18:51.262" v="294" actId="20577"/>
          <ac:spMkLst>
            <pc:docMk/>
            <pc:sldMk cId="3829692123" sldId="917"/>
            <ac:spMk id="2" creationId="{0251BA35-C7B3-9AFC-3433-19D480C41CDD}"/>
          </ac:spMkLst>
        </pc:spChg>
      </pc:sldChg>
      <pc:sldChg chg="del mod modShow">
        <pc:chgData name="Francisco Javier Bellas Bouza" userId="331e8aeb-dbd5-443e-8ee9-5b3396184eec" providerId="ADAL" clId="{944A4789-8FE5-CA48-A280-D83A402A1B2B}" dt="2024-03-12T12:19:44.498" v="3551" actId="2696"/>
        <pc:sldMkLst>
          <pc:docMk/>
          <pc:sldMk cId="1718596705" sldId="927"/>
        </pc:sldMkLst>
      </pc:sldChg>
      <pc:sldChg chg="del mod modShow">
        <pc:chgData name="Francisco Javier Bellas Bouza" userId="331e8aeb-dbd5-443e-8ee9-5b3396184eec" providerId="ADAL" clId="{944A4789-8FE5-CA48-A280-D83A402A1B2B}" dt="2024-03-12T12:19:46.020" v="3552" actId="2696"/>
        <pc:sldMkLst>
          <pc:docMk/>
          <pc:sldMk cId="668532381" sldId="928"/>
        </pc:sldMkLst>
      </pc:sldChg>
      <pc:sldChg chg="del">
        <pc:chgData name="Francisco Javier Bellas Bouza" userId="331e8aeb-dbd5-443e-8ee9-5b3396184eec" providerId="ADAL" clId="{944A4789-8FE5-CA48-A280-D83A402A1B2B}" dt="2024-03-11T18:40:30.225" v="395" actId="2696"/>
        <pc:sldMkLst>
          <pc:docMk/>
          <pc:sldMk cId="295238879" sldId="931"/>
        </pc:sldMkLst>
      </pc:sldChg>
      <pc:sldChg chg="add">
        <pc:chgData name="Francisco Javier Bellas Bouza" userId="331e8aeb-dbd5-443e-8ee9-5b3396184eec" providerId="ADAL" clId="{944A4789-8FE5-CA48-A280-D83A402A1B2B}" dt="2024-03-11T18:40:41.926" v="396"/>
        <pc:sldMkLst>
          <pc:docMk/>
          <pc:sldMk cId="807129780" sldId="931"/>
        </pc:sldMkLst>
      </pc:sldChg>
      <pc:sldChg chg="mod modShow">
        <pc:chgData name="Francisco Javier Bellas Bouza" userId="331e8aeb-dbd5-443e-8ee9-5b3396184eec" providerId="ADAL" clId="{944A4789-8FE5-CA48-A280-D83A402A1B2B}" dt="2024-03-11T18:31:13.098" v="322" actId="729"/>
        <pc:sldMkLst>
          <pc:docMk/>
          <pc:sldMk cId="4251520005" sldId="932"/>
        </pc:sldMkLst>
      </pc:sldChg>
      <pc:sldChg chg="del">
        <pc:chgData name="Francisco Javier Bellas Bouza" userId="331e8aeb-dbd5-443e-8ee9-5b3396184eec" providerId="ADAL" clId="{944A4789-8FE5-CA48-A280-D83A402A1B2B}" dt="2024-03-11T18:40:30.225" v="395" actId="2696"/>
        <pc:sldMkLst>
          <pc:docMk/>
          <pc:sldMk cId="807661860" sldId="933"/>
        </pc:sldMkLst>
      </pc:sldChg>
      <pc:sldChg chg="add">
        <pc:chgData name="Francisco Javier Bellas Bouza" userId="331e8aeb-dbd5-443e-8ee9-5b3396184eec" providerId="ADAL" clId="{944A4789-8FE5-CA48-A280-D83A402A1B2B}" dt="2024-03-11T18:40:41.926" v="396"/>
        <pc:sldMkLst>
          <pc:docMk/>
          <pc:sldMk cId="4006102613" sldId="933"/>
        </pc:sldMkLst>
      </pc:sldChg>
      <pc:sldChg chg="mod modShow">
        <pc:chgData name="Francisco Javier Bellas Bouza" userId="331e8aeb-dbd5-443e-8ee9-5b3396184eec" providerId="ADAL" clId="{944A4789-8FE5-CA48-A280-D83A402A1B2B}" dt="2024-03-11T18:28:11.792" v="317" actId="729"/>
        <pc:sldMkLst>
          <pc:docMk/>
          <pc:sldMk cId="3650486884" sldId="934"/>
        </pc:sldMkLst>
      </pc:sldChg>
      <pc:sldChg chg="modSp mod">
        <pc:chgData name="Francisco Javier Bellas Bouza" userId="331e8aeb-dbd5-443e-8ee9-5b3396184eec" providerId="ADAL" clId="{944A4789-8FE5-CA48-A280-D83A402A1B2B}" dt="2024-03-12T12:34:24.390" v="3953" actId="20577"/>
        <pc:sldMkLst>
          <pc:docMk/>
          <pc:sldMk cId="955523326" sldId="940"/>
        </pc:sldMkLst>
        <pc:spChg chg="mod">
          <ac:chgData name="Francisco Javier Bellas Bouza" userId="331e8aeb-dbd5-443e-8ee9-5b3396184eec" providerId="ADAL" clId="{944A4789-8FE5-CA48-A280-D83A402A1B2B}" dt="2024-03-12T12:34:24.390" v="3953" actId="20577"/>
          <ac:spMkLst>
            <pc:docMk/>
            <pc:sldMk cId="955523326" sldId="940"/>
            <ac:spMk id="2" creationId="{B863653A-EAD5-A32E-BBA1-E7840B48C92D}"/>
          </ac:spMkLst>
        </pc:spChg>
        <pc:spChg chg="mod">
          <ac:chgData name="Francisco Javier Bellas Bouza" userId="331e8aeb-dbd5-443e-8ee9-5b3396184eec" providerId="ADAL" clId="{944A4789-8FE5-CA48-A280-D83A402A1B2B}" dt="2024-03-12T12:33:56.334" v="3943" actId="20577"/>
          <ac:spMkLst>
            <pc:docMk/>
            <pc:sldMk cId="955523326" sldId="940"/>
            <ac:spMk id="3" creationId="{3CE9D0F5-F513-7DF0-865F-DE312D99D55F}"/>
          </ac:spMkLst>
        </pc:spChg>
      </pc:sldChg>
      <pc:sldChg chg="delSp modSp mod delAnim">
        <pc:chgData name="Francisco Javier Bellas Bouza" userId="331e8aeb-dbd5-443e-8ee9-5b3396184eec" providerId="ADAL" clId="{944A4789-8FE5-CA48-A280-D83A402A1B2B}" dt="2024-03-12T07:40:57.838" v="619" actId="207"/>
        <pc:sldMkLst>
          <pc:docMk/>
          <pc:sldMk cId="1507949468" sldId="941"/>
        </pc:sldMkLst>
        <pc:spChg chg="mod">
          <ac:chgData name="Francisco Javier Bellas Bouza" userId="331e8aeb-dbd5-443e-8ee9-5b3396184eec" providerId="ADAL" clId="{944A4789-8FE5-CA48-A280-D83A402A1B2B}" dt="2024-03-12T07:37:20.188" v="609" actId="20577"/>
          <ac:spMkLst>
            <pc:docMk/>
            <pc:sldMk cId="1507949468" sldId="941"/>
            <ac:spMk id="3" creationId="{DF0D3B08-B8D5-6E31-015D-E545C62672A2}"/>
          </ac:spMkLst>
        </pc:spChg>
        <pc:spChg chg="mod">
          <ac:chgData name="Francisco Javier Bellas Bouza" userId="331e8aeb-dbd5-443e-8ee9-5b3396184eec" providerId="ADAL" clId="{944A4789-8FE5-CA48-A280-D83A402A1B2B}" dt="2024-03-12T07:40:57.838" v="619" actId="207"/>
          <ac:spMkLst>
            <pc:docMk/>
            <pc:sldMk cId="1507949468" sldId="941"/>
            <ac:spMk id="7" creationId="{243FA5D6-DF68-DBA8-9A2B-8FC2DA7F7234}"/>
          </ac:spMkLst>
        </pc:spChg>
        <pc:spChg chg="del">
          <ac:chgData name="Francisco Javier Bellas Bouza" userId="331e8aeb-dbd5-443e-8ee9-5b3396184eec" providerId="ADAL" clId="{944A4789-8FE5-CA48-A280-D83A402A1B2B}" dt="2024-03-12T07:40:31.262" v="615" actId="478"/>
          <ac:spMkLst>
            <pc:docMk/>
            <pc:sldMk cId="1507949468" sldId="941"/>
            <ac:spMk id="9" creationId="{B89F9817-8466-6BCB-C683-4D5DF3317E61}"/>
          </ac:spMkLst>
        </pc:spChg>
        <pc:spChg chg="del">
          <ac:chgData name="Francisco Javier Bellas Bouza" userId="331e8aeb-dbd5-443e-8ee9-5b3396184eec" providerId="ADAL" clId="{944A4789-8FE5-CA48-A280-D83A402A1B2B}" dt="2024-03-12T07:40:32.614" v="616" actId="478"/>
          <ac:spMkLst>
            <pc:docMk/>
            <pc:sldMk cId="1507949468" sldId="941"/>
            <ac:spMk id="10" creationId="{96A41402-B194-3CD6-6514-DA5559E43D14}"/>
          </ac:spMkLst>
        </pc:spChg>
      </pc:sldChg>
      <pc:sldChg chg="addSp delSp modSp mod modAnim">
        <pc:chgData name="Francisco Javier Bellas Bouza" userId="331e8aeb-dbd5-443e-8ee9-5b3396184eec" providerId="ADAL" clId="{944A4789-8FE5-CA48-A280-D83A402A1B2B}" dt="2024-03-12T07:43:05.694" v="641"/>
        <pc:sldMkLst>
          <pc:docMk/>
          <pc:sldMk cId="3761600211" sldId="945"/>
        </pc:sldMkLst>
        <pc:spChg chg="mod">
          <ac:chgData name="Francisco Javier Bellas Bouza" userId="331e8aeb-dbd5-443e-8ee9-5b3396184eec" providerId="ADAL" clId="{944A4789-8FE5-CA48-A280-D83A402A1B2B}" dt="2024-03-12T07:42:30.429" v="637"/>
          <ac:spMkLst>
            <pc:docMk/>
            <pc:sldMk cId="3761600211" sldId="945"/>
            <ac:spMk id="3" creationId="{DF0D3B08-B8D5-6E31-015D-E545C62672A2}"/>
          </ac:spMkLst>
        </pc:spChg>
        <pc:spChg chg="add mod">
          <ac:chgData name="Francisco Javier Bellas Bouza" userId="331e8aeb-dbd5-443e-8ee9-5b3396184eec" providerId="ADAL" clId="{944A4789-8FE5-CA48-A280-D83A402A1B2B}" dt="2024-03-12T07:41:35.850" v="621"/>
          <ac:spMkLst>
            <pc:docMk/>
            <pc:sldMk cId="3761600211" sldId="945"/>
            <ac:spMk id="4" creationId="{E0F03F57-3709-57FB-0478-B9F6A060C3F6}"/>
          </ac:spMkLst>
        </pc:spChg>
        <pc:spChg chg="del">
          <ac:chgData name="Francisco Javier Bellas Bouza" userId="331e8aeb-dbd5-443e-8ee9-5b3396184eec" providerId="ADAL" clId="{944A4789-8FE5-CA48-A280-D83A402A1B2B}" dt="2024-03-12T07:41:34.393" v="620" actId="478"/>
          <ac:spMkLst>
            <pc:docMk/>
            <pc:sldMk cId="3761600211" sldId="945"/>
            <ac:spMk id="7" creationId="{243FA5D6-DF68-DBA8-9A2B-8FC2DA7F7234}"/>
          </ac:spMkLst>
        </pc:spChg>
        <pc:spChg chg="del">
          <ac:chgData name="Francisco Javier Bellas Bouza" userId="331e8aeb-dbd5-443e-8ee9-5b3396184eec" providerId="ADAL" clId="{944A4789-8FE5-CA48-A280-D83A402A1B2B}" dt="2024-03-12T07:41:34.393" v="620" actId="478"/>
          <ac:spMkLst>
            <pc:docMk/>
            <pc:sldMk cId="3761600211" sldId="945"/>
            <ac:spMk id="9" creationId="{B89F9817-8466-6BCB-C683-4D5DF3317E61}"/>
          </ac:spMkLst>
        </pc:spChg>
        <pc:spChg chg="del">
          <ac:chgData name="Francisco Javier Bellas Bouza" userId="331e8aeb-dbd5-443e-8ee9-5b3396184eec" providerId="ADAL" clId="{944A4789-8FE5-CA48-A280-D83A402A1B2B}" dt="2024-03-12T07:41:34.393" v="620" actId="478"/>
          <ac:spMkLst>
            <pc:docMk/>
            <pc:sldMk cId="3761600211" sldId="945"/>
            <ac:spMk id="10" creationId="{96A41402-B194-3CD6-6514-DA5559E43D14}"/>
          </ac:spMkLst>
        </pc:spChg>
      </pc:sldChg>
      <pc:sldChg chg="addSp delSp modSp mod modAnim">
        <pc:chgData name="Francisco Javier Bellas Bouza" userId="331e8aeb-dbd5-443e-8ee9-5b3396184eec" providerId="ADAL" clId="{944A4789-8FE5-CA48-A280-D83A402A1B2B}" dt="2024-03-12T12:09:27.437" v="3281" actId="1076"/>
        <pc:sldMkLst>
          <pc:docMk/>
          <pc:sldMk cId="1525075207" sldId="946"/>
        </pc:sldMkLst>
        <pc:spChg chg="mod">
          <ac:chgData name="Francisco Javier Bellas Bouza" userId="331e8aeb-dbd5-443e-8ee9-5b3396184eec" providerId="ADAL" clId="{944A4789-8FE5-CA48-A280-D83A402A1B2B}" dt="2024-03-12T07:42:34.048" v="638"/>
          <ac:spMkLst>
            <pc:docMk/>
            <pc:sldMk cId="1525075207" sldId="946"/>
            <ac:spMk id="3" creationId="{DF0D3B08-B8D5-6E31-015D-E545C62672A2}"/>
          </ac:spMkLst>
        </pc:spChg>
        <pc:spChg chg="mod">
          <ac:chgData name="Francisco Javier Bellas Bouza" userId="331e8aeb-dbd5-443e-8ee9-5b3396184eec" providerId="ADAL" clId="{944A4789-8FE5-CA48-A280-D83A402A1B2B}" dt="2024-03-12T07:41:45.199" v="624" actId="207"/>
          <ac:spMkLst>
            <pc:docMk/>
            <pc:sldMk cId="1525075207" sldId="946"/>
            <ac:spMk id="5" creationId="{D5FC445F-72D5-1E40-79F9-8101ACBA9738}"/>
          </ac:spMkLst>
        </pc:spChg>
        <pc:spChg chg="add mod">
          <ac:chgData name="Francisco Javier Bellas Bouza" userId="331e8aeb-dbd5-443e-8ee9-5b3396184eec" providerId="ADAL" clId="{944A4789-8FE5-CA48-A280-D83A402A1B2B}" dt="2024-03-12T07:41:41.522" v="623"/>
          <ac:spMkLst>
            <pc:docMk/>
            <pc:sldMk cId="1525075207" sldId="946"/>
            <ac:spMk id="6" creationId="{07152514-8D4C-9D4B-FA3C-4A91756D3A54}"/>
          </ac:spMkLst>
        </pc:spChg>
        <pc:spChg chg="del">
          <ac:chgData name="Francisco Javier Bellas Bouza" userId="331e8aeb-dbd5-443e-8ee9-5b3396184eec" providerId="ADAL" clId="{944A4789-8FE5-CA48-A280-D83A402A1B2B}" dt="2024-03-12T07:41:40.969" v="622" actId="478"/>
          <ac:spMkLst>
            <pc:docMk/>
            <pc:sldMk cId="1525075207" sldId="946"/>
            <ac:spMk id="7" creationId="{243FA5D6-DF68-DBA8-9A2B-8FC2DA7F7234}"/>
          </ac:spMkLst>
        </pc:spChg>
        <pc:spChg chg="del">
          <ac:chgData name="Francisco Javier Bellas Bouza" userId="331e8aeb-dbd5-443e-8ee9-5b3396184eec" providerId="ADAL" clId="{944A4789-8FE5-CA48-A280-D83A402A1B2B}" dt="2024-03-12T07:41:40.969" v="622" actId="478"/>
          <ac:spMkLst>
            <pc:docMk/>
            <pc:sldMk cId="1525075207" sldId="946"/>
            <ac:spMk id="9" creationId="{B89F9817-8466-6BCB-C683-4D5DF3317E61}"/>
          </ac:spMkLst>
        </pc:spChg>
        <pc:spChg chg="del">
          <ac:chgData name="Francisco Javier Bellas Bouza" userId="331e8aeb-dbd5-443e-8ee9-5b3396184eec" providerId="ADAL" clId="{944A4789-8FE5-CA48-A280-D83A402A1B2B}" dt="2024-03-12T07:41:40.969" v="622" actId="478"/>
          <ac:spMkLst>
            <pc:docMk/>
            <pc:sldMk cId="1525075207" sldId="946"/>
            <ac:spMk id="10" creationId="{96A41402-B194-3CD6-6514-DA5559E43D14}"/>
          </ac:spMkLst>
        </pc:spChg>
        <pc:picChg chg="mod">
          <ac:chgData name="Francisco Javier Bellas Bouza" userId="331e8aeb-dbd5-443e-8ee9-5b3396184eec" providerId="ADAL" clId="{944A4789-8FE5-CA48-A280-D83A402A1B2B}" dt="2024-03-12T12:09:27.437" v="3281" actId="1076"/>
          <ac:picMkLst>
            <pc:docMk/>
            <pc:sldMk cId="1525075207" sldId="946"/>
            <ac:picMk id="4" creationId="{3587BD08-909A-D6AB-600F-BB7B3EF2086E}"/>
          </ac:picMkLst>
        </pc:picChg>
      </pc:sldChg>
      <pc:sldChg chg="modSp mod">
        <pc:chgData name="Francisco Javier Bellas Bouza" userId="331e8aeb-dbd5-443e-8ee9-5b3396184eec" providerId="ADAL" clId="{944A4789-8FE5-CA48-A280-D83A402A1B2B}" dt="2024-03-12T07:42:00.239" v="636" actId="14100"/>
        <pc:sldMkLst>
          <pc:docMk/>
          <pc:sldMk cId="1176094072" sldId="947"/>
        </pc:sldMkLst>
        <pc:spChg chg="mod">
          <ac:chgData name="Francisco Javier Bellas Bouza" userId="331e8aeb-dbd5-443e-8ee9-5b3396184eec" providerId="ADAL" clId="{944A4789-8FE5-CA48-A280-D83A402A1B2B}" dt="2024-03-12T07:42:00.239" v="636" actId="14100"/>
          <ac:spMkLst>
            <pc:docMk/>
            <pc:sldMk cId="1176094072" sldId="947"/>
            <ac:spMk id="3" creationId="{A5B24800-E76C-E213-C920-0C7971E0208F}"/>
          </ac:spMkLst>
        </pc:spChg>
      </pc:sldChg>
      <pc:sldChg chg="addSp delSp modSp del mod">
        <pc:chgData name="Francisco Javier Bellas Bouza" userId="331e8aeb-dbd5-443e-8ee9-5b3396184eec" providerId="ADAL" clId="{944A4789-8FE5-CA48-A280-D83A402A1B2B}" dt="2024-03-12T08:02:06.966" v="675" actId="2696"/>
        <pc:sldMkLst>
          <pc:docMk/>
          <pc:sldMk cId="1134329993" sldId="950"/>
        </pc:sldMkLst>
        <pc:spChg chg="add mod">
          <ac:chgData name="Francisco Javier Bellas Bouza" userId="331e8aeb-dbd5-443e-8ee9-5b3396184eec" providerId="ADAL" clId="{944A4789-8FE5-CA48-A280-D83A402A1B2B}" dt="2024-03-12T08:00:57.820" v="660" actId="1076"/>
          <ac:spMkLst>
            <pc:docMk/>
            <pc:sldMk cId="1134329993" sldId="950"/>
            <ac:spMk id="7" creationId="{6F18C4C6-32DC-A014-9931-AE0BC2E066C9}"/>
          </ac:spMkLst>
        </pc:spChg>
        <pc:picChg chg="del">
          <ac:chgData name="Francisco Javier Bellas Bouza" userId="331e8aeb-dbd5-443e-8ee9-5b3396184eec" providerId="ADAL" clId="{944A4789-8FE5-CA48-A280-D83A402A1B2B}" dt="2024-03-12T08:00:22.907" v="648" actId="478"/>
          <ac:picMkLst>
            <pc:docMk/>
            <pc:sldMk cId="1134329993" sldId="950"/>
            <ac:picMk id="4" creationId="{FF337BA6-54FA-C921-BDCA-04540C25AD25}"/>
          </ac:picMkLst>
        </pc:picChg>
        <pc:picChg chg="add mod">
          <ac:chgData name="Francisco Javier Bellas Bouza" userId="331e8aeb-dbd5-443e-8ee9-5b3396184eec" providerId="ADAL" clId="{944A4789-8FE5-CA48-A280-D83A402A1B2B}" dt="2024-03-12T08:00:42.156" v="656" actId="1076"/>
          <ac:picMkLst>
            <pc:docMk/>
            <pc:sldMk cId="1134329993" sldId="950"/>
            <ac:picMk id="6" creationId="{77734D83-47B5-838A-E260-360C4D3EA982}"/>
          </ac:picMkLst>
        </pc:picChg>
      </pc:sldChg>
      <pc:sldChg chg="del">
        <pc:chgData name="Francisco Javier Bellas Bouza" userId="331e8aeb-dbd5-443e-8ee9-5b3396184eec" providerId="ADAL" clId="{944A4789-8FE5-CA48-A280-D83A402A1B2B}" dt="2024-03-12T08:02:06.434" v="674" actId="2696"/>
        <pc:sldMkLst>
          <pc:docMk/>
          <pc:sldMk cId="4112625614" sldId="951"/>
        </pc:sldMkLst>
      </pc:sldChg>
      <pc:sldChg chg="modSp add mod">
        <pc:chgData name="Francisco Javier Bellas Bouza" userId="331e8aeb-dbd5-443e-8ee9-5b3396184eec" providerId="ADAL" clId="{944A4789-8FE5-CA48-A280-D83A402A1B2B}" dt="2024-03-12T12:16:58.465" v="3523" actId="113"/>
        <pc:sldMkLst>
          <pc:docMk/>
          <pc:sldMk cId="1088211076" sldId="952"/>
        </pc:sldMkLst>
        <pc:spChg chg="mod">
          <ac:chgData name="Francisco Javier Bellas Bouza" userId="331e8aeb-dbd5-443e-8ee9-5b3396184eec" providerId="ADAL" clId="{944A4789-8FE5-CA48-A280-D83A402A1B2B}" dt="2024-03-12T12:16:58.465" v="3523" actId="113"/>
          <ac:spMkLst>
            <pc:docMk/>
            <pc:sldMk cId="1088211076" sldId="952"/>
            <ac:spMk id="2" creationId="{B863653A-EAD5-A32E-BBA1-E7840B48C92D}"/>
          </ac:spMkLst>
        </pc:spChg>
        <pc:spChg chg="mod">
          <ac:chgData name="Francisco Javier Bellas Bouza" userId="331e8aeb-dbd5-443e-8ee9-5b3396184eec" providerId="ADAL" clId="{944A4789-8FE5-CA48-A280-D83A402A1B2B}" dt="2024-03-12T12:13:34.515" v="3324" actId="20577"/>
          <ac:spMkLst>
            <pc:docMk/>
            <pc:sldMk cId="1088211076" sldId="952"/>
            <ac:spMk id="3" creationId="{3CE9D0F5-F513-7DF0-865F-DE312D99D55F}"/>
          </ac:spMkLst>
        </pc:spChg>
      </pc:sldChg>
      <pc:sldChg chg="del">
        <pc:chgData name="Francisco Javier Bellas Bouza" userId="331e8aeb-dbd5-443e-8ee9-5b3396184eec" providerId="ADAL" clId="{944A4789-8FE5-CA48-A280-D83A402A1B2B}" dt="2024-03-11T18:19:42.286" v="297" actId="2696"/>
        <pc:sldMkLst>
          <pc:docMk/>
          <pc:sldMk cId="2332633440" sldId="952"/>
        </pc:sldMkLst>
      </pc:sldChg>
      <pc:sldChg chg="add del ord">
        <pc:chgData name="Francisco Javier Bellas Bouza" userId="331e8aeb-dbd5-443e-8ee9-5b3396184eec" providerId="ADAL" clId="{944A4789-8FE5-CA48-A280-D83A402A1B2B}" dt="2024-03-12T10:11:27.542" v="3273" actId="2696"/>
        <pc:sldMkLst>
          <pc:docMk/>
          <pc:sldMk cId="2665510091" sldId="952"/>
        </pc:sldMkLst>
      </pc:sldChg>
      <pc:sldChg chg="modSp mod">
        <pc:chgData name="Francisco Javier Bellas Bouza" userId="331e8aeb-dbd5-443e-8ee9-5b3396184eec" providerId="ADAL" clId="{944A4789-8FE5-CA48-A280-D83A402A1B2B}" dt="2024-03-12T12:12:45.605" v="3301" actId="20577"/>
        <pc:sldMkLst>
          <pc:docMk/>
          <pc:sldMk cId="4001452175" sldId="962"/>
        </pc:sldMkLst>
        <pc:spChg chg="mod">
          <ac:chgData name="Francisco Javier Bellas Bouza" userId="331e8aeb-dbd5-443e-8ee9-5b3396184eec" providerId="ADAL" clId="{944A4789-8FE5-CA48-A280-D83A402A1B2B}" dt="2024-03-12T12:12:45.605" v="3301" actId="20577"/>
          <ac:spMkLst>
            <pc:docMk/>
            <pc:sldMk cId="4001452175" sldId="962"/>
            <ac:spMk id="7" creationId="{C24CD0F0-A809-6B29-52E3-C33B9DAFA928}"/>
          </ac:spMkLst>
        </pc:spChg>
      </pc:sldChg>
      <pc:sldChg chg="del">
        <pc:chgData name="Francisco Javier Bellas Bouza" userId="331e8aeb-dbd5-443e-8ee9-5b3396184eec" providerId="ADAL" clId="{944A4789-8FE5-CA48-A280-D83A402A1B2B}" dt="2024-03-11T18:19:09.341" v="296" actId="2696"/>
        <pc:sldMkLst>
          <pc:docMk/>
          <pc:sldMk cId="3988659719" sldId="963"/>
        </pc:sldMkLst>
      </pc:sldChg>
      <pc:sldChg chg="add del">
        <pc:chgData name="Francisco Javier Bellas Bouza" userId="331e8aeb-dbd5-443e-8ee9-5b3396184eec" providerId="ADAL" clId="{944A4789-8FE5-CA48-A280-D83A402A1B2B}" dt="2024-03-11T18:20:54.606" v="300" actId="2696"/>
        <pc:sldMkLst>
          <pc:docMk/>
          <pc:sldMk cId="3316485778" sldId="965"/>
        </pc:sldMkLst>
      </pc:sldChg>
      <pc:sldChg chg="modSp mod">
        <pc:chgData name="Francisco Javier Bellas Bouza" userId="331e8aeb-dbd5-443e-8ee9-5b3396184eec" providerId="ADAL" clId="{944A4789-8FE5-CA48-A280-D83A402A1B2B}" dt="2024-03-12T12:10:42.445" v="3284" actId="14100"/>
        <pc:sldMkLst>
          <pc:docMk/>
          <pc:sldMk cId="1895381782" sldId="966"/>
        </pc:sldMkLst>
        <pc:picChg chg="mod">
          <ac:chgData name="Francisco Javier Bellas Bouza" userId="331e8aeb-dbd5-443e-8ee9-5b3396184eec" providerId="ADAL" clId="{944A4789-8FE5-CA48-A280-D83A402A1B2B}" dt="2024-03-12T12:10:42.445" v="3284" actId="14100"/>
          <ac:picMkLst>
            <pc:docMk/>
            <pc:sldMk cId="1895381782" sldId="966"/>
            <ac:picMk id="5" creationId="{640C0A4F-836D-7AFB-4C88-1F44D0C29CC1}"/>
          </ac:picMkLst>
        </pc:picChg>
      </pc:sldChg>
      <pc:sldChg chg="del">
        <pc:chgData name="Francisco Javier Bellas Bouza" userId="331e8aeb-dbd5-443e-8ee9-5b3396184eec" providerId="ADAL" clId="{944A4789-8FE5-CA48-A280-D83A402A1B2B}" dt="2024-03-11T18:40:30.225" v="395" actId="2696"/>
        <pc:sldMkLst>
          <pc:docMk/>
          <pc:sldMk cId="1946665915" sldId="967"/>
        </pc:sldMkLst>
      </pc:sldChg>
      <pc:sldChg chg="add">
        <pc:chgData name="Francisco Javier Bellas Bouza" userId="331e8aeb-dbd5-443e-8ee9-5b3396184eec" providerId="ADAL" clId="{944A4789-8FE5-CA48-A280-D83A402A1B2B}" dt="2024-03-11T18:40:41.926" v="396"/>
        <pc:sldMkLst>
          <pc:docMk/>
          <pc:sldMk cId="3399697303" sldId="967"/>
        </pc:sldMkLst>
      </pc:sldChg>
      <pc:sldChg chg="del">
        <pc:chgData name="Francisco Javier Bellas Bouza" userId="331e8aeb-dbd5-443e-8ee9-5b3396184eec" providerId="ADAL" clId="{944A4789-8FE5-CA48-A280-D83A402A1B2B}" dt="2024-03-11T18:40:30.225" v="395" actId="2696"/>
        <pc:sldMkLst>
          <pc:docMk/>
          <pc:sldMk cId="1074934466" sldId="968"/>
        </pc:sldMkLst>
      </pc:sldChg>
      <pc:sldChg chg="add del">
        <pc:chgData name="Francisco Javier Bellas Bouza" userId="331e8aeb-dbd5-443e-8ee9-5b3396184eec" providerId="ADAL" clId="{944A4789-8FE5-CA48-A280-D83A402A1B2B}" dt="2024-03-11T18:41:32.323" v="413" actId="2696"/>
        <pc:sldMkLst>
          <pc:docMk/>
          <pc:sldMk cId="3418960125" sldId="968"/>
        </pc:sldMkLst>
      </pc:sldChg>
      <pc:sldChg chg="addSp delSp modSp mod delAnim modAnim">
        <pc:chgData name="Francisco Javier Bellas Bouza" userId="331e8aeb-dbd5-443e-8ee9-5b3396184eec" providerId="ADAL" clId="{944A4789-8FE5-CA48-A280-D83A402A1B2B}" dt="2024-03-12T12:18:31.117" v="3550"/>
        <pc:sldMkLst>
          <pc:docMk/>
          <pc:sldMk cId="1246220972" sldId="973"/>
        </pc:sldMkLst>
        <pc:spChg chg="mod">
          <ac:chgData name="Francisco Javier Bellas Bouza" userId="331e8aeb-dbd5-443e-8ee9-5b3396184eec" providerId="ADAL" clId="{944A4789-8FE5-CA48-A280-D83A402A1B2B}" dt="2024-03-12T08:55:16.405" v="1674" actId="20577"/>
          <ac:spMkLst>
            <pc:docMk/>
            <pc:sldMk cId="1246220972" sldId="973"/>
            <ac:spMk id="2" creationId="{EC413741-B236-36E6-040C-59A4D2C482B4}"/>
          </ac:spMkLst>
        </pc:spChg>
        <pc:picChg chg="add mod">
          <ac:chgData name="Francisco Javier Bellas Bouza" userId="331e8aeb-dbd5-443e-8ee9-5b3396184eec" providerId="ADAL" clId="{944A4789-8FE5-CA48-A280-D83A402A1B2B}" dt="2024-03-12T08:54:58.299" v="1662" actId="1076"/>
          <ac:picMkLst>
            <pc:docMk/>
            <pc:sldMk cId="1246220972" sldId="973"/>
            <ac:picMk id="4" creationId="{BDA7D25C-4DE0-4F4C-D694-DADD7CEF4287}"/>
          </ac:picMkLst>
        </pc:picChg>
        <pc:picChg chg="del">
          <ac:chgData name="Francisco Javier Bellas Bouza" userId="331e8aeb-dbd5-443e-8ee9-5b3396184eec" providerId="ADAL" clId="{944A4789-8FE5-CA48-A280-D83A402A1B2B}" dt="2024-03-12T08:54:42.910" v="1658" actId="478"/>
          <ac:picMkLst>
            <pc:docMk/>
            <pc:sldMk cId="1246220972" sldId="973"/>
            <ac:picMk id="5" creationId="{91DCB7A5-4751-69EF-F015-D9B628FAC7AC}"/>
          </ac:picMkLst>
        </pc:picChg>
      </pc:sldChg>
      <pc:sldChg chg="modSp">
        <pc:chgData name="Francisco Javier Bellas Bouza" userId="331e8aeb-dbd5-443e-8ee9-5b3396184eec" providerId="ADAL" clId="{944A4789-8FE5-CA48-A280-D83A402A1B2B}" dt="2024-03-11T18:17:16.742" v="281" actId="20577"/>
        <pc:sldMkLst>
          <pc:docMk/>
          <pc:sldMk cId="2932701271" sldId="981"/>
        </pc:sldMkLst>
        <pc:spChg chg="mod">
          <ac:chgData name="Francisco Javier Bellas Bouza" userId="331e8aeb-dbd5-443e-8ee9-5b3396184eec" providerId="ADAL" clId="{944A4789-8FE5-CA48-A280-D83A402A1B2B}" dt="2024-03-11T18:17:16.742" v="281" actId="20577"/>
          <ac:spMkLst>
            <pc:docMk/>
            <pc:sldMk cId="2932701271" sldId="981"/>
            <ac:spMk id="6" creationId="{D02DE3B3-9F96-4383-8955-0A772F61E4A6}"/>
          </ac:spMkLst>
        </pc:spChg>
      </pc:sldChg>
      <pc:sldChg chg="modSp">
        <pc:chgData name="Francisco Javier Bellas Bouza" userId="331e8aeb-dbd5-443e-8ee9-5b3396184eec" providerId="ADAL" clId="{944A4789-8FE5-CA48-A280-D83A402A1B2B}" dt="2024-03-12T12:11:20.503" v="3298" actId="20577"/>
        <pc:sldMkLst>
          <pc:docMk/>
          <pc:sldMk cId="2887480724" sldId="982"/>
        </pc:sldMkLst>
        <pc:spChg chg="mod">
          <ac:chgData name="Francisco Javier Bellas Bouza" userId="331e8aeb-dbd5-443e-8ee9-5b3396184eec" providerId="ADAL" clId="{944A4789-8FE5-CA48-A280-D83A402A1B2B}" dt="2024-03-12T12:11:20.503" v="3298" actId="20577"/>
          <ac:spMkLst>
            <pc:docMk/>
            <pc:sldMk cId="2887480724" sldId="982"/>
            <ac:spMk id="2" creationId="{D617F6F1-80BD-102D-BC36-CECDE4AE81B7}"/>
          </ac:spMkLst>
        </pc:spChg>
      </pc:sldChg>
      <pc:sldChg chg="addSp delSp modSp mod">
        <pc:chgData name="Francisco Javier Bellas Bouza" userId="331e8aeb-dbd5-443e-8ee9-5b3396184eec" providerId="ADAL" clId="{944A4789-8FE5-CA48-A280-D83A402A1B2B}" dt="2024-03-11T18:16:44.198" v="268" actId="1076"/>
        <pc:sldMkLst>
          <pc:docMk/>
          <pc:sldMk cId="3712730409" sldId="983"/>
        </pc:sldMkLst>
        <pc:picChg chg="add mod">
          <ac:chgData name="Francisco Javier Bellas Bouza" userId="331e8aeb-dbd5-443e-8ee9-5b3396184eec" providerId="ADAL" clId="{944A4789-8FE5-CA48-A280-D83A402A1B2B}" dt="2024-03-11T18:16:25.198" v="259" actId="1076"/>
          <ac:picMkLst>
            <pc:docMk/>
            <pc:sldMk cId="3712730409" sldId="983"/>
            <ac:picMk id="4" creationId="{768CC9CE-75D6-6ED7-C7AF-1B9AEAB855E5}"/>
          </ac:picMkLst>
        </pc:picChg>
        <pc:picChg chg="del">
          <ac:chgData name="Francisco Javier Bellas Bouza" userId="331e8aeb-dbd5-443e-8ee9-5b3396184eec" providerId="ADAL" clId="{944A4789-8FE5-CA48-A280-D83A402A1B2B}" dt="2024-03-11T18:16:16.815" v="254" actId="478"/>
          <ac:picMkLst>
            <pc:docMk/>
            <pc:sldMk cId="3712730409" sldId="983"/>
            <ac:picMk id="5" creationId="{61C54EB9-A6A7-C120-0599-B1438CB89D6E}"/>
          </ac:picMkLst>
        </pc:picChg>
        <pc:picChg chg="del">
          <ac:chgData name="Francisco Javier Bellas Bouza" userId="331e8aeb-dbd5-443e-8ee9-5b3396184eec" providerId="ADAL" clId="{944A4789-8FE5-CA48-A280-D83A402A1B2B}" dt="2024-03-11T18:16:17.874" v="255" actId="478"/>
          <ac:picMkLst>
            <pc:docMk/>
            <pc:sldMk cId="3712730409" sldId="983"/>
            <ac:picMk id="7" creationId="{01414045-EE21-20DB-B9B4-EF5AA991010A}"/>
          </ac:picMkLst>
        </pc:picChg>
        <pc:picChg chg="add mod">
          <ac:chgData name="Francisco Javier Bellas Bouza" userId="331e8aeb-dbd5-443e-8ee9-5b3396184eec" providerId="ADAL" clId="{944A4789-8FE5-CA48-A280-D83A402A1B2B}" dt="2024-03-11T18:16:44.198" v="268" actId="1076"/>
          <ac:picMkLst>
            <pc:docMk/>
            <pc:sldMk cId="3712730409" sldId="983"/>
            <ac:picMk id="8" creationId="{E2270357-8A33-140C-B13F-EFB31DA993BE}"/>
          </ac:picMkLst>
        </pc:picChg>
      </pc:sldChg>
      <pc:sldChg chg="mod modShow">
        <pc:chgData name="Francisco Javier Bellas Bouza" userId="331e8aeb-dbd5-443e-8ee9-5b3396184eec" providerId="ADAL" clId="{944A4789-8FE5-CA48-A280-D83A402A1B2B}" dt="2024-03-11T18:25:25.140" v="312" actId="729"/>
        <pc:sldMkLst>
          <pc:docMk/>
          <pc:sldMk cId="689945386" sldId="985"/>
        </pc:sldMkLst>
      </pc:sldChg>
      <pc:sldChg chg="mod modShow">
        <pc:chgData name="Francisco Javier Bellas Bouza" userId="331e8aeb-dbd5-443e-8ee9-5b3396184eec" providerId="ADAL" clId="{944A4789-8FE5-CA48-A280-D83A402A1B2B}" dt="2024-03-11T18:25:44.621" v="313" actId="729"/>
        <pc:sldMkLst>
          <pc:docMk/>
          <pc:sldMk cId="343714617" sldId="986"/>
        </pc:sldMkLst>
      </pc:sldChg>
      <pc:sldChg chg="mod modShow">
        <pc:chgData name="Francisco Javier Bellas Bouza" userId="331e8aeb-dbd5-443e-8ee9-5b3396184eec" providerId="ADAL" clId="{944A4789-8FE5-CA48-A280-D83A402A1B2B}" dt="2024-03-11T18:25:44.621" v="313" actId="729"/>
        <pc:sldMkLst>
          <pc:docMk/>
          <pc:sldMk cId="3086446451" sldId="987"/>
        </pc:sldMkLst>
      </pc:sldChg>
      <pc:sldChg chg="mod modShow">
        <pc:chgData name="Francisco Javier Bellas Bouza" userId="331e8aeb-dbd5-443e-8ee9-5b3396184eec" providerId="ADAL" clId="{944A4789-8FE5-CA48-A280-D83A402A1B2B}" dt="2024-03-11T18:25:44.621" v="313" actId="729"/>
        <pc:sldMkLst>
          <pc:docMk/>
          <pc:sldMk cId="870221725" sldId="988"/>
        </pc:sldMkLst>
      </pc:sldChg>
      <pc:sldChg chg="mod modShow">
        <pc:chgData name="Francisco Javier Bellas Bouza" userId="331e8aeb-dbd5-443e-8ee9-5b3396184eec" providerId="ADAL" clId="{944A4789-8FE5-CA48-A280-D83A402A1B2B}" dt="2024-03-11T18:28:11.792" v="317" actId="729"/>
        <pc:sldMkLst>
          <pc:docMk/>
          <pc:sldMk cId="1438050374" sldId="990"/>
        </pc:sldMkLst>
      </pc:sldChg>
      <pc:sldChg chg="mod modShow">
        <pc:chgData name="Francisco Javier Bellas Bouza" userId="331e8aeb-dbd5-443e-8ee9-5b3396184eec" providerId="ADAL" clId="{944A4789-8FE5-CA48-A280-D83A402A1B2B}" dt="2024-03-11T18:28:53.648" v="320" actId="729"/>
        <pc:sldMkLst>
          <pc:docMk/>
          <pc:sldMk cId="2950437492" sldId="993"/>
        </pc:sldMkLst>
      </pc:sldChg>
      <pc:sldChg chg="mod modShow">
        <pc:chgData name="Francisco Javier Bellas Bouza" userId="331e8aeb-dbd5-443e-8ee9-5b3396184eec" providerId="ADAL" clId="{944A4789-8FE5-CA48-A280-D83A402A1B2B}" dt="2024-03-11T18:28:25.016" v="318" actId="729"/>
        <pc:sldMkLst>
          <pc:docMk/>
          <pc:sldMk cId="207833220" sldId="994"/>
        </pc:sldMkLst>
      </pc:sldChg>
      <pc:sldChg chg="mod modShow">
        <pc:chgData name="Francisco Javier Bellas Bouza" userId="331e8aeb-dbd5-443e-8ee9-5b3396184eec" providerId="ADAL" clId="{944A4789-8FE5-CA48-A280-D83A402A1B2B}" dt="2024-03-12T08:59:12.120" v="1677" actId="729"/>
        <pc:sldMkLst>
          <pc:docMk/>
          <pc:sldMk cId="3677270764" sldId="995"/>
        </pc:sldMkLst>
      </pc:sldChg>
      <pc:sldChg chg="mod modShow">
        <pc:chgData name="Francisco Javier Bellas Bouza" userId="331e8aeb-dbd5-443e-8ee9-5b3396184eec" providerId="ADAL" clId="{944A4789-8FE5-CA48-A280-D83A402A1B2B}" dt="2024-03-11T18:31:13.098" v="322" actId="729"/>
        <pc:sldMkLst>
          <pc:docMk/>
          <pc:sldMk cId="3306255214" sldId="1001"/>
        </pc:sldMkLst>
      </pc:sldChg>
      <pc:sldChg chg="mod modShow">
        <pc:chgData name="Francisco Javier Bellas Bouza" userId="331e8aeb-dbd5-443e-8ee9-5b3396184eec" providerId="ADAL" clId="{944A4789-8FE5-CA48-A280-D83A402A1B2B}" dt="2024-03-11T18:25:53.965" v="314" actId="729"/>
        <pc:sldMkLst>
          <pc:docMk/>
          <pc:sldMk cId="3108089192" sldId="1005"/>
        </pc:sldMkLst>
      </pc:sldChg>
      <pc:sldChg chg="mod modShow">
        <pc:chgData name="Francisco Javier Bellas Bouza" userId="331e8aeb-dbd5-443e-8ee9-5b3396184eec" providerId="ADAL" clId="{944A4789-8FE5-CA48-A280-D83A402A1B2B}" dt="2024-03-12T08:55:57.621" v="1675" actId="729"/>
        <pc:sldMkLst>
          <pc:docMk/>
          <pc:sldMk cId="813247884" sldId="1006"/>
        </pc:sldMkLst>
      </pc:sldChg>
      <pc:sldChg chg="del">
        <pc:chgData name="Francisco Javier Bellas Bouza" userId="331e8aeb-dbd5-443e-8ee9-5b3396184eec" providerId="ADAL" clId="{944A4789-8FE5-CA48-A280-D83A402A1B2B}" dt="2024-03-12T09:55:27.310" v="2750" actId="2696"/>
        <pc:sldMkLst>
          <pc:docMk/>
          <pc:sldMk cId="1324039353" sldId="1007"/>
        </pc:sldMkLst>
      </pc:sldChg>
      <pc:sldChg chg="modSp add mod">
        <pc:chgData name="Francisco Javier Bellas Bouza" userId="331e8aeb-dbd5-443e-8ee9-5b3396184eec" providerId="ADAL" clId="{944A4789-8FE5-CA48-A280-D83A402A1B2B}" dt="2024-03-12T12:17:38.184" v="3547" actId="20577"/>
        <pc:sldMkLst>
          <pc:docMk/>
          <pc:sldMk cId="2515191425" sldId="1008"/>
        </pc:sldMkLst>
        <pc:spChg chg="mod">
          <ac:chgData name="Francisco Javier Bellas Bouza" userId="331e8aeb-dbd5-443e-8ee9-5b3396184eec" providerId="ADAL" clId="{944A4789-8FE5-CA48-A280-D83A402A1B2B}" dt="2024-03-12T12:17:38.184" v="3547" actId="20577"/>
          <ac:spMkLst>
            <pc:docMk/>
            <pc:sldMk cId="2515191425" sldId="1008"/>
            <ac:spMk id="2" creationId="{5064DE1E-7AC7-32B2-F4D5-46F108512464}"/>
          </ac:spMkLst>
        </pc:spChg>
      </pc:sldChg>
      <pc:sldChg chg="del">
        <pc:chgData name="Francisco Javier Bellas Bouza" userId="331e8aeb-dbd5-443e-8ee9-5b3396184eec" providerId="ADAL" clId="{944A4789-8FE5-CA48-A280-D83A402A1B2B}" dt="2024-03-11T18:40:30.225" v="395" actId="2696"/>
        <pc:sldMkLst>
          <pc:docMk/>
          <pc:sldMk cId="2656918632" sldId="1008"/>
        </pc:sldMkLst>
      </pc:sldChg>
      <pc:sldChg chg="addSp delSp modSp mod modClrScheme chgLayout">
        <pc:chgData name="Francisco Javier Bellas Bouza" userId="331e8aeb-dbd5-443e-8ee9-5b3396184eec" providerId="ADAL" clId="{944A4789-8FE5-CA48-A280-D83A402A1B2B}" dt="2024-03-12T10:05:57.343" v="3184" actId="20577"/>
        <pc:sldMkLst>
          <pc:docMk/>
          <pc:sldMk cId="455677533" sldId="1009"/>
        </pc:sldMkLst>
        <pc:spChg chg="mod ord">
          <ac:chgData name="Francisco Javier Bellas Bouza" userId="331e8aeb-dbd5-443e-8ee9-5b3396184eec" providerId="ADAL" clId="{944A4789-8FE5-CA48-A280-D83A402A1B2B}" dt="2024-03-12T10:05:57.343" v="3184" actId="20577"/>
          <ac:spMkLst>
            <pc:docMk/>
            <pc:sldMk cId="455677533" sldId="1009"/>
            <ac:spMk id="2" creationId="{5064DE1E-7AC7-32B2-F4D5-46F108512464}"/>
          </ac:spMkLst>
        </pc:spChg>
        <pc:spChg chg="del">
          <ac:chgData name="Francisco Javier Bellas Bouza" userId="331e8aeb-dbd5-443e-8ee9-5b3396184eec" providerId="ADAL" clId="{944A4789-8FE5-CA48-A280-D83A402A1B2B}" dt="2024-03-12T09:55:13.538" v="2749" actId="478"/>
          <ac:spMkLst>
            <pc:docMk/>
            <pc:sldMk cId="455677533" sldId="1009"/>
            <ac:spMk id="3" creationId="{98BBB806-605F-17F0-539C-4F9E731AC3FF}"/>
          </ac:spMkLst>
        </pc:spChg>
        <pc:spChg chg="add del mod ord">
          <ac:chgData name="Francisco Javier Bellas Bouza" userId="331e8aeb-dbd5-443e-8ee9-5b3396184eec" providerId="ADAL" clId="{944A4789-8FE5-CA48-A280-D83A402A1B2B}" dt="2024-03-12T09:57:31.761" v="2755" actId="700"/>
          <ac:spMkLst>
            <pc:docMk/>
            <pc:sldMk cId="455677533" sldId="1009"/>
            <ac:spMk id="4" creationId="{A2C5247D-4EFA-6AA6-AE0D-CABD3001E657}"/>
          </ac:spMkLst>
        </pc:spChg>
      </pc:sldChg>
      <pc:sldChg chg="mod modShow">
        <pc:chgData name="Francisco Javier Bellas Bouza" userId="331e8aeb-dbd5-443e-8ee9-5b3396184eec" providerId="ADAL" clId="{944A4789-8FE5-CA48-A280-D83A402A1B2B}" dt="2024-03-11T18:28:11.792" v="317" actId="729"/>
        <pc:sldMkLst>
          <pc:docMk/>
          <pc:sldMk cId="3347368568" sldId="1010"/>
        </pc:sldMkLst>
      </pc:sldChg>
      <pc:sldChg chg="modSp mod">
        <pc:chgData name="Francisco Javier Bellas Bouza" userId="331e8aeb-dbd5-443e-8ee9-5b3396184eec" providerId="ADAL" clId="{944A4789-8FE5-CA48-A280-D83A402A1B2B}" dt="2024-03-12T12:19:54.871" v="3553" actId="20577"/>
        <pc:sldMkLst>
          <pc:docMk/>
          <pc:sldMk cId="962216847" sldId="1011"/>
        </pc:sldMkLst>
        <pc:spChg chg="mod">
          <ac:chgData name="Francisco Javier Bellas Bouza" userId="331e8aeb-dbd5-443e-8ee9-5b3396184eec" providerId="ADAL" clId="{944A4789-8FE5-CA48-A280-D83A402A1B2B}" dt="2024-03-12T12:19:54.871" v="3553" actId="20577"/>
          <ac:spMkLst>
            <pc:docMk/>
            <pc:sldMk cId="962216847" sldId="1011"/>
            <ac:spMk id="3" creationId="{98BBB806-605F-17F0-539C-4F9E731AC3FF}"/>
          </ac:spMkLst>
        </pc:spChg>
      </pc:sldChg>
      <pc:sldChg chg="modSp mod ord modAnim">
        <pc:chgData name="Francisco Javier Bellas Bouza" userId="331e8aeb-dbd5-443e-8ee9-5b3396184eec" providerId="ADAL" clId="{944A4789-8FE5-CA48-A280-D83A402A1B2B}" dt="2024-03-12T12:33:31.424" v="3932" actId="113"/>
        <pc:sldMkLst>
          <pc:docMk/>
          <pc:sldMk cId="2744637262" sldId="1012"/>
        </pc:sldMkLst>
        <pc:spChg chg="mod">
          <ac:chgData name="Francisco Javier Bellas Bouza" userId="331e8aeb-dbd5-443e-8ee9-5b3396184eec" providerId="ADAL" clId="{944A4789-8FE5-CA48-A280-D83A402A1B2B}" dt="2024-03-12T12:33:31.424" v="3932" actId="113"/>
          <ac:spMkLst>
            <pc:docMk/>
            <pc:sldMk cId="2744637262" sldId="1012"/>
            <ac:spMk id="6" creationId="{D26753EF-F408-D45B-98B4-8A982EB960F3}"/>
          </ac:spMkLst>
        </pc:spChg>
      </pc:sldChg>
      <pc:sldChg chg="modSp mod">
        <pc:chgData name="Francisco Javier Bellas Bouza" userId="331e8aeb-dbd5-443e-8ee9-5b3396184eec" providerId="ADAL" clId="{944A4789-8FE5-CA48-A280-D83A402A1B2B}" dt="2024-03-12T09:10:11.261" v="1927" actId="1076"/>
        <pc:sldMkLst>
          <pc:docMk/>
          <pc:sldMk cId="2968299225" sldId="1014"/>
        </pc:sldMkLst>
        <pc:picChg chg="mod">
          <ac:chgData name="Francisco Javier Bellas Bouza" userId="331e8aeb-dbd5-443e-8ee9-5b3396184eec" providerId="ADAL" clId="{944A4789-8FE5-CA48-A280-D83A402A1B2B}" dt="2024-03-12T09:10:11.261" v="1927" actId="1076"/>
          <ac:picMkLst>
            <pc:docMk/>
            <pc:sldMk cId="2968299225" sldId="1014"/>
            <ac:picMk id="5" creationId="{019AFB49-4436-D98E-6094-133036FA4B6C}"/>
          </ac:picMkLst>
        </pc:picChg>
        <pc:picChg chg="mod">
          <ac:chgData name="Francisco Javier Bellas Bouza" userId="331e8aeb-dbd5-443e-8ee9-5b3396184eec" providerId="ADAL" clId="{944A4789-8FE5-CA48-A280-D83A402A1B2B}" dt="2024-03-12T09:10:09.364" v="1926" actId="14100"/>
          <ac:picMkLst>
            <pc:docMk/>
            <pc:sldMk cId="2968299225" sldId="1014"/>
            <ac:picMk id="7" creationId="{7F563147-72F9-3438-32DC-85EE82D2972B}"/>
          </ac:picMkLst>
        </pc:picChg>
        <pc:picChg chg="mod">
          <ac:chgData name="Francisco Javier Bellas Bouza" userId="331e8aeb-dbd5-443e-8ee9-5b3396184eec" providerId="ADAL" clId="{944A4789-8FE5-CA48-A280-D83A402A1B2B}" dt="2024-03-12T09:01:23.133" v="1690" actId="1076"/>
          <ac:picMkLst>
            <pc:docMk/>
            <pc:sldMk cId="2968299225" sldId="1014"/>
            <ac:picMk id="9" creationId="{154BF56A-5B76-FD2C-09C4-7B2FCF896086}"/>
          </ac:picMkLst>
        </pc:picChg>
      </pc:sldChg>
      <pc:sldChg chg="modSp modAnim">
        <pc:chgData name="Francisco Javier Bellas Bouza" userId="331e8aeb-dbd5-443e-8ee9-5b3396184eec" providerId="ADAL" clId="{944A4789-8FE5-CA48-A280-D83A402A1B2B}" dt="2024-03-12T09:11:15.681" v="1981" actId="20577"/>
        <pc:sldMkLst>
          <pc:docMk/>
          <pc:sldMk cId="3734660048" sldId="1016"/>
        </pc:sldMkLst>
        <pc:spChg chg="mod">
          <ac:chgData name="Francisco Javier Bellas Bouza" userId="331e8aeb-dbd5-443e-8ee9-5b3396184eec" providerId="ADAL" clId="{944A4789-8FE5-CA48-A280-D83A402A1B2B}" dt="2024-03-12T09:11:15.681" v="1981" actId="20577"/>
          <ac:spMkLst>
            <pc:docMk/>
            <pc:sldMk cId="3734660048" sldId="1016"/>
            <ac:spMk id="2" creationId="{6B538924-1383-B190-4537-BA5B786FE11B}"/>
          </ac:spMkLst>
        </pc:spChg>
      </pc:sldChg>
      <pc:sldChg chg="delSp modSp mod delAnim modAnim">
        <pc:chgData name="Francisco Javier Bellas Bouza" userId="331e8aeb-dbd5-443e-8ee9-5b3396184eec" providerId="ADAL" clId="{944A4789-8FE5-CA48-A280-D83A402A1B2B}" dt="2024-03-12T12:22:38.889" v="3613" actId="20577"/>
        <pc:sldMkLst>
          <pc:docMk/>
          <pc:sldMk cId="1559863189" sldId="1017"/>
        </pc:sldMkLst>
        <pc:spChg chg="mod">
          <ac:chgData name="Francisco Javier Bellas Bouza" userId="331e8aeb-dbd5-443e-8ee9-5b3396184eec" providerId="ADAL" clId="{944A4789-8FE5-CA48-A280-D83A402A1B2B}" dt="2024-03-12T12:22:38.889" v="3613" actId="20577"/>
          <ac:spMkLst>
            <pc:docMk/>
            <pc:sldMk cId="1559863189" sldId="1017"/>
            <ac:spMk id="2" creationId="{74B1EAC6-24AB-B4CD-6138-7126D97B13B0}"/>
          </ac:spMkLst>
        </pc:spChg>
        <pc:picChg chg="del">
          <ac:chgData name="Francisco Javier Bellas Bouza" userId="331e8aeb-dbd5-443e-8ee9-5b3396184eec" providerId="ADAL" clId="{944A4789-8FE5-CA48-A280-D83A402A1B2B}" dt="2024-03-12T09:43:09.467" v="2333" actId="21"/>
          <ac:picMkLst>
            <pc:docMk/>
            <pc:sldMk cId="1559863189" sldId="1017"/>
            <ac:picMk id="4" creationId="{FE32813F-4D8C-8243-EA41-E288DDA19E76}"/>
          </ac:picMkLst>
        </pc:picChg>
      </pc:sldChg>
      <pc:sldChg chg="modSp mod">
        <pc:chgData name="Francisco Javier Bellas Bouza" userId="331e8aeb-dbd5-443e-8ee9-5b3396184eec" providerId="ADAL" clId="{944A4789-8FE5-CA48-A280-D83A402A1B2B}" dt="2024-03-12T12:20:43.855" v="3555" actId="20577"/>
        <pc:sldMkLst>
          <pc:docMk/>
          <pc:sldMk cId="3344544603" sldId="1018"/>
        </pc:sldMkLst>
        <pc:spChg chg="mod">
          <ac:chgData name="Francisco Javier Bellas Bouza" userId="331e8aeb-dbd5-443e-8ee9-5b3396184eec" providerId="ADAL" clId="{944A4789-8FE5-CA48-A280-D83A402A1B2B}" dt="2024-03-12T12:20:43.855" v="3555" actId="20577"/>
          <ac:spMkLst>
            <pc:docMk/>
            <pc:sldMk cId="3344544603" sldId="1018"/>
            <ac:spMk id="2" creationId="{6AD7E15C-F87B-65CA-330F-14E739620BFC}"/>
          </ac:spMkLst>
        </pc:spChg>
        <pc:picChg chg="mod">
          <ac:chgData name="Francisco Javier Bellas Bouza" userId="331e8aeb-dbd5-443e-8ee9-5b3396184eec" providerId="ADAL" clId="{944A4789-8FE5-CA48-A280-D83A402A1B2B}" dt="2024-03-12T09:10:44.669" v="1929" actId="1076"/>
          <ac:picMkLst>
            <pc:docMk/>
            <pc:sldMk cId="3344544603" sldId="1018"/>
            <ac:picMk id="5" creationId="{73CF41DA-9471-0F19-88F3-F9C5260CB61A}"/>
          </ac:picMkLst>
        </pc:picChg>
        <pc:picChg chg="mod">
          <ac:chgData name="Francisco Javier Bellas Bouza" userId="331e8aeb-dbd5-443e-8ee9-5b3396184eec" providerId="ADAL" clId="{944A4789-8FE5-CA48-A280-D83A402A1B2B}" dt="2024-03-12T09:10:42.518" v="1928" actId="1076"/>
          <ac:picMkLst>
            <pc:docMk/>
            <pc:sldMk cId="3344544603" sldId="1018"/>
            <ac:picMk id="7" creationId="{8F70F820-B124-326B-145B-E2CBA6BA17D3}"/>
          </ac:picMkLst>
        </pc:picChg>
      </pc:sldChg>
      <pc:sldChg chg="mod modShow">
        <pc:chgData name="Francisco Javier Bellas Bouza" userId="331e8aeb-dbd5-443e-8ee9-5b3396184eec" providerId="ADAL" clId="{944A4789-8FE5-CA48-A280-D83A402A1B2B}" dt="2024-03-11T18:26:22.503" v="315" actId="729"/>
        <pc:sldMkLst>
          <pc:docMk/>
          <pc:sldMk cId="1474516871" sldId="1019"/>
        </pc:sldMkLst>
      </pc:sldChg>
      <pc:sldChg chg="del">
        <pc:chgData name="Francisco Javier Bellas Bouza" userId="331e8aeb-dbd5-443e-8ee9-5b3396184eec" providerId="ADAL" clId="{944A4789-8FE5-CA48-A280-D83A402A1B2B}" dt="2024-03-12T10:05:43.135" v="3173" actId="2696"/>
        <pc:sldMkLst>
          <pc:docMk/>
          <pc:sldMk cId="3982318097" sldId="1020"/>
        </pc:sldMkLst>
      </pc:sldChg>
      <pc:sldChg chg="mod modShow">
        <pc:chgData name="Francisco Javier Bellas Bouza" userId="331e8aeb-dbd5-443e-8ee9-5b3396184eec" providerId="ADAL" clId="{944A4789-8FE5-CA48-A280-D83A402A1B2B}" dt="2024-03-11T18:28:31.952" v="319" actId="729"/>
        <pc:sldMkLst>
          <pc:docMk/>
          <pc:sldMk cId="1941270499" sldId="1021"/>
        </pc:sldMkLst>
      </pc:sldChg>
      <pc:sldChg chg="addSp delSp modSp new mod">
        <pc:chgData name="Francisco Javier Bellas Bouza" userId="331e8aeb-dbd5-443e-8ee9-5b3396184eec" providerId="ADAL" clId="{944A4789-8FE5-CA48-A280-D83A402A1B2B}" dt="2024-03-11T17:47:17.848" v="77" actId="1076"/>
        <pc:sldMkLst>
          <pc:docMk/>
          <pc:sldMk cId="3141399019" sldId="1022"/>
        </pc:sldMkLst>
        <pc:spChg chg="del">
          <ac:chgData name="Francisco Javier Bellas Bouza" userId="331e8aeb-dbd5-443e-8ee9-5b3396184eec" providerId="ADAL" clId="{944A4789-8FE5-CA48-A280-D83A402A1B2B}" dt="2024-03-11T17:44:56.700" v="72" actId="478"/>
          <ac:spMkLst>
            <pc:docMk/>
            <pc:sldMk cId="3141399019" sldId="1022"/>
            <ac:spMk id="2" creationId="{CFD6B6F0-474A-3F77-B731-1486BD2CC797}"/>
          </ac:spMkLst>
        </pc:spChg>
        <pc:spChg chg="mod">
          <ac:chgData name="Francisco Javier Bellas Bouza" userId="331e8aeb-dbd5-443e-8ee9-5b3396184eec" providerId="ADAL" clId="{944A4789-8FE5-CA48-A280-D83A402A1B2B}" dt="2024-03-11T17:44:51.722" v="71" actId="14100"/>
          <ac:spMkLst>
            <pc:docMk/>
            <pc:sldMk cId="3141399019" sldId="1022"/>
            <ac:spMk id="3" creationId="{DE6ABAB1-4014-95B1-9593-4909BDA78FD2}"/>
          </ac:spMkLst>
        </pc:spChg>
        <pc:picChg chg="add mod">
          <ac:chgData name="Francisco Javier Bellas Bouza" userId="331e8aeb-dbd5-443e-8ee9-5b3396184eec" providerId="ADAL" clId="{944A4789-8FE5-CA48-A280-D83A402A1B2B}" dt="2024-03-11T17:47:17.848" v="77" actId="1076"/>
          <ac:picMkLst>
            <pc:docMk/>
            <pc:sldMk cId="3141399019" sldId="1022"/>
            <ac:picMk id="5" creationId="{7470CE85-A199-121E-5094-96C9460D6B4E}"/>
          </ac:picMkLst>
        </pc:picChg>
      </pc:sldChg>
      <pc:sldChg chg="add mod modShow">
        <pc:chgData name="Francisco Javier Bellas Bouza" userId="331e8aeb-dbd5-443e-8ee9-5b3396184eec" providerId="ADAL" clId="{944A4789-8FE5-CA48-A280-D83A402A1B2B}" dt="2024-03-11T18:06:09.761" v="252" actId="729"/>
        <pc:sldMkLst>
          <pc:docMk/>
          <pc:sldMk cId="3712359429" sldId="1023"/>
        </pc:sldMkLst>
      </pc:sldChg>
      <pc:sldChg chg="addSp delSp modSp new mod modClrScheme modShow chgLayout">
        <pc:chgData name="Francisco Javier Bellas Bouza" userId="331e8aeb-dbd5-443e-8ee9-5b3396184eec" providerId="ADAL" clId="{944A4789-8FE5-CA48-A280-D83A402A1B2B}" dt="2024-03-16T08:10:25.469" v="3954" actId="729"/>
        <pc:sldMkLst>
          <pc:docMk/>
          <pc:sldMk cId="2258245333" sldId="1024"/>
        </pc:sldMkLst>
        <pc:spChg chg="mod ord">
          <ac:chgData name="Francisco Javier Bellas Bouza" userId="331e8aeb-dbd5-443e-8ee9-5b3396184eec" providerId="ADAL" clId="{944A4789-8FE5-CA48-A280-D83A402A1B2B}" dt="2024-03-11T17:54:40.130" v="193" actId="21"/>
          <ac:spMkLst>
            <pc:docMk/>
            <pc:sldMk cId="2258245333" sldId="1024"/>
            <ac:spMk id="2" creationId="{D76CFE87-20AF-9E16-7A1F-7254F9B01F21}"/>
          </ac:spMkLst>
        </pc:spChg>
        <pc:spChg chg="del">
          <ac:chgData name="Francisco Javier Bellas Bouza" userId="331e8aeb-dbd5-443e-8ee9-5b3396184eec" providerId="ADAL" clId="{944A4789-8FE5-CA48-A280-D83A402A1B2B}" dt="2024-03-11T17:54:10.644" v="191" actId="478"/>
          <ac:spMkLst>
            <pc:docMk/>
            <pc:sldMk cId="2258245333" sldId="1024"/>
            <ac:spMk id="3" creationId="{8AAEE162-F32E-0352-8C0D-CB0E5C63C159}"/>
          </ac:spMkLst>
        </pc:spChg>
        <pc:spChg chg="add mod ord">
          <ac:chgData name="Francisco Javier Bellas Bouza" userId="331e8aeb-dbd5-443e-8ee9-5b3396184eec" providerId="ADAL" clId="{944A4789-8FE5-CA48-A280-D83A402A1B2B}" dt="2024-03-11T17:54:42.545" v="197" actId="27636"/>
          <ac:spMkLst>
            <pc:docMk/>
            <pc:sldMk cId="2258245333" sldId="1024"/>
            <ac:spMk id="4" creationId="{662C5F14-F699-15DC-777D-716151B864BA}"/>
          </ac:spMkLst>
        </pc:spChg>
      </pc:sldChg>
      <pc:sldChg chg="add mod modShow">
        <pc:chgData name="Francisco Javier Bellas Bouza" userId="331e8aeb-dbd5-443e-8ee9-5b3396184eec" providerId="ADAL" clId="{944A4789-8FE5-CA48-A280-D83A402A1B2B}" dt="2024-03-11T18:06:13.871" v="253" actId="729"/>
        <pc:sldMkLst>
          <pc:docMk/>
          <pc:sldMk cId="3076662750" sldId="1025"/>
        </pc:sldMkLst>
      </pc:sldChg>
      <pc:sldChg chg="new del">
        <pc:chgData name="Francisco Javier Bellas Bouza" userId="331e8aeb-dbd5-443e-8ee9-5b3396184eec" providerId="ADAL" clId="{944A4789-8FE5-CA48-A280-D83A402A1B2B}" dt="2024-03-11T18:24:21.687" v="310" actId="2696"/>
        <pc:sldMkLst>
          <pc:docMk/>
          <pc:sldMk cId="713090122" sldId="1026"/>
        </pc:sldMkLst>
      </pc:sldChg>
      <pc:sldChg chg="modSp add mod">
        <pc:chgData name="Francisco Javier Bellas Bouza" userId="331e8aeb-dbd5-443e-8ee9-5b3396184eec" providerId="ADAL" clId="{944A4789-8FE5-CA48-A280-D83A402A1B2B}" dt="2024-03-11T18:41:25.666" v="412" actId="20577"/>
        <pc:sldMkLst>
          <pc:docMk/>
          <pc:sldMk cId="810548557" sldId="1026"/>
        </pc:sldMkLst>
        <pc:spChg chg="mod">
          <ac:chgData name="Francisco Javier Bellas Bouza" userId="331e8aeb-dbd5-443e-8ee9-5b3396184eec" providerId="ADAL" clId="{944A4789-8FE5-CA48-A280-D83A402A1B2B}" dt="2024-03-11T18:41:25.666" v="412" actId="20577"/>
          <ac:spMkLst>
            <pc:docMk/>
            <pc:sldMk cId="810548557" sldId="1026"/>
            <ac:spMk id="2" creationId="{5064DE1E-7AC7-32B2-F4D5-46F108512464}"/>
          </ac:spMkLst>
        </pc:spChg>
      </pc:sldChg>
      <pc:sldChg chg="modSp add mod modAnim">
        <pc:chgData name="Francisco Javier Bellas Bouza" userId="331e8aeb-dbd5-443e-8ee9-5b3396184eec" providerId="ADAL" clId="{944A4789-8FE5-CA48-A280-D83A402A1B2B}" dt="2024-03-12T08:51:48.733" v="1636"/>
        <pc:sldMkLst>
          <pc:docMk/>
          <pc:sldMk cId="3543699332" sldId="1027"/>
        </pc:sldMkLst>
        <pc:spChg chg="mod">
          <ac:chgData name="Francisco Javier Bellas Bouza" userId="331e8aeb-dbd5-443e-8ee9-5b3396184eec" providerId="ADAL" clId="{944A4789-8FE5-CA48-A280-D83A402A1B2B}" dt="2024-03-12T08:51:38.624" v="1634" actId="20577"/>
          <ac:spMkLst>
            <pc:docMk/>
            <pc:sldMk cId="3543699332" sldId="1027"/>
            <ac:spMk id="2" creationId="{96BB1DD4-6473-146D-EBC2-4DA480686AF9}"/>
          </ac:spMkLst>
        </pc:spChg>
      </pc:sldChg>
      <pc:sldChg chg="addSp delSp modSp new mod modAnim">
        <pc:chgData name="Francisco Javier Bellas Bouza" userId="331e8aeb-dbd5-443e-8ee9-5b3396184eec" providerId="ADAL" clId="{944A4789-8FE5-CA48-A280-D83A402A1B2B}" dt="2024-03-12T07:36:20.212" v="602"/>
        <pc:sldMkLst>
          <pc:docMk/>
          <pc:sldMk cId="2120830518" sldId="1028"/>
        </pc:sldMkLst>
        <pc:spChg chg="del">
          <ac:chgData name="Francisco Javier Bellas Bouza" userId="331e8aeb-dbd5-443e-8ee9-5b3396184eec" providerId="ADAL" clId="{944A4789-8FE5-CA48-A280-D83A402A1B2B}" dt="2024-03-12T07:34:47.177" v="583"/>
          <ac:spMkLst>
            <pc:docMk/>
            <pc:sldMk cId="2120830518" sldId="1028"/>
            <ac:spMk id="2" creationId="{4CD10D3A-D02E-69B0-EFA6-F0CA7521EBE4}"/>
          </ac:spMkLst>
        </pc:spChg>
        <pc:spChg chg="mod">
          <ac:chgData name="Francisco Javier Bellas Bouza" userId="331e8aeb-dbd5-443e-8ee9-5b3396184eec" providerId="ADAL" clId="{944A4789-8FE5-CA48-A280-D83A402A1B2B}" dt="2024-03-12T07:29:30.506" v="582" actId="20577"/>
          <ac:spMkLst>
            <pc:docMk/>
            <pc:sldMk cId="2120830518" sldId="1028"/>
            <ac:spMk id="3" creationId="{331AF6BD-9023-8CCC-69CE-EB7E784B945C}"/>
          </ac:spMkLst>
        </pc:spChg>
        <pc:picChg chg="add mod">
          <ac:chgData name="Francisco Javier Bellas Bouza" userId="331e8aeb-dbd5-443e-8ee9-5b3396184eec" providerId="ADAL" clId="{944A4789-8FE5-CA48-A280-D83A402A1B2B}" dt="2024-03-12T07:35:35.776" v="601" actId="1076"/>
          <ac:picMkLst>
            <pc:docMk/>
            <pc:sldMk cId="2120830518" sldId="1028"/>
            <ac:picMk id="5" creationId="{CEA893AD-1645-37E4-8821-1A0E9F766843}"/>
          </ac:picMkLst>
        </pc:picChg>
        <pc:picChg chg="add mod">
          <ac:chgData name="Francisco Javier Bellas Bouza" userId="331e8aeb-dbd5-443e-8ee9-5b3396184eec" providerId="ADAL" clId="{944A4789-8FE5-CA48-A280-D83A402A1B2B}" dt="2024-03-12T07:35:30.216" v="598" actId="1076"/>
          <ac:picMkLst>
            <pc:docMk/>
            <pc:sldMk cId="2120830518" sldId="1028"/>
            <ac:picMk id="7" creationId="{BBDB1783-0590-45D1-B8CB-489694A0CF18}"/>
          </ac:picMkLst>
        </pc:picChg>
      </pc:sldChg>
      <pc:sldChg chg="addSp delSp modSp add mod">
        <pc:chgData name="Francisco Javier Bellas Bouza" userId="331e8aeb-dbd5-443e-8ee9-5b3396184eec" providerId="ADAL" clId="{944A4789-8FE5-CA48-A280-D83A402A1B2B}" dt="2024-03-12T08:01:57.055" v="671" actId="1076"/>
        <pc:sldMkLst>
          <pc:docMk/>
          <pc:sldMk cId="2874122567" sldId="1029"/>
        </pc:sldMkLst>
        <pc:spChg chg="mod">
          <ac:chgData name="Francisco Javier Bellas Bouza" userId="331e8aeb-dbd5-443e-8ee9-5b3396184eec" providerId="ADAL" clId="{944A4789-8FE5-CA48-A280-D83A402A1B2B}" dt="2024-03-12T08:01:44.110" v="669" actId="14100"/>
          <ac:spMkLst>
            <pc:docMk/>
            <pc:sldMk cId="2874122567" sldId="1029"/>
            <ac:spMk id="2" creationId="{FD17A28A-CAEF-6076-F4DD-8EDD7FAC19CA}"/>
          </ac:spMkLst>
        </pc:spChg>
        <pc:spChg chg="add mod">
          <ac:chgData name="Francisco Javier Bellas Bouza" userId="331e8aeb-dbd5-443e-8ee9-5b3396184eec" providerId="ADAL" clId="{944A4789-8FE5-CA48-A280-D83A402A1B2B}" dt="2024-03-12T08:01:57.055" v="671" actId="1076"/>
          <ac:spMkLst>
            <pc:docMk/>
            <pc:sldMk cId="2874122567" sldId="1029"/>
            <ac:spMk id="7" creationId="{47802188-C981-0BE5-DB47-48903AB2EAF9}"/>
          </ac:spMkLst>
        </pc:spChg>
        <pc:picChg chg="add mod">
          <ac:chgData name="Francisco Javier Bellas Bouza" userId="331e8aeb-dbd5-443e-8ee9-5b3396184eec" providerId="ADAL" clId="{944A4789-8FE5-CA48-A280-D83A402A1B2B}" dt="2024-03-12T08:01:38.553" v="667" actId="167"/>
          <ac:picMkLst>
            <pc:docMk/>
            <pc:sldMk cId="2874122567" sldId="1029"/>
            <ac:picMk id="5" creationId="{819E9744-85E8-9B35-DE6D-BCAF8DD8A2A9}"/>
          </ac:picMkLst>
        </pc:picChg>
        <pc:picChg chg="del">
          <ac:chgData name="Francisco Javier Bellas Bouza" userId="331e8aeb-dbd5-443e-8ee9-5b3396184eec" providerId="ADAL" clId="{944A4789-8FE5-CA48-A280-D83A402A1B2B}" dt="2024-03-12T08:01:27.367" v="661" actId="478"/>
          <ac:picMkLst>
            <pc:docMk/>
            <pc:sldMk cId="2874122567" sldId="1029"/>
            <ac:picMk id="6" creationId="{77734D83-47B5-838A-E260-360C4D3EA982}"/>
          </ac:picMkLst>
        </pc:picChg>
      </pc:sldChg>
      <pc:sldChg chg="delSp add mod ord">
        <pc:chgData name="Francisco Javier Bellas Bouza" userId="331e8aeb-dbd5-443e-8ee9-5b3396184eec" providerId="ADAL" clId="{944A4789-8FE5-CA48-A280-D83A402A1B2B}" dt="2024-03-12T12:10:17.471" v="3283" actId="20578"/>
        <pc:sldMkLst>
          <pc:docMk/>
          <pc:sldMk cId="2915631608" sldId="1030"/>
        </pc:sldMkLst>
        <pc:spChg chg="del">
          <ac:chgData name="Francisco Javier Bellas Bouza" userId="331e8aeb-dbd5-443e-8ee9-5b3396184eec" providerId="ADAL" clId="{944A4789-8FE5-CA48-A280-D83A402A1B2B}" dt="2024-03-12T08:02:09.759" v="676" actId="478"/>
          <ac:spMkLst>
            <pc:docMk/>
            <pc:sldMk cId="2915631608" sldId="1030"/>
            <ac:spMk id="7" creationId="{47802188-C981-0BE5-DB47-48903AB2EAF9}"/>
          </ac:spMkLst>
        </pc:spChg>
      </pc:sldChg>
      <pc:sldChg chg="delSp add mod ord">
        <pc:chgData name="Francisco Javier Bellas Bouza" userId="331e8aeb-dbd5-443e-8ee9-5b3396184eec" providerId="ADAL" clId="{944A4789-8FE5-CA48-A280-D83A402A1B2B}" dt="2024-03-12T12:10:04.200" v="3282" actId="20578"/>
        <pc:sldMkLst>
          <pc:docMk/>
          <pc:sldMk cId="1212252901" sldId="1031"/>
        </pc:sldMkLst>
        <pc:spChg chg="del">
          <ac:chgData name="Francisco Javier Bellas Bouza" userId="331e8aeb-dbd5-443e-8ee9-5b3396184eec" providerId="ADAL" clId="{944A4789-8FE5-CA48-A280-D83A402A1B2B}" dt="2024-03-12T08:02:12.312" v="677" actId="478"/>
          <ac:spMkLst>
            <pc:docMk/>
            <pc:sldMk cId="1212252901" sldId="1031"/>
            <ac:spMk id="2" creationId="{FD17A28A-CAEF-6076-F4DD-8EDD7FAC19CA}"/>
          </ac:spMkLst>
        </pc:spChg>
      </pc:sldChg>
      <pc:sldChg chg="addSp modSp new mod modAnim chgLayout">
        <pc:chgData name="Francisco Javier Bellas Bouza" userId="331e8aeb-dbd5-443e-8ee9-5b3396184eec" providerId="ADAL" clId="{944A4789-8FE5-CA48-A280-D83A402A1B2B}" dt="2024-03-12T08:47:00.217" v="1569"/>
        <pc:sldMkLst>
          <pc:docMk/>
          <pc:sldMk cId="1659514311" sldId="1032"/>
        </pc:sldMkLst>
        <pc:spChg chg="mod ord">
          <ac:chgData name="Francisco Javier Bellas Bouza" userId="331e8aeb-dbd5-443e-8ee9-5b3396184eec" providerId="ADAL" clId="{944A4789-8FE5-CA48-A280-D83A402A1B2B}" dt="2024-03-12T08:46:03.554" v="1563" actId="20577"/>
          <ac:spMkLst>
            <pc:docMk/>
            <pc:sldMk cId="1659514311" sldId="1032"/>
            <ac:spMk id="2" creationId="{5CF392F2-396C-9D32-4B37-F63A1D766C32}"/>
          </ac:spMkLst>
        </pc:spChg>
        <pc:spChg chg="mod ord">
          <ac:chgData name="Francisco Javier Bellas Bouza" userId="331e8aeb-dbd5-443e-8ee9-5b3396184eec" providerId="ADAL" clId="{944A4789-8FE5-CA48-A280-D83A402A1B2B}" dt="2024-03-12T08:43:46.933" v="1475" actId="20577"/>
          <ac:spMkLst>
            <pc:docMk/>
            <pc:sldMk cId="1659514311" sldId="1032"/>
            <ac:spMk id="3" creationId="{3AD883BF-64F8-37DB-D1CA-36509668C79C}"/>
          </ac:spMkLst>
        </pc:spChg>
        <pc:picChg chg="add mod">
          <ac:chgData name="Francisco Javier Bellas Bouza" userId="331e8aeb-dbd5-443e-8ee9-5b3396184eec" providerId="ADAL" clId="{944A4789-8FE5-CA48-A280-D83A402A1B2B}" dt="2024-03-12T08:13:00.873" v="998" actId="1076"/>
          <ac:picMkLst>
            <pc:docMk/>
            <pc:sldMk cId="1659514311" sldId="1032"/>
            <ac:picMk id="5" creationId="{33B72654-024B-D585-6E1D-A4A2091CD9CE}"/>
          </ac:picMkLst>
        </pc:picChg>
      </pc:sldChg>
      <pc:sldChg chg="addSp delSp modSp add mod modAnim">
        <pc:chgData name="Francisco Javier Bellas Bouza" userId="331e8aeb-dbd5-443e-8ee9-5b3396184eec" providerId="ADAL" clId="{944A4789-8FE5-CA48-A280-D83A402A1B2B}" dt="2024-03-12T08:45:17.522" v="1528"/>
        <pc:sldMkLst>
          <pc:docMk/>
          <pc:sldMk cId="1664256526" sldId="1033"/>
        </pc:sldMkLst>
        <pc:spChg chg="mod">
          <ac:chgData name="Francisco Javier Bellas Bouza" userId="331e8aeb-dbd5-443e-8ee9-5b3396184eec" providerId="ADAL" clId="{944A4789-8FE5-CA48-A280-D83A402A1B2B}" dt="2024-03-12T08:44:42.272" v="1525" actId="27636"/>
          <ac:spMkLst>
            <pc:docMk/>
            <pc:sldMk cId="1664256526" sldId="1033"/>
            <ac:spMk id="2" creationId="{5CF392F2-396C-9D32-4B37-F63A1D766C32}"/>
          </ac:spMkLst>
        </pc:spChg>
        <pc:spChg chg="mod">
          <ac:chgData name="Francisco Javier Bellas Bouza" userId="331e8aeb-dbd5-443e-8ee9-5b3396184eec" providerId="ADAL" clId="{944A4789-8FE5-CA48-A280-D83A402A1B2B}" dt="2024-03-12T08:43:57.351" v="1477" actId="14100"/>
          <ac:spMkLst>
            <pc:docMk/>
            <pc:sldMk cId="1664256526" sldId="1033"/>
            <ac:spMk id="3" creationId="{3AD883BF-64F8-37DB-D1CA-36509668C79C}"/>
          </ac:spMkLst>
        </pc:spChg>
        <pc:picChg chg="del">
          <ac:chgData name="Francisco Javier Bellas Bouza" userId="331e8aeb-dbd5-443e-8ee9-5b3396184eec" providerId="ADAL" clId="{944A4789-8FE5-CA48-A280-D83A402A1B2B}" dt="2024-03-12T08:15:10.119" v="1014" actId="478"/>
          <ac:picMkLst>
            <pc:docMk/>
            <pc:sldMk cId="1664256526" sldId="1033"/>
            <ac:picMk id="5" creationId="{33B72654-024B-D585-6E1D-A4A2091CD9CE}"/>
          </ac:picMkLst>
        </pc:picChg>
        <pc:picChg chg="add mod modCrop">
          <ac:chgData name="Francisco Javier Bellas Bouza" userId="331e8aeb-dbd5-443e-8ee9-5b3396184eec" providerId="ADAL" clId="{944A4789-8FE5-CA48-A280-D83A402A1B2B}" dt="2024-03-12T08:15:27.356" v="1022" actId="1076"/>
          <ac:picMkLst>
            <pc:docMk/>
            <pc:sldMk cId="1664256526" sldId="1033"/>
            <ac:picMk id="6" creationId="{22932D1C-8133-4B40-3278-A3A14B567CFA}"/>
          </ac:picMkLst>
        </pc:picChg>
      </pc:sldChg>
      <pc:sldChg chg="addSp delSp modSp new del mod">
        <pc:chgData name="Francisco Javier Bellas Bouza" userId="331e8aeb-dbd5-443e-8ee9-5b3396184eec" providerId="ADAL" clId="{944A4789-8FE5-CA48-A280-D83A402A1B2B}" dt="2024-03-12T12:18:14.547" v="3548" actId="2696"/>
        <pc:sldMkLst>
          <pc:docMk/>
          <pc:sldMk cId="3772535905" sldId="1034"/>
        </pc:sldMkLst>
        <pc:spChg chg="del">
          <ac:chgData name="Francisco Javier Bellas Bouza" userId="331e8aeb-dbd5-443e-8ee9-5b3396184eec" providerId="ADAL" clId="{944A4789-8FE5-CA48-A280-D83A402A1B2B}" dt="2024-03-12T08:53:53.612" v="1651" actId="478"/>
          <ac:spMkLst>
            <pc:docMk/>
            <pc:sldMk cId="3772535905" sldId="1034"/>
            <ac:spMk id="2" creationId="{44BEF173-9625-1EC3-2AAB-15CA95A30143}"/>
          </ac:spMkLst>
        </pc:spChg>
        <pc:spChg chg="mod">
          <ac:chgData name="Francisco Javier Bellas Bouza" userId="331e8aeb-dbd5-443e-8ee9-5b3396184eec" providerId="ADAL" clId="{944A4789-8FE5-CA48-A280-D83A402A1B2B}" dt="2024-03-12T08:53:51.048" v="1650" actId="20577"/>
          <ac:spMkLst>
            <pc:docMk/>
            <pc:sldMk cId="3772535905" sldId="1034"/>
            <ac:spMk id="3" creationId="{E732281D-3E63-C6BA-5C13-4BD1B33EF0EA}"/>
          </ac:spMkLst>
        </pc:spChg>
        <pc:picChg chg="add mod">
          <ac:chgData name="Francisco Javier Bellas Bouza" userId="331e8aeb-dbd5-443e-8ee9-5b3396184eec" providerId="ADAL" clId="{944A4789-8FE5-CA48-A280-D83A402A1B2B}" dt="2024-03-12T08:54:03.266" v="1657" actId="1076"/>
          <ac:picMkLst>
            <pc:docMk/>
            <pc:sldMk cId="3772535905" sldId="1034"/>
            <ac:picMk id="5" creationId="{DAE2A231-D72A-1025-EF5E-CC2CBCFE5E2B}"/>
          </ac:picMkLst>
        </pc:picChg>
      </pc:sldChg>
      <pc:sldChg chg="modSp new del mod">
        <pc:chgData name="Francisco Javier Bellas Bouza" userId="331e8aeb-dbd5-443e-8ee9-5b3396184eec" providerId="ADAL" clId="{944A4789-8FE5-CA48-A280-D83A402A1B2B}" dt="2024-03-12T09:10:58.664" v="1930" actId="2696"/>
        <pc:sldMkLst>
          <pc:docMk/>
          <pc:sldMk cId="851909667" sldId="1035"/>
        </pc:sldMkLst>
        <pc:spChg chg="mod">
          <ac:chgData name="Francisco Javier Bellas Bouza" userId="331e8aeb-dbd5-443e-8ee9-5b3396184eec" providerId="ADAL" clId="{944A4789-8FE5-CA48-A280-D83A402A1B2B}" dt="2024-03-12T09:04:29.002" v="1843" actId="20577"/>
          <ac:spMkLst>
            <pc:docMk/>
            <pc:sldMk cId="851909667" sldId="1035"/>
            <ac:spMk id="2" creationId="{9D63BFDB-2CB6-2910-1334-B1E38B2CB303}"/>
          </ac:spMkLst>
        </pc:spChg>
      </pc:sldChg>
      <pc:sldChg chg="modSp add mod modShow">
        <pc:chgData name="Francisco Javier Bellas Bouza" userId="331e8aeb-dbd5-443e-8ee9-5b3396184eec" providerId="ADAL" clId="{944A4789-8FE5-CA48-A280-D83A402A1B2B}" dt="2024-03-12T12:08:37.798" v="3279" actId="729"/>
        <pc:sldMkLst>
          <pc:docMk/>
          <pc:sldMk cId="3590055236" sldId="1036"/>
        </pc:sldMkLst>
        <pc:spChg chg="mod">
          <ac:chgData name="Francisco Javier Bellas Bouza" userId="331e8aeb-dbd5-443e-8ee9-5b3396184eec" providerId="ADAL" clId="{944A4789-8FE5-CA48-A280-D83A402A1B2B}" dt="2024-03-12T09:05:59.982" v="1868" actId="20577"/>
          <ac:spMkLst>
            <pc:docMk/>
            <pc:sldMk cId="3590055236" sldId="1036"/>
            <ac:spMk id="2" creationId="{D76CFE87-20AF-9E16-7A1F-7254F9B01F21}"/>
          </ac:spMkLst>
        </pc:spChg>
      </pc:sldChg>
      <pc:sldChg chg="addSp modSp new mod modAnim chgLayout">
        <pc:chgData name="Francisco Javier Bellas Bouza" userId="331e8aeb-dbd5-443e-8ee9-5b3396184eec" providerId="ADAL" clId="{944A4789-8FE5-CA48-A280-D83A402A1B2B}" dt="2024-03-12T09:40:38.892" v="2332" actId="1076"/>
        <pc:sldMkLst>
          <pc:docMk/>
          <pc:sldMk cId="1350805567" sldId="1037"/>
        </pc:sldMkLst>
        <pc:spChg chg="mod ord">
          <ac:chgData name="Francisco Javier Bellas Bouza" userId="331e8aeb-dbd5-443e-8ee9-5b3396184eec" providerId="ADAL" clId="{944A4789-8FE5-CA48-A280-D83A402A1B2B}" dt="2024-03-12T09:36:15.030" v="2302" actId="20577"/>
          <ac:spMkLst>
            <pc:docMk/>
            <pc:sldMk cId="1350805567" sldId="1037"/>
            <ac:spMk id="2" creationId="{7D69F2CD-9945-DB9D-95D0-808581248028}"/>
          </ac:spMkLst>
        </pc:spChg>
        <pc:spChg chg="mod ord">
          <ac:chgData name="Francisco Javier Bellas Bouza" userId="331e8aeb-dbd5-443e-8ee9-5b3396184eec" providerId="ADAL" clId="{944A4789-8FE5-CA48-A280-D83A402A1B2B}" dt="2024-03-12T09:33:38.849" v="2274" actId="700"/>
          <ac:spMkLst>
            <pc:docMk/>
            <pc:sldMk cId="1350805567" sldId="1037"/>
            <ac:spMk id="3" creationId="{716DAF36-CAC3-0B72-3909-1A1860E0616D}"/>
          </ac:spMkLst>
        </pc:spChg>
        <pc:spChg chg="add mod">
          <ac:chgData name="Francisco Javier Bellas Bouza" userId="331e8aeb-dbd5-443e-8ee9-5b3396184eec" providerId="ADAL" clId="{944A4789-8FE5-CA48-A280-D83A402A1B2B}" dt="2024-03-12T09:37:32.158" v="2330" actId="113"/>
          <ac:spMkLst>
            <pc:docMk/>
            <pc:sldMk cId="1350805567" sldId="1037"/>
            <ac:spMk id="6" creationId="{FB53A0A4-7F58-063F-DB21-674DB9C719E2}"/>
          </ac:spMkLst>
        </pc:spChg>
        <pc:spChg chg="add mod">
          <ac:chgData name="Francisco Javier Bellas Bouza" userId="331e8aeb-dbd5-443e-8ee9-5b3396184eec" providerId="ADAL" clId="{944A4789-8FE5-CA48-A280-D83A402A1B2B}" dt="2024-03-12T09:40:38.892" v="2332" actId="1076"/>
          <ac:spMkLst>
            <pc:docMk/>
            <pc:sldMk cId="1350805567" sldId="1037"/>
            <ac:spMk id="7" creationId="{94304796-AE5D-C597-8B16-2A0AF0A2BB96}"/>
          </ac:spMkLst>
        </pc:spChg>
        <pc:picChg chg="add mod">
          <ac:chgData name="Francisco Javier Bellas Bouza" userId="331e8aeb-dbd5-443e-8ee9-5b3396184eec" providerId="ADAL" clId="{944A4789-8FE5-CA48-A280-D83A402A1B2B}" dt="2024-03-12T09:35:51.088" v="2295" actId="1076"/>
          <ac:picMkLst>
            <pc:docMk/>
            <pc:sldMk cId="1350805567" sldId="1037"/>
            <ac:picMk id="5" creationId="{00493DB7-22F6-47EA-4617-7890EF45E082}"/>
          </ac:picMkLst>
        </pc:picChg>
      </pc:sldChg>
      <pc:sldChg chg="addSp delSp modSp new mod delAnim modAnim">
        <pc:chgData name="Francisco Javier Bellas Bouza" userId="331e8aeb-dbd5-443e-8ee9-5b3396184eec" providerId="ADAL" clId="{944A4789-8FE5-CA48-A280-D83A402A1B2B}" dt="2024-03-12T09:52:54.224" v="2511" actId="113"/>
        <pc:sldMkLst>
          <pc:docMk/>
          <pc:sldMk cId="3099084344" sldId="1038"/>
        </pc:sldMkLst>
        <pc:spChg chg="add del mod">
          <ac:chgData name="Francisco Javier Bellas Bouza" userId="331e8aeb-dbd5-443e-8ee9-5b3396184eec" providerId="ADAL" clId="{944A4789-8FE5-CA48-A280-D83A402A1B2B}" dt="2024-03-12T09:52:54.224" v="2511" actId="113"/>
          <ac:spMkLst>
            <pc:docMk/>
            <pc:sldMk cId="3099084344" sldId="1038"/>
            <ac:spMk id="2" creationId="{972BD23B-1F9A-F2EF-9B33-08A56D7CD20E}"/>
          </ac:spMkLst>
        </pc:spChg>
        <pc:spChg chg="mod">
          <ac:chgData name="Francisco Javier Bellas Bouza" userId="331e8aeb-dbd5-443e-8ee9-5b3396184eec" providerId="ADAL" clId="{944A4789-8FE5-CA48-A280-D83A402A1B2B}" dt="2024-03-12T09:43:30.447" v="2384" actId="20577"/>
          <ac:spMkLst>
            <pc:docMk/>
            <pc:sldMk cId="3099084344" sldId="1038"/>
            <ac:spMk id="3" creationId="{A7FB666B-5132-7EAF-663A-F2633CF099E3}"/>
          </ac:spMkLst>
        </pc:spChg>
        <pc:picChg chg="add mod">
          <ac:chgData name="Francisco Javier Bellas Bouza" userId="331e8aeb-dbd5-443e-8ee9-5b3396184eec" providerId="ADAL" clId="{944A4789-8FE5-CA48-A280-D83A402A1B2B}" dt="2024-03-12T09:43:34.688" v="2386"/>
          <ac:picMkLst>
            <pc:docMk/>
            <pc:sldMk cId="3099084344" sldId="1038"/>
            <ac:picMk id="4" creationId="{95407938-EBBD-76FD-B467-5888919340DD}"/>
          </ac:picMkLst>
        </pc:picChg>
        <pc:picChg chg="add del mod">
          <ac:chgData name="Francisco Javier Bellas Bouza" userId="331e8aeb-dbd5-443e-8ee9-5b3396184eec" providerId="ADAL" clId="{944A4789-8FE5-CA48-A280-D83A402A1B2B}" dt="2024-03-12T09:49:12.674" v="2457" actId="478"/>
          <ac:picMkLst>
            <pc:docMk/>
            <pc:sldMk cId="3099084344" sldId="1038"/>
            <ac:picMk id="5" creationId="{2EE2EA8F-B54F-5A8E-B655-83E14E9BCB2A}"/>
          </ac:picMkLst>
        </pc:picChg>
        <pc:picChg chg="add mod modCrop">
          <ac:chgData name="Francisco Javier Bellas Bouza" userId="331e8aeb-dbd5-443e-8ee9-5b3396184eec" providerId="ADAL" clId="{944A4789-8FE5-CA48-A280-D83A402A1B2B}" dt="2024-03-12T09:49:53.632" v="2467" actId="1076"/>
          <ac:picMkLst>
            <pc:docMk/>
            <pc:sldMk cId="3099084344" sldId="1038"/>
            <ac:picMk id="7" creationId="{B281AE87-50E7-BA45-6E61-89E2E0A86C62}"/>
          </ac:picMkLst>
        </pc:picChg>
      </pc:sldChg>
      <pc:sldChg chg="new del">
        <pc:chgData name="Francisco Javier Bellas Bouza" userId="331e8aeb-dbd5-443e-8ee9-5b3396184eec" providerId="ADAL" clId="{944A4789-8FE5-CA48-A280-D83A402A1B2B}" dt="2024-03-12T09:57:22.268" v="2752" actId="2696"/>
        <pc:sldMkLst>
          <pc:docMk/>
          <pc:sldMk cId="380726711" sldId="1039"/>
        </pc:sldMkLst>
      </pc:sldChg>
      <pc:sldChg chg="modSp new del mod">
        <pc:chgData name="Francisco Javier Bellas Bouza" userId="331e8aeb-dbd5-443e-8ee9-5b3396184eec" providerId="ADAL" clId="{944A4789-8FE5-CA48-A280-D83A402A1B2B}" dt="2024-03-12T10:00:18.375" v="2809" actId="2696"/>
        <pc:sldMkLst>
          <pc:docMk/>
          <pc:sldMk cId="2672884558" sldId="1039"/>
        </pc:sldMkLst>
        <pc:spChg chg="mod">
          <ac:chgData name="Francisco Javier Bellas Bouza" userId="331e8aeb-dbd5-443e-8ee9-5b3396184eec" providerId="ADAL" clId="{944A4789-8FE5-CA48-A280-D83A402A1B2B}" dt="2024-03-12T09:59:09.920" v="2808" actId="27636"/>
          <ac:spMkLst>
            <pc:docMk/>
            <pc:sldMk cId="2672884558" sldId="1039"/>
            <ac:spMk id="2" creationId="{C5B1D826-10EA-C1A2-6509-E36324CC3DBA}"/>
          </ac:spMkLst>
        </pc:spChg>
        <pc:spChg chg="mod">
          <ac:chgData name="Francisco Javier Bellas Bouza" userId="331e8aeb-dbd5-443e-8ee9-5b3396184eec" providerId="ADAL" clId="{944A4789-8FE5-CA48-A280-D83A402A1B2B}" dt="2024-03-12T09:58:23.534" v="2798" actId="14100"/>
          <ac:spMkLst>
            <pc:docMk/>
            <pc:sldMk cId="2672884558" sldId="1039"/>
            <ac:spMk id="3" creationId="{F25ED2A6-0BF0-7AE4-1500-3D0FCB37CDF4}"/>
          </ac:spMkLst>
        </pc:spChg>
      </pc:sldChg>
      <pc:sldChg chg="modSp new del mod">
        <pc:chgData name="Francisco Javier Bellas Bouza" userId="331e8aeb-dbd5-443e-8ee9-5b3396184eec" providerId="ADAL" clId="{944A4789-8FE5-CA48-A280-D83A402A1B2B}" dt="2024-03-12T10:09:47.363" v="3249" actId="2696"/>
        <pc:sldMkLst>
          <pc:docMk/>
          <pc:sldMk cId="3781000464" sldId="1039"/>
        </pc:sldMkLst>
        <pc:spChg chg="mod">
          <ac:chgData name="Francisco Javier Bellas Bouza" userId="331e8aeb-dbd5-443e-8ee9-5b3396184eec" providerId="ADAL" clId="{944A4789-8FE5-CA48-A280-D83A402A1B2B}" dt="2024-03-12T10:09:24.300" v="3247" actId="20577"/>
          <ac:spMkLst>
            <pc:docMk/>
            <pc:sldMk cId="3781000464" sldId="1039"/>
            <ac:spMk id="2" creationId="{A6945353-1D92-0D51-8966-15E1862D1903}"/>
          </ac:spMkLst>
        </pc:spChg>
        <pc:spChg chg="mod">
          <ac:chgData name="Francisco Javier Bellas Bouza" userId="331e8aeb-dbd5-443e-8ee9-5b3396184eec" providerId="ADAL" clId="{944A4789-8FE5-CA48-A280-D83A402A1B2B}" dt="2024-03-12T10:04:35.730" v="3104" actId="14100"/>
          <ac:spMkLst>
            <pc:docMk/>
            <pc:sldMk cId="3781000464" sldId="1039"/>
            <ac:spMk id="3" creationId="{1F7A73E8-8AAF-6DFA-DFC2-210658BB770C}"/>
          </ac:spMkLst>
        </pc:spChg>
      </pc:sldChg>
      <pc:sldChg chg="add">
        <pc:chgData name="Francisco Javier Bellas Bouza" userId="331e8aeb-dbd5-443e-8ee9-5b3396184eec" providerId="ADAL" clId="{944A4789-8FE5-CA48-A280-D83A402A1B2B}" dt="2024-03-12T10:05:40.887" v="3172"/>
        <pc:sldMkLst>
          <pc:docMk/>
          <pc:sldMk cId="4192203094" sldId="1040"/>
        </pc:sldMkLst>
      </pc:sldChg>
      <pc:sldChg chg="modSp add mod">
        <pc:chgData name="Francisco Javier Bellas Bouza" userId="331e8aeb-dbd5-443e-8ee9-5b3396184eec" providerId="ADAL" clId="{944A4789-8FE5-CA48-A280-D83A402A1B2B}" dt="2024-03-12T12:33:47.066" v="3937" actId="20577"/>
        <pc:sldMkLst>
          <pc:docMk/>
          <pc:sldMk cId="1630137035" sldId="1041"/>
        </pc:sldMkLst>
        <pc:spChg chg="mod">
          <ac:chgData name="Francisco Javier Bellas Bouza" userId="331e8aeb-dbd5-443e-8ee9-5b3396184eec" providerId="ADAL" clId="{944A4789-8FE5-CA48-A280-D83A402A1B2B}" dt="2024-03-12T12:33:47.066" v="3937" actId="20577"/>
          <ac:spMkLst>
            <pc:docMk/>
            <pc:sldMk cId="1630137035" sldId="1041"/>
            <ac:spMk id="2" creationId="{5064DE1E-7AC7-32B2-F4D5-46F108512464}"/>
          </ac:spMkLst>
        </pc:spChg>
      </pc:sldChg>
      <pc:sldChg chg="addSp delSp modSp new mod modClrScheme chgLayout">
        <pc:chgData name="Francisco Javier Bellas Bouza" userId="331e8aeb-dbd5-443e-8ee9-5b3396184eec" providerId="ADAL" clId="{944A4789-8FE5-CA48-A280-D83A402A1B2B}" dt="2024-03-12T12:28:00.022" v="3810" actId="20577"/>
        <pc:sldMkLst>
          <pc:docMk/>
          <pc:sldMk cId="1684315481" sldId="1042"/>
        </pc:sldMkLst>
        <pc:spChg chg="del mod ord">
          <ac:chgData name="Francisco Javier Bellas Bouza" userId="331e8aeb-dbd5-443e-8ee9-5b3396184eec" providerId="ADAL" clId="{944A4789-8FE5-CA48-A280-D83A402A1B2B}" dt="2024-03-12T12:23:18.848" v="3615" actId="700"/>
          <ac:spMkLst>
            <pc:docMk/>
            <pc:sldMk cId="1684315481" sldId="1042"/>
            <ac:spMk id="2" creationId="{BFAD73DF-A75D-1CB4-6E84-857C6D32F281}"/>
          </ac:spMkLst>
        </pc:spChg>
        <pc:spChg chg="del mod ord">
          <ac:chgData name="Francisco Javier Bellas Bouza" userId="331e8aeb-dbd5-443e-8ee9-5b3396184eec" providerId="ADAL" clId="{944A4789-8FE5-CA48-A280-D83A402A1B2B}" dt="2024-03-12T12:23:18.848" v="3615" actId="700"/>
          <ac:spMkLst>
            <pc:docMk/>
            <pc:sldMk cId="1684315481" sldId="1042"/>
            <ac:spMk id="3" creationId="{185904C8-7AE6-0DC3-8F77-9DD0828523BA}"/>
          </ac:spMkLst>
        </pc:spChg>
        <pc:spChg chg="add mod ord">
          <ac:chgData name="Francisco Javier Bellas Bouza" userId="331e8aeb-dbd5-443e-8ee9-5b3396184eec" providerId="ADAL" clId="{944A4789-8FE5-CA48-A280-D83A402A1B2B}" dt="2024-03-12T12:23:28" v="3644" actId="20577"/>
          <ac:spMkLst>
            <pc:docMk/>
            <pc:sldMk cId="1684315481" sldId="1042"/>
            <ac:spMk id="4" creationId="{FAE58898-0CF9-A1FB-46C9-8969BD7EC486}"/>
          </ac:spMkLst>
        </pc:spChg>
        <pc:spChg chg="add mod ord">
          <ac:chgData name="Francisco Javier Bellas Bouza" userId="331e8aeb-dbd5-443e-8ee9-5b3396184eec" providerId="ADAL" clId="{944A4789-8FE5-CA48-A280-D83A402A1B2B}" dt="2024-03-12T12:28:00.022" v="3810" actId="20577"/>
          <ac:spMkLst>
            <pc:docMk/>
            <pc:sldMk cId="1684315481" sldId="1042"/>
            <ac:spMk id="5" creationId="{3DAB6314-5340-6D6F-7935-FA56E9E7B358}"/>
          </ac:spMkLst>
        </pc:spChg>
        <pc:picChg chg="add del mod">
          <ac:chgData name="Francisco Javier Bellas Bouza" userId="331e8aeb-dbd5-443e-8ee9-5b3396184eec" providerId="ADAL" clId="{944A4789-8FE5-CA48-A280-D83A402A1B2B}" dt="2024-03-12T12:27:11.620" v="3800" actId="478"/>
          <ac:picMkLst>
            <pc:docMk/>
            <pc:sldMk cId="1684315481" sldId="1042"/>
            <ac:picMk id="7" creationId="{397D7FD9-D309-531A-271F-FD4B71AD71EA}"/>
          </ac:picMkLst>
        </pc:picChg>
        <pc:picChg chg="add mod">
          <ac:chgData name="Francisco Javier Bellas Bouza" userId="331e8aeb-dbd5-443e-8ee9-5b3396184eec" providerId="ADAL" clId="{944A4789-8FE5-CA48-A280-D83A402A1B2B}" dt="2024-03-12T12:27:49.980" v="3805" actId="1076"/>
          <ac:picMkLst>
            <pc:docMk/>
            <pc:sldMk cId="1684315481" sldId="1042"/>
            <ac:picMk id="9" creationId="{CE790E6B-C798-66C9-7E09-A1B1156DBD41}"/>
          </ac:picMkLst>
        </pc:picChg>
      </pc:sldChg>
      <pc:sldChg chg="modSp add mod">
        <pc:chgData name="Francisco Javier Bellas Bouza" userId="331e8aeb-dbd5-443e-8ee9-5b3396184eec" providerId="ADAL" clId="{944A4789-8FE5-CA48-A280-D83A402A1B2B}" dt="2024-03-16T08:10:58.151" v="3983" actId="1076"/>
        <pc:sldMkLst>
          <pc:docMk/>
          <pc:sldMk cId="3104479877" sldId="1043"/>
        </pc:sldMkLst>
        <pc:spChg chg="mod">
          <ac:chgData name="Francisco Javier Bellas Bouza" userId="331e8aeb-dbd5-443e-8ee9-5b3396184eec" providerId="ADAL" clId="{944A4789-8FE5-CA48-A280-D83A402A1B2B}" dt="2024-03-16T08:10:58.151" v="3983" actId="1076"/>
          <ac:spMkLst>
            <pc:docMk/>
            <pc:sldMk cId="3104479877" sldId="1043"/>
            <ac:spMk id="4" creationId="{662C5F14-F699-15DC-777D-716151B864BA}"/>
          </ac:spMkLst>
        </pc:spChg>
      </pc:sldChg>
      <pc:sldChg chg="modSp new mod">
        <pc:chgData name="Francisco Javier Bellas Bouza" userId="331e8aeb-dbd5-443e-8ee9-5b3396184eec" providerId="ADAL" clId="{944A4789-8FE5-CA48-A280-D83A402A1B2B}" dt="2024-03-17T08:24:34.484" v="4286" actId="20577"/>
        <pc:sldMkLst>
          <pc:docMk/>
          <pc:sldMk cId="1143101040" sldId="1044"/>
        </pc:sldMkLst>
        <pc:spChg chg="mod">
          <ac:chgData name="Francisco Javier Bellas Bouza" userId="331e8aeb-dbd5-443e-8ee9-5b3396184eec" providerId="ADAL" clId="{944A4789-8FE5-CA48-A280-D83A402A1B2B}" dt="2024-03-17T08:24:34.484" v="4286" actId="20577"/>
          <ac:spMkLst>
            <pc:docMk/>
            <pc:sldMk cId="1143101040" sldId="1044"/>
            <ac:spMk id="2" creationId="{8B11A79B-49CD-2E0D-31E9-776FF8DFAA05}"/>
          </ac:spMkLst>
        </pc:spChg>
        <pc:spChg chg="mod">
          <ac:chgData name="Francisco Javier Bellas Bouza" userId="331e8aeb-dbd5-443e-8ee9-5b3396184eec" providerId="ADAL" clId="{944A4789-8FE5-CA48-A280-D83A402A1B2B}" dt="2024-03-17T08:21:47.288" v="4151" actId="20577"/>
          <ac:spMkLst>
            <pc:docMk/>
            <pc:sldMk cId="1143101040" sldId="1044"/>
            <ac:spMk id="3" creationId="{E744A05D-F4AE-EBB4-8FB8-E2A4C358D340}"/>
          </ac:spMkLst>
        </pc:spChg>
      </pc:sldChg>
      <pc:sldMasterChg chg="modSldLayout">
        <pc:chgData name="Francisco Javier Bellas Bouza" userId="331e8aeb-dbd5-443e-8ee9-5b3396184eec" providerId="ADAL" clId="{944A4789-8FE5-CA48-A280-D83A402A1B2B}" dt="2024-03-11T17:44:28.726" v="39"/>
        <pc:sldMasterMkLst>
          <pc:docMk/>
          <pc:sldMasterMk cId="3235005110" sldId="2147483888"/>
        </pc:sldMasterMkLst>
        <pc:sldLayoutChg chg="addSp delSp modSp mod">
          <pc:chgData name="Francisco Javier Bellas Bouza" userId="331e8aeb-dbd5-443e-8ee9-5b3396184eec" providerId="ADAL" clId="{944A4789-8FE5-CA48-A280-D83A402A1B2B}" dt="2024-03-11T17:44:28.726" v="39"/>
          <pc:sldLayoutMkLst>
            <pc:docMk/>
            <pc:sldMasterMk cId="3235005110" sldId="2147483888"/>
            <pc:sldLayoutMk cId="1765962643" sldId="2147483873"/>
          </pc:sldLayoutMkLst>
          <pc:picChg chg="add mod">
            <ac:chgData name="Francisco Javier Bellas Bouza" userId="331e8aeb-dbd5-443e-8ee9-5b3396184eec" providerId="ADAL" clId="{944A4789-8FE5-CA48-A280-D83A402A1B2B}" dt="2024-03-11T17:44:28.726" v="39"/>
            <ac:picMkLst>
              <pc:docMk/>
              <pc:sldMasterMk cId="3235005110" sldId="2147483888"/>
              <pc:sldLayoutMk cId="1765962643" sldId="2147483873"/>
              <ac:picMk id="5" creationId="{1B2643F7-C7A8-5FC0-43F8-FA1E4EFA5258}"/>
            </ac:picMkLst>
          </pc:picChg>
          <pc:picChg chg="del">
            <ac:chgData name="Francisco Javier Bellas Bouza" userId="331e8aeb-dbd5-443e-8ee9-5b3396184eec" providerId="ADAL" clId="{944A4789-8FE5-CA48-A280-D83A402A1B2B}" dt="2024-03-11T17:44:27.933" v="38" actId="478"/>
            <ac:picMkLst>
              <pc:docMk/>
              <pc:sldMasterMk cId="3235005110" sldId="2147483888"/>
              <pc:sldLayoutMk cId="1765962643" sldId="2147483873"/>
              <ac:picMk id="6" creationId="{6A09F99C-3E5A-FF8E-1571-9ED244D8BE38}"/>
            </ac:picMkLst>
          </pc:picChg>
        </pc:sldLayoutChg>
        <pc:sldLayoutChg chg="addSp delSp modSp mod">
          <pc:chgData name="Francisco Javier Bellas Bouza" userId="331e8aeb-dbd5-443e-8ee9-5b3396184eec" providerId="ADAL" clId="{944A4789-8FE5-CA48-A280-D83A402A1B2B}" dt="2024-03-11T17:44:19.320" v="37" actId="1076"/>
          <pc:sldLayoutMkLst>
            <pc:docMk/>
            <pc:sldMasterMk cId="3235005110" sldId="2147483888"/>
            <pc:sldLayoutMk cId="1030786712" sldId="2147483890"/>
          </pc:sldLayoutMkLst>
          <pc:picChg chg="del">
            <ac:chgData name="Francisco Javier Bellas Bouza" userId="331e8aeb-dbd5-443e-8ee9-5b3396184eec" providerId="ADAL" clId="{944A4789-8FE5-CA48-A280-D83A402A1B2B}" dt="2024-03-11T17:43:42.070" v="28" actId="478"/>
            <ac:picMkLst>
              <pc:docMk/>
              <pc:sldMasterMk cId="3235005110" sldId="2147483888"/>
              <pc:sldLayoutMk cId="1030786712" sldId="2147483890"/>
              <ac:picMk id="3" creationId="{4975A3E5-FCBD-2646-5F86-5AC440682500}"/>
            </ac:picMkLst>
          </pc:picChg>
          <pc:picChg chg="add mod modCrop">
            <ac:chgData name="Francisco Javier Bellas Bouza" userId="331e8aeb-dbd5-443e-8ee9-5b3396184eec" providerId="ADAL" clId="{944A4789-8FE5-CA48-A280-D83A402A1B2B}" dt="2024-03-11T17:44:19.320" v="37" actId="1076"/>
            <ac:picMkLst>
              <pc:docMk/>
              <pc:sldMasterMk cId="3235005110" sldId="2147483888"/>
              <pc:sldLayoutMk cId="1030786712" sldId="2147483890"/>
              <ac:picMk id="5" creationId="{4D29C3A2-6D8F-CCCA-25D9-35544D1DB04C}"/>
            </ac:picMkLst>
          </pc:picChg>
        </pc:sldLayoutChg>
      </pc:sldMasterChg>
    </pc:docChg>
  </pc:docChgLst>
  <pc:docChgLst>
    <pc:chgData name="Francisco Javier Bellas Bouza" userId="331e8aeb-dbd5-443e-8ee9-5b3396184eec" providerId="ADAL" clId="{40BD4A91-1CC5-9449-9E7C-8CF4B97125C3}"/>
    <pc:docChg chg="custSel addSld delSld modSld">
      <pc:chgData name="Francisco Javier Bellas Bouza" userId="331e8aeb-dbd5-443e-8ee9-5b3396184eec" providerId="ADAL" clId="{40BD4A91-1CC5-9449-9E7C-8CF4B97125C3}" dt="2024-04-03T11:49:40.649" v="132" actId="1076"/>
      <pc:docMkLst>
        <pc:docMk/>
      </pc:docMkLst>
      <pc:sldChg chg="modSp mod modAnim">
        <pc:chgData name="Francisco Javier Bellas Bouza" userId="331e8aeb-dbd5-443e-8ee9-5b3396184eec" providerId="ADAL" clId="{40BD4A91-1CC5-9449-9E7C-8CF4B97125C3}" dt="2024-04-01T07:17:28.416" v="81" actId="20577"/>
        <pc:sldMkLst>
          <pc:docMk/>
          <pc:sldMk cId="773199056" sldId="310"/>
        </pc:sldMkLst>
        <pc:spChg chg="mod">
          <ac:chgData name="Francisco Javier Bellas Bouza" userId="331e8aeb-dbd5-443e-8ee9-5b3396184eec" providerId="ADAL" clId="{40BD4A91-1CC5-9449-9E7C-8CF4B97125C3}" dt="2024-04-01T07:17:28.416" v="81" actId="20577"/>
          <ac:spMkLst>
            <pc:docMk/>
            <pc:sldMk cId="773199056" sldId="310"/>
            <ac:spMk id="2" creationId="{00000000-0000-0000-0000-000000000000}"/>
          </ac:spMkLst>
        </pc:spChg>
      </pc:sldChg>
      <pc:sldChg chg="addSp delSp modSp mod">
        <pc:chgData name="Francisco Javier Bellas Bouza" userId="331e8aeb-dbd5-443e-8ee9-5b3396184eec" providerId="ADAL" clId="{40BD4A91-1CC5-9449-9E7C-8CF4B97125C3}" dt="2024-04-01T07:20:47.231" v="97" actId="1076"/>
        <pc:sldMkLst>
          <pc:docMk/>
          <pc:sldMk cId="3712730409" sldId="983"/>
        </pc:sldMkLst>
        <pc:picChg chg="del">
          <ac:chgData name="Francisco Javier Bellas Bouza" userId="331e8aeb-dbd5-443e-8ee9-5b3396184eec" providerId="ADAL" clId="{40BD4A91-1CC5-9449-9E7C-8CF4B97125C3}" dt="2024-04-01T07:20:20.991" v="82" actId="478"/>
          <ac:picMkLst>
            <pc:docMk/>
            <pc:sldMk cId="3712730409" sldId="983"/>
            <ac:picMk id="4" creationId="{768CC9CE-75D6-6ED7-C7AF-1B9AEAB855E5}"/>
          </ac:picMkLst>
        </pc:picChg>
        <pc:picChg chg="add mod">
          <ac:chgData name="Francisco Javier Bellas Bouza" userId="331e8aeb-dbd5-443e-8ee9-5b3396184eec" providerId="ADAL" clId="{40BD4A91-1CC5-9449-9E7C-8CF4B97125C3}" dt="2024-04-01T07:20:45.599" v="96" actId="1076"/>
          <ac:picMkLst>
            <pc:docMk/>
            <pc:sldMk cId="3712730409" sldId="983"/>
            <ac:picMk id="5" creationId="{6D46EA1B-86C0-80EE-723D-B25144B41CC8}"/>
          </ac:picMkLst>
        </pc:picChg>
        <pc:picChg chg="add mod">
          <ac:chgData name="Francisco Javier Bellas Bouza" userId="331e8aeb-dbd5-443e-8ee9-5b3396184eec" providerId="ADAL" clId="{40BD4A91-1CC5-9449-9E7C-8CF4B97125C3}" dt="2024-04-01T07:20:47.231" v="97" actId="1076"/>
          <ac:picMkLst>
            <pc:docMk/>
            <pc:sldMk cId="3712730409" sldId="983"/>
            <ac:picMk id="7" creationId="{FB912CA0-C806-FBBC-2779-3B3734583202}"/>
          </ac:picMkLst>
        </pc:picChg>
        <pc:picChg chg="del">
          <ac:chgData name="Francisco Javier Bellas Bouza" userId="331e8aeb-dbd5-443e-8ee9-5b3396184eec" providerId="ADAL" clId="{40BD4A91-1CC5-9449-9E7C-8CF4B97125C3}" dt="2024-04-01T07:20:28.281" v="87" actId="478"/>
          <ac:picMkLst>
            <pc:docMk/>
            <pc:sldMk cId="3712730409" sldId="983"/>
            <ac:picMk id="8" creationId="{E2270357-8A33-140C-B13F-EFB31DA993BE}"/>
          </ac:picMkLst>
        </pc:picChg>
      </pc:sldChg>
      <pc:sldChg chg="addSp delSp modSp add mod">
        <pc:chgData name="Francisco Javier Bellas Bouza" userId="331e8aeb-dbd5-443e-8ee9-5b3396184eec" providerId="ADAL" clId="{40BD4A91-1CC5-9449-9E7C-8CF4B97125C3}" dt="2024-04-03T11:49:40.649" v="132" actId="1076"/>
        <pc:sldMkLst>
          <pc:docMk/>
          <pc:sldMk cId="3141399019" sldId="1022"/>
        </pc:sldMkLst>
        <pc:picChg chg="add mod">
          <ac:chgData name="Francisco Javier Bellas Bouza" userId="331e8aeb-dbd5-443e-8ee9-5b3396184eec" providerId="ADAL" clId="{40BD4A91-1CC5-9449-9E7C-8CF4B97125C3}" dt="2024-04-03T11:49:40.649" v="132" actId="1076"/>
          <ac:picMkLst>
            <pc:docMk/>
            <pc:sldMk cId="3141399019" sldId="1022"/>
            <ac:picMk id="4" creationId="{140949B5-09DB-145E-6307-90E7DF5D5AC8}"/>
          </ac:picMkLst>
        </pc:picChg>
        <pc:picChg chg="del">
          <ac:chgData name="Francisco Javier Bellas Bouza" userId="331e8aeb-dbd5-443e-8ee9-5b3396184eec" providerId="ADAL" clId="{40BD4A91-1CC5-9449-9E7C-8CF4B97125C3}" dt="2024-04-03T11:49:29.463" v="125" actId="478"/>
          <ac:picMkLst>
            <pc:docMk/>
            <pc:sldMk cId="3141399019" sldId="1022"/>
            <ac:picMk id="5" creationId="{7470CE85-A199-121E-5094-96C9460D6B4E}"/>
          </ac:picMkLst>
        </pc:picChg>
      </pc:sldChg>
      <pc:sldChg chg="modSp new del mod">
        <pc:chgData name="Francisco Javier Bellas Bouza" userId="331e8aeb-dbd5-443e-8ee9-5b3396184eec" providerId="ADAL" clId="{40BD4A91-1CC5-9449-9E7C-8CF4B97125C3}" dt="2024-04-03T11:41:41.388" v="124" actId="2696"/>
        <pc:sldMkLst>
          <pc:docMk/>
          <pc:sldMk cId="1688150516" sldId="1054"/>
        </pc:sldMkLst>
        <pc:spChg chg="mod">
          <ac:chgData name="Francisco Javier Bellas Bouza" userId="331e8aeb-dbd5-443e-8ee9-5b3396184eec" providerId="ADAL" clId="{40BD4A91-1CC5-9449-9E7C-8CF4B97125C3}" dt="2024-04-03T11:40:52.961" v="122" actId="20577"/>
          <ac:spMkLst>
            <pc:docMk/>
            <pc:sldMk cId="1688150516" sldId="1054"/>
            <ac:spMk id="3" creationId="{474BFD94-E257-DFA1-4371-CF62BD436294}"/>
          </ac:spMkLst>
        </pc:spChg>
      </pc:sldChg>
    </pc:docChg>
  </pc:docChgLst>
  <pc:docChgLst>
    <pc:chgData name="Francisco Javier Bellas Bouza" userId="331e8aeb-dbd5-443e-8ee9-5b3396184eec" providerId="ADAL" clId="{A31AF7E9-8F3F-654A-B939-3DFA3A7CA125}"/>
    <pc:docChg chg="undo custSel addSld delSld modSld modMainMaster">
      <pc:chgData name="Francisco Javier Bellas Bouza" userId="331e8aeb-dbd5-443e-8ee9-5b3396184eec" providerId="ADAL" clId="{A31AF7E9-8F3F-654A-B939-3DFA3A7CA125}" dt="2024-02-28T16:40:22.993" v="1691"/>
      <pc:docMkLst>
        <pc:docMk/>
      </pc:docMkLst>
      <pc:sldChg chg="addSp delSp modSp mod modAnim modShow">
        <pc:chgData name="Francisco Javier Bellas Bouza" userId="331e8aeb-dbd5-443e-8ee9-5b3396184eec" providerId="ADAL" clId="{A31AF7E9-8F3F-654A-B939-3DFA3A7CA125}" dt="2024-02-26T14:12:34.214" v="1638" actId="729"/>
        <pc:sldMkLst>
          <pc:docMk/>
          <pc:sldMk cId="773199056" sldId="310"/>
        </pc:sldMkLst>
        <pc:spChg chg="mod">
          <ac:chgData name="Francisco Javier Bellas Bouza" userId="331e8aeb-dbd5-443e-8ee9-5b3396184eec" providerId="ADAL" clId="{A31AF7E9-8F3F-654A-B939-3DFA3A7CA125}" dt="2024-02-20T17:41:23.407" v="845" actId="20577"/>
          <ac:spMkLst>
            <pc:docMk/>
            <pc:sldMk cId="773199056" sldId="310"/>
            <ac:spMk id="2" creationId="{00000000-0000-0000-0000-000000000000}"/>
          </ac:spMkLst>
        </pc:spChg>
        <pc:picChg chg="add mod">
          <ac:chgData name="Francisco Javier Bellas Bouza" userId="331e8aeb-dbd5-443e-8ee9-5b3396184eec" providerId="ADAL" clId="{A31AF7E9-8F3F-654A-B939-3DFA3A7CA125}" dt="2024-02-20T16:49:25.648" v="219" actId="1076"/>
          <ac:picMkLst>
            <pc:docMk/>
            <pc:sldMk cId="773199056" sldId="310"/>
            <ac:picMk id="3" creationId="{21948E9D-1431-3F41-CBEF-6B665BBAA845}"/>
          </ac:picMkLst>
        </pc:picChg>
        <pc:picChg chg="add mod">
          <ac:chgData name="Francisco Javier Bellas Bouza" userId="331e8aeb-dbd5-443e-8ee9-5b3396184eec" providerId="ADAL" clId="{A31AF7E9-8F3F-654A-B939-3DFA3A7CA125}" dt="2024-02-20T16:49:28.464" v="220" actId="1076"/>
          <ac:picMkLst>
            <pc:docMk/>
            <pc:sldMk cId="773199056" sldId="310"/>
            <ac:picMk id="4" creationId="{6A29F748-1B51-EF7B-54AE-CA6AF276B311}"/>
          </ac:picMkLst>
        </pc:picChg>
        <pc:picChg chg="del">
          <ac:chgData name="Francisco Javier Bellas Bouza" userId="331e8aeb-dbd5-443e-8ee9-5b3396184eec" providerId="ADAL" clId="{A31AF7E9-8F3F-654A-B939-3DFA3A7CA125}" dt="2024-02-20T16:48:49.963" v="211" actId="478"/>
          <ac:picMkLst>
            <pc:docMk/>
            <pc:sldMk cId="773199056" sldId="310"/>
            <ac:picMk id="6" creationId="{CEF4E168-A66B-8D12-3517-C3DD20EE994E}"/>
          </ac:picMkLst>
        </pc:picChg>
      </pc:sldChg>
      <pc:sldChg chg="del">
        <pc:chgData name="Francisco Javier Bellas Bouza" userId="331e8aeb-dbd5-443e-8ee9-5b3396184eec" providerId="ADAL" clId="{A31AF7E9-8F3F-654A-B939-3DFA3A7CA125}" dt="2024-02-20T16:45:34.509" v="153" actId="2696"/>
        <pc:sldMkLst>
          <pc:docMk/>
          <pc:sldMk cId="2072838484" sldId="386"/>
        </pc:sldMkLst>
      </pc:sldChg>
      <pc:sldChg chg="del">
        <pc:chgData name="Francisco Javier Bellas Bouza" userId="331e8aeb-dbd5-443e-8ee9-5b3396184eec" providerId="ADAL" clId="{A31AF7E9-8F3F-654A-B939-3DFA3A7CA125}" dt="2024-02-20T16:45:34.509" v="153" actId="2696"/>
        <pc:sldMkLst>
          <pc:docMk/>
          <pc:sldMk cId="4211278901" sldId="388"/>
        </pc:sldMkLst>
      </pc:sldChg>
      <pc:sldChg chg="del">
        <pc:chgData name="Francisco Javier Bellas Bouza" userId="331e8aeb-dbd5-443e-8ee9-5b3396184eec" providerId="ADAL" clId="{A31AF7E9-8F3F-654A-B939-3DFA3A7CA125}" dt="2024-02-20T16:45:34.509" v="153" actId="2696"/>
        <pc:sldMkLst>
          <pc:docMk/>
          <pc:sldMk cId="2566098812" sldId="393"/>
        </pc:sldMkLst>
      </pc:sldChg>
      <pc:sldChg chg="del">
        <pc:chgData name="Francisco Javier Bellas Bouza" userId="331e8aeb-dbd5-443e-8ee9-5b3396184eec" providerId="ADAL" clId="{A31AF7E9-8F3F-654A-B939-3DFA3A7CA125}" dt="2024-02-20T16:45:34.509" v="153" actId="2696"/>
        <pc:sldMkLst>
          <pc:docMk/>
          <pc:sldMk cId="1676979470" sldId="394"/>
        </pc:sldMkLst>
      </pc:sldChg>
      <pc:sldChg chg="del">
        <pc:chgData name="Francisco Javier Bellas Bouza" userId="331e8aeb-dbd5-443e-8ee9-5b3396184eec" providerId="ADAL" clId="{A31AF7E9-8F3F-654A-B939-3DFA3A7CA125}" dt="2024-02-20T16:45:34.509" v="153" actId="2696"/>
        <pc:sldMkLst>
          <pc:docMk/>
          <pc:sldMk cId="3075266613" sldId="395"/>
        </pc:sldMkLst>
      </pc:sldChg>
      <pc:sldChg chg="addSp delSp modSp mod">
        <pc:chgData name="Francisco Javier Bellas Bouza" userId="331e8aeb-dbd5-443e-8ee9-5b3396184eec" providerId="ADAL" clId="{A31AF7E9-8F3F-654A-B939-3DFA3A7CA125}" dt="2024-02-20T17:40:40.839" v="799" actId="1076"/>
        <pc:sldMkLst>
          <pc:docMk/>
          <pc:sldMk cId="1267087618" sldId="621"/>
        </pc:sldMkLst>
        <pc:spChg chg="mod">
          <ac:chgData name="Francisco Javier Bellas Bouza" userId="331e8aeb-dbd5-443e-8ee9-5b3396184eec" providerId="ADAL" clId="{A31AF7E9-8F3F-654A-B939-3DFA3A7CA125}" dt="2024-02-20T12:42:41.730" v="82" actId="14100"/>
          <ac:spMkLst>
            <pc:docMk/>
            <pc:sldMk cId="1267087618" sldId="621"/>
            <ac:spMk id="18" creationId="{00000000-0000-0000-0000-000000000000}"/>
          </ac:spMkLst>
        </pc:spChg>
        <pc:spChg chg="mod">
          <ac:chgData name="Francisco Javier Bellas Bouza" userId="331e8aeb-dbd5-443e-8ee9-5b3396184eec" providerId="ADAL" clId="{A31AF7E9-8F3F-654A-B939-3DFA3A7CA125}" dt="2024-02-20T12:42:53.806" v="99" actId="20577"/>
          <ac:spMkLst>
            <pc:docMk/>
            <pc:sldMk cId="1267087618" sldId="621"/>
            <ac:spMk id="19" creationId="{00000000-0000-0000-0000-000000000000}"/>
          </ac:spMkLst>
        </pc:spChg>
        <pc:picChg chg="del">
          <ac:chgData name="Francisco Javier Bellas Bouza" userId="331e8aeb-dbd5-443e-8ee9-5b3396184eec" providerId="ADAL" clId="{A31AF7E9-8F3F-654A-B939-3DFA3A7CA125}" dt="2024-02-20T12:41:37.627" v="0" actId="478"/>
          <ac:picMkLst>
            <pc:docMk/>
            <pc:sldMk cId="1267087618" sldId="621"/>
            <ac:picMk id="5" creationId="{78B9E918-254C-F659-895F-7C3D34FB225C}"/>
          </ac:picMkLst>
        </pc:picChg>
        <pc:picChg chg="add mod">
          <ac:chgData name="Francisco Javier Bellas Bouza" userId="331e8aeb-dbd5-443e-8ee9-5b3396184eec" providerId="ADAL" clId="{A31AF7E9-8F3F-654A-B939-3DFA3A7CA125}" dt="2024-02-20T17:40:40.839" v="799" actId="1076"/>
          <ac:picMkLst>
            <pc:docMk/>
            <pc:sldMk cId="1267087618" sldId="621"/>
            <ac:picMk id="6" creationId="{B686F28C-4949-8FF2-4CDC-0629C3C8B317}"/>
          </ac:picMkLst>
        </pc:picChg>
      </pc:sldChg>
      <pc:sldChg chg="add del">
        <pc:chgData name="Francisco Javier Bellas Bouza" userId="331e8aeb-dbd5-443e-8ee9-5b3396184eec" providerId="ADAL" clId="{A31AF7E9-8F3F-654A-B939-3DFA3A7CA125}" dt="2024-02-28T16:40:22.993" v="1691"/>
        <pc:sldMkLst>
          <pc:docMk/>
          <pc:sldMk cId="4122532295" sldId="654"/>
        </pc:sldMkLst>
      </pc:sldChg>
      <pc:sldChg chg="modSp mod modShow">
        <pc:chgData name="Francisco Javier Bellas Bouza" userId="331e8aeb-dbd5-443e-8ee9-5b3396184eec" providerId="ADAL" clId="{A31AF7E9-8F3F-654A-B939-3DFA3A7CA125}" dt="2024-02-22T22:50:05.249" v="1121" actId="729"/>
        <pc:sldMkLst>
          <pc:docMk/>
          <pc:sldMk cId="2910852975" sldId="707"/>
        </pc:sldMkLst>
        <pc:spChg chg="mod">
          <ac:chgData name="Francisco Javier Bellas Bouza" userId="331e8aeb-dbd5-443e-8ee9-5b3396184eec" providerId="ADAL" clId="{A31AF7E9-8F3F-654A-B939-3DFA3A7CA125}" dt="2024-02-20T17:38:25.906" v="786" actId="20577"/>
          <ac:spMkLst>
            <pc:docMk/>
            <pc:sldMk cId="2910852975" sldId="707"/>
            <ac:spMk id="3" creationId="{BA3D8E82-9916-AD48-B3AF-8806B456C192}"/>
          </ac:spMkLst>
        </pc:spChg>
      </pc:sldChg>
      <pc:sldChg chg="add del">
        <pc:chgData name="Francisco Javier Bellas Bouza" userId="331e8aeb-dbd5-443e-8ee9-5b3396184eec" providerId="ADAL" clId="{A31AF7E9-8F3F-654A-B939-3DFA3A7CA125}" dt="2024-02-28T16:40:22.993" v="1691"/>
        <pc:sldMkLst>
          <pc:docMk/>
          <pc:sldMk cId="3993967692" sldId="749"/>
        </pc:sldMkLst>
      </pc:sldChg>
      <pc:sldChg chg="add del">
        <pc:chgData name="Francisco Javier Bellas Bouza" userId="331e8aeb-dbd5-443e-8ee9-5b3396184eec" providerId="ADAL" clId="{A31AF7E9-8F3F-654A-B939-3DFA3A7CA125}" dt="2024-02-20T16:53:33.580" v="249"/>
        <pc:sldMkLst>
          <pc:docMk/>
          <pc:sldMk cId="763397875" sldId="750"/>
        </pc:sldMkLst>
      </pc:sldChg>
      <pc:sldChg chg="addSp delSp modSp del mod modClrScheme chgLayout">
        <pc:chgData name="Francisco Javier Bellas Bouza" userId="331e8aeb-dbd5-443e-8ee9-5b3396184eec" providerId="ADAL" clId="{A31AF7E9-8F3F-654A-B939-3DFA3A7CA125}" dt="2024-02-22T23:20:38.159" v="1555" actId="2696"/>
        <pc:sldMkLst>
          <pc:docMk/>
          <pc:sldMk cId="1526649393" sldId="801"/>
        </pc:sldMkLst>
        <pc:spChg chg="mod ord">
          <ac:chgData name="Francisco Javier Bellas Bouza" userId="331e8aeb-dbd5-443e-8ee9-5b3396184eec" providerId="ADAL" clId="{A31AF7E9-8F3F-654A-B939-3DFA3A7CA125}" dt="2024-02-22T22:54:36.083" v="1265" actId="27636"/>
          <ac:spMkLst>
            <pc:docMk/>
            <pc:sldMk cId="1526649393" sldId="801"/>
            <ac:spMk id="3" creationId="{70F8DC99-C536-5C4B-9FA3-1A9DC3A9D4C6}"/>
          </ac:spMkLst>
        </pc:spChg>
        <pc:spChg chg="add del mod ord">
          <ac:chgData name="Francisco Javier Bellas Bouza" userId="331e8aeb-dbd5-443e-8ee9-5b3396184eec" providerId="ADAL" clId="{A31AF7E9-8F3F-654A-B939-3DFA3A7CA125}" dt="2024-02-22T22:54:35.944" v="1264" actId="700"/>
          <ac:spMkLst>
            <pc:docMk/>
            <pc:sldMk cId="1526649393" sldId="801"/>
            <ac:spMk id="6" creationId="{DF005F4B-5303-4FFF-E922-CEB07C5DD897}"/>
          </ac:spMkLst>
        </pc:spChg>
        <pc:spChg chg="add del mod ord">
          <ac:chgData name="Francisco Javier Bellas Bouza" userId="331e8aeb-dbd5-443e-8ee9-5b3396184eec" providerId="ADAL" clId="{A31AF7E9-8F3F-654A-B939-3DFA3A7CA125}" dt="2024-02-22T23:19:37.720" v="1543" actId="478"/>
          <ac:spMkLst>
            <pc:docMk/>
            <pc:sldMk cId="1526649393" sldId="801"/>
            <ac:spMk id="7" creationId="{158B23EE-F98C-EDC5-C03E-AF7A21EE31E2}"/>
          </ac:spMkLst>
        </pc:spChg>
        <pc:spChg chg="add del mod">
          <ac:chgData name="Francisco Javier Bellas Bouza" userId="331e8aeb-dbd5-443e-8ee9-5b3396184eec" providerId="ADAL" clId="{A31AF7E9-8F3F-654A-B939-3DFA3A7CA125}" dt="2024-02-22T23:19:40.024" v="1544" actId="478"/>
          <ac:spMkLst>
            <pc:docMk/>
            <pc:sldMk cId="1526649393" sldId="801"/>
            <ac:spMk id="11" creationId="{6E3ED3A9-8202-40E7-1AD8-78E3F6BA123C}"/>
          </ac:spMkLst>
        </pc:spChg>
        <pc:picChg chg="add del mod">
          <ac:chgData name="Francisco Javier Bellas Bouza" userId="331e8aeb-dbd5-443e-8ee9-5b3396184eec" providerId="ADAL" clId="{A31AF7E9-8F3F-654A-B939-3DFA3A7CA125}" dt="2024-02-22T22:54:28.892" v="1261" actId="478"/>
          <ac:picMkLst>
            <pc:docMk/>
            <pc:sldMk cId="1526649393" sldId="801"/>
            <ac:picMk id="2" creationId="{05B19CEE-3EF6-06F6-00FF-777784521F49}"/>
          </ac:picMkLst>
        </pc:picChg>
        <pc:picChg chg="add del mod">
          <ac:chgData name="Francisco Javier Bellas Bouza" userId="331e8aeb-dbd5-443e-8ee9-5b3396184eec" providerId="ADAL" clId="{A31AF7E9-8F3F-654A-B939-3DFA3A7CA125}" dt="2024-02-22T22:54:23.378" v="1257" actId="478"/>
          <ac:picMkLst>
            <pc:docMk/>
            <pc:sldMk cId="1526649393" sldId="801"/>
            <ac:picMk id="4" creationId="{0D8FEDE4-2C74-FC13-F390-DE30951741A4}"/>
          </ac:picMkLst>
        </pc:picChg>
        <pc:picChg chg="del">
          <ac:chgData name="Francisco Javier Bellas Bouza" userId="331e8aeb-dbd5-443e-8ee9-5b3396184eec" providerId="ADAL" clId="{A31AF7E9-8F3F-654A-B939-3DFA3A7CA125}" dt="2024-02-22T22:54:27.507" v="1260" actId="478"/>
          <ac:picMkLst>
            <pc:docMk/>
            <pc:sldMk cId="1526649393" sldId="801"/>
            <ac:picMk id="5" creationId="{81F6EA31-AF14-624E-A8A3-8B4904131A85}"/>
          </ac:picMkLst>
        </pc:picChg>
        <pc:picChg chg="del mod">
          <ac:chgData name="Francisco Javier Bellas Bouza" userId="331e8aeb-dbd5-443e-8ee9-5b3396184eec" providerId="ADAL" clId="{A31AF7E9-8F3F-654A-B939-3DFA3A7CA125}" dt="2024-02-20T16:56:51.012" v="262" actId="478"/>
          <ac:picMkLst>
            <pc:docMk/>
            <pc:sldMk cId="1526649393" sldId="801"/>
            <ac:picMk id="7" creationId="{9421E958-4B2D-8447-9DBC-2533D5E7E307}"/>
          </ac:picMkLst>
        </pc:picChg>
        <pc:picChg chg="add del mod modCrop">
          <ac:chgData name="Francisco Javier Bellas Bouza" userId="331e8aeb-dbd5-443e-8ee9-5b3396184eec" providerId="ADAL" clId="{A31AF7E9-8F3F-654A-B939-3DFA3A7CA125}" dt="2024-02-22T22:54:21.955" v="1256" actId="478"/>
          <ac:picMkLst>
            <pc:docMk/>
            <pc:sldMk cId="1526649393" sldId="801"/>
            <ac:picMk id="8" creationId="{CAA7CB38-86AC-2510-98D5-68722142EAE9}"/>
          </ac:picMkLst>
        </pc:picChg>
        <pc:picChg chg="del mod">
          <ac:chgData name="Francisco Javier Bellas Bouza" userId="331e8aeb-dbd5-443e-8ee9-5b3396184eec" providerId="ADAL" clId="{A31AF7E9-8F3F-654A-B939-3DFA3A7CA125}" dt="2024-02-22T22:54:24.789" v="1258" actId="478"/>
          <ac:picMkLst>
            <pc:docMk/>
            <pc:sldMk cId="1526649393" sldId="801"/>
            <ac:picMk id="9" creationId="{40AC0EBE-2278-0B9F-3F2B-A834F099563A}"/>
          </ac:picMkLst>
        </pc:picChg>
        <pc:picChg chg="del">
          <ac:chgData name="Francisco Javier Bellas Bouza" userId="331e8aeb-dbd5-443e-8ee9-5b3396184eec" providerId="ADAL" clId="{A31AF7E9-8F3F-654A-B939-3DFA3A7CA125}" dt="2024-02-20T16:54:59.734" v="255" actId="478"/>
          <ac:picMkLst>
            <pc:docMk/>
            <pc:sldMk cId="1526649393" sldId="801"/>
            <ac:picMk id="10" creationId="{E9323BC9-DA2D-6DB5-F7AE-94D328148748}"/>
          </ac:picMkLst>
        </pc:picChg>
        <pc:picChg chg="del">
          <ac:chgData name="Francisco Javier Bellas Bouza" userId="331e8aeb-dbd5-443e-8ee9-5b3396184eec" providerId="ADAL" clId="{A31AF7E9-8F3F-654A-B939-3DFA3A7CA125}" dt="2024-02-20T16:54:38.679" v="250" actId="478"/>
          <ac:picMkLst>
            <pc:docMk/>
            <pc:sldMk cId="1526649393" sldId="801"/>
            <ac:picMk id="11" creationId="{101FE866-EDB4-30F6-4E7E-C4DC66E65BB9}"/>
          </ac:picMkLst>
        </pc:picChg>
        <pc:picChg chg="del mod">
          <ac:chgData name="Francisco Javier Bellas Bouza" userId="331e8aeb-dbd5-443e-8ee9-5b3396184eec" providerId="ADAL" clId="{A31AF7E9-8F3F-654A-B939-3DFA3A7CA125}" dt="2024-02-22T22:54:26.140" v="1259" actId="478"/>
          <ac:picMkLst>
            <pc:docMk/>
            <pc:sldMk cId="1526649393" sldId="801"/>
            <ac:picMk id="12" creationId="{3F8DB0B4-EC42-D3F0-3E23-A7413CA4C34F}"/>
          </ac:picMkLst>
        </pc:picChg>
        <pc:picChg chg="del">
          <ac:chgData name="Francisco Javier Bellas Bouza" userId="331e8aeb-dbd5-443e-8ee9-5b3396184eec" providerId="ADAL" clId="{A31AF7E9-8F3F-654A-B939-3DFA3A7CA125}" dt="2024-02-20T16:54:41.032" v="251" actId="478"/>
          <ac:picMkLst>
            <pc:docMk/>
            <pc:sldMk cId="1526649393" sldId="801"/>
            <ac:picMk id="14" creationId="{9B1B8774-1704-704A-DBCD-1CDE3528FA5D}"/>
          </ac:picMkLst>
        </pc:picChg>
      </pc:sldChg>
      <pc:sldChg chg="del">
        <pc:chgData name="Francisco Javier Bellas Bouza" userId="331e8aeb-dbd5-443e-8ee9-5b3396184eec" providerId="ADAL" clId="{A31AF7E9-8F3F-654A-B939-3DFA3A7CA125}" dt="2024-02-20T16:45:34.509" v="153" actId="2696"/>
        <pc:sldMkLst>
          <pc:docMk/>
          <pc:sldMk cId="181715413" sldId="807"/>
        </pc:sldMkLst>
      </pc:sldChg>
      <pc:sldChg chg="del">
        <pc:chgData name="Francisco Javier Bellas Bouza" userId="331e8aeb-dbd5-443e-8ee9-5b3396184eec" providerId="ADAL" clId="{A31AF7E9-8F3F-654A-B939-3DFA3A7CA125}" dt="2024-02-20T16:45:34.509" v="153" actId="2696"/>
        <pc:sldMkLst>
          <pc:docMk/>
          <pc:sldMk cId="3316485778" sldId="808"/>
        </pc:sldMkLst>
      </pc:sldChg>
      <pc:sldChg chg="addSp delSp modSp add mod chgLayout">
        <pc:chgData name="Francisco Javier Bellas Bouza" userId="331e8aeb-dbd5-443e-8ee9-5b3396184eec" providerId="ADAL" clId="{A31AF7E9-8F3F-654A-B939-3DFA3A7CA125}" dt="2024-02-22T23:16:40.184" v="1512" actId="1076"/>
        <pc:sldMkLst>
          <pc:docMk/>
          <pc:sldMk cId="3874063858" sldId="808"/>
        </pc:sldMkLst>
        <pc:spChg chg="add mod ord">
          <ac:chgData name="Francisco Javier Bellas Bouza" userId="331e8aeb-dbd5-443e-8ee9-5b3396184eec" providerId="ADAL" clId="{A31AF7E9-8F3F-654A-B939-3DFA3A7CA125}" dt="2024-02-22T23:16:35.565" v="1510" actId="20577"/>
          <ac:spMkLst>
            <pc:docMk/>
            <pc:sldMk cId="3874063858" sldId="808"/>
            <ac:spMk id="2" creationId="{834226B0-720F-85B4-423E-D7B249D67D7C}"/>
          </ac:spMkLst>
        </pc:spChg>
        <pc:spChg chg="add del mod ord">
          <ac:chgData name="Francisco Javier Bellas Bouza" userId="331e8aeb-dbd5-443e-8ee9-5b3396184eec" providerId="ADAL" clId="{A31AF7E9-8F3F-654A-B939-3DFA3A7CA125}" dt="2024-02-22T23:16:37.929" v="1511" actId="478"/>
          <ac:spMkLst>
            <pc:docMk/>
            <pc:sldMk cId="3874063858" sldId="808"/>
            <ac:spMk id="3" creationId="{4B5058EC-38EE-0FCC-EEC2-EB8051BA32F5}"/>
          </ac:spMkLst>
        </pc:spChg>
        <pc:picChg chg="mod">
          <ac:chgData name="Francisco Javier Bellas Bouza" userId="331e8aeb-dbd5-443e-8ee9-5b3396184eec" providerId="ADAL" clId="{A31AF7E9-8F3F-654A-B939-3DFA3A7CA125}" dt="2024-02-22T23:16:40.184" v="1512" actId="1076"/>
          <ac:picMkLst>
            <pc:docMk/>
            <pc:sldMk cId="3874063858" sldId="808"/>
            <ac:picMk id="5" creationId="{BF165011-97D6-8E0D-719E-1AA2CFE0EF56}"/>
          </ac:picMkLst>
        </pc:picChg>
      </pc:sldChg>
      <pc:sldChg chg="del">
        <pc:chgData name="Francisco Javier Bellas Bouza" userId="331e8aeb-dbd5-443e-8ee9-5b3396184eec" providerId="ADAL" clId="{A31AF7E9-8F3F-654A-B939-3DFA3A7CA125}" dt="2024-02-20T16:45:34.509" v="153" actId="2696"/>
        <pc:sldMkLst>
          <pc:docMk/>
          <pc:sldMk cId="17292939" sldId="810"/>
        </pc:sldMkLst>
      </pc:sldChg>
      <pc:sldChg chg="del">
        <pc:chgData name="Francisco Javier Bellas Bouza" userId="331e8aeb-dbd5-443e-8ee9-5b3396184eec" providerId="ADAL" clId="{A31AF7E9-8F3F-654A-B939-3DFA3A7CA125}" dt="2024-02-20T16:45:34.509" v="153" actId="2696"/>
        <pc:sldMkLst>
          <pc:docMk/>
          <pc:sldMk cId="946491436" sldId="811"/>
        </pc:sldMkLst>
      </pc:sldChg>
      <pc:sldChg chg="del">
        <pc:chgData name="Francisco Javier Bellas Bouza" userId="331e8aeb-dbd5-443e-8ee9-5b3396184eec" providerId="ADAL" clId="{A31AF7E9-8F3F-654A-B939-3DFA3A7CA125}" dt="2024-02-20T16:59:39.668" v="332" actId="2696"/>
        <pc:sldMkLst>
          <pc:docMk/>
          <pc:sldMk cId="291892743" sldId="835"/>
        </pc:sldMkLst>
      </pc:sldChg>
      <pc:sldChg chg="modSp mod modAnim">
        <pc:chgData name="Francisco Javier Bellas Bouza" userId="331e8aeb-dbd5-443e-8ee9-5b3396184eec" providerId="ADAL" clId="{A31AF7E9-8F3F-654A-B939-3DFA3A7CA125}" dt="2024-02-20T17:14:50.925" v="434"/>
        <pc:sldMkLst>
          <pc:docMk/>
          <pc:sldMk cId="1687901406" sldId="856"/>
        </pc:sldMkLst>
        <pc:spChg chg="mod">
          <ac:chgData name="Francisco Javier Bellas Bouza" userId="331e8aeb-dbd5-443e-8ee9-5b3396184eec" providerId="ADAL" clId="{A31AF7E9-8F3F-654A-B939-3DFA3A7CA125}" dt="2024-02-20T17:14:19.362" v="431" actId="20577"/>
          <ac:spMkLst>
            <pc:docMk/>
            <pc:sldMk cId="1687901406" sldId="856"/>
            <ac:spMk id="2" creationId="{0B0E83B3-E77C-B0F8-2C02-5FB20516BE46}"/>
          </ac:spMkLst>
        </pc:spChg>
        <pc:spChg chg="mod">
          <ac:chgData name="Francisco Javier Bellas Bouza" userId="331e8aeb-dbd5-443e-8ee9-5b3396184eec" providerId="ADAL" clId="{A31AF7E9-8F3F-654A-B939-3DFA3A7CA125}" dt="2024-02-20T16:46:49.010" v="157" actId="108"/>
          <ac:spMkLst>
            <pc:docMk/>
            <pc:sldMk cId="1687901406" sldId="856"/>
            <ac:spMk id="4" creationId="{E698B772-13B5-CE5C-E074-1D4B5BAB43BA}"/>
          </ac:spMkLst>
        </pc:spChg>
        <pc:spChg chg="mod">
          <ac:chgData name="Francisco Javier Bellas Bouza" userId="331e8aeb-dbd5-443e-8ee9-5b3396184eec" providerId="ADAL" clId="{A31AF7E9-8F3F-654A-B939-3DFA3A7CA125}" dt="2024-02-20T16:46:37.510" v="155" actId="207"/>
          <ac:spMkLst>
            <pc:docMk/>
            <pc:sldMk cId="1687901406" sldId="856"/>
            <ac:spMk id="5" creationId="{985B1A01-4BBA-27AD-9930-AAA2E9C1C2AD}"/>
          </ac:spMkLst>
        </pc:spChg>
        <pc:spChg chg="mod">
          <ac:chgData name="Francisco Javier Bellas Bouza" userId="331e8aeb-dbd5-443e-8ee9-5b3396184eec" providerId="ADAL" clId="{A31AF7E9-8F3F-654A-B939-3DFA3A7CA125}" dt="2024-02-20T16:46:42.335" v="156" actId="108"/>
          <ac:spMkLst>
            <pc:docMk/>
            <pc:sldMk cId="1687901406" sldId="856"/>
            <ac:spMk id="6" creationId="{177520F3-5BE0-DC9C-D8AA-5497268811E4}"/>
          </ac:spMkLst>
        </pc:spChg>
      </pc:sldChg>
      <pc:sldChg chg="addSp delSp modSp mod chgLayout modNotesTx">
        <pc:chgData name="Francisco Javier Bellas Bouza" userId="331e8aeb-dbd5-443e-8ee9-5b3396184eec" providerId="ADAL" clId="{A31AF7E9-8F3F-654A-B939-3DFA3A7CA125}" dt="2024-02-28T16:40:21.482" v="1690" actId="700"/>
        <pc:sldMkLst>
          <pc:docMk/>
          <pc:sldMk cId="403456225" sldId="875"/>
        </pc:sldMkLst>
        <pc:spChg chg="mod ord">
          <ac:chgData name="Francisco Javier Bellas Bouza" userId="331e8aeb-dbd5-443e-8ee9-5b3396184eec" providerId="ADAL" clId="{A31AF7E9-8F3F-654A-B939-3DFA3A7CA125}" dt="2024-02-28T16:40:21.482" v="1690" actId="700"/>
          <ac:spMkLst>
            <pc:docMk/>
            <pc:sldMk cId="403456225" sldId="875"/>
            <ac:spMk id="2" creationId="{33DE782B-C95B-F097-9DA4-CBFD827D092C}"/>
          </ac:spMkLst>
        </pc:spChg>
        <pc:spChg chg="add del mod ord">
          <ac:chgData name="Francisco Javier Bellas Bouza" userId="331e8aeb-dbd5-443e-8ee9-5b3396184eec" providerId="ADAL" clId="{A31AF7E9-8F3F-654A-B939-3DFA3A7CA125}" dt="2024-02-28T16:40:21.482" v="1690" actId="700"/>
          <ac:spMkLst>
            <pc:docMk/>
            <pc:sldMk cId="403456225" sldId="875"/>
            <ac:spMk id="4" creationId="{F7F4A18D-439E-D19C-0ADF-A72A5592E9DE}"/>
          </ac:spMkLst>
        </pc:spChg>
        <pc:picChg chg="add mod">
          <ac:chgData name="Francisco Javier Bellas Bouza" userId="331e8aeb-dbd5-443e-8ee9-5b3396184eec" providerId="ADAL" clId="{A31AF7E9-8F3F-654A-B939-3DFA3A7CA125}" dt="2024-02-20T17:00:30.715" v="334"/>
          <ac:picMkLst>
            <pc:docMk/>
            <pc:sldMk cId="403456225" sldId="875"/>
            <ac:picMk id="3" creationId="{0DF1BA78-59B0-22D8-3CDE-F4048F435E24}"/>
          </ac:picMkLst>
        </pc:picChg>
        <pc:picChg chg="del">
          <ac:chgData name="Francisco Javier Bellas Bouza" userId="331e8aeb-dbd5-443e-8ee9-5b3396184eec" providerId="ADAL" clId="{A31AF7E9-8F3F-654A-B939-3DFA3A7CA125}" dt="2024-02-20T17:00:26.967" v="333" actId="478"/>
          <ac:picMkLst>
            <pc:docMk/>
            <pc:sldMk cId="403456225" sldId="875"/>
            <ac:picMk id="8" creationId="{904D310E-193A-B01B-7661-8D5A489F63D8}"/>
          </ac:picMkLst>
        </pc:picChg>
      </pc:sldChg>
      <pc:sldChg chg="modSp del mod">
        <pc:chgData name="Francisco Javier Bellas Bouza" userId="331e8aeb-dbd5-443e-8ee9-5b3396184eec" providerId="ADAL" clId="{A31AF7E9-8F3F-654A-B939-3DFA3A7CA125}" dt="2024-02-20T16:52:53.162" v="244" actId="2696"/>
        <pc:sldMkLst>
          <pc:docMk/>
          <pc:sldMk cId="1821406152" sldId="909"/>
        </pc:sldMkLst>
        <pc:spChg chg="mod">
          <ac:chgData name="Francisco Javier Bellas Bouza" userId="331e8aeb-dbd5-443e-8ee9-5b3396184eec" providerId="ADAL" clId="{A31AF7E9-8F3F-654A-B939-3DFA3A7CA125}" dt="2024-02-20T16:47:00.908" v="160" actId="207"/>
          <ac:spMkLst>
            <pc:docMk/>
            <pc:sldMk cId="1821406152" sldId="909"/>
            <ac:spMk id="4" creationId="{E698B772-13B5-CE5C-E074-1D4B5BAB43BA}"/>
          </ac:spMkLst>
        </pc:spChg>
        <pc:spChg chg="mod">
          <ac:chgData name="Francisco Javier Bellas Bouza" userId="331e8aeb-dbd5-443e-8ee9-5b3396184eec" providerId="ADAL" clId="{A31AF7E9-8F3F-654A-B939-3DFA3A7CA125}" dt="2024-02-20T16:46:56.300" v="158" actId="207"/>
          <ac:spMkLst>
            <pc:docMk/>
            <pc:sldMk cId="1821406152" sldId="909"/>
            <ac:spMk id="5" creationId="{985B1A01-4BBA-27AD-9930-AAA2E9C1C2AD}"/>
          </ac:spMkLst>
        </pc:spChg>
        <pc:spChg chg="mod">
          <ac:chgData name="Francisco Javier Bellas Bouza" userId="331e8aeb-dbd5-443e-8ee9-5b3396184eec" providerId="ADAL" clId="{A31AF7E9-8F3F-654A-B939-3DFA3A7CA125}" dt="2024-02-20T16:46:58.524" v="159" actId="207"/>
          <ac:spMkLst>
            <pc:docMk/>
            <pc:sldMk cId="1821406152" sldId="909"/>
            <ac:spMk id="6" creationId="{177520F3-5BE0-DC9C-D8AA-5497268811E4}"/>
          </ac:spMkLst>
        </pc:spChg>
      </pc:sldChg>
      <pc:sldChg chg="del">
        <pc:chgData name="Francisco Javier Bellas Bouza" userId="331e8aeb-dbd5-443e-8ee9-5b3396184eec" providerId="ADAL" clId="{A31AF7E9-8F3F-654A-B939-3DFA3A7CA125}" dt="2024-02-20T17:17:18.988" v="441" actId="2696"/>
        <pc:sldMkLst>
          <pc:docMk/>
          <pc:sldMk cId="1156283079" sldId="913"/>
        </pc:sldMkLst>
      </pc:sldChg>
      <pc:sldChg chg="del">
        <pc:chgData name="Francisco Javier Bellas Bouza" userId="331e8aeb-dbd5-443e-8ee9-5b3396184eec" providerId="ADAL" clId="{A31AF7E9-8F3F-654A-B939-3DFA3A7CA125}" dt="2024-02-20T17:23:48.448" v="606" actId="2696"/>
        <pc:sldMkLst>
          <pc:docMk/>
          <pc:sldMk cId="3208870858" sldId="914"/>
        </pc:sldMkLst>
      </pc:sldChg>
      <pc:sldChg chg="modSp del mod">
        <pc:chgData name="Francisco Javier Bellas Bouza" userId="331e8aeb-dbd5-443e-8ee9-5b3396184eec" providerId="ADAL" clId="{A31AF7E9-8F3F-654A-B939-3DFA3A7CA125}" dt="2024-02-20T17:20:36.691" v="481" actId="2696"/>
        <pc:sldMkLst>
          <pc:docMk/>
          <pc:sldMk cId="3153678521" sldId="915"/>
        </pc:sldMkLst>
        <pc:spChg chg="mod">
          <ac:chgData name="Francisco Javier Bellas Bouza" userId="331e8aeb-dbd5-443e-8ee9-5b3396184eec" providerId="ADAL" clId="{A31AF7E9-8F3F-654A-B939-3DFA3A7CA125}" dt="2024-02-20T16:42:49.184" v="152" actId="1076"/>
          <ac:spMkLst>
            <pc:docMk/>
            <pc:sldMk cId="3153678521" sldId="915"/>
            <ac:spMk id="21" creationId="{4B82E12F-F256-B7C9-DCA9-CE6CE8FD4B22}"/>
          </ac:spMkLst>
        </pc:spChg>
      </pc:sldChg>
      <pc:sldChg chg="modSp mod modAnim">
        <pc:chgData name="Francisco Javier Bellas Bouza" userId="331e8aeb-dbd5-443e-8ee9-5b3396184eec" providerId="ADAL" clId="{A31AF7E9-8F3F-654A-B939-3DFA3A7CA125}" dt="2024-02-20T17:39:39.776" v="795"/>
        <pc:sldMkLst>
          <pc:docMk/>
          <pc:sldMk cId="4112120027" sldId="916"/>
        </pc:sldMkLst>
        <pc:spChg chg="mod">
          <ac:chgData name="Francisco Javier Bellas Bouza" userId="331e8aeb-dbd5-443e-8ee9-5b3396184eec" providerId="ADAL" clId="{A31AF7E9-8F3F-654A-B939-3DFA3A7CA125}" dt="2024-02-20T17:21:00.742" v="483" actId="20577"/>
          <ac:spMkLst>
            <pc:docMk/>
            <pc:sldMk cId="4112120027" sldId="916"/>
            <ac:spMk id="3" creationId="{373BEDD6-8959-0347-7F30-DAAEA9CE4AB4}"/>
          </ac:spMkLst>
        </pc:spChg>
        <pc:picChg chg="mod">
          <ac:chgData name="Francisco Javier Bellas Bouza" userId="331e8aeb-dbd5-443e-8ee9-5b3396184eec" providerId="ADAL" clId="{A31AF7E9-8F3F-654A-B939-3DFA3A7CA125}" dt="2024-02-20T17:21:31.591" v="484" actId="1076"/>
          <ac:picMkLst>
            <pc:docMk/>
            <pc:sldMk cId="4112120027" sldId="916"/>
            <ac:picMk id="6" creationId="{74CC090B-E7E1-A02C-C3E0-6CAB8C91E5E3}"/>
          </ac:picMkLst>
        </pc:picChg>
      </pc:sldChg>
      <pc:sldChg chg="modSp mod modAnim">
        <pc:chgData name="Francisco Javier Bellas Bouza" userId="331e8aeb-dbd5-443e-8ee9-5b3396184eec" providerId="ADAL" clId="{A31AF7E9-8F3F-654A-B939-3DFA3A7CA125}" dt="2024-02-22T23:28:38.243" v="1636"/>
        <pc:sldMkLst>
          <pc:docMk/>
          <pc:sldMk cId="3829692123" sldId="917"/>
        </pc:sldMkLst>
        <pc:spChg chg="mod">
          <ac:chgData name="Francisco Javier Bellas Bouza" userId="331e8aeb-dbd5-443e-8ee9-5b3396184eec" providerId="ADAL" clId="{A31AF7E9-8F3F-654A-B939-3DFA3A7CA125}" dt="2024-02-22T22:51:43.313" v="1218" actId="20577"/>
          <ac:spMkLst>
            <pc:docMk/>
            <pc:sldMk cId="3829692123" sldId="917"/>
            <ac:spMk id="2" creationId="{0251BA35-C7B3-9AFC-3433-19D480C41CDD}"/>
          </ac:spMkLst>
        </pc:spChg>
      </pc:sldChg>
      <pc:sldChg chg="del">
        <pc:chgData name="Francisco Javier Bellas Bouza" userId="331e8aeb-dbd5-443e-8ee9-5b3396184eec" providerId="ADAL" clId="{A31AF7E9-8F3F-654A-B939-3DFA3A7CA125}" dt="2024-02-20T17:02:42.022" v="413" actId="2696"/>
        <pc:sldMkLst>
          <pc:docMk/>
          <pc:sldMk cId="2624136598" sldId="918"/>
        </pc:sldMkLst>
      </pc:sldChg>
      <pc:sldChg chg="del">
        <pc:chgData name="Francisco Javier Bellas Bouza" userId="331e8aeb-dbd5-443e-8ee9-5b3396184eec" providerId="ADAL" clId="{A31AF7E9-8F3F-654A-B939-3DFA3A7CA125}" dt="2024-02-20T16:45:59.414" v="154" actId="2696"/>
        <pc:sldMkLst>
          <pc:docMk/>
          <pc:sldMk cId="3603907142" sldId="919"/>
        </pc:sldMkLst>
      </pc:sldChg>
      <pc:sldChg chg="del">
        <pc:chgData name="Francisco Javier Bellas Bouza" userId="331e8aeb-dbd5-443e-8ee9-5b3396184eec" providerId="ADAL" clId="{A31AF7E9-8F3F-654A-B939-3DFA3A7CA125}" dt="2024-02-20T16:45:34.509" v="153" actId="2696"/>
        <pc:sldMkLst>
          <pc:docMk/>
          <pc:sldMk cId="2485263660" sldId="921"/>
        </pc:sldMkLst>
      </pc:sldChg>
      <pc:sldChg chg="del">
        <pc:chgData name="Francisco Javier Bellas Bouza" userId="331e8aeb-dbd5-443e-8ee9-5b3396184eec" providerId="ADAL" clId="{A31AF7E9-8F3F-654A-B939-3DFA3A7CA125}" dt="2024-02-20T16:45:34.509" v="153" actId="2696"/>
        <pc:sldMkLst>
          <pc:docMk/>
          <pc:sldMk cId="937686575" sldId="922"/>
        </pc:sldMkLst>
      </pc:sldChg>
      <pc:sldChg chg="del">
        <pc:chgData name="Francisco Javier Bellas Bouza" userId="331e8aeb-dbd5-443e-8ee9-5b3396184eec" providerId="ADAL" clId="{A31AF7E9-8F3F-654A-B939-3DFA3A7CA125}" dt="2024-02-20T16:45:34.509" v="153" actId="2696"/>
        <pc:sldMkLst>
          <pc:docMk/>
          <pc:sldMk cId="1718596705" sldId="927"/>
        </pc:sldMkLst>
      </pc:sldChg>
      <pc:sldChg chg="del">
        <pc:chgData name="Francisco Javier Bellas Bouza" userId="331e8aeb-dbd5-443e-8ee9-5b3396184eec" providerId="ADAL" clId="{A31AF7E9-8F3F-654A-B939-3DFA3A7CA125}" dt="2024-02-20T16:45:34.509" v="153" actId="2696"/>
        <pc:sldMkLst>
          <pc:docMk/>
          <pc:sldMk cId="668532381" sldId="928"/>
        </pc:sldMkLst>
      </pc:sldChg>
      <pc:sldChg chg="del">
        <pc:chgData name="Francisco Javier Bellas Bouza" userId="331e8aeb-dbd5-443e-8ee9-5b3396184eec" providerId="ADAL" clId="{A31AF7E9-8F3F-654A-B939-3DFA3A7CA125}" dt="2024-02-20T16:45:34.509" v="153" actId="2696"/>
        <pc:sldMkLst>
          <pc:docMk/>
          <pc:sldMk cId="2951585030" sldId="931"/>
        </pc:sldMkLst>
      </pc:sldChg>
      <pc:sldChg chg="del">
        <pc:chgData name="Francisco Javier Bellas Bouza" userId="331e8aeb-dbd5-443e-8ee9-5b3396184eec" providerId="ADAL" clId="{A31AF7E9-8F3F-654A-B939-3DFA3A7CA125}" dt="2024-02-20T16:45:34.509" v="153" actId="2696"/>
        <pc:sldMkLst>
          <pc:docMk/>
          <pc:sldMk cId="3357236525" sldId="932"/>
        </pc:sldMkLst>
      </pc:sldChg>
      <pc:sldChg chg="del">
        <pc:chgData name="Francisco Javier Bellas Bouza" userId="331e8aeb-dbd5-443e-8ee9-5b3396184eec" providerId="ADAL" clId="{A31AF7E9-8F3F-654A-B939-3DFA3A7CA125}" dt="2024-02-20T16:45:34.509" v="153" actId="2696"/>
        <pc:sldMkLst>
          <pc:docMk/>
          <pc:sldMk cId="1976604069" sldId="933"/>
        </pc:sldMkLst>
      </pc:sldChg>
      <pc:sldChg chg="del">
        <pc:chgData name="Francisco Javier Bellas Bouza" userId="331e8aeb-dbd5-443e-8ee9-5b3396184eec" providerId="ADAL" clId="{A31AF7E9-8F3F-654A-B939-3DFA3A7CA125}" dt="2024-02-20T16:45:34.509" v="153" actId="2696"/>
        <pc:sldMkLst>
          <pc:docMk/>
          <pc:sldMk cId="966309572" sldId="934"/>
        </pc:sldMkLst>
      </pc:sldChg>
      <pc:sldChg chg="del">
        <pc:chgData name="Francisco Javier Bellas Bouza" userId="331e8aeb-dbd5-443e-8ee9-5b3396184eec" providerId="ADAL" clId="{A31AF7E9-8F3F-654A-B939-3DFA3A7CA125}" dt="2024-02-20T16:45:34.509" v="153" actId="2696"/>
        <pc:sldMkLst>
          <pc:docMk/>
          <pc:sldMk cId="3269347053" sldId="935"/>
        </pc:sldMkLst>
      </pc:sldChg>
      <pc:sldChg chg="del">
        <pc:chgData name="Francisco Javier Bellas Bouza" userId="331e8aeb-dbd5-443e-8ee9-5b3396184eec" providerId="ADAL" clId="{A31AF7E9-8F3F-654A-B939-3DFA3A7CA125}" dt="2024-02-20T16:45:34.509" v="153" actId="2696"/>
        <pc:sldMkLst>
          <pc:docMk/>
          <pc:sldMk cId="831248035" sldId="936"/>
        </pc:sldMkLst>
      </pc:sldChg>
      <pc:sldChg chg="del">
        <pc:chgData name="Francisco Javier Bellas Bouza" userId="331e8aeb-dbd5-443e-8ee9-5b3396184eec" providerId="ADAL" clId="{A31AF7E9-8F3F-654A-B939-3DFA3A7CA125}" dt="2024-02-20T17:02:27.378" v="412" actId="2696"/>
        <pc:sldMkLst>
          <pc:docMk/>
          <pc:sldMk cId="2765015182" sldId="939"/>
        </pc:sldMkLst>
      </pc:sldChg>
      <pc:sldChg chg="delSp del mod delAnim">
        <pc:chgData name="Francisco Javier Bellas Bouza" userId="331e8aeb-dbd5-443e-8ee9-5b3396184eec" providerId="ADAL" clId="{A31AF7E9-8F3F-654A-B939-3DFA3A7CA125}" dt="2024-02-20T17:01:15.570" v="336" actId="2696"/>
        <pc:sldMkLst>
          <pc:docMk/>
          <pc:sldMk cId="955523326" sldId="940"/>
        </pc:sldMkLst>
        <pc:spChg chg="del">
          <ac:chgData name="Francisco Javier Bellas Bouza" userId="331e8aeb-dbd5-443e-8ee9-5b3396184eec" providerId="ADAL" clId="{A31AF7E9-8F3F-654A-B939-3DFA3A7CA125}" dt="2024-02-20T16:47:12.119" v="161" actId="478"/>
          <ac:spMkLst>
            <pc:docMk/>
            <pc:sldMk cId="955523326" sldId="940"/>
            <ac:spMk id="5" creationId="{3774D187-51FE-2C39-5149-93FB7E831164}"/>
          </ac:spMkLst>
        </pc:spChg>
        <pc:spChg chg="del">
          <ac:chgData name="Francisco Javier Bellas Bouza" userId="331e8aeb-dbd5-443e-8ee9-5b3396184eec" providerId="ADAL" clId="{A31AF7E9-8F3F-654A-B939-3DFA3A7CA125}" dt="2024-02-20T16:47:12.119" v="161" actId="478"/>
          <ac:spMkLst>
            <pc:docMk/>
            <pc:sldMk cId="955523326" sldId="940"/>
            <ac:spMk id="6" creationId="{58E3CAD0-0AE3-E440-3A43-B5A1DCE09AB0}"/>
          </ac:spMkLst>
        </pc:spChg>
        <pc:spChg chg="del">
          <ac:chgData name="Francisco Javier Bellas Bouza" userId="331e8aeb-dbd5-443e-8ee9-5b3396184eec" providerId="ADAL" clId="{A31AF7E9-8F3F-654A-B939-3DFA3A7CA125}" dt="2024-02-20T16:47:12.119" v="161" actId="478"/>
          <ac:spMkLst>
            <pc:docMk/>
            <pc:sldMk cId="955523326" sldId="940"/>
            <ac:spMk id="7" creationId="{289236B2-87EE-BC6C-A762-EC0092AB8F46}"/>
          </ac:spMkLst>
        </pc:spChg>
      </pc:sldChg>
      <pc:sldChg chg="addSp delSp modSp add mod delAnim modAnim chgLayout">
        <pc:chgData name="Francisco Javier Bellas Bouza" userId="331e8aeb-dbd5-443e-8ee9-5b3396184eec" providerId="ADAL" clId="{A31AF7E9-8F3F-654A-B939-3DFA3A7CA125}" dt="2024-02-20T17:15:30.455" v="437"/>
        <pc:sldMkLst>
          <pc:docMk/>
          <pc:sldMk cId="1507949468" sldId="941"/>
        </pc:sldMkLst>
        <pc:spChg chg="mod ord">
          <ac:chgData name="Francisco Javier Bellas Bouza" userId="331e8aeb-dbd5-443e-8ee9-5b3396184eec" providerId="ADAL" clId="{A31AF7E9-8F3F-654A-B939-3DFA3A7CA125}" dt="2024-02-20T16:51:11.940" v="225" actId="14100"/>
          <ac:spMkLst>
            <pc:docMk/>
            <pc:sldMk cId="1507949468" sldId="941"/>
            <ac:spMk id="2" creationId="{0B0E83B3-E77C-B0F8-2C02-5FB20516BE46}"/>
          </ac:spMkLst>
        </pc:spChg>
        <pc:spChg chg="mod ord">
          <ac:chgData name="Francisco Javier Bellas Bouza" userId="331e8aeb-dbd5-443e-8ee9-5b3396184eec" providerId="ADAL" clId="{A31AF7E9-8F3F-654A-B939-3DFA3A7CA125}" dt="2024-02-20T16:50:51.785" v="222" actId="700"/>
          <ac:spMkLst>
            <pc:docMk/>
            <pc:sldMk cId="1507949468" sldId="941"/>
            <ac:spMk id="3" creationId="{DF0D3B08-B8D5-6E31-015D-E545C62672A2}"/>
          </ac:spMkLst>
        </pc:spChg>
        <pc:spChg chg="del">
          <ac:chgData name="Francisco Javier Bellas Bouza" userId="331e8aeb-dbd5-443e-8ee9-5b3396184eec" providerId="ADAL" clId="{A31AF7E9-8F3F-654A-B939-3DFA3A7CA125}" dt="2024-02-20T16:51:32.567" v="226" actId="478"/>
          <ac:spMkLst>
            <pc:docMk/>
            <pc:sldMk cId="1507949468" sldId="941"/>
            <ac:spMk id="4" creationId="{E698B772-13B5-CE5C-E074-1D4B5BAB43BA}"/>
          </ac:spMkLst>
        </pc:spChg>
        <pc:spChg chg="del">
          <ac:chgData name="Francisco Javier Bellas Bouza" userId="331e8aeb-dbd5-443e-8ee9-5b3396184eec" providerId="ADAL" clId="{A31AF7E9-8F3F-654A-B939-3DFA3A7CA125}" dt="2024-02-20T16:51:32.567" v="226" actId="478"/>
          <ac:spMkLst>
            <pc:docMk/>
            <pc:sldMk cId="1507949468" sldId="941"/>
            <ac:spMk id="5" creationId="{985B1A01-4BBA-27AD-9930-AAA2E9C1C2AD}"/>
          </ac:spMkLst>
        </pc:spChg>
        <pc:spChg chg="del">
          <ac:chgData name="Francisco Javier Bellas Bouza" userId="331e8aeb-dbd5-443e-8ee9-5b3396184eec" providerId="ADAL" clId="{A31AF7E9-8F3F-654A-B939-3DFA3A7CA125}" dt="2024-02-20T16:51:32.567" v="226" actId="478"/>
          <ac:spMkLst>
            <pc:docMk/>
            <pc:sldMk cId="1507949468" sldId="941"/>
            <ac:spMk id="6" creationId="{177520F3-5BE0-DC9C-D8AA-5497268811E4}"/>
          </ac:spMkLst>
        </pc:spChg>
        <pc:spChg chg="add mod">
          <ac:chgData name="Francisco Javier Bellas Bouza" userId="331e8aeb-dbd5-443e-8ee9-5b3396184eec" providerId="ADAL" clId="{A31AF7E9-8F3F-654A-B939-3DFA3A7CA125}" dt="2024-02-20T16:51:33.187" v="227"/>
          <ac:spMkLst>
            <pc:docMk/>
            <pc:sldMk cId="1507949468" sldId="941"/>
            <ac:spMk id="7" creationId="{243FA5D6-DF68-DBA8-9A2B-8FC2DA7F7234}"/>
          </ac:spMkLst>
        </pc:spChg>
        <pc:spChg chg="add mod">
          <ac:chgData name="Francisco Javier Bellas Bouza" userId="331e8aeb-dbd5-443e-8ee9-5b3396184eec" providerId="ADAL" clId="{A31AF7E9-8F3F-654A-B939-3DFA3A7CA125}" dt="2024-02-20T16:51:33.187" v="227"/>
          <ac:spMkLst>
            <pc:docMk/>
            <pc:sldMk cId="1507949468" sldId="941"/>
            <ac:spMk id="9" creationId="{B89F9817-8466-6BCB-C683-4D5DF3317E61}"/>
          </ac:spMkLst>
        </pc:spChg>
        <pc:spChg chg="add mod">
          <ac:chgData name="Francisco Javier Bellas Bouza" userId="331e8aeb-dbd5-443e-8ee9-5b3396184eec" providerId="ADAL" clId="{A31AF7E9-8F3F-654A-B939-3DFA3A7CA125}" dt="2024-02-20T16:51:33.187" v="227"/>
          <ac:spMkLst>
            <pc:docMk/>
            <pc:sldMk cId="1507949468" sldId="941"/>
            <ac:spMk id="10" creationId="{96A41402-B194-3CD6-6514-DA5559E43D14}"/>
          </ac:spMkLst>
        </pc:spChg>
      </pc:sldChg>
      <pc:sldChg chg="del">
        <pc:chgData name="Francisco Javier Bellas Bouza" userId="331e8aeb-dbd5-443e-8ee9-5b3396184eec" providerId="ADAL" clId="{A31AF7E9-8F3F-654A-B939-3DFA3A7CA125}" dt="2024-02-20T16:45:34.509" v="153" actId="2696"/>
        <pc:sldMkLst>
          <pc:docMk/>
          <pc:sldMk cId="3796765886" sldId="941"/>
        </pc:sldMkLst>
      </pc:sldChg>
      <pc:sldChg chg="modSp add del mod chgLayout">
        <pc:chgData name="Francisco Javier Bellas Bouza" userId="331e8aeb-dbd5-443e-8ee9-5b3396184eec" providerId="ADAL" clId="{A31AF7E9-8F3F-654A-B939-3DFA3A7CA125}" dt="2024-02-20T16:52:51.346" v="242" actId="2696"/>
        <pc:sldMkLst>
          <pc:docMk/>
          <pc:sldMk cId="632563833" sldId="943"/>
        </pc:sldMkLst>
        <pc:spChg chg="mod ord">
          <ac:chgData name="Francisco Javier Bellas Bouza" userId="331e8aeb-dbd5-443e-8ee9-5b3396184eec" providerId="ADAL" clId="{A31AF7E9-8F3F-654A-B939-3DFA3A7CA125}" dt="2024-02-20T16:50:51.785" v="222" actId="700"/>
          <ac:spMkLst>
            <pc:docMk/>
            <pc:sldMk cId="632563833" sldId="943"/>
            <ac:spMk id="2" creationId="{0B0E83B3-E77C-B0F8-2C02-5FB20516BE46}"/>
          </ac:spMkLst>
        </pc:spChg>
        <pc:spChg chg="mod ord">
          <ac:chgData name="Francisco Javier Bellas Bouza" userId="331e8aeb-dbd5-443e-8ee9-5b3396184eec" providerId="ADAL" clId="{A31AF7E9-8F3F-654A-B939-3DFA3A7CA125}" dt="2024-02-20T16:50:51.785" v="222" actId="700"/>
          <ac:spMkLst>
            <pc:docMk/>
            <pc:sldMk cId="632563833" sldId="943"/>
            <ac:spMk id="3" creationId="{DF0D3B08-B8D5-6E31-015D-E545C62672A2}"/>
          </ac:spMkLst>
        </pc:spChg>
      </pc:sldChg>
      <pc:sldChg chg="modSp add del mod chgLayout">
        <pc:chgData name="Francisco Javier Bellas Bouza" userId="331e8aeb-dbd5-443e-8ee9-5b3396184eec" providerId="ADAL" clId="{A31AF7E9-8F3F-654A-B939-3DFA3A7CA125}" dt="2024-02-20T16:52:51.657" v="243" actId="2696"/>
        <pc:sldMkLst>
          <pc:docMk/>
          <pc:sldMk cId="2364802741" sldId="944"/>
        </pc:sldMkLst>
        <pc:spChg chg="mod ord">
          <ac:chgData name="Francisco Javier Bellas Bouza" userId="331e8aeb-dbd5-443e-8ee9-5b3396184eec" providerId="ADAL" clId="{A31AF7E9-8F3F-654A-B939-3DFA3A7CA125}" dt="2024-02-20T16:50:51.785" v="222" actId="700"/>
          <ac:spMkLst>
            <pc:docMk/>
            <pc:sldMk cId="2364802741" sldId="944"/>
            <ac:spMk id="2" creationId="{0B0E83B3-E77C-B0F8-2C02-5FB20516BE46}"/>
          </ac:spMkLst>
        </pc:spChg>
        <pc:spChg chg="mod ord">
          <ac:chgData name="Francisco Javier Bellas Bouza" userId="331e8aeb-dbd5-443e-8ee9-5b3396184eec" providerId="ADAL" clId="{A31AF7E9-8F3F-654A-B939-3DFA3A7CA125}" dt="2024-02-20T16:50:51.785" v="222" actId="700"/>
          <ac:spMkLst>
            <pc:docMk/>
            <pc:sldMk cId="2364802741" sldId="944"/>
            <ac:spMk id="3" creationId="{DF0D3B08-B8D5-6E31-015D-E545C62672A2}"/>
          </ac:spMkLst>
        </pc:spChg>
      </pc:sldChg>
      <pc:sldChg chg="addSp delSp modSp add mod delAnim modAnim">
        <pc:chgData name="Francisco Javier Bellas Bouza" userId="331e8aeb-dbd5-443e-8ee9-5b3396184eec" providerId="ADAL" clId="{A31AF7E9-8F3F-654A-B939-3DFA3A7CA125}" dt="2024-02-20T17:16:15.975" v="439"/>
        <pc:sldMkLst>
          <pc:docMk/>
          <pc:sldMk cId="3761600211" sldId="945"/>
        </pc:sldMkLst>
        <pc:spChg chg="mod">
          <ac:chgData name="Francisco Javier Bellas Bouza" userId="331e8aeb-dbd5-443e-8ee9-5b3396184eec" providerId="ADAL" clId="{A31AF7E9-8F3F-654A-B939-3DFA3A7CA125}" dt="2024-02-20T16:52:36.088" v="237" actId="20577"/>
          <ac:spMkLst>
            <pc:docMk/>
            <pc:sldMk cId="3761600211" sldId="945"/>
            <ac:spMk id="2" creationId="{0B0E83B3-E77C-B0F8-2C02-5FB20516BE46}"/>
          </ac:spMkLst>
        </pc:spChg>
        <pc:spChg chg="add mod">
          <ac:chgData name="Francisco Javier Bellas Bouza" userId="331e8aeb-dbd5-443e-8ee9-5b3396184eec" providerId="ADAL" clId="{A31AF7E9-8F3F-654A-B939-3DFA3A7CA125}" dt="2024-02-20T16:51:47.181" v="230"/>
          <ac:spMkLst>
            <pc:docMk/>
            <pc:sldMk cId="3761600211" sldId="945"/>
            <ac:spMk id="4" creationId="{F28050DF-1D52-C674-088F-CCDF18B2AD7D}"/>
          </ac:spMkLst>
        </pc:spChg>
        <pc:spChg chg="add mod">
          <ac:chgData name="Francisco Javier Bellas Bouza" userId="331e8aeb-dbd5-443e-8ee9-5b3396184eec" providerId="ADAL" clId="{A31AF7E9-8F3F-654A-B939-3DFA3A7CA125}" dt="2024-02-20T16:51:47.181" v="230"/>
          <ac:spMkLst>
            <pc:docMk/>
            <pc:sldMk cId="3761600211" sldId="945"/>
            <ac:spMk id="5" creationId="{98428384-0664-1FC4-38ED-6E4EEDE5B364}"/>
          </ac:spMkLst>
        </pc:spChg>
        <pc:spChg chg="add mod">
          <ac:chgData name="Francisco Javier Bellas Bouza" userId="331e8aeb-dbd5-443e-8ee9-5b3396184eec" providerId="ADAL" clId="{A31AF7E9-8F3F-654A-B939-3DFA3A7CA125}" dt="2024-02-20T16:51:47.181" v="230"/>
          <ac:spMkLst>
            <pc:docMk/>
            <pc:sldMk cId="3761600211" sldId="945"/>
            <ac:spMk id="6" creationId="{57EEF267-B548-9A47-DBC3-88207411E523}"/>
          </ac:spMkLst>
        </pc:spChg>
        <pc:picChg chg="del">
          <ac:chgData name="Francisco Javier Bellas Bouza" userId="331e8aeb-dbd5-443e-8ee9-5b3396184eec" providerId="ADAL" clId="{A31AF7E9-8F3F-654A-B939-3DFA3A7CA125}" dt="2024-02-20T16:52:42.374" v="238" actId="478"/>
          <ac:picMkLst>
            <pc:docMk/>
            <pc:sldMk cId="3761600211" sldId="945"/>
            <ac:picMk id="8" creationId="{15A5CC16-43B0-71F8-9531-BA67275BA42D}"/>
          </ac:picMkLst>
        </pc:picChg>
        <pc:picChg chg="add mod">
          <ac:chgData name="Francisco Javier Bellas Bouza" userId="331e8aeb-dbd5-443e-8ee9-5b3396184eec" providerId="ADAL" clId="{A31AF7E9-8F3F-654A-B939-3DFA3A7CA125}" dt="2024-02-20T16:52:42.851" v="239"/>
          <ac:picMkLst>
            <pc:docMk/>
            <pc:sldMk cId="3761600211" sldId="945"/>
            <ac:picMk id="11" creationId="{71793330-9E87-CE3A-FF37-2D51353D137B}"/>
          </ac:picMkLst>
        </pc:picChg>
      </pc:sldChg>
      <pc:sldChg chg="addSp delSp modSp add mod delAnim modAnim">
        <pc:chgData name="Francisco Javier Bellas Bouza" userId="331e8aeb-dbd5-443e-8ee9-5b3396184eec" providerId="ADAL" clId="{A31AF7E9-8F3F-654A-B939-3DFA3A7CA125}" dt="2024-02-20T17:16:24.274" v="440"/>
        <pc:sldMkLst>
          <pc:docMk/>
          <pc:sldMk cId="1525075207" sldId="946"/>
        </pc:sldMkLst>
        <pc:picChg chg="add mod">
          <ac:chgData name="Francisco Javier Bellas Bouza" userId="331e8aeb-dbd5-443e-8ee9-5b3396184eec" providerId="ADAL" clId="{A31AF7E9-8F3F-654A-B939-3DFA3A7CA125}" dt="2024-02-20T16:52:49.187" v="241"/>
          <ac:picMkLst>
            <pc:docMk/>
            <pc:sldMk cId="1525075207" sldId="946"/>
            <ac:picMk id="4" creationId="{3587BD08-909A-D6AB-600F-BB7B3EF2086E}"/>
          </ac:picMkLst>
        </pc:picChg>
        <pc:picChg chg="del">
          <ac:chgData name="Francisco Javier Bellas Bouza" userId="331e8aeb-dbd5-443e-8ee9-5b3396184eec" providerId="ADAL" clId="{A31AF7E9-8F3F-654A-B939-3DFA3A7CA125}" dt="2024-02-20T16:52:48.769" v="240" actId="478"/>
          <ac:picMkLst>
            <pc:docMk/>
            <pc:sldMk cId="1525075207" sldId="946"/>
            <ac:picMk id="8" creationId="{15A5CC16-43B0-71F8-9531-BA67275BA42D}"/>
          </ac:picMkLst>
        </pc:picChg>
      </pc:sldChg>
      <pc:sldChg chg="modSp add mod chgLayout">
        <pc:chgData name="Francisco Javier Bellas Bouza" userId="331e8aeb-dbd5-443e-8ee9-5b3396184eec" providerId="ADAL" clId="{A31AF7E9-8F3F-654A-B939-3DFA3A7CA125}" dt="2024-02-20T16:53:08.394" v="247" actId="700"/>
        <pc:sldMkLst>
          <pc:docMk/>
          <pc:sldMk cId="1176094072" sldId="947"/>
        </pc:sldMkLst>
        <pc:spChg chg="mod ord">
          <ac:chgData name="Francisco Javier Bellas Bouza" userId="331e8aeb-dbd5-443e-8ee9-5b3396184eec" providerId="ADAL" clId="{A31AF7E9-8F3F-654A-B939-3DFA3A7CA125}" dt="2024-02-20T16:53:08.394" v="247" actId="700"/>
          <ac:spMkLst>
            <pc:docMk/>
            <pc:sldMk cId="1176094072" sldId="947"/>
            <ac:spMk id="3" creationId="{A5B24800-E76C-E213-C920-0C7971E0208F}"/>
          </ac:spMkLst>
        </pc:spChg>
        <pc:spChg chg="mod ord">
          <ac:chgData name="Francisco Javier Bellas Bouza" userId="331e8aeb-dbd5-443e-8ee9-5b3396184eec" providerId="ADAL" clId="{A31AF7E9-8F3F-654A-B939-3DFA3A7CA125}" dt="2024-02-20T16:53:08.394" v="247" actId="700"/>
          <ac:spMkLst>
            <pc:docMk/>
            <pc:sldMk cId="1176094072" sldId="947"/>
            <ac:spMk id="9" creationId="{ED86C49C-B313-38B1-2EEA-F6E531E8A94A}"/>
          </ac:spMkLst>
        </pc:spChg>
      </pc:sldChg>
      <pc:sldChg chg="add">
        <pc:chgData name="Francisco Javier Bellas Bouza" userId="331e8aeb-dbd5-443e-8ee9-5b3396184eec" providerId="ADAL" clId="{A31AF7E9-8F3F-654A-B939-3DFA3A7CA125}" dt="2024-02-20T16:53:33.580" v="249"/>
        <pc:sldMkLst>
          <pc:docMk/>
          <pc:sldMk cId="1134329993" sldId="950"/>
        </pc:sldMkLst>
      </pc:sldChg>
      <pc:sldChg chg="add">
        <pc:chgData name="Francisco Javier Bellas Bouza" userId="331e8aeb-dbd5-443e-8ee9-5b3396184eec" providerId="ADAL" clId="{A31AF7E9-8F3F-654A-B939-3DFA3A7CA125}" dt="2024-02-20T16:53:33.580" v="249"/>
        <pc:sldMkLst>
          <pc:docMk/>
          <pc:sldMk cId="4112625614" sldId="951"/>
        </pc:sldMkLst>
      </pc:sldChg>
      <pc:sldChg chg="modSp add mod modAnim">
        <pc:chgData name="Francisco Javier Bellas Bouza" userId="331e8aeb-dbd5-443e-8ee9-5b3396184eec" providerId="ADAL" clId="{A31AF7E9-8F3F-654A-B939-3DFA3A7CA125}" dt="2024-02-22T22:52:55.893" v="1254" actId="20577"/>
        <pc:sldMkLst>
          <pc:docMk/>
          <pc:sldMk cId="3126862729" sldId="952"/>
        </pc:sldMkLst>
        <pc:spChg chg="mod">
          <ac:chgData name="Francisco Javier Bellas Bouza" userId="331e8aeb-dbd5-443e-8ee9-5b3396184eec" providerId="ADAL" clId="{A31AF7E9-8F3F-654A-B939-3DFA3A7CA125}" dt="2024-02-22T22:52:55.893" v="1254" actId="20577"/>
          <ac:spMkLst>
            <pc:docMk/>
            <pc:sldMk cId="3126862729" sldId="952"/>
            <ac:spMk id="2" creationId="{B863653A-EAD5-A32E-BBA1-E7840B48C92D}"/>
          </ac:spMkLst>
        </pc:spChg>
        <pc:picChg chg="mod">
          <ac:chgData name="Francisco Javier Bellas Bouza" userId="331e8aeb-dbd5-443e-8ee9-5b3396184eec" providerId="ADAL" clId="{A31AF7E9-8F3F-654A-B939-3DFA3A7CA125}" dt="2024-02-20T17:02:24.992" v="411" actId="1076"/>
          <ac:picMkLst>
            <pc:docMk/>
            <pc:sldMk cId="3126862729" sldId="952"/>
            <ac:picMk id="4" creationId="{B3A5A757-677E-50B0-9887-65661823C8E5}"/>
          </ac:picMkLst>
        </pc:picChg>
      </pc:sldChg>
      <pc:sldChg chg="addSp delSp modSp add mod">
        <pc:chgData name="Francisco Javier Bellas Bouza" userId="331e8aeb-dbd5-443e-8ee9-5b3396184eec" providerId="ADAL" clId="{A31AF7E9-8F3F-654A-B939-3DFA3A7CA125}" dt="2024-02-26T14:14:17.649" v="1657" actId="20577"/>
        <pc:sldMkLst>
          <pc:docMk/>
          <pc:sldMk cId="44706000" sldId="953"/>
        </pc:sldMkLst>
        <pc:spChg chg="mod">
          <ac:chgData name="Francisco Javier Bellas Bouza" userId="331e8aeb-dbd5-443e-8ee9-5b3396184eec" providerId="ADAL" clId="{A31AF7E9-8F3F-654A-B939-3DFA3A7CA125}" dt="2024-02-26T14:14:17.649" v="1657" actId="20577"/>
          <ac:spMkLst>
            <pc:docMk/>
            <pc:sldMk cId="44706000" sldId="953"/>
            <ac:spMk id="2" creationId="{1A333C03-2513-7AB0-2601-65AC9E2964C7}"/>
          </ac:spMkLst>
        </pc:spChg>
        <pc:picChg chg="add mod">
          <ac:chgData name="Francisco Javier Bellas Bouza" userId="331e8aeb-dbd5-443e-8ee9-5b3396184eec" providerId="ADAL" clId="{A31AF7E9-8F3F-654A-B939-3DFA3A7CA125}" dt="2024-02-20T17:38:43.241" v="790" actId="1076"/>
          <ac:picMkLst>
            <pc:docMk/>
            <pc:sldMk cId="44706000" sldId="953"/>
            <ac:picMk id="4" creationId="{F254115D-8F73-708F-AC2B-39824D2764CC}"/>
          </ac:picMkLst>
        </pc:picChg>
        <pc:picChg chg="add del mod">
          <ac:chgData name="Francisco Javier Bellas Bouza" userId="331e8aeb-dbd5-443e-8ee9-5b3396184eec" providerId="ADAL" clId="{A31AF7E9-8F3F-654A-B939-3DFA3A7CA125}" dt="2024-02-20T17:35:17.327" v="682" actId="21"/>
          <ac:picMkLst>
            <pc:docMk/>
            <pc:sldMk cId="44706000" sldId="953"/>
            <ac:picMk id="6" creationId="{5C42D922-ACC3-AFCA-BE66-E99123FF5215}"/>
          </ac:picMkLst>
        </pc:picChg>
        <pc:picChg chg="add mod">
          <ac:chgData name="Francisco Javier Bellas Bouza" userId="331e8aeb-dbd5-443e-8ee9-5b3396184eec" providerId="ADAL" clId="{A31AF7E9-8F3F-654A-B939-3DFA3A7CA125}" dt="2024-02-20T17:38:41.665" v="789" actId="1076"/>
          <ac:picMkLst>
            <pc:docMk/>
            <pc:sldMk cId="44706000" sldId="953"/>
            <ac:picMk id="7" creationId="{FC30093D-48D1-75A7-2EE8-76A3344811EA}"/>
          </ac:picMkLst>
        </pc:picChg>
      </pc:sldChg>
      <pc:sldChg chg="addSp modSp new mod">
        <pc:chgData name="Francisco Javier Bellas Bouza" userId="331e8aeb-dbd5-443e-8ee9-5b3396184eec" providerId="ADAL" clId="{A31AF7E9-8F3F-654A-B939-3DFA3A7CA125}" dt="2024-02-20T17:35:51.930" v="693" actId="14100"/>
        <pc:sldMkLst>
          <pc:docMk/>
          <pc:sldMk cId="653403293" sldId="954"/>
        </pc:sldMkLst>
        <pc:spChg chg="mod">
          <ac:chgData name="Francisco Javier Bellas Bouza" userId="331e8aeb-dbd5-443e-8ee9-5b3396184eec" providerId="ADAL" clId="{A31AF7E9-8F3F-654A-B939-3DFA3A7CA125}" dt="2024-02-20T17:35:51.930" v="693" actId="14100"/>
          <ac:spMkLst>
            <pc:docMk/>
            <pc:sldMk cId="653403293" sldId="954"/>
            <ac:spMk id="2" creationId="{BC5F54FF-8ECB-9ACC-3B6C-D145B5582894}"/>
          </ac:spMkLst>
        </pc:spChg>
        <pc:spChg chg="mod">
          <ac:chgData name="Francisco Javier Bellas Bouza" userId="331e8aeb-dbd5-443e-8ee9-5b3396184eec" providerId="ADAL" clId="{A31AF7E9-8F3F-654A-B939-3DFA3A7CA125}" dt="2024-02-20T17:35:06.224" v="680" actId="14100"/>
          <ac:spMkLst>
            <pc:docMk/>
            <pc:sldMk cId="653403293" sldId="954"/>
            <ac:spMk id="3" creationId="{5D1EE876-A002-B996-8E4C-CE531C4C2934}"/>
          </ac:spMkLst>
        </pc:spChg>
        <pc:picChg chg="add mod">
          <ac:chgData name="Francisco Javier Bellas Bouza" userId="331e8aeb-dbd5-443e-8ee9-5b3396184eec" providerId="ADAL" clId="{A31AF7E9-8F3F-654A-B939-3DFA3A7CA125}" dt="2024-02-20T17:35:35.130" v="687" actId="1076"/>
          <ac:picMkLst>
            <pc:docMk/>
            <pc:sldMk cId="653403293" sldId="954"/>
            <ac:picMk id="4" creationId="{28427969-65C3-365C-9DF5-7E0C4021E803}"/>
          </ac:picMkLst>
        </pc:picChg>
      </pc:sldChg>
      <pc:sldChg chg="addSp delSp modSp add mod">
        <pc:chgData name="Francisco Javier Bellas Bouza" userId="331e8aeb-dbd5-443e-8ee9-5b3396184eec" providerId="ADAL" clId="{A31AF7E9-8F3F-654A-B939-3DFA3A7CA125}" dt="2024-02-20T17:40:47.050" v="801"/>
        <pc:sldMkLst>
          <pc:docMk/>
          <pc:sldMk cId="4075499602" sldId="955"/>
        </pc:sldMkLst>
        <pc:picChg chg="add mod">
          <ac:chgData name="Francisco Javier Bellas Bouza" userId="331e8aeb-dbd5-443e-8ee9-5b3396184eec" providerId="ADAL" clId="{A31AF7E9-8F3F-654A-B939-3DFA3A7CA125}" dt="2024-02-20T17:40:47.050" v="801"/>
          <ac:picMkLst>
            <pc:docMk/>
            <pc:sldMk cId="4075499602" sldId="955"/>
            <ac:picMk id="4" creationId="{255A0188-F49C-E57C-D09E-BEDE40546001}"/>
          </ac:picMkLst>
        </pc:picChg>
        <pc:picChg chg="del">
          <ac:chgData name="Francisco Javier Bellas Bouza" userId="331e8aeb-dbd5-443e-8ee9-5b3396184eec" providerId="ADAL" clId="{A31AF7E9-8F3F-654A-B939-3DFA3A7CA125}" dt="2024-02-20T17:40:46.387" v="800" actId="478"/>
          <ac:picMkLst>
            <pc:docMk/>
            <pc:sldMk cId="4075499602" sldId="955"/>
            <ac:picMk id="6" creationId="{B686F28C-4949-8FF2-4CDC-0629C3C8B317}"/>
          </ac:picMkLst>
        </pc:picChg>
      </pc:sldChg>
      <pc:sldChg chg="add">
        <pc:chgData name="Francisco Javier Bellas Bouza" userId="331e8aeb-dbd5-443e-8ee9-5b3396184eec" providerId="ADAL" clId="{A31AF7E9-8F3F-654A-B939-3DFA3A7CA125}" dt="2024-02-22T22:54:15.828" v="1255" actId="2890"/>
        <pc:sldMkLst>
          <pc:docMk/>
          <pc:sldMk cId="3175386412" sldId="956"/>
        </pc:sldMkLst>
      </pc:sldChg>
      <pc:sldChg chg="addSp delSp modSp add mod modClrScheme delAnim modAnim chgLayout">
        <pc:chgData name="Francisco Javier Bellas Bouza" userId="331e8aeb-dbd5-443e-8ee9-5b3396184eec" providerId="ADAL" clId="{A31AF7E9-8F3F-654A-B939-3DFA3A7CA125}" dt="2024-02-22T23:26:18.686" v="1635"/>
        <pc:sldMkLst>
          <pc:docMk/>
          <pc:sldMk cId="618229583" sldId="957"/>
        </pc:sldMkLst>
        <pc:spChg chg="mod ord">
          <ac:chgData name="Francisco Javier Bellas Bouza" userId="331e8aeb-dbd5-443e-8ee9-5b3396184eec" providerId="ADAL" clId="{A31AF7E9-8F3F-654A-B939-3DFA3A7CA125}" dt="2024-02-22T23:25:46.610" v="1632" actId="20577"/>
          <ac:spMkLst>
            <pc:docMk/>
            <pc:sldMk cId="618229583" sldId="957"/>
            <ac:spMk id="2" creationId="{EC413741-B236-36E6-040C-59A4D2C482B4}"/>
          </ac:spMkLst>
        </pc:spChg>
        <pc:spChg chg="mod ord">
          <ac:chgData name="Francisco Javier Bellas Bouza" userId="331e8aeb-dbd5-443e-8ee9-5b3396184eec" providerId="ADAL" clId="{A31AF7E9-8F3F-654A-B939-3DFA3A7CA125}" dt="2024-02-22T23:25:15.423" v="1592" actId="700"/>
          <ac:spMkLst>
            <pc:docMk/>
            <pc:sldMk cId="618229583" sldId="957"/>
            <ac:spMk id="3" creationId="{27B7B270-FC28-5BC4-5F60-2DB360E107C9}"/>
          </ac:spMkLst>
        </pc:spChg>
        <pc:picChg chg="add mod">
          <ac:chgData name="Francisco Javier Bellas Bouza" userId="331e8aeb-dbd5-443e-8ee9-5b3396184eec" providerId="ADAL" clId="{A31AF7E9-8F3F-654A-B939-3DFA3A7CA125}" dt="2024-02-22T23:25:48.966" v="1633" actId="1076"/>
          <ac:picMkLst>
            <pc:docMk/>
            <pc:sldMk cId="618229583" sldId="957"/>
            <ac:picMk id="4" creationId="{FE21489F-6F79-C7AB-11E8-EC7B443E479E}"/>
          </ac:picMkLst>
        </pc:picChg>
        <pc:picChg chg="del">
          <ac:chgData name="Francisco Javier Bellas Bouza" userId="331e8aeb-dbd5-443e-8ee9-5b3396184eec" providerId="ADAL" clId="{A31AF7E9-8F3F-654A-B939-3DFA3A7CA125}" dt="2024-02-22T23:24:34.363" v="1556" actId="478"/>
          <ac:picMkLst>
            <pc:docMk/>
            <pc:sldMk cId="618229583" sldId="957"/>
            <ac:picMk id="5" creationId="{91DCB7A5-4751-69EF-F015-D9B628FAC7AC}"/>
          </ac:picMkLst>
        </pc:picChg>
      </pc:sldChg>
      <pc:sldChg chg="new del">
        <pc:chgData name="Francisco Javier Bellas Bouza" userId="331e8aeb-dbd5-443e-8ee9-5b3396184eec" providerId="ADAL" clId="{A31AF7E9-8F3F-654A-B939-3DFA3A7CA125}" dt="2024-02-22T23:20:33.198" v="1554" actId="2696"/>
        <pc:sldMkLst>
          <pc:docMk/>
          <pc:sldMk cId="825458628" sldId="958"/>
        </pc:sldMkLst>
      </pc:sldChg>
      <pc:sldChg chg="addSp delSp modSp add mod">
        <pc:chgData name="Francisco Javier Bellas Bouza" userId="331e8aeb-dbd5-443e-8ee9-5b3396184eec" providerId="ADAL" clId="{A31AF7E9-8F3F-654A-B939-3DFA3A7CA125}" dt="2024-02-22T23:20:06.639" v="1553" actId="1076"/>
        <pc:sldMkLst>
          <pc:docMk/>
          <pc:sldMk cId="341959074" sldId="959"/>
        </pc:sldMkLst>
        <pc:picChg chg="add mod">
          <ac:chgData name="Francisco Javier Bellas Bouza" userId="331e8aeb-dbd5-443e-8ee9-5b3396184eec" providerId="ADAL" clId="{A31AF7E9-8F3F-654A-B939-3DFA3A7CA125}" dt="2024-02-22T23:20:06.639" v="1553" actId="1076"/>
          <ac:picMkLst>
            <pc:docMk/>
            <pc:sldMk cId="341959074" sldId="959"/>
            <ac:picMk id="4" creationId="{F591172C-33A2-0800-5F33-A4E7B302B24F}"/>
          </ac:picMkLst>
        </pc:picChg>
        <pc:picChg chg="del">
          <ac:chgData name="Francisco Javier Bellas Bouza" userId="331e8aeb-dbd5-443e-8ee9-5b3396184eec" providerId="ADAL" clId="{A31AF7E9-8F3F-654A-B939-3DFA3A7CA125}" dt="2024-02-22T23:19:51.408" v="1547" actId="478"/>
          <ac:picMkLst>
            <pc:docMk/>
            <pc:sldMk cId="341959074" sldId="959"/>
            <ac:picMk id="5" creationId="{BF165011-97D6-8E0D-719E-1AA2CFE0EF56}"/>
          </ac:picMkLst>
        </pc:picChg>
      </pc:sldChg>
      <pc:sldMasterChg chg="delSldLayout modSldLayout">
        <pc:chgData name="Francisco Javier Bellas Bouza" userId="331e8aeb-dbd5-443e-8ee9-5b3396184eec" providerId="ADAL" clId="{A31AF7E9-8F3F-654A-B939-3DFA3A7CA125}" dt="2024-02-28T16:40:20.159" v="1688" actId="478"/>
        <pc:sldMasterMkLst>
          <pc:docMk/>
          <pc:sldMasterMk cId="3235005110" sldId="2147483888"/>
        </pc:sldMasterMkLst>
        <pc:sldLayoutChg chg="addSp delSp modSp mod">
          <pc:chgData name="Francisco Javier Bellas Bouza" userId="331e8aeb-dbd5-443e-8ee9-5b3396184eec" providerId="ADAL" clId="{A31AF7E9-8F3F-654A-B939-3DFA3A7CA125}" dt="2024-02-28T16:40:20.159" v="1688" actId="478"/>
          <pc:sldLayoutMkLst>
            <pc:docMk/>
            <pc:sldMasterMk cId="3235005110" sldId="2147483888"/>
            <pc:sldLayoutMk cId="1765962643" sldId="2147483873"/>
          </pc:sldLayoutMkLst>
          <pc:spChg chg="mod">
            <ac:chgData name="Francisco Javier Bellas Bouza" userId="331e8aeb-dbd5-443e-8ee9-5b3396184eec" providerId="ADAL" clId="{A31AF7E9-8F3F-654A-B939-3DFA3A7CA125}" dt="2024-02-28T16:40:19.248" v="1686" actId="1076"/>
            <ac:spMkLst>
              <pc:docMk/>
              <pc:sldMasterMk cId="3235005110" sldId="2147483888"/>
              <pc:sldLayoutMk cId="1765962643" sldId="2147483873"/>
              <ac:spMk id="11" creationId="{00000000-0000-0000-0000-000000000000}"/>
            </ac:spMkLst>
          </pc:spChg>
          <pc:picChg chg="add del mod">
            <ac:chgData name="Francisco Javier Bellas Bouza" userId="331e8aeb-dbd5-443e-8ee9-5b3396184eec" providerId="ADAL" clId="{A31AF7E9-8F3F-654A-B939-3DFA3A7CA125}" dt="2024-02-28T16:40:20.159" v="1688" actId="478"/>
            <ac:picMkLst>
              <pc:docMk/>
              <pc:sldMasterMk cId="3235005110" sldId="2147483888"/>
              <pc:sldLayoutMk cId="1765962643" sldId="2147483873"/>
              <ac:picMk id="5" creationId="{A7C99DB7-9A31-F42D-F84C-044FCFFCF493}"/>
            </ac:picMkLst>
          </pc:picChg>
          <pc:picChg chg="del">
            <ac:chgData name="Francisco Javier Bellas Bouza" userId="331e8aeb-dbd5-443e-8ee9-5b3396184eec" providerId="ADAL" clId="{A31AF7E9-8F3F-654A-B939-3DFA3A7CA125}" dt="2024-02-20T12:44:12.722" v="111" actId="478"/>
            <ac:picMkLst>
              <pc:docMk/>
              <pc:sldMasterMk cId="3235005110" sldId="2147483888"/>
              <pc:sldLayoutMk cId="1765962643" sldId="2147483873"/>
              <ac:picMk id="6" creationId="{A858A4C2-A426-397D-1405-F6F6990E9928}"/>
            </ac:picMkLst>
          </pc:picChg>
        </pc:sldLayoutChg>
        <pc:sldLayoutChg chg="addSp delSp modSp mod">
          <pc:chgData name="Francisco Javier Bellas Bouza" userId="331e8aeb-dbd5-443e-8ee9-5b3396184eec" providerId="ADAL" clId="{A31AF7E9-8F3F-654A-B939-3DFA3A7CA125}" dt="2024-02-28T16:40:19.731" v="1687" actId="478"/>
          <pc:sldLayoutMkLst>
            <pc:docMk/>
            <pc:sldMasterMk cId="3235005110" sldId="2147483888"/>
            <pc:sldLayoutMk cId="1030786712" sldId="2147483890"/>
          </pc:sldLayoutMkLst>
          <pc:spChg chg="add mod">
            <ac:chgData name="Francisco Javier Bellas Bouza" userId="331e8aeb-dbd5-443e-8ee9-5b3396184eec" providerId="ADAL" clId="{A31AF7E9-8F3F-654A-B939-3DFA3A7CA125}" dt="2024-02-28T16:39:50.350" v="1681"/>
            <ac:spMkLst>
              <pc:docMk/>
              <pc:sldMasterMk cId="3235005110" sldId="2147483888"/>
              <pc:sldLayoutMk cId="1030786712" sldId="2147483890"/>
              <ac:spMk id="3" creationId="{6F8C14FE-C586-6A8B-7B73-267F660298B3}"/>
            </ac:spMkLst>
          </pc:spChg>
          <pc:spChg chg="add del mod">
            <ac:chgData name="Francisco Javier Bellas Bouza" userId="331e8aeb-dbd5-443e-8ee9-5b3396184eec" providerId="ADAL" clId="{A31AF7E9-8F3F-654A-B939-3DFA3A7CA125}" dt="2024-02-28T16:40:17.339" v="1682" actId="478"/>
            <ac:spMkLst>
              <pc:docMk/>
              <pc:sldMasterMk cId="3235005110" sldId="2147483888"/>
              <pc:sldLayoutMk cId="1030786712" sldId="2147483890"/>
              <ac:spMk id="8" creationId="{497B0ED7-82E6-B0AF-E72B-182245B5ACFE}"/>
            </ac:spMkLst>
          </pc:spChg>
          <pc:picChg chg="add del mod">
            <ac:chgData name="Francisco Javier Bellas Bouza" userId="331e8aeb-dbd5-443e-8ee9-5b3396184eec" providerId="ADAL" clId="{A31AF7E9-8F3F-654A-B939-3DFA3A7CA125}" dt="2024-02-20T12:43:55.334" v="105" actId="478"/>
            <ac:picMkLst>
              <pc:docMk/>
              <pc:sldMasterMk cId="3235005110" sldId="2147483888"/>
              <pc:sldLayoutMk cId="1030786712" sldId="2147483890"/>
              <ac:picMk id="4" creationId="{F9E4A3EB-82F9-7E28-1FBD-B5BE19A7CF64}"/>
            </ac:picMkLst>
          </pc:picChg>
          <pc:picChg chg="add del mod">
            <ac:chgData name="Francisco Javier Bellas Bouza" userId="331e8aeb-dbd5-443e-8ee9-5b3396184eec" providerId="ADAL" clId="{A31AF7E9-8F3F-654A-B939-3DFA3A7CA125}" dt="2024-02-28T16:40:19.731" v="1687" actId="478"/>
            <ac:picMkLst>
              <pc:docMk/>
              <pc:sldMasterMk cId="3235005110" sldId="2147483888"/>
              <pc:sldLayoutMk cId="1030786712" sldId="2147483890"/>
              <ac:picMk id="6" creationId="{31AF5EF6-FB3A-84C3-C8DF-DAAEF7B4876F}"/>
            </ac:picMkLst>
          </pc:picChg>
          <pc:picChg chg="del">
            <ac:chgData name="Francisco Javier Bellas Bouza" userId="331e8aeb-dbd5-443e-8ee9-5b3396184eec" providerId="ADAL" clId="{A31AF7E9-8F3F-654A-B939-3DFA3A7CA125}" dt="2024-02-20T12:43:06.341" v="100" actId="478"/>
            <ac:picMkLst>
              <pc:docMk/>
              <pc:sldMasterMk cId="3235005110" sldId="2147483888"/>
              <pc:sldLayoutMk cId="1030786712" sldId="2147483890"/>
              <ac:picMk id="10" creationId="{413BDFB1-1605-A348-95B1-089162613DE9}"/>
            </ac:picMkLst>
          </pc:picChg>
        </pc:sldLayoutChg>
        <pc:sldLayoutChg chg="del">
          <pc:chgData name="Francisco Javier Bellas Bouza" userId="331e8aeb-dbd5-443e-8ee9-5b3396184eec" providerId="ADAL" clId="{A31AF7E9-8F3F-654A-B939-3DFA3A7CA125}" dt="2024-02-20T12:44:24.243" v="120" actId="2696"/>
          <pc:sldLayoutMkLst>
            <pc:docMk/>
            <pc:sldMasterMk cId="3235005110" sldId="2147483888"/>
            <pc:sldLayoutMk cId="2607680196" sldId="2147483904"/>
          </pc:sldLayoutMkLst>
        </pc:sldLayoutChg>
        <pc:sldLayoutChg chg="del">
          <pc:chgData name="Francisco Javier Bellas Bouza" userId="331e8aeb-dbd5-443e-8ee9-5b3396184eec" providerId="ADAL" clId="{A31AF7E9-8F3F-654A-B939-3DFA3A7CA125}" dt="2024-02-20T12:44:25.766" v="121" actId="2696"/>
          <pc:sldLayoutMkLst>
            <pc:docMk/>
            <pc:sldMasterMk cId="3235005110" sldId="2147483888"/>
            <pc:sldLayoutMk cId="774261502" sldId="2147483905"/>
          </pc:sldLayoutMkLst>
        </pc:sldLayoutChg>
      </pc:sldMasterChg>
    </pc:docChg>
  </pc:docChgLst>
  <pc:docChgLst>
    <pc:chgData name="Francisco Javier Bellas Bouza" userId="331e8aeb-dbd5-443e-8ee9-5b3396184eec" providerId="ADAL" clId="{53DB06D3-4874-2348-B812-DBD2B423F8B6}"/>
    <pc:docChg chg="modSld">
      <pc:chgData name="Francisco Javier Bellas Bouza" userId="331e8aeb-dbd5-443e-8ee9-5b3396184eec" providerId="ADAL" clId="{53DB06D3-4874-2348-B812-DBD2B423F8B6}" dt="2024-05-01T08:28:20.502" v="0" actId="1076"/>
      <pc:docMkLst>
        <pc:docMk/>
      </pc:docMkLst>
      <pc:sldChg chg="modSp mod">
        <pc:chgData name="Francisco Javier Bellas Bouza" userId="331e8aeb-dbd5-443e-8ee9-5b3396184eec" providerId="ADAL" clId="{53DB06D3-4874-2348-B812-DBD2B423F8B6}" dt="2024-05-01T08:28:20.502" v="0" actId="1076"/>
        <pc:sldMkLst>
          <pc:docMk/>
          <pc:sldMk cId="1895381782" sldId="966"/>
        </pc:sldMkLst>
        <pc:picChg chg="mod">
          <ac:chgData name="Francisco Javier Bellas Bouza" userId="331e8aeb-dbd5-443e-8ee9-5b3396184eec" providerId="ADAL" clId="{53DB06D3-4874-2348-B812-DBD2B423F8B6}" dt="2024-05-01T08:28:20.502" v="0" actId="1076"/>
          <ac:picMkLst>
            <pc:docMk/>
            <pc:sldMk cId="1895381782" sldId="966"/>
            <ac:picMk id="5" creationId="{640C0A4F-836D-7AFB-4C88-1F44D0C29CC1}"/>
          </ac:picMkLst>
        </pc:picChg>
      </pc:sldChg>
    </pc:docChg>
  </pc:docChgLst>
  <pc:docChgLst>
    <pc:chgData name="Francisco Javier Bellas Bouza" userId="331e8aeb-dbd5-443e-8ee9-5b3396184eec" providerId="ADAL" clId="{DF7A4BA9-80B1-0541-BC15-23F601B8E407}"/>
    <pc:docChg chg="undo redo custSel addSld delSld modSld sldOrd modMainMaster">
      <pc:chgData name="Francisco Javier Bellas Bouza" userId="331e8aeb-dbd5-443e-8ee9-5b3396184eec" providerId="ADAL" clId="{DF7A4BA9-80B1-0541-BC15-23F601B8E407}" dt="2024-03-04T10:30:36.895" v="5634" actId="20577"/>
      <pc:docMkLst>
        <pc:docMk/>
      </pc:docMkLst>
      <pc:sldChg chg="addSp delSp modSp mod delAnim modAnim">
        <pc:chgData name="Francisco Javier Bellas Bouza" userId="331e8aeb-dbd5-443e-8ee9-5b3396184eec" providerId="ADAL" clId="{DF7A4BA9-80B1-0541-BC15-23F601B8E407}" dt="2024-03-03T08:52:44.060" v="430"/>
        <pc:sldMkLst>
          <pc:docMk/>
          <pc:sldMk cId="773199056" sldId="310"/>
        </pc:sldMkLst>
        <pc:spChg chg="mod">
          <ac:chgData name="Francisco Javier Bellas Bouza" userId="331e8aeb-dbd5-443e-8ee9-5b3396184eec" providerId="ADAL" clId="{DF7A4BA9-80B1-0541-BC15-23F601B8E407}" dt="2024-03-03T08:50:01.496" v="419" actId="14100"/>
          <ac:spMkLst>
            <pc:docMk/>
            <pc:sldMk cId="773199056" sldId="310"/>
            <ac:spMk id="2" creationId="{00000000-0000-0000-0000-000000000000}"/>
          </ac:spMkLst>
        </pc:spChg>
        <pc:picChg chg="del">
          <ac:chgData name="Francisco Javier Bellas Bouza" userId="331e8aeb-dbd5-443e-8ee9-5b3396184eec" providerId="ADAL" clId="{DF7A4BA9-80B1-0541-BC15-23F601B8E407}" dt="2024-03-03T08:45:09.454" v="155" actId="478"/>
          <ac:picMkLst>
            <pc:docMk/>
            <pc:sldMk cId="773199056" sldId="310"/>
            <ac:picMk id="3" creationId="{21948E9D-1431-3F41-CBEF-6B665BBAA845}"/>
          </ac:picMkLst>
        </pc:picChg>
        <pc:picChg chg="mod">
          <ac:chgData name="Francisco Javier Bellas Bouza" userId="331e8aeb-dbd5-443e-8ee9-5b3396184eec" providerId="ADAL" clId="{DF7A4BA9-80B1-0541-BC15-23F601B8E407}" dt="2024-03-03T08:45:37.296" v="163" actId="1076"/>
          <ac:picMkLst>
            <pc:docMk/>
            <pc:sldMk cId="773199056" sldId="310"/>
            <ac:picMk id="4" creationId="{6A29F748-1B51-EF7B-54AE-CA6AF276B311}"/>
          </ac:picMkLst>
        </pc:picChg>
        <pc:picChg chg="add mod">
          <ac:chgData name="Francisco Javier Bellas Bouza" userId="331e8aeb-dbd5-443e-8ee9-5b3396184eec" providerId="ADAL" clId="{DF7A4BA9-80B1-0541-BC15-23F601B8E407}" dt="2024-03-03T08:45:39.856" v="164" actId="1076"/>
          <ac:picMkLst>
            <pc:docMk/>
            <pc:sldMk cId="773199056" sldId="310"/>
            <ac:picMk id="6" creationId="{109959B3-630E-1074-C273-DB0D83DEF1D3}"/>
          </ac:picMkLst>
        </pc:picChg>
      </pc:sldChg>
      <pc:sldChg chg="add del">
        <pc:chgData name="Francisco Javier Bellas Bouza" userId="331e8aeb-dbd5-443e-8ee9-5b3396184eec" providerId="ADAL" clId="{DF7A4BA9-80B1-0541-BC15-23F601B8E407}" dt="2024-03-03T14:41:03.504" v="1686" actId="2696"/>
        <pc:sldMkLst>
          <pc:docMk/>
          <pc:sldMk cId="2072838484" sldId="386"/>
        </pc:sldMkLst>
      </pc:sldChg>
      <pc:sldChg chg="add del">
        <pc:chgData name="Francisco Javier Bellas Bouza" userId="331e8aeb-dbd5-443e-8ee9-5b3396184eec" providerId="ADAL" clId="{DF7A4BA9-80B1-0541-BC15-23F601B8E407}" dt="2024-03-03T14:41:35.090" v="1689" actId="2696"/>
        <pc:sldMkLst>
          <pc:docMk/>
          <pc:sldMk cId="3345232335" sldId="386"/>
        </pc:sldMkLst>
      </pc:sldChg>
      <pc:sldChg chg="add del">
        <pc:chgData name="Francisco Javier Bellas Bouza" userId="331e8aeb-dbd5-443e-8ee9-5b3396184eec" providerId="ADAL" clId="{DF7A4BA9-80B1-0541-BC15-23F601B8E407}" dt="2024-03-03T14:41:26.647" v="1688" actId="2696"/>
        <pc:sldMkLst>
          <pc:docMk/>
          <pc:sldMk cId="3953867089" sldId="388"/>
        </pc:sldMkLst>
      </pc:sldChg>
      <pc:sldChg chg="add del">
        <pc:chgData name="Francisco Javier Bellas Bouza" userId="331e8aeb-dbd5-443e-8ee9-5b3396184eec" providerId="ADAL" clId="{DF7A4BA9-80B1-0541-BC15-23F601B8E407}" dt="2024-03-03T14:41:03.504" v="1686" actId="2696"/>
        <pc:sldMkLst>
          <pc:docMk/>
          <pc:sldMk cId="4211278901" sldId="388"/>
        </pc:sldMkLst>
      </pc:sldChg>
      <pc:sldChg chg="addSp modSp add mod ord modAnim">
        <pc:chgData name="Francisco Javier Bellas Bouza" userId="331e8aeb-dbd5-443e-8ee9-5b3396184eec" providerId="ADAL" clId="{DF7A4BA9-80B1-0541-BC15-23F601B8E407}" dt="2024-03-04T10:19:12.341" v="5562"/>
        <pc:sldMkLst>
          <pc:docMk/>
          <pc:sldMk cId="2566098812" sldId="393"/>
        </pc:sldMkLst>
        <pc:spChg chg="mod">
          <ac:chgData name="Francisco Javier Bellas Bouza" userId="331e8aeb-dbd5-443e-8ee9-5b3396184eec" providerId="ADAL" clId="{DF7A4BA9-80B1-0541-BC15-23F601B8E407}" dt="2024-03-04T09:20:27.556" v="3738" actId="20577"/>
          <ac:spMkLst>
            <pc:docMk/>
            <pc:sldMk cId="2566098812" sldId="393"/>
            <ac:spMk id="2" creationId="{0045196D-AB70-EAF6-A471-D4A4BFAF6133}"/>
          </ac:spMkLst>
        </pc:spChg>
        <pc:spChg chg="mod">
          <ac:chgData name="Francisco Javier Bellas Bouza" userId="331e8aeb-dbd5-443e-8ee9-5b3396184eec" providerId="ADAL" clId="{DF7A4BA9-80B1-0541-BC15-23F601B8E407}" dt="2024-03-04T10:01:47.462" v="5267" actId="20577"/>
          <ac:spMkLst>
            <pc:docMk/>
            <pc:sldMk cId="2566098812" sldId="393"/>
            <ac:spMk id="3" creationId="{F74C13B2-E01E-EDA0-1A3D-4F4EA33D7D20}"/>
          </ac:spMkLst>
        </pc:spChg>
        <pc:picChg chg="add mod">
          <ac:chgData name="Francisco Javier Bellas Bouza" userId="331e8aeb-dbd5-443e-8ee9-5b3396184eec" providerId="ADAL" clId="{DF7A4BA9-80B1-0541-BC15-23F601B8E407}" dt="2024-03-04T10:18:57.061" v="5560" actId="1076"/>
          <ac:picMkLst>
            <pc:docMk/>
            <pc:sldMk cId="2566098812" sldId="393"/>
            <ac:picMk id="5" creationId="{70850F35-D645-62D1-975A-B03E1114904A}"/>
          </ac:picMkLst>
        </pc:picChg>
        <pc:picChg chg="add mod">
          <ac:chgData name="Francisco Javier Bellas Bouza" userId="331e8aeb-dbd5-443e-8ee9-5b3396184eec" providerId="ADAL" clId="{DF7A4BA9-80B1-0541-BC15-23F601B8E407}" dt="2024-03-04T10:18:54.236" v="5559" actId="1076"/>
          <ac:picMkLst>
            <pc:docMk/>
            <pc:sldMk cId="2566098812" sldId="393"/>
            <ac:picMk id="7" creationId="{E7F4F2D4-4E78-DA86-409B-938B9E4E7FEC}"/>
          </ac:picMkLst>
        </pc:picChg>
      </pc:sldChg>
      <pc:sldChg chg="add del">
        <pc:chgData name="Francisco Javier Bellas Bouza" userId="331e8aeb-dbd5-443e-8ee9-5b3396184eec" providerId="ADAL" clId="{DF7A4BA9-80B1-0541-BC15-23F601B8E407}" dt="2024-03-03T14:41:03.504" v="1686" actId="2696"/>
        <pc:sldMkLst>
          <pc:docMk/>
          <pc:sldMk cId="1676979470" sldId="394"/>
        </pc:sldMkLst>
      </pc:sldChg>
      <pc:sldChg chg="add">
        <pc:chgData name="Francisco Javier Bellas Bouza" userId="331e8aeb-dbd5-443e-8ee9-5b3396184eec" providerId="ADAL" clId="{DF7A4BA9-80B1-0541-BC15-23F601B8E407}" dt="2024-03-03T14:41:05.809" v="1687"/>
        <pc:sldMkLst>
          <pc:docMk/>
          <pc:sldMk cId="1922434812" sldId="394"/>
        </pc:sldMkLst>
      </pc:sldChg>
      <pc:sldChg chg="modSp add mod">
        <pc:chgData name="Francisco Javier Bellas Bouza" userId="331e8aeb-dbd5-443e-8ee9-5b3396184eec" providerId="ADAL" clId="{DF7A4BA9-80B1-0541-BC15-23F601B8E407}" dt="2024-03-04T07:39:28.480" v="2750" actId="6549"/>
        <pc:sldMkLst>
          <pc:docMk/>
          <pc:sldMk cId="1765495715" sldId="395"/>
        </pc:sldMkLst>
        <pc:spChg chg="mod">
          <ac:chgData name="Francisco Javier Bellas Bouza" userId="331e8aeb-dbd5-443e-8ee9-5b3396184eec" providerId="ADAL" clId="{DF7A4BA9-80B1-0541-BC15-23F601B8E407}" dt="2024-03-04T07:39:28.480" v="2750" actId="6549"/>
          <ac:spMkLst>
            <pc:docMk/>
            <pc:sldMk cId="1765495715" sldId="395"/>
            <ac:spMk id="3" creationId="{4442C559-088B-7E10-67A6-DE8502CB3D72}"/>
          </ac:spMkLst>
        </pc:spChg>
      </pc:sldChg>
      <pc:sldChg chg="add del">
        <pc:chgData name="Francisco Javier Bellas Bouza" userId="331e8aeb-dbd5-443e-8ee9-5b3396184eec" providerId="ADAL" clId="{DF7A4BA9-80B1-0541-BC15-23F601B8E407}" dt="2024-03-03T14:41:03.504" v="1686" actId="2696"/>
        <pc:sldMkLst>
          <pc:docMk/>
          <pc:sldMk cId="3075266613" sldId="395"/>
        </pc:sldMkLst>
      </pc:sldChg>
      <pc:sldChg chg="addSp delSp modSp add mod ord setBg modClrScheme modAnim chgLayout">
        <pc:chgData name="Francisco Javier Bellas Bouza" userId="331e8aeb-dbd5-443e-8ee9-5b3396184eec" providerId="ADAL" clId="{DF7A4BA9-80B1-0541-BC15-23F601B8E407}" dt="2024-03-03T15:17:21.108" v="2342" actId="20578"/>
        <pc:sldMkLst>
          <pc:docMk/>
          <pc:sldMk cId="589693174" sldId="575"/>
        </pc:sldMkLst>
        <pc:spChg chg="add del mod ord">
          <ac:chgData name="Francisco Javier Bellas Bouza" userId="331e8aeb-dbd5-443e-8ee9-5b3396184eec" providerId="ADAL" clId="{DF7A4BA9-80B1-0541-BC15-23F601B8E407}" dt="2024-03-03T14:42:29.431" v="1694" actId="700"/>
          <ac:spMkLst>
            <pc:docMk/>
            <pc:sldMk cId="589693174" sldId="575"/>
            <ac:spMk id="2" creationId="{0FA9B33F-EDC4-BFE6-0D52-2A98ADC051B6}"/>
          </ac:spMkLst>
        </pc:spChg>
        <pc:spChg chg="add del mod ord">
          <ac:chgData name="Francisco Javier Bellas Bouza" userId="331e8aeb-dbd5-443e-8ee9-5b3396184eec" providerId="ADAL" clId="{DF7A4BA9-80B1-0541-BC15-23F601B8E407}" dt="2024-03-03T14:42:29.431" v="1694" actId="700"/>
          <ac:spMkLst>
            <pc:docMk/>
            <pc:sldMk cId="589693174" sldId="575"/>
            <ac:spMk id="3" creationId="{7E752546-5568-4DAE-3AF3-367FB494BEE9}"/>
          </ac:spMkLst>
        </pc:spChg>
        <pc:spChg chg="del">
          <ac:chgData name="Francisco Javier Bellas Bouza" userId="331e8aeb-dbd5-443e-8ee9-5b3396184eec" providerId="ADAL" clId="{DF7A4BA9-80B1-0541-BC15-23F601B8E407}" dt="2024-03-03T14:42:23.041" v="1693" actId="478"/>
          <ac:spMkLst>
            <pc:docMk/>
            <pc:sldMk cId="589693174" sldId="575"/>
            <ac:spMk id="4" creationId="{061010D9-3630-1789-D57F-42464B6C4758}"/>
          </ac:spMkLst>
        </pc:spChg>
        <pc:spChg chg="del">
          <ac:chgData name="Francisco Javier Bellas Bouza" userId="331e8aeb-dbd5-443e-8ee9-5b3396184eec" providerId="ADAL" clId="{DF7A4BA9-80B1-0541-BC15-23F601B8E407}" dt="2024-03-03T14:42:37.727" v="1696" actId="478"/>
          <ac:spMkLst>
            <pc:docMk/>
            <pc:sldMk cId="589693174" sldId="575"/>
            <ac:spMk id="5" creationId="{ED292FA7-C1A8-A6E0-5665-CFF87FD48941}"/>
          </ac:spMkLst>
        </pc:spChg>
        <pc:spChg chg="add mod ord">
          <ac:chgData name="Francisco Javier Bellas Bouza" userId="331e8aeb-dbd5-443e-8ee9-5b3396184eec" providerId="ADAL" clId="{DF7A4BA9-80B1-0541-BC15-23F601B8E407}" dt="2024-03-03T14:42:48.247" v="1716" actId="20577"/>
          <ac:spMkLst>
            <pc:docMk/>
            <pc:sldMk cId="589693174" sldId="575"/>
            <ac:spMk id="10" creationId="{AF8784A3-352A-F567-4AE5-50B67F9427DA}"/>
          </ac:spMkLst>
        </pc:spChg>
        <pc:spChg chg="del">
          <ac:chgData name="Francisco Javier Bellas Bouza" userId="331e8aeb-dbd5-443e-8ee9-5b3396184eec" providerId="ADAL" clId="{DF7A4BA9-80B1-0541-BC15-23F601B8E407}" dt="2024-03-03T14:43:24.676" v="1718" actId="478"/>
          <ac:spMkLst>
            <pc:docMk/>
            <pc:sldMk cId="589693174" sldId="575"/>
            <ac:spMk id="11" creationId="{865FD55F-FBB0-51E0-F1F8-E0C4569D86D1}"/>
          </ac:spMkLst>
        </pc:spChg>
        <pc:spChg chg="del">
          <ac:chgData name="Francisco Javier Bellas Bouza" userId="331e8aeb-dbd5-443e-8ee9-5b3396184eec" providerId="ADAL" clId="{DF7A4BA9-80B1-0541-BC15-23F601B8E407}" dt="2024-03-03T14:43:24.676" v="1718" actId="478"/>
          <ac:spMkLst>
            <pc:docMk/>
            <pc:sldMk cId="589693174" sldId="575"/>
            <ac:spMk id="12" creationId="{10BEEB31-910B-41C2-A1AA-5CCA8A76803C}"/>
          </ac:spMkLst>
        </pc:spChg>
        <pc:spChg chg="del">
          <ac:chgData name="Francisco Javier Bellas Bouza" userId="331e8aeb-dbd5-443e-8ee9-5b3396184eec" providerId="ADAL" clId="{DF7A4BA9-80B1-0541-BC15-23F601B8E407}" dt="2024-03-03T14:43:24.676" v="1718" actId="478"/>
          <ac:spMkLst>
            <pc:docMk/>
            <pc:sldMk cId="589693174" sldId="575"/>
            <ac:spMk id="13" creationId="{CA8DF1C1-67E4-B8E3-ABE1-D3B9E0751CDF}"/>
          </ac:spMkLst>
        </pc:spChg>
        <pc:spChg chg="del">
          <ac:chgData name="Francisco Javier Bellas Bouza" userId="331e8aeb-dbd5-443e-8ee9-5b3396184eec" providerId="ADAL" clId="{DF7A4BA9-80B1-0541-BC15-23F601B8E407}" dt="2024-03-03T14:43:24.676" v="1718" actId="478"/>
          <ac:spMkLst>
            <pc:docMk/>
            <pc:sldMk cId="589693174" sldId="575"/>
            <ac:spMk id="14" creationId="{A3DC4FA7-3AF7-56C9-C0A5-BAB73D17E88D}"/>
          </ac:spMkLst>
        </pc:spChg>
        <pc:spChg chg="del">
          <ac:chgData name="Francisco Javier Bellas Bouza" userId="331e8aeb-dbd5-443e-8ee9-5b3396184eec" providerId="ADAL" clId="{DF7A4BA9-80B1-0541-BC15-23F601B8E407}" dt="2024-03-03T14:43:24.676" v="1718" actId="478"/>
          <ac:spMkLst>
            <pc:docMk/>
            <pc:sldMk cId="589693174" sldId="575"/>
            <ac:spMk id="15" creationId="{46EC2679-F5B3-393A-B52B-A7CE88965EDD}"/>
          </ac:spMkLst>
        </pc:spChg>
        <pc:spChg chg="del">
          <ac:chgData name="Francisco Javier Bellas Bouza" userId="331e8aeb-dbd5-443e-8ee9-5b3396184eec" providerId="ADAL" clId="{DF7A4BA9-80B1-0541-BC15-23F601B8E407}" dt="2024-03-03T14:43:24.676" v="1718" actId="478"/>
          <ac:spMkLst>
            <pc:docMk/>
            <pc:sldMk cId="589693174" sldId="575"/>
            <ac:spMk id="16" creationId="{AFD960C5-685E-DA15-AE79-9FAB82E93A70}"/>
          </ac:spMkLst>
        </pc:spChg>
        <pc:spChg chg="del">
          <ac:chgData name="Francisco Javier Bellas Bouza" userId="331e8aeb-dbd5-443e-8ee9-5b3396184eec" providerId="ADAL" clId="{DF7A4BA9-80B1-0541-BC15-23F601B8E407}" dt="2024-03-03T14:43:24.676" v="1718" actId="478"/>
          <ac:spMkLst>
            <pc:docMk/>
            <pc:sldMk cId="589693174" sldId="575"/>
            <ac:spMk id="17" creationId="{DD5BC2C8-BDED-B85E-0542-DF7DB53BF0B3}"/>
          </ac:spMkLst>
        </pc:spChg>
        <pc:spChg chg="del">
          <ac:chgData name="Francisco Javier Bellas Bouza" userId="331e8aeb-dbd5-443e-8ee9-5b3396184eec" providerId="ADAL" clId="{DF7A4BA9-80B1-0541-BC15-23F601B8E407}" dt="2024-03-03T14:43:24.676" v="1718" actId="478"/>
          <ac:spMkLst>
            <pc:docMk/>
            <pc:sldMk cId="589693174" sldId="575"/>
            <ac:spMk id="18" creationId="{4C386520-D079-0B9B-9576-22033BDC078E}"/>
          </ac:spMkLst>
        </pc:spChg>
        <pc:spChg chg="del">
          <ac:chgData name="Francisco Javier Bellas Bouza" userId="331e8aeb-dbd5-443e-8ee9-5b3396184eec" providerId="ADAL" clId="{DF7A4BA9-80B1-0541-BC15-23F601B8E407}" dt="2024-03-03T14:43:24.676" v="1718" actId="478"/>
          <ac:spMkLst>
            <pc:docMk/>
            <pc:sldMk cId="589693174" sldId="575"/>
            <ac:spMk id="19" creationId="{F71B6D24-B48E-9E63-8FE4-53F9AD32F02B}"/>
          </ac:spMkLst>
        </pc:spChg>
        <pc:spChg chg="del">
          <ac:chgData name="Francisco Javier Bellas Bouza" userId="331e8aeb-dbd5-443e-8ee9-5b3396184eec" providerId="ADAL" clId="{DF7A4BA9-80B1-0541-BC15-23F601B8E407}" dt="2024-03-03T14:43:24.676" v="1718" actId="478"/>
          <ac:spMkLst>
            <pc:docMk/>
            <pc:sldMk cId="589693174" sldId="575"/>
            <ac:spMk id="20" creationId="{447D05A1-4F4E-71B7-685C-C55271A477F1}"/>
          </ac:spMkLst>
        </pc:spChg>
        <pc:spChg chg="del">
          <ac:chgData name="Francisco Javier Bellas Bouza" userId="331e8aeb-dbd5-443e-8ee9-5b3396184eec" providerId="ADAL" clId="{DF7A4BA9-80B1-0541-BC15-23F601B8E407}" dt="2024-03-03T14:43:24.676" v="1718" actId="478"/>
          <ac:spMkLst>
            <pc:docMk/>
            <pc:sldMk cId="589693174" sldId="575"/>
            <ac:spMk id="21" creationId="{C6AE2590-2072-8D3A-039F-3AADD3C778AF}"/>
          </ac:spMkLst>
        </pc:spChg>
        <pc:spChg chg="del">
          <ac:chgData name="Francisco Javier Bellas Bouza" userId="331e8aeb-dbd5-443e-8ee9-5b3396184eec" providerId="ADAL" clId="{DF7A4BA9-80B1-0541-BC15-23F601B8E407}" dt="2024-03-03T14:43:24.676" v="1718" actId="478"/>
          <ac:spMkLst>
            <pc:docMk/>
            <pc:sldMk cId="589693174" sldId="575"/>
            <ac:spMk id="22" creationId="{498D83B6-BE49-275C-0AD8-217406522E9F}"/>
          </ac:spMkLst>
        </pc:spChg>
        <pc:spChg chg="add del mod ord">
          <ac:chgData name="Francisco Javier Bellas Bouza" userId="331e8aeb-dbd5-443e-8ee9-5b3396184eec" providerId="ADAL" clId="{DF7A4BA9-80B1-0541-BC15-23F601B8E407}" dt="2024-03-03T14:42:34.530" v="1695" actId="478"/>
          <ac:spMkLst>
            <pc:docMk/>
            <pc:sldMk cId="589693174" sldId="575"/>
            <ac:spMk id="24" creationId="{DBB2F238-C4EB-0A6F-C93A-470E49845814}"/>
          </ac:spMkLst>
        </pc:spChg>
        <pc:spChg chg="add mod">
          <ac:chgData name="Francisco Javier Bellas Bouza" userId="331e8aeb-dbd5-443e-8ee9-5b3396184eec" providerId="ADAL" clId="{DF7A4BA9-80B1-0541-BC15-23F601B8E407}" dt="2024-03-03T14:44:28.437" v="1733" actId="1076"/>
          <ac:spMkLst>
            <pc:docMk/>
            <pc:sldMk cId="589693174" sldId="575"/>
            <ac:spMk id="30" creationId="{492EB9A1-0517-DAAD-9B54-7B204AEA6478}"/>
          </ac:spMkLst>
        </pc:spChg>
        <pc:spChg chg="del">
          <ac:chgData name="Francisco Javier Bellas Bouza" userId="331e8aeb-dbd5-443e-8ee9-5b3396184eec" providerId="ADAL" clId="{DF7A4BA9-80B1-0541-BC15-23F601B8E407}" dt="2024-03-03T14:43:24.676" v="1718" actId="478"/>
          <ac:spMkLst>
            <pc:docMk/>
            <pc:sldMk cId="589693174" sldId="575"/>
            <ac:spMk id="34" creationId="{BC9790C6-2335-9250-57C2-DB44C9187B84}"/>
          </ac:spMkLst>
        </pc:spChg>
        <pc:grpChg chg="del">
          <ac:chgData name="Francisco Javier Bellas Bouza" userId="331e8aeb-dbd5-443e-8ee9-5b3396184eec" providerId="ADAL" clId="{DF7A4BA9-80B1-0541-BC15-23F601B8E407}" dt="2024-03-03T14:43:24.676" v="1718" actId="478"/>
          <ac:grpSpMkLst>
            <pc:docMk/>
            <pc:sldMk cId="589693174" sldId="575"/>
            <ac:grpSpMk id="42" creationId="{531CBD15-589E-8A3B-BB97-737DD557987B}"/>
          </ac:grpSpMkLst>
        </pc:grpChg>
        <pc:grpChg chg="del">
          <ac:chgData name="Francisco Javier Bellas Bouza" userId="331e8aeb-dbd5-443e-8ee9-5b3396184eec" providerId="ADAL" clId="{DF7A4BA9-80B1-0541-BC15-23F601B8E407}" dt="2024-03-03T14:43:24.676" v="1718" actId="478"/>
          <ac:grpSpMkLst>
            <pc:docMk/>
            <pc:sldMk cId="589693174" sldId="575"/>
            <ac:grpSpMk id="43" creationId="{F3C4DC6C-0681-E784-CD68-93E977D14107}"/>
          </ac:grpSpMkLst>
        </pc:grpChg>
        <pc:grpChg chg="del">
          <ac:chgData name="Francisco Javier Bellas Bouza" userId="331e8aeb-dbd5-443e-8ee9-5b3396184eec" providerId="ADAL" clId="{DF7A4BA9-80B1-0541-BC15-23F601B8E407}" dt="2024-03-03T14:43:24.676" v="1718" actId="478"/>
          <ac:grpSpMkLst>
            <pc:docMk/>
            <pc:sldMk cId="589693174" sldId="575"/>
            <ac:grpSpMk id="44" creationId="{7B6A88BD-B239-3D80-69A6-3A13C198E353}"/>
          </ac:grpSpMkLst>
        </pc:grpChg>
        <pc:picChg chg="add mod">
          <ac:chgData name="Francisco Javier Bellas Bouza" userId="331e8aeb-dbd5-443e-8ee9-5b3396184eec" providerId="ADAL" clId="{DF7A4BA9-80B1-0541-BC15-23F601B8E407}" dt="2024-03-03T14:44:25.452" v="1732" actId="1076"/>
          <ac:picMkLst>
            <pc:docMk/>
            <pc:sldMk cId="589693174" sldId="575"/>
            <ac:picMk id="27" creationId="{EF886B95-7321-D7EB-D301-35D275AD5B00}"/>
          </ac:picMkLst>
        </pc:picChg>
        <pc:picChg chg="del">
          <ac:chgData name="Francisco Javier Bellas Bouza" userId="331e8aeb-dbd5-443e-8ee9-5b3396184eec" providerId="ADAL" clId="{DF7A4BA9-80B1-0541-BC15-23F601B8E407}" dt="2024-03-03T14:43:20.329" v="1717" actId="478"/>
          <ac:picMkLst>
            <pc:docMk/>
            <pc:sldMk cId="589693174" sldId="575"/>
            <ac:picMk id="1026" creationId="{E19F95C4-E044-698F-93EF-1E67E76BCD93}"/>
          </ac:picMkLst>
        </pc:picChg>
      </pc:sldChg>
      <pc:sldChg chg="addSp delSp modSp mod">
        <pc:chgData name="Francisco Javier Bellas Bouza" userId="331e8aeb-dbd5-443e-8ee9-5b3396184eec" providerId="ADAL" clId="{DF7A4BA9-80B1-0541-BC15-23F601B8E407}" dt="2024-03-03T13:56:02.705" v="1195" actId="1076"/>
        <pc:sldMkLst>
          <pc:docMk/>
          <pc:sldMk cId="1267087618" sldId="621"/>
        </pc:sldMkLst>
        <pc:spChg chg="mod">
          <ac:chgData name="Francisco Javier Bellas Bouza" userId="331e8aeb-dbd5-443e-8ee9-5b3396184eec" providerId="ADAL" clId="{DF7A4BA9-80B1-0541-BC15-23F601B8E407}" dt="2024-03-03T09:17:51.765" v="624" actId="1076"/>
          <ac:spMkLst>
            <pc:docMk/>
            <pc:sldMk cId="1267087618" sldId="621"/>
            <ac:spMk id="18" creationId="{00000000-0000-0000-0000-000000000000}"/>
          </ac:spMkLst>
        </pc:spChg>
        <pc:spChg chg="mod">
          <ac:chgData name="Francisco Javier Bellas Bouza" userId="331e8aeb-dbd5-443e-8ee9-5b3396184eec" providerId="ADAL" clId="{DF7A4BA9-80B1-0541-BC15-23F601B8E407}" dt="2024-03-03T09:17:56.266" v="625" actId="1076"/>
          <ac:spMkLst>
            <pc:docMk/>
            <pc:sldMk cId="1267087618" sldId="621"/>
            <ac:spMk id="19" creationId="{00000000-0000-0000-0000-000000000000}"/>
          </ac:spMkLst>
        </pc:spChg>
        <pc:picChg chg="mod">
          <ac:chgData name="Francisco Javier Bellas Bouza" userId="331e8aeb-dbd5-443e-8ee9-5b3396184eec" providerId="ADAL" clId="{DF7A4BA9-80B1-0541-BC15-23F601B8E407}" dt="2024-03-03T09:18:25.637" v="634" actId="1076"/>
          <ac:picMkLst>
            <pc:docMk/>
            <pc:sldMk cId="1267087618" sldId="621"/>
            <ac:picMk id="2" creationId="{A45F1AA5-132E-634F-8CC3-1639906D2FF1}"/>
          </ac:picMkLst>
        </pc:picChg>
        <pc:picChg chg="mod">
          <ac:chgData name="Francisco Javier Bellas Bouza" userId="331e8aeb-dbd5-443e-8ee9-5b3396184eec" providerId="ADAL" clId="{DF7A4BA9-80B1-0541-BC15-23F601B8E407}" dt="2024-03-03T09:18:30.587" v="635" actId="1076"/>
          <ac:picMkLst>
            <pc:docMk/>
            <pc:sldMk cId="1267087618" sldId="621"/>
            <ac:picMk id="3" creationId="{CF23187B-6F00-32C6-C3FA-62C88F091A00}"/>
          </ac:picMkLst>
        </pc:picChg>
        <pc:picChg chg="add del mod">
          <ac:chgData name="Francisco Javier Bellas Bouza" userId="331e8aeb-dbd5-443e-8ee9-5b3396184eec" providerId="ADAL" clId="{DF7A4BA9-80B1-0541-BC15-23F601B8E407}" dt="2024-03-03T08:41:13.056" v="12" actId="21"/>
          <ac:picMkLst>
            <pc:docMk/>
            <pc:sldMk cId="1267087618" sldId="621"/>
            <ac:picMk id="5" creationId="{E0D4F827-3BF6-BC05-D283-DC11989BD530}"/>
          </ac:picMkLst>
        </pc:picChg>
        <pc:picChg chg="del">
          <ac:chgData name="Francisco Javier Bellas Bouza" userId="331e8aeb-dbd5-443e-8ee9-5b3396184eec" providerId="ADAL" clId="{DF7A4BA9-80B1-0541-BC15-23F601B8E407}" dt="2024-03-03T08:37:50.835" v="0" actId="478"/>
          <ac:picMkLst>
            <pc:docMk/>
            <pc:sldMk cId="1267087618" sldId="621"/>
            <ac:picMk id="6" creationId="{B686F28C-4949-8FF2-4CDC-0629C3C8B317}"/>
          </ac:picMkLst>
        </pc:picChg>
        <pc:picChg chg="add mod">
          <ac:chgData name="Francisco Javier Bellas Bouza" userId="331e8aeb-dbd5-443e-8ee9-5b3396184eec" providerId="ADAL" clId="{DF7A4BA9-80B1-0541-BC15-23F601B8E407}" dt="2024-03-03T13:56:02.705" v="1195" actId="1076"/>
          <ac:picMkLst>
            <pc:docMk/>
            <pc:sldMk cId="1267087618" sldId="621"/>
            <ac:picMk id="8" creationId="{0A721ACF-2BE5-B280-4430-C8C8305A530A}"/>
          </ac:picMkLst>
        </pc:picChg>
        <pc:picChg chg="add mod">
          <ac:chgData name="Francisco Javier Bellas Bouza" userId="331e8aeb-dbd5-443e-8ee9-5b3396184eec" providerId="ADAL" clId="{DF7A4BA9-80B1-0541-BC15-23F601B8E407}" dt="2024-03-03T09:17:34.947" v="619" actId="14100"/>
          <ac:picMkLst>
            <pc:docMk/>
            <pc:sldMk cId="1267087618" sldId="621"/>
            <ac:picMk id="9" creationId="{969792F9-5871-7AEE-6257-79C811E65C4C}"/>
          </ac:picMkLst>
        </pc:picChg>
      </pc:sldChg>
      <pc:sldChg chg="del">
        <pc:chgData name="Francisco Javier Bellas Bouza" userId="331e8aeb-dbd5-443e-8ee9-5b3396184eec" providerId="ADAL" clId="{DF7A4BA9-80B1-0541-BC15-23F601B8E407}" dt="2024-03-03T09:48:15.683" v="660" actId="2696"/>
        <pc:sldMkLst>
          <pc:docMk/>
          <pc:sldMk cId="2910852975" sldId="707"/>
        </pc:sldMkLst>
      </pc:sldChg>
      <pc:sldChg chg="addSp delSp modSp add del mod modClrScheme delAnim chgLayout">
        <pc:chgData name="Francisco Javier Bellas Bouza" userId="331e8aeb-dbd5-443e-8ee9-5b3396184eec" providerId="ADAL" clId="{DF7A4BA9-80B1-0541-BC15-23F601B8E407}" dt="2024-03-03T15:44:29.170" v="2528" actId="2696"/>
        <pc:sldMkLst>
          <pc:docMk/>
          <pc:sldMk cId="1521563484" sldId="804"/>
        </pc:sldMkLst>
        <pc:spChg chg="add mod ord">
          <ac:chgData name="Francisco Javier Bellas Bouza" userId="331e8aeb-dbd5-443e-8ee9-5b3396184eec" providerId="ADAL" clId="{DF7A4BA9-80B1-0541-BC15-23F601B8E407}" dt="2024-03-03T15:39:30.094" v="2457" actId="20577"/>
          <ac:spMkLst>
            <pc:docMk/>
            <pc:sldMk cId="1521563484" sldId="804"/>
            <ac:spMk id="2" creationId="{04444258-7F85-8EAF-88F0-AE1EFD06DD56}"/>
          </ac:spMkLst>
        </pc:spChg>
        <pc:spChg chg="add del mod ord">
          <ac:chgData name="Francisco Javier Bellas Bouza" userId="331e8aeb-dbd5-443e-8ee9-5b3396184eec" providerId="ADAL" clId="{DF7A4BA9-80B1-0541-BC15-23F601B8E407}" dt="2024-03-03T15:39:36.059" v="2459" actId="478"/>
          <ac:spMkLst>
            <pc:docMk/>
            <pc:sldMk cId="1521563484" sldId="804"/>
            <ac:spMk id="5" creationId="{64405C66-4E62-25C4-94E2-2B883E85C17D}"/>
          </ac:spMkLst>
        </pc:spChg>
        <pc:spChg chg="del">
          <ac:chgData name="Francisco Javier Bellas Bouza" userId="331e8aeb-dbd5-443e-8ee9-5b3396184eec" providerId="ADAL" clId="{DF7A4BA9-80B1-0541-BC15-23F601B8E407}" dt="2024-03-03T15:38:56.962" v="2441" actId="478"/>
          <ac:spMkLst>
            <pc:docMk/>
            <pc:sldMk cId="1521563484" sldId="804"/>
            <ac:spMk id="6" creationId="{849D8A95-4D16-F953-1C96-B1717B41EEF0}"/>
          </ac:spMkLst>
        </pc:spChg>
        <pc:spChg chg="del">
          <ac:chgData name="Francisco Javier Bellas Bouza" userId="331e8aeb-dbd5-443e-8ee9-5b3396184eec" providerId="ADAL" clId="{DF7A4BA9-80B1-0541-BC15-23F601B8E407}" dt="2024-03-03T15:39:33.632" v="2458" actId="478"/>
          <ac:spMkLst>
            <pc:docMk/>
            <pc:sldMk cId="1521563484" sldId="804"/>
            <ac:spMk id="7" creationId="{F5D573EB-F42A-BA12-5FC4-5850ED62B222}"/>
          </ac:spMkLst>
        </pc:spChg>
        <pc:spChg chg="mod">
          <ac:chgData name="Francisco Javier Bellas Bouza" userId="331e8aeb-dbd5-443e-8ee9-5b3396184eec" providerId="ADAL" clId="{DF7A4BA9-80B1-0541-BC15-23F601B8E407}" dt="2024-03-03T15:43:51.059" v="2524" actId="1076"/>
          <ac:spMkLst>
            <pc:docMk/>
            <pc:sldMk cId="1521563484" sldId="804"/>
            <ac:spMk id="8" creationId="{9992CDD1-7360-26A1-9A0C-C0829B79BF64}"/>
          </ac:spMkLst>
        </pc:spChg>
        <pc:spChg chg="add mod">
          <ac:chgData name="Francisco Javier Bellas Bouza" userId="331e8aeb-dbd5-443e-8ee9-5b3396184eec" providerId="ADAL" clId="{DF7A4BA9-80B1-0541-BC15-23F601B8E407}" dt="2024-03-03T15:44:07.473" v="2527" actId="1076"/>
          <ac:spMkLst>
            <pc:docMk/>
            <pc:sldMk cId="1521563484" sldId="804"/>
            <ac:spMk id="11" creationId="{81262009-DB80-59A1-9B9A-0F3A316B6074}"/>
          </ac:spMkLst>
        </pc:spChg>
        <pc:spChg chg="mod">
          <ac:chgData name="Francisco Javier Bellas Bouza" userId="331e8aeb-dbd5-443e-8ee9-5b3396184eec" providerId="ADAL" clId="{DF7A4BA9-80B1-0541-BC15-23F601B8E407}" dt="2024-03-03T15:39:54.428" v="2488" actId="1035"/>
          <ac:spMkLst>
            <pc:docMk/>
            <pc:sldMk cId="1521563484" sldId="804"/>
            <ac:spMk id="21" creationId="{F93E44C8-4E6F-BA8A-BC52-E0FC897DF02E}"/>
          </ac:spMkLst>
        </pc:spChg>
        <pc:spChg chg="mod">
          <ac:chgData name="Francisco Javier Bellas Bouza" userId="331e8aeb-dbd5-443e-8ee9-5b3396184eec" providerId="ADAL" clId="{DF7A4BA9-80B1-0541-BC15-23F601B8E407}" dt="2024-03-03T15:39:54.428" v="2488" actId="1035"/>
          <ac:spMkLst>
            <pc:docMk/>
            <pc:sldMk cId="1521563484" sldId="804"/>
            <ac:spMk id="23" creationId="{3D9DECF6-578E-E159-14A9-C3561F2CD24F}"/>
          </ac:spMkLst>
        </pc:spChg>
        <pc:spChg chg="mod">
          <ac:chgData name="Francisco Javier Bellas Bouza" userId="331e8aeb-dbd5-443e-8ee9-5b3396184eec" providerId="ADAL" clId="{DF7A4BA9-80B1-0541-BC15-23F601B8E407}" dt="2024-03-03T15:39:54.428" v="2488" actId="1035"/>
          <ac:spMkLst>
            <pc:docMk/>
            <pc:sldMk cId="1521563484" sldId="804"/>
            <ac:spMk id="24" creationId="{397EA762-16D5-CF59-B2A7-884AB52F1C9D}"/>
          </ac:spMkLst>
        </pc:spChg>
        <pc:spChg chg="mod">
          <ac:chgData name="Francisco Javier Bellas Bouza" userId="331e8aeb-dbd5-443e-8ee9-5b3396184eec" providerId="ADAL" clId="{DF7A4BA9-80B1-0541-BC15-23F601B8E407}" dt="2024-03-03T15:39:54.428" v="2488" actId="1035"/>
          <ac:spMkLst>
            <pc:docMk/>
            <pc:sldMk cId="1521563484" sldId="804"/>
            <ac:spMk id="25" creationId="{DC5171AA-0C4B-1D98-9255-59C59DBEDBC3}"/>
          </ac:spMkLst>
        </pc:spChg>
        <pc:spChg chg="mod">
          <ac:chgData name="Francisco Javier Bellas Bouza" userId="331e8aeb-dbd5-443e-8ee9-5b3396184eec" providerId="ADAL" clId="{DF7A4BA9-80B1-0541-BC15-23F601B8E407}" dt="2024-03-03T15:40:03.293" v="2490" actId="1076"/>
          <ac:spMkLst>
            <pc:docMk/>
            <pc:sldMk cId="1521563484" sldId="804"/>
            <ac:spMk id="26" creationId="{88848C7C-E943-3517-2C2F-B31441D78FD0}"/>
          </ac:spMkLst>
        </pc:spChg>
        <pc:grpChg chg="mod">
          <ac:chgData name="Francisco Javier Bellas Bouza" userId="331e8aeb-dbd5-443e-8ee9-5b3396184eec" providerId="ADAL" clId="{DF7A4BA9-80B1-0541-BC15-23F601B8E407}" dt="2024-03-03T15:39:58.662" v="2489" actId="1076"/>
          <ac:grpSpMkLst>
            <pc:docMk/>
            <pc:sldMk cId="1521563484" sldId="804"/>
            <ac:grpSpMk id="27" creationId="{3A6F1817-40BE-9A35-00D2-31931E61E0C6}"/>
          </ac:grpSpMkLst>
        </pc:grpChg>
        <pc:picChg chg="add del">
          <ac:chgData name="Francisco Javier Bellas Bouza" userId="331e8aeb-dbd5-443e-8ee9-5b3396184eec" providerId="ADAL" clId="{DF7A4BA9-80B1-0541-BC15-23F601B8E407}" dt="2024-03-03T15:40:52.195" v="2496" actId="478"/>
          <ac:picMkLst>
            <pc:docMk/>
            <pc:sldMk cId="1521563484" sldId="804"/>
            <ac:picMk id="3" creationId="{A42A3C04-C058-6991-4A21-30ACEF453D9B}"/>
          </ac:picMkLst>
        </pc:picChg>
        <pc:picChg chg="del">
          <ac:chgData name="Francisco Javier Bellas Bouza" userId="331e8aeb-dbd5-443e-8ee9-5b3396184eec" providerId="ADAL" clId="{DF7A4BA9-80B1-0541-BC15-23F601B8E407}" dt="2024-03-03T15:40:48.753" v="2494" actId="478"/>
          <ac:picMkLst>
            <pc:docMk/>
            <pc:sldMk cId="1521563484" sldId="804"/>
            <ac:picMk id="4" creationId="{96CF64A9-A428-2136-0425-95EBEAE9D3E8}"/>
          </ac:picMkLst>
        </pc:picChg>
        <pc:picChg chg="add mod">
          <ac:chgData name="Francisco Javier Bellas Bouza" userId="331e8aeb-dbd5-443e-8ee9-5b3396184eec" providerId="ADAL" clId="{DF7A4BA9-80B1-0541-BC15-23F601B8E407}" dt="2024-03-03T15:44:00.934" v="2526" actId="1076"/>
          <ac:picMkLst>
            <pc:docMk/>
            <pc:sldMk cId="1521563484" sldId="804"/>
            <ac:picMk id="10" creationId="{BC456235-3245-349C-F5F9-E9A527520D54}"/>
          </ac:picMkLst>
        </pc:picChg>
        <pc:picChg chg="del">
          <ac:chgData name="Francisco Javier Bellas Bouza" userId="331e8aeb-dbd5-443e-8ee9-5b3396184eec" providerId="ADAL" clId="{DF7A4BA9-80B1-0541-BC15-23F601B8E407}" dt="2024-03-03T15:40:50.533" v="2495" actId="478"/>
          <ac:picMkLst>
            <pc:docMk/>
            <pc:sldMk cId="1521563484" sldId="804"/>
            <ac:picMk id="12" creationId="{EC94E4FD-8AB4-3BC6-A722-F1D4859539D0}"/>
          </ac:picMkLst>
        </pc:picChg>
      </pc:sldChg>
      <pc:sldChg chg="add">
        <pc:chgData name="Francisco Javier Bellas Bouza" userId="331e8aeb-dbd5-443e-8ee9-5b3396184eec" providerId="ADAL" clId="{DF7A4BA9-80B1-0541-BC15-23F601B8E407}" dt="2024-03-03T15:44:33.090" v="2529"/>
        <pc:sldMkLst>
          <pc:docMk/>
          <pc:sldMk cId="2218479047" sldId="804"/>
        </pc:sldMkLst>
      </pc:sldChg>
      <pc:sldChg chg="delSp modSp add del mod">
        <pc:chgData name="Francisco Javier Bellas Bouza" userId="331e8aeb-dbd5-443e-8ee9-5b3396184eec" providerId="ADAL" clId="{DF7A4BA9-80B1-0541-BC15-23F601B8E407}" dt="2024-03-03T15:44:29.170" v="2528" actId="2696"/>
        <pc:sldMkLst>
          <pc:docMk/>
          <pc:sldMk cId="677860712" sldId="805"/>
        </pc:sldMkLst>
        <pc:spChg chg="mod">
          <ac:chgData name="Francisco Javier Bellas Bouza" userId="331e8aeb-dbd5-443e-8ee9-5b3396184eec" providerId="ADAL" clId="{DF7A4BA9-80B1-0541-BC15-23F601B8E407}" dt="2024-03-03T15:41:47.473" v="2508" actId="1076"/>
          <ac:spMkLst>
            <pc:docMk/>
            <pc:sldMk cId="677860712" sldId="805"/>
            <ac:spMk id="3" creationId="{0B03045A-27DD-FAE7-E0D4-E137BE20D368}"/>
          </ac:spMkLst>
        </pc:spChg>
        <pc:spChg chg="del">
          <ac:chgData name="Francisco Javier Bellas Bouza" userId="331e8aeb-dbd5-443e-8ee9-5b3396184eec" providerId="ADAL" clId="{DF7A4BA9-80B1-0541-BC15-23F601B8E407}" dt="2024-03-03T15:41:24.906" v="2503" actId="478"/>
          <ac:spMkLst>
            <pc:docMk/>
            <pc:sldMk cId="677860712" sldId="805"/>
            <ac:spMk id="6" creationId="{1B79DB98-D573-D0F0-0A7E-7B99C0710F9B}"/>
          </ac:spMkLst>
        </pc:spChg>
        <pc:spChg chg="del">
          <ac:chgData name="Francisco Javier Bellas Bouza" userId="331e8aeb-dbd5-443e-8ee9-5b3396184eec" providerId="ADAL" clId="{DF7A4BA9-80B1-0541-BC15-23F601B8E407}" dt="2024-03-03T15:41:27.353" v="2504" actId="478"/>
          <ac:spMkLst>
            <pc:docMk/>
            <pc:sldMk cId="677860712" sldId="805"/>
            <ac:spMk id="7" creationId="{75CD3DBD-6038-6580-C759-4B3F4A27E781}"/>
          </ac:spMkLst>
        </pc:spChg>
        <pc:spChg chg="mod">
          <ac:chgData name="Francisco Javier Bellas Bouza" userId="331e8aeb-dbd5-443e-8ee9-5b3396184eec" providerId="ADAL" clId="{DF7A4BA9-80B1-0541-BC15-23F601B8E407}" dt="2024-03-03T15:41:41.347" v="2507" actId="1076"/>
          <ac:spMkLst>
            <pc:docMk/>
            <pc:sldMk cId="677860712" sldId="805"/>
            <ac:spMk id="21" creationId="{DCD1CD14-C013-A3C3-A030-377E869FFBF9}"/>
          </ac:spMkLst>
        </pc:spChg>
        <pc:spChg chg="mod">
          <ac:chgData name="Francisco Javier Bellas Bouza" userId="331e8aeb-dbd5-443e-8ee9-5b3396184eec" providerId="ADAL" clId="{DF7A4BA9-80B1-0541-BC15-23F601B8E407}" dt="2024-03-03T15:41:41.347" v="2507" actId="1076"/>
          <ac:spMkLst>
            <pc:docMk/>
            <pc:sldMk cId="677860712" sldId="805"/>
            <ac:spMk id="25" creationId="{3BCD80B6-9499-E5D1-317C-434E0DC5ECE2}"/>
          </ac:spMkLst>
        </pc:spChg>
      </pc:sldChg>
      <pc:sldChg chg="add">
        <pc:chgData name="Francisco Javier Bellas Bouza" userId="331e8aeb-dbd5-443e-8ee9-5b3396184eec" providerId="ADAL" clId="{DF7A4BA9-80B1-0541-BC15-23F601B8E407}" dt="2024-03-03T15:44:33.090" v="2529"/>
        <pc:sldMkLst>
          <pc:docMk/>
          <pc:sldMk cId="2464559350" sldId="805"/>
        </pc:sldMkLst>
      </pc:sldChg>
      <pc:sldChg chg="modSp add mod modAnim">
        <pc:chgData name="Francisco Javier Bellas Bouza" userId="331e8aeb-dbd5-443e-8ee9-5b3396184eec" providerId="ADAL" clId="{DF7A4BA9-80B1-0541-BC15-23F601B8E407}" dt="2024-03-03T14:17:27.765" v="1560" actId="113"/>
        <pc:sldMkLst>
          <pc:docMk/>
          <pc:sldMk cId="2752422905" sldId="806"/>
        </pc:sldMkLst>
        <pc:spChg chg="mod">
          <ac:chgData name="Francisco Javier Bellas Bouza" userId="331e8aeb-dbd5-443e-8ee9-5b3396184eec" providerId="ADAL" clId="{DF7A4BA9-80B1-0541-BC15-23F601B8E407}" dt="2024-03-03T14:17:27.765" v="1560" actId="113"/>
          <ac:spMkLst>
            <pc:docMk/>
            <pc:sldMk cId="2752422905" sldId="806"/>
            <ac:spMk id="2" creationId="{210191FE-3471-EB45-893F-550110D25CFB}"/>
          </ac:spMkLst>
        </pc:spChg>
        <pc:spChg chg="mod">
          <ac:chgData name="Francisco Javier Bellas Bouza" userId="331e8aeb-dbd5-443e-8ee9-5b3396184eec" providerId="ADAL" clId="{DF7A4BA9-80B1-0541-BC15-23F601B8E407}" dt="2024-03-03T14:11:58.999" v="1294"/>
          <ac:spMkLst>
            <pc:docMk/>
            <pc:sldMk cId="2752422905" sldId="806"/>
            <ac:spMk id="3" creationId="{FF69B3B5-7414-8247-811C-AF32293E611E}"/>
          </ac:spMkLst>
        </pc:spChg>
      </pc:sldChg>
      <pc:sldChg chg="add del">
        <pc:chgData name="Francisco Javier Bellas Bouza" userId="331e8aeb-dbd5-443e-8ee9-5b3396184eec" providerId="ADAL" clId="{DF7A4BA9-80B1-0541-BC15-23F601B8E407}" dt="2024-03-03T14:41:03.504" v="1686" actId="2696"/>
        <pc:sldMkLst>
          <pc:docMk/>
          <pc:sldMk cId="181715413" sldId="807"/>
        </pc:sldMkLst>
      </pc:sldChg>
      <pc:sldChg chg="add">
        <pc:chgData name="Francisco Javier Bellas Bouza" userId="331e8aeb-dbd5-443e-8ee9-5b3396184eec" providerId="ADAL" clId="{DF7A4BA9-80B1-0541-BC15-23F601B8E407}" dt="2024-03-03T14:41:05.809" v="1687"/>
        <pc:sldMkLst>
          <pc:docMk/>
          <pc:sldMk cId="2477463734" sldId="807"/>
        </pc:sldMkLst>
      </pc:sldChg>
      <pc:sldChg chg="add del">
        <pc:chgData name="Francisco Javier Bellas Bouza" userId="331e8aeb-dbd5-443e-8ee9-5b3396184eec" providerId="ADAL" clId="{DF7A4BA9-80B1-0541-BC15-23F601B8E407}" dt="2024-03-03T15:42:55.526" v="2514" actId="2696"/>
        <pc:sldMkLst>
          <pc:docMk/>
          <pc:sldMk cId="3621642721" sldId="809"/>
        </pc:sldMkLst>
      </pc:sldChg>
      <pc:sldChg chg="add del">
        <pc:chgData name="Francisco Javier Bellas Bouza" userId="331e8aeb-dbd5-443e-8ee9-5b3396184eec" providerId="ADAL" clId="{DF7A4BA9-80B1-0541-BC15-23F601B8E407}" dt="2024-03-03T14:41:03.504" v="1686" actId="2696"/>
        <pc:sldMkLst>
          <pc:docMk/>
          <pc:sldMk cId="17292939" sldId="810"/>
        </pc:sldMkLst>
      </pc:sldChg>
      <pc:sldChg chg="add del">
        <pc:chgData name="Francisco Javier Bellas Bouza" userId="331e8aeb-dbd5-443e-8ee9-5b3396184eec" providerId="ADAL" clId="{DF7A4BA9-80B1-0541-BC15-23F601B8E407}" dt="2024-03-03T15:17:51.347" v="2343" actId="2696"/>
        <pc:sldMkLst>
          <pc:docMk/>
          <pc:sldMk cId="326372054" sldId="810"/>
        </pc:sldMkLst>
      </pc:sldChg>
      <pc:sldChg chg="add del">
        <pc:chgData name="Francisco Javier Bellas Bouza" userId="331e8aeb-dbd5-443e-8ee9-5b3396184eec" providerId="ADAL" clId="{DF7A4BA9-80B1-0541-BC15-23F601B8E407}" dt="2024-03-04T08:23:36.972" v="3044" actId="2696"/>
        <pc:sldMkLst>
          <pc:docMk/>
          <pc:sldMk cId="2228660515" sldId="810"/>
        </pc:sldMkLst>
      </pc:sldChg>
      <pc:sldChg chg="add del">
        <pc:chgData name="Francisco Javier Bellas Bouza" userId="331e8aeb-dbd5-443e-8ee9-5b3396184eec" providerId="ADAL" clId="{DF7A4BA9-80B1-0541-BC15-23F601B8E407}" dt="2024-03-03T14:41:50.816" v="1690" actId="2696"/>
        <pc:sldMkLst>
          <pc:docMk/>
          <pc:sldMk cId="913767873" sldId="811"/>
        </pc:sldMkLst>
      </pc:sldChg>
      <pc:sldChg chg="add del">
        <pc:chgData name="Francisco Javier Bellas Bouza" userId="331e8aeb-dbd5-443e-8ee9-5b3396184eec" providerId="ADAL" clId="{DF7A4BA9-80B1-0541-BC15-23F601B8E407}" dt="2024-03-03T14:41:03.504" v="1686" actId="2696"/>
        <pc:sldMkLst>
          <pc:docMk/>
          <pc:sldMk cId="946491436" sldId="811"/>
        </pc:sldMkLst>
      </pc:sldChg>
      <pc:sldChg chg="addSp delSp modSp mod">
        <pc:chgData name="Francisco Javier Bellas Bouza" userId="331e8aeb-dbd5-443e-8ee9-5b3396184eec" providerId="ADAL" clId="{DF7A4BA9-80B1-0541-BC15-23F601B8E407}" dt="2024-03-03T08:58:05.184" v="442" actId="1036"/>
        <pc:sldMkLst>
          <pc:docMk/>
          <pc:sldMk cId="403456225" sldId="875"/>
        </pc:sldMkLst>
        <pc:picChg chg="del">
          <ac:chgData name="Francisco Javier Bellas Bouza" userId="331e8aeb-dbd5-443e-8ee9-5b3396184eec" providerId="ADAL" clId="{DF7A4BA9-80B1-0541-BC15-23F601B8E407}" dt="2024-03-03T08:57:45.984" v="431" actId="478"/>
          <ac:picMkLst>
            <pc:docMk/>
            <pc:sldMk cId="403456225" sldId="875"/>
            <ac:picMk id="3" creationId="{0DF1BA78-59B0-22D8-3CDE-F4048F435E24}"/>
          </ac:picMkLst>
        </pc:picChg>
        <pc:picChg chg="add mod">
          <ac:chgData name="Francisco Javier Bellas Bouza" userId="331e8aeb-dbd5-443e-8ee9-5b3396184eec" providerId="ADAL" clId="{DF7A4BA9-80B1-0541-BC15-23F601B8E407}" dt="2024-03-03T08:58:05.184" v="442" actId="1036"/>
          <ac:picMkLst>
            <pc:docMk/>
            <pc:sldMk cId="403456225" sldId="875"/>
            <ac:picMk id="5" creationId="{4014839D-F2EA-6F89-8B04-9AE00628C569}"/>
          </ac:picMkLst>
        </pc:picChg>
      </pc:sldChg>
      <pc:sldChg chg="add del ord">
        <pc:chgData name="Francisco Javier Bellas Bouza" userId="331e8aeb-dbd5-443e-8ee9-5b3396184eec" providerId="ADAL" clId="{DF7A4BA9-80B1-0541-BC15-23F601B8E407}" dt="2024-03-04T09:03:43.876" v="3391" actId="2696"/>
        <pc:sldMkLst>
          <pc:docMk/>
          <pc:sldMk cId="1156283079" sldId="913"/>
        </pc:sldMkLst>
      </pc:sldChg>
      <pc:sldChg chg="modSp add mod ord">
        <pc:chgData name="Francisco Javier Bellas Bouza" userId="331e8aeb-dbd5-443e-8ee9-5b3396184eec" providerId="ADAL" clId="{DF7A4BA9-80B1-0541-BC15-23F601B8E407}" dt="2024-03-04T10:24:03.372" v="5578" actId="113"/>
        <pc:sldMkLst>
          <pc:docMk/>
          <pc:sldMk cId="3208870858" sldId="914"/>
        </pc:sldMkLst>
        <pc:spChg chg="mod">
          <ac:chgData name="Francisco Javier Bellas Bouza" userId="331e8aeb-dbd5-443e-8ee9-5b3396184eec" providerId="ADAL" clId="{DF7A4BA9-80B1-0541-BC15-23F601B8E407}" dt="2024-03-04T10:24:03.372" v="5578" actId="113"/>
          <ac:spMkLst>
            <pc:docMk/>
            <pc:sldMk cId="3208870858" sldId="914"/>
            <ac:spMk id="2" creationId="{18E2326A-064D-2ACA-5FB8-710A7E728DD8}"/>
          </ac:spMkLst>
        </pc:spChg>
      </pc:sldChg>
      <pc:sldChg chg="add">
        <pc:chgData name="Francisco Javier Bellas Bouza" userId="331e8aeb-dbd5-443e-8ee9-5b3396184eec" providerId="ADAL" clId="{DF7A4BA9-80B1-0541-BC15-23F601B8E407}" dt="2024-03-04T09:09:11.177" v="3403"/>
        <pc:sldMkLst>
          <pc:docMk/>
          <pc:sldMk cId="3153678521" sldId="915"/>
        </pc:sldMkLst>
      </pc:sldChg>
      <pc:sldChg chg="ord">
        <pc:chgData name="Francisco Javier Bellas Bouza" userId="331e8aeb-dbd5-443e-8ee9-5b3396184eec" providerId="ADAL" clId="{DF7A4BA9-80B1-0541-BC15-23F601B8E407}" dt="2024-03-03T10:09:44.754" v="873" actId="20578"/>
        <pc:sldMkLst>
          <pc:docMk/>
          <pc:sldMk cId="3829692123" sldId="917"/>
        </pc:sldMkLst>
      </pc:sldChg>
      <pc:sldChg chg="addSp delSp modSp add mod">
        <pc:chgData name="Francisco Javier Bellas Bouza" userId="331e8aeb-dbd5-443e-8ee9-5b3396184eec" providerId="ADAL" clId="{DF7A4BA9-80B1-0541-BC15-23F601B8E407}" dt="2024-03-03T10:26:41.728" v="937" actId="207"/>
        <pc:sldMkLst>
          <pc:docMk/>
          <pc:sldMk cId="2485263660" sldId="921"/>
        </pc:sldMkLst>
        <pc:spChg chg="mod">
          <ac:chgData name="Francisco Javier Bellas Bouza" userId="331e8aeb-dbd5-443e-8ee9-5b3396184eec" providerId="ADAL" clId="{DF7A4BA9-80B1-0541-BC15-23F601B8E407}" dt="2024-03-03T10:26:41.728" v="937" actId="207"/>
          <ac:spMkLst>
            <pc:docMk/>
            <pc:sldMk cId="2485263660" sldId="921"/>
            <ac:spMk id="2" creationId="{A2A28E00-D316-F45A-55BA-825F45E76035}"/>
          </ac:spMkLst>
        </pc:spChg>
        <pc:spChg chg="del">
          <ac:chgData name="Francisco Javier Bellas Bouza" userId="331e8aeb-dbd5-443e-8ee9-5b3396184eec" providerId="ADAL" clId="{DF7A4BA9-80B1-0541-BC15-23F601B8E407}" dt="2024-03-03T10:26:05.210" v="926" actId="478"/>
          <ac:spMkLst>
            <pc:docMk/>
            <pc:sldMk cId="2485263660" sldId="921"/>
            <ac:spMk id="3" creationId="{79F9FD91-FD09-7ACE-6208-19B5E74C8F0D}"/>
          </ac:spMkLst>
        </pc:spChg>
        <pc:picChg chg="add mod">
          <ac:chgData name="Francisco Javier Bellas Bouza" userId="331e8aeb-dbd5-443e-8ee9-5b3396184eec" providerId="ADAL" clId="{DF7A4BA9-80B1-0541-BC15-23F601B8E407}" dt="2024-03-03T10:26:35.101" v="936" actId="1076"/>
          <ac:picMkLst>
            <pc:docMk/>
            <pc:sldMk cId="2485263660" sldId="921"/>
            <ac:picMk id="5" creationId="{53C2C8CD-65A6-66B8-93C8-019ADA0F6D75}"/>
          </ac:picMkLst>
        </pc:picChg>
      </pc:sldChg>
      <pc:sldChg chg="addSp delSp modSp add mod ord">
        <pc:chgData name="Francisco Javier Bellas Bouza" userId="331e8aeb-dbd5-443e-8ee9-5b3396184eec" providerId="ADAL" clId="{DF7A4BA9-80B1-0541-BC15-23F601B8E407}" dt="2024-03-04T07:08:32.360" v="2601" actId="1076"/>
        <pc:sldMkLst>
          <pc:docMk/>
          <pc:sldMk cId="937686575" sldId="922"/>
        </pc:sldMkLst>
        <pc:picChg chg="del">
          <ac:chgData name="Francisco Javier Bellas Bouza" userId="331e8aeb-dbd5-443e-8ee9-5b3396184eec" providerId="ADAL" clId="{DF7A4BA9-80B1-0541-BC15-23F601B8E407}" dt="2024-03-03T14:39:53.162" v="1678" actId="478"/>
          <ac:picMkLst>
            <pc:docMk/>
            <pc:sldMk cId="937686575" sldId="922"/>
            <ac:picMk id="5" creationId="{6C573354-A091-071F-B468-B8F4645D23E4}"/>
          </ac:picMkLst>
        </pc:picChg>
        <pc:picChg chg="add mod">
          <ac:chgData name="Francisco Javier Bellas Bouza" userId="331e8aeb-dbd5-443e-8ee9-5b3396184eec" providerId="ADAL" clId="{DF7A4BA9-80B1-0541-BC15-23F601B8E407}" dt="2024-03-04T07:08:32.360" v="2601" actId="1076"/>
          <ac:picMkLst>
            <pc:docMk/>
            <pc:sldMk cId="937686575" sldId="922"/>
            <ac:picMk id="6" creationId="{043CA571-A8D8-DD7C-4F42-2D467084D6FE}"/>
          </ac:picMkLst>
        </pc:picChg>
      </pc:sldChg>
      <pc:sldChg chg="modSp add mod">
        <pc:chgData name="Francisco Javier Bellas Bouza" userId="331e8aeb-dbd5-443e-8ee9-5b3396184eec" providerId="ADAL" clId="{DF7A4BA9-80B1-0541-BC15-23F601B8E407}" dt="2024-03-04T08:20:02.798" v="3011" actId="20577"/>
        <pc:sldMkLst>
          <pc:docMk/>
          <pc:sldMk cId="1718596705" sldId="927"/>
        </pc:sldMkLst>
        <pc:spChg chg="mod">
          <ac:chgData name="Francisco Javier Bellas Bouza" userId="331e8aeb-dbd5-443e-8ee9-5b3396184eec" providerId="ADAL" clId="{DF7A4BA9-80B1-0541-BC15-23F601B8E407}" dt="2024-03-04T08:20:02.798" v="3011" actId="20577"/>
          <ac:spMkLst>
            <pc:docMk/>
            <pc:sldMk cId="1718596705" sldId="927"/>
            <ac:spMk id="3" creationId="{2BDE7C0F-1F2F-1D4A-96D8-6EADB9F9BD4E}"/>
          </ac:spMkLst>
        </pc:spChg>
        <pc:picChg chg="mod">
          <ac:chgData name="Francisco Javier Bellas Bouza" userId="331e8aeb-dbd5-443e-8ee9-5b3396184eec" providerId="ADAL" clId="{DF7A4BA9-80B1-0541-BC15-23F601B8E407}" dt="2024-03-03T16:00:08.330" v="2542" actId="1076"/>
          <ac:picMkLst>
            <pc:docMk/>
            <pc:sldMk cId="1718596705" sldId="927"/>
            <ac:picMk id="4" creationId="{9DBF385C-ED21-7247-B633-C1C67A53324E}"/>
          </ac:picMkLst>
        </pc:picChg>
      </pc:sldChg>
      <pc:sldChg chg="modSp add mod">
        <pc:chgData name="Francisco Javier Bellas Bouza" userId="331e8aeb-dbd5-443e-8ee9-5b3396184eec" providerId="ADAL" clId="{DF7A4BA9-80B1-0541-BC15-23F601B8E407}" dt="2024-03-04T08:20:08.670" v="3022" actId="20577"/>
        <pc:sldMkLst>
          <pc:docMk/>
          <pc:sldMk cId="668532381" sldId="928"/>
        </pc:sldMkLst>
        <pc:spChg chg="mod">
          <ac:chgData name="Francisco Javier Bellas Bouza" userId="331e8aeb-dbd5-443e-8ee9-5b3396184eec" providerId="ADAL" clId="{DF7A4BA9-80B1-0541-BC15-23F601B8E407}" dt="2024-03-04T08:20:08.670" v="3022" actId="20577"/>
          <ac:spMkLst>
            <pc:docMk/>
            <pc:sldMk cId="668532381" sldId="928"/>
            <ac:spMk id="3" creationId="{2BDE7C0F-1F2F-1D4A-96D8-6EADB9F9BD4E}"/>
          </ac:spMkLst>
        </pc:spChg>
      </pc:sldChg>
      <pc:sldChg chg="add ord">
        <pc:chgData name="Francisco Javier Bellas Bouza" userId="331e8aeb-dbd5-443e-8ee9-5b3396184eec" providerId="ADAL" clId="{DF7A4BA9-80B1-0541-BC15-23F601B8E407}" dt="2024-03-04T08:24:13.625" v="3081" actId="20578"/>
        <pc:sldMkLst>
          <pc:docMk/>
          <pc:sldMk cId="295238879" sldId="931"/>
        </pc:sldMkLst>
      </pc:sldChg>
      <pc:sldChg chg="add del">
        <pc:chgData name="Francisco Javier Bellas Bouza" userId="331e8aeb-dbd5-443e-8ee9-5b3396184eec" providerId="ADAL" clId="{DF7A4BA9-80B1-0541-BC15-23F601B8E407}" dt="2024-03-03T15:14:11.188" v="2136" actId="2696"/>
        <pc:sldMkLst>
          <pc:docMk/>
          <pc:sldMk cId="897264413" sldId="931"/>
        </pc:sldMkLst>
      </pc:sldChg>
      <pc:sldChg chg="add del modAnim">
        <pc:chgData name="Francisco Javier Bellas Bouza" userId="331e8aeb-dbd5-443e-8ee9-5b3396184eec" providerId="ADAL" clId="{DF7A4BA9-80B1-0541-BC15-23F601B8E407}" dt="2024-03-03T15:13:56.863" v="2134" actId="2696"/>
        <pc:sldMkLst>
          <pc:docMk/>
          <pc:sldMk cId="2951585030" sldId="931"/>
        </pc:sldMkLst>
      </pc:sldChg>
      <pc:sldChg chg="addSp delSp modSp add del mod modAnim">
        <pc:chgData name="Francisco Javier Bellas Bouza" userId="331e8aeb-dbd5-443e-8ee9-5b3396184eec" providerId="ADAL" clId="{DF7A4BA9-80B1-0541-BC15-23F601B8E407}" dt="2024-03-03T16:08:04.454" v="2565" actId="2696"/>
        <pc:sldMkLst>
          <pc:docMk/>
          <pc:sldMk cId="3357236525" sldId="932"/>
        </pc:sldMkLst>
        <pc:spChg chg="mod">
          <ac:chgData name="Francisco Javier Bellas Bouza" userId="331e8aeb-dbd5-443e-8ee9-5b3396184eec" providerId="ADAL" clId="{DF7A4BA9-80B1-0541-BC15-23F601B8E407}" dt="2024-03-03T11:00:35.034" v="1083" actId="20577"/>
          <ac:spMkLst>
            <pc:docMk/>
            <pc:sldMk cId="3357236525" sldId="932"/>
            <ac:spMk id="2" creationId="{EB760D06-4EA0-CE3D-B9D4-91465501BF44}"/>
          </ac:spMkLst>
        </pc:spChg>
        <pc:picChg chg="add del mod">
          <ac:chgData name="Francisco Javier Bellas Bouza" userId="331e8aeb-dbd5-443e-8ee9-5b3396184eec" providerId="ADAL" clId="{DF7A4BA9-80B1-0541-BC15-23F601B8E407}" dt="2024-03-03T11:00:11.819" v="1063" actId="478"/>
          <ac:picMkLst>
            <pc:docMk/>
            <pc:sldMk cId="3357236525" sldId="932"/>
            <ac:picMk id="5" creationId="{3D7E7652-06F8-4CCC-A60F-00E146026BDA}"/>
          </ac:picMkLst>
        </pc:picChg>
        <pc:picChg chg="add mod">
          <ac:chgData name="Francisco Javier Bellas Bouza" userId="331e8aeb-dbd5-443e-8ee9-5b3396184eec" providerId="ADAL" clId="{DF7A4BA9-80B1-0541-BC15-23F601B8E407}" dt="2024-03-03T11:03:12.133" v="1093" actId="14100"/>
          <ac:picMkLst>
            <pc:docMk/>
            <pc:sldMk cId="3357236525" sldId="932"/>
            <ac:picMk id="7" creationId="{115BB942-EB52-CF9F-0888-038E5BD453DA}"/>
          </ac:picMkLst>
        </pc:picChg>
        <pc:picChg chg="add mod">
          <ac:chgData name="Francisco Javier Bellas Bouza" userId="331e8aeb-dbd5-443e-8ee9-5b3396184eec" providerId="ADAL" clId="{DF7A4BA9-80B1-0541-BC15-23F601B8E407}" dt="2024-03-03T11:03:04.881" v="1090" actId="1076"/>
          <ac:picMkLst>
            <pc:docMk/>
            <pc:sldMk cId="3357236525" sldId="932"/>
            <ac:picMk id="9" creationId="{F9420A95-CFA0-A321-27EF-5D5BAA6CDFED}"/>
          </ac:picMkLst>
        </pc:picChg>
      </pc:sldChg>
      <pc:sldChg chg="add ord">
        <pc:chgData name="Francisco Javier Bellas Bouza" userId="331e8aeb-dbd5-443e-8ee9-5b3396184eec" providerId="ADAL" clId="{DF7A4BA9-80B1-0541-BC15-23F601B8E407}" dt="2024-03-04T08:24:41.584" v="3082" actId="20578"/>
        <pc:sldMkLst>
          <pc:docMk/>
          <pc:sldMk cId="4251520005" sldId="932"/>
        </pc:sldMkLst>
      </pc:sldChg>
      <pc:sldChg chg="add ord">
        <pc:chgData name="Francisco Javier Bellas Bouza" userId="331e8aeb-dbd5-443e-8ee9-5b3396184eec" providerId="ADAL" clId="{DF7A4BA9-80B1-0541-BC15-23F601B8E407}" dt="2024-03-04T08:24:13.625" v="3081" actId="20578"/>
        <pc:sldMkLst>
          <pc:docMk/>
          <pc:sldMk cId="807661860" sldId="933"/>
        </pc:sldMkLst>
      </pc:sldChg>
      <pc:sldChg chg="addSp delSp modSp add del mod delAnim modAnim">
        <pc:chgData name="Francisco Javier Bellas Bouza" userId="331e8aeb-dbd5-443e-8ee9-5b3396184eec" providerId="ADAL" clId="{DF7A4BA9-80B1-0541-BC15-23F601B8E407}" dt="2024-03-03T15:14:11.188" v="2136" actId="2696"/>
        <pc:sldMkLst>
          <pc:docMk/>
          <pc:sldMk cId="1976604069" sldId="933"/>
        </pc:sldMkLst>
        <pc:spChg chg="mod">
          <ac:chgData name="Francisco Javier Bellas Bouza" userId="331e8aeb-dbd5-443e-8ee9-5b3396184eec" providerId="ADAL" clId="{DF7A4BA9-80B1-0541-BC15-23F601B8E407}" dt="2024-03-03T10:49:05.865" v="1034" actId="20577"/>
          <ac:spMkLst>
            <pc:docMk/>
            <pc:sldMk cId="1976604069" sldId="933"/>
            <ac:spMk id="2" creationId="{1ADDB001-DE54-776F-DDC9-DC33F7D5D14B}"/>
          </ac:spMkLst>
        </pc:spChg>
        <pc:picChg chg="add mod">
          <ac:chgData name="Francisco Javier Bellas Bouza" userId="331e8aeb-dbd5-443e-8ee9-5b3396184eec" providerId="ADAL" clId="{DF7A4BA9-80B1-0541-BC15-23F601B8E407}" dt="2024-03-03T10:44:41.347" v="970" actId="14100"/>
          <ac:picMkLst>
            <pc:docMk/>
            <pc:sldMk cId="1976604069" sldId="933"/>
            <ac:picMk id="6" creationId="{E1615FB2-96E9-A791-30AC-FFBB54B94BFB}"/>
          </ac:picMkLst>
        </pc:picChg>
        <pc:picChg chg="del">
          <ac:chgData name="Francisco Javier Bellas Bouza" userId="331e8aeb-dbd5-443e-8ee9-5b3396184eec" providerId="ADAL" clId="{DF7A4BA9-80B1-0541-BC15-23F601B8E407}" dt="2024-03-03T10:44:25.415" v="963" actId="478"/>
          <ac:picMkLst>
            <pc:docMk/>
            <pc:sldMk cId="1976604069" sldId="933"/>
            <ac:picMk id="7" creationId="{D74E7E7D-FE17-4085-81B4-DA94BC4AFDBB}"/>
          </ac:picMkLst>
        </pc:picChg>
      </pc:sldChg>
      <pc:sldChg chg="addSp modSp add del mod modAnim">
        <pc:chgData name="Francisco Javier Bellas Bouza" userId="331e8aeb-dbd5-443e-8ee9-5b3396184eec" providerId="ADAL" clId="{DF7A4BA9-80B1-0541-BC15-23F601B8E407}" dt="2024-03-04T08:47:40.908" v="3227" actId="2696"/>
        <pc:sldMkLst>
          <pc:docMk/>
          <pc:sldMk cId="966309572" sldId="934"/>
        </pc:sldMkLst>
        <pc:spChg chg="mod">
          <ac:chgData name="Francisco Javier Bellas Bouza" userId="331e8aeb-dbd5-443e-8ee9-5b3396184eec" providerId="ADAL" clId="{DF7A4BA9-80B1-0541-BC15-23F601B8E407}" dt="2024-03-04T08:47:06.963" v="3222" actId="20577"/>
          <ac:spMkLst>
            <pc:docMk/>
            <pc:sldMk cId="966309572" sldId="934"/>
            <ac:spMk id="2" creationId="{54F7609C-3EB2-3ABB-78B9-4F6E8F4EC5D7}"/>
          </ac:spMkLst>
        </pc:spChg>
        <pc:spChg chg="mod">
          <ac:chgData name="Francisco Javier Bellas Bouza" userId="331e8aeb-dbd5-443e-8ee9-5b3396184eec" providerId="ADAL" clId="{DF7A4BA9-80B1-0541-BC15-23F601B8E407}" dt="2024-03-04T08:47:37.171" v="3226" actId="20577"/>
          <ac:spMkLst>
            <pc:docMk/>
            <pc:sldMk cId="966309572" sldId="934"/>
            <ac:spMk id="3" creationId="{E799404A-CFF5-F14F-F51B-FE1976A8FF68}"/>
          </ac:spMkLst>
        </pc:spChg>
        <pc:picChg chg="add mod">
          <ac:chgData name="Francisco Javier Bellas Bouza" userId="331e8aeb-dbd5-443e-8ee9-5b3396184eec" providerId="ADAL" clId="{DF7A4BA9-80B1-0541-BC15-23F601B8E407}" dt="2024-03-04T08:46:24.079" v="3200" actId="1076"/>
          <ac:picMkLst>
            <pc:docMk/>
            <pc:sldMk cId="966309572" sldId="934"/>
            <ac:picMk id="5" creationId="{D6F5AD14-22DF-7BDA-DC0E-AB23CBAE3B34}"/>
          </ac:picMkLst>
        </pc:picChg>
        <pc:picChg chg="add mod">
          <ac:chgData name="Francisco Javier Bellas Bouza" userId="331e8aeb-dbd5-443e-8ee9-5b3396184eec" providerId="ADAL" clId="{DF7A4BA9-80B1-0541-BC15-23F601B8E407}" dt="2024-03-04T08:46:32.576" v="3206" actId="1076"/>
          <ac:picMkLst>
            <pc:docMk/>
            <pc:sldMk cId="966309572" sldId="934"/>
            <ac:picMk id="7" creationId="{3C929F6D-A8C9-F960-297B-3E097D2529A3}"/>
          </ac:picMkLst>
        </pc:picChg>
      </pc:sldChg>
      <pc:sldChg chg="add">
        <pc:chgData name="Francisco Javier Bellas Bouza" userId="331e8aeb-dbd5-443e-8ee9-5b3396184eec" providerId="ADAL" clId="{DF7A4BA9-80B1-0541-BC15-23F601B8E407}" dt="2024-03-04T08:47:48.720" v="3228"/>
        <pc:sldMkLst>
          <pc:docMk/>
          <pc:sldMk cId="3650486884" sldId="934"/>
        </pc:sldMkLst>
      </pc:sldChg>
      <pc:sldChg chg="delSp modSp add del mod ord delAnim modAnim">
        <pc:chgData name="Francisco Javier Bellas Bouza" userId="331e8aeb-dbd5-443e-8ee9-5b3396184eec" providerId="ADAL" clId="{DF7A4BA9-80B1-0541-BC15-23F601B8E407}" dt="2024-03-04T10:11:18.412" v="5500" actId="2696"/>
        <pc:sldMkLst>
          <pc:docMk/>
          <pc:sldMk cId="3269347053" sldId="935"/>
        </pc:sldMkLst>
        <pc:spChg chg="mod">
          <ac:chgData name="Francisco Javier Bellas Bouza" userId="331e8aeb-dbd5-443e-8ee9-5b3396184eec" providerId="ADAL" clId="{DF7A4BA9-80B1-0541-BC15-23F601B8E407}" dt="2024-03-04T09:22:03.172" v="3851" actId="20577"/>
          <ac:spMkLst>
            <pc:docMk/>
            <pc:sldMk cId="3269347053" sldId="935"/>
            <ac:spMk id="2" creationId="{B863653A-EAD5-A32E-BBA1-E7840B48C92D}"/>
          </ac:spMkLst>
        </pc:spChg>
        <pc:picChg chg="del mod">
          <ac:chgData name="Francisco Javier Bellas Bouza" userId="331e8aeb-dbd5-443e-8ee9-5b3396184eec" providerId="ADAL" clId="{DF7A4BA9-80B1-0541-BC15-23F601B8E407}" dt="2024-03-04T10:11:03.346" v="5495" actId="21"/>
          <ac:picMkLst>
            <pc:docMk/>
            <pc:sldMk cId="3269347053" sldId="935"/>
            <ac:picMk id="4" creationId="{15099C59-8F06-5333-4B2B-4C0BC4827132}"/>
          </ac:picMkLst>
        </pc:picChg>
      </pc:sldChg>
      <pc:sldChg chg="add del">
        <pc:chgData name="Francisco Javier Bellas Bouza" userId="331e8aeb-dbd5-443e-8ee9-5b3396184eec" providerId="ADAL" clId="{DF7A4BA9-80B1-0541-BC15-23F601B8E407}" dt="2024-03-03T11:05:16.128" v="1098" actId="2696"/>
        <pc:sldMkLst>
          <pc:docMk/>
          <pc:sldMk cId="831248035" sldId="936"/>
        </pc:sldMkLst>
      </pc:sldChg>
      <pc:sldChg chg="add del">
        <pc:chgData name="Francisco Javier Bellas Bouza" userId="331e8aeb-dbd5-443e-8ee9-5b3396184eec" providerId="ADAL" clId="{DF7A4BA9-80B1-0541-BC15-23F601B8E407}" dt="2024-03-04T10:12:06.061" v="5504" actId="2696"/>
        <pc:sldMkLst>
          <pc:docMk/>
          <pc:sldMk cId="2765015182" sldId="939"/>
        </pc:sldMkLst>
      </pc:sldChg>
      <pc:sldChg chg="delSp modSp add mod delAnim modAnim">
        <pc:chgData name="Francisco Javier Bellas Bouza" userId="331e8aeb-dbd5-443e-8ee9-5b3396184eec" providerId="ADAL" clId="{DF7A4BA9-80B1-0541-BC15-23F601B8E407}" dt="2024-03-04T10:14:20.700" v="5547" actId="20577"/>
        <pc:sldMkLst>
          <pc:docMk/>
          <pc:sldMk cId="955523326" sldId="940"/>
        </pc:sldMkLst>
        <pc:spChg chg="mod">
          <ac:chgData name="Francisco Javier Bellas Bouza" userId="331e8aeb-dbd5-443e-8ee9-5b3396184eec" providerId="ADAL" clId="{DF7A4BA9-80B1-0541-BC15-23F601B8E407}" dt="2024-03-04T10:14:20.700" v="5547" actId="20577"/>
          <ac:spMkLst>
            <pc:docMk/>
            <pc:sldMk cId="955523326" sldId="940"/>
            <ac:spMk id="2" creationId="{B863653A-EAD5-A32E-BBA1-E7840B48C92D}"/>
          </ac:spMkLst>
        </pc:spChg>
        <pc:spChg chg="del">
          <ac:chgData name="Francisco Javier Bellas Bouza" userId="331e8aeb-dbd5-443e-8ee9-5b3396184eec" providerId="ADAL" clId="{DF7A4BA9-80B1-0541-BC15-23F601B8E407}" dt="2024-03-04T10:14:17.099" v="5546" actId="478"/>
          <ac:spMkLst>
            <pc:docMk/>
            <pc:sldMk cId="955523326" sldId="940"/>
            <ac:spMk id="5" creationId="{3774D187-51FE-2C39-5149-93FB7E831164}"/>
          </ac:spMkLst>
        </pc:spChg>
        <pc:spChg chg="del">
          <ac:chgData name="Francisco Javier Bellas Bouza" userId="331e8aeb-dbd5-443e-8ee9-5b3396184eec" providerId="ADAL" clId="{DF7A4BA9-80B1-0541-BC15-23F601B8E407}" dt="2024-03-04T10:14:17.099" v="5546" actId="478"/>
          <ac:spMkLst>
            <pc:docMk/>
            <pc:sldMk cId="955523326" sldId="940"/>
            <ac:spMk id="6" creationId="{58E3CAD0-0AE3-E440-3A43-B5A1DCE09AB0}"/>
          </ac:spMkLst>
        </pc:spChg>
        <pc:spChg chg="del">
          <ac:chgData name="Francisco Javier Bellas Bouza" userId="331e8aeb-dbd5-443e-8ee9-5b3396184eec" providerId="ADAL" clId="{DF7A4BA9-80B1-0541-BC15-23F601B8E407}" dt="2024-03-04T10:14:17.099" v="5546" actId="478"/>
          <ac:spMkLst>
            <pc:docMk/>
            <pc:sldMk cId="955523326" sldId="940"/>
            <ac:spMk id="7" creationId="{289236B2-87EE-BC6C-A762-EC0092AB8F46}"/>
          </ac:spMkLst>
        </pc:spChg>
      </pc:sldChg>
      <pc:sldChg chg="addSp modSp mod modAnim">
        <pc:chgData name="Francisco Javier Bellas Bouza" userId="331e8aeb-dbd5-443e-8ee9-5b3396184eec" providerId="ADAL" clId="{DF7A4BA9-80B1-0541-BC15-23F601B8E407}" dt="2024-03-04T09:06:10.469" v="3402"/>
        <pc:sldMkLst>
          <pc:docMk/>
          <pc:sldMk cId="1525075207" sldId="946"/>
        </pc:sldMkLst>
        <pc:spChg chg="add mod">
          <ac:chgData name="Francisco Javier Bellas Bouza" userId="331e8aeb-dbd5-443e-8ee9-5b3396184eec" providerId="ADAL" clId="{DF7A4BA9-80B1-0541-BC15-23F601B8E407}" dt="2024-03-04T08:26:04.899" v="3140" actId="20577"/>
          <ac:spMkLst>
            <pc:docMk/>
            <pc:sldMk cId="1525075207" sldId="946"/>
            <ac:spMk id="5" creationId="{D5FC445F-72D5-1E40-79F9-8101ACBA9738}"/>
          </ac:spMkLst>
        </pc:spChg>
      </pc:sldChg>
      <pc:sldChg chg="modSp mod">
        <pc:chgData name="Francisco Javier Bellas Bouza" userId="331e8aeb-dbd5-443e-8ee9-5b3396184eec" providerId="ADAL" clId="{DF7A4BA9-80B1-0541-BC15-23F601B8E407}" dt="2024-03-04T09:05:37.071" v="3401" actId="20577"/>
        <pc:sldMkLst>
          <pc:docMk/>
          <pc:sldMk cId="1176094072" sldId="947"/>
        </pc:sldMkLst>
        <pc:spChg chg="mod">
          <ac:chgData name="Francisco Javier Bellas Bouza" userId="331e8aeb-dbd5-443e-8ee9-5b3396184eec" providerId="ADAL" clId="{DF7A4BA9-80B1-0541-BC15-23F601B8E407}" dt="2024-03-04T09:05:37.071" v="3401" actId="20577"/>
          <ac:spMkLst>
            <pc:docMk/>
            <pc:sldMk cId="1176094072" sldId="947"/>
            <ac:spMk id="3" creationId="{A5B24800-E76C-E213-C920-0C7971E0208F}"/>
          </ac:spMkLst>
        </pc:spChg>
      </pc:sldChg>
      <pc:sldChg chg="modSp add mod">
        <pc:chgData name="Francisco Javier Bellas Bouza" userId="331e8aeb-dbd5-443e-8ee9-5b3396184eec" providerId="ADAL" clId="{DF7A4BA9-80B1-0541-BC15-23F601B8E407}" dt="2024-03-04T09:05:22.896" v="3395" actId="20577"/>
        <pc:sldMkLst>
          <pc:docMk/>
          <pc:sldMk cId="2332633440" sldId="952"/>
        </pc:sldMkLst>
        <pc:spChg chg="mod">
          <ac:chgData name="Francisco Javier Bellas Bouza" userId="331e8aeb-dbd5-443e-8ee9-5b3396184eec" providerId="ADAL" clId="{DF7A4BA9-80B1-0541-BC15-23F601B8E407}" dt="2024-03-04T09:05:22.896" v="3395" actId="20577"/>
          <ac:spMkLst>
            <pc:docMk/>
            <pc:sldMk cId="2332633440" sldId="952"/>
            <ac:spMk id="3" creationId="{3CE9D0F5-F513-7DF0-865F-DE312D99D55F}"/>
          </ac:spMkLst>
        </pc:spChg>
      </pc:sldChg>
      <pc:sldChg chg="del">
        <pc:chgData name="Francisco Javier Bellas Bouza" userId="331e8aeb-dbd5-443e-8ee9-5b3396184eec" providerId="ADAL" clId="{DF7A4BA9-80B1-0541-BC15-23F601B8E407}" dt="2024-03-04T09:04:52.254" v="3393" actId="2696"/>
        <pc:sldMkLst>
          <pc:docMk/>
          <pc:sldMk cId="3126862729" sldId="952"/>
        </pc:sldMkLst>
      </pc:sldChg>
      <pc:sldChg chg="del">
        <pc:chgData name="Francisco Javier Bellas Bouza" userId="331e8aeb-dbd5-443e-8ee9-5b3396184eec" providerId="ADAL" clId="{DF7A4BA9-80B1-0541-BC15-23F601B8E407}" dt="2024-03-04T10:13:53.830" v="5543" actId="2696"/>
        <pc:sldMkLst>
          <pc:docMk/>
          <pc:sldMk cId="44706000" sldId="953"/>
        </pc:sldMkLst>
      </pc:sldChg>
      <pc:sldChg chg="del">
        <pc:chgData name="Francisco Javier Bellas Bouza" userId="331e8aeb-dbd5-443e-8ee9-5b3396184eec" providerId="ADAL" clId="{DF7A4BA9-80B1-0541-BC15-23F601B8E407}" dt="2024-03-04T10:14:03.167" v="5545" actId="2696"/>
        <pc:sldMkLst>
          <pc:docMk/>
          <pc:sldMk cId="4075499602" sldId="955"/>
        </pc:sldMkLst>
      </pc:sldChg>
      <pc:sldChg chg="addSp delSp modSp mod ord delAnim modAnim">
        <pc:chgData name="Francisco Javier Bellas Bouza" userId="331e8aeb-dbd5-443e-8ee9-5b3396184eec" providerId="ADAL" clId="{DF7A4BA9-80B1-0541-BC15-23F601B8E407}" dt="2024-03-03T14:24:49.752" v="1626" actId="1076"/>
        <pc:sldMkLst>
          <pc:docMk/>
          <pc:sldMk cId="618229583" sldId="957"/>
        </pc:sldMkLst>
        <pc:spChg chg="mod">
          <ac:chgData name="Francisco Javier Bellas Bouza" userId="331e8aeb-dbd5-443e-8ee9-5b3396184eec" providerId="ADAL" clId="{DF7A4BA9-80B1-0541-BC15-23F601B8E407}" dt="2024-03-03T14:24:38.039" v="1624" actId="20577"/>
          <ac:spMkLst>
            <pc:docMk/>
            <pc:sldMk cId="618229583" sldId="957"/>
            <ac:spMk id="2" creationId="{EC413741-B236-36E6-040C-59A4D2C482B4}"/>
          </ac:spMkLst>
        </pc:spChg>
        <pc:picChg chg="mod">
          <ac:chgData name="Francisco Javier Bellas Bouza" userId="331e8aeb-dbd5-443e-8ee9-5b3396184eec" providerId="ADAL" clId="{DF7A4BA9-80B1-0541-BC15-23F601B8E407}" dt="2024-03-03T14:24:44.060" v="1625" actId="1076"/>
          <ac:picMkLst>
            <pc:docMk/>
            <pc:sldMk cId="618229583" sldId="957"/>
            <ac:picMk id="4" creationId="{FE21489F-6F79-C7AB-11E8-EC7B443E479E}"/>
          </ac:picMkLst>
        </pc:picChg>
        <pc:picChg chg="add del mod">
          <ac:chgData name="Francisco Javier Bellas Bouza" userId="331e8aeb-dbd5-443e-8ee9-5b3396184eec" providerId="ADAL" clId="{DF7A4BA9-80B1-0541-BC15-23F601B8E407}" dt="2024-03-03T09:14:55.307" v="589" actId="21"/>
          <ac:picMkLst>
            <pc:docMk/>
            <pc:sldMk cId="618229583" sldId="957"/>
            <ac:picMk id="6" creationId="{ED0A209A-482B-A2E6-A220-D8ED8A02412E}"/>
          </ac:picMkLst>
        </pc:picChg>
        <pc:picChg chg="add del mod">
          <ac:chgData name="Francisco Javier Bellas Bouza" userId="331e8aeb-dbd5-443e-8ee9-5b3396184eec" providerId="ADAL" clId="{DF7A4BA9-80B1-0541-BC15-23F601B8E407}" dt="2024-03-03T09:47:14.417" v="651" actId="478"/>
          <ac:picMkLst>
            <pc:docMk/>
            <pc:sldMk cId="618229583" sldId="957"/>
            <ac:picMk id="8" creationId="{D21E3FEE-70BD-1CD3-1E5C-3731E6ABC9F7}"/>
          </ac:picMkLst>
        </pc:picChg>
        <pc:picChg chg="add mod">
          <ac:chgData name="Francisco Javier Bellas Bouza" userId="331e8aeb-dbd5-443e-8ee9-5b3396184eec" providerId="ADAL" clId="{DF7A4BA9-80B1-0541-BC15-23F601B8E407}" dt="2024-03-03T14:24:49.752" v="1626" actId="1076"/>
          <ac:picMkLst>
            <pc:docMk/>
            <pc:sldMk cId="618229583" sldId="957"/>
            <ac:picMk id="10" creationId="{C398467A-F92E-C630-686E-5E0D9CF81F2D}"/>
          </ac:picMkLst>
        </pc:picChg>
      </pc:sldChg>
      <pc:sldChg chg="add">
        <pc:chgData name="Francisco Javier Bellas Bouza" userId="331e8aeb-dbd5-443e-8ee9-5b3396184eec" providerId="ADAL" clId="{DF7A4BA9-80B1-0541-BC15-23F601B8E407}" dt="2024-03-03T15:47:51.772" v="2530"/>
        <pc:sldMkLst>
          <pc:docMk/>
          <pc:sldMk cId="2539845972" sldId="958"/>
        </pc:sldMkLst>
      </pc:sldChg>
      <pc:sldChg chg="add del ord">
        <pc:chgData name="Francisco Javier Bellas Bouza" userId="331e8aeb-dbd5-443e-8ee9-5b3396184eec" providerId="ADAL" clId="{DF7A4BA9-80B1-0541-BC15-23F601B8E407}" dt="2024-03-04T10:09:53.794" v="5493" actId="2696"/>
        <pc:sldMkLst>
          <pc:docMk/>
          <pc:sldMk cId="198710896" sldId="960"/>
        </pc:sldMkLst>
      </pc:sldChg>
      <pc:sldChg chg="add">
        <pc:chgData name="Francisco Javier Bellas Bouza" userId="331e8aeb-dbd5-443e-8ee9-5b3396184eec" providerId="ADAL" clId="{DF7A4BA9-80B1-0541-BC15-23F601B8E407}" dt="2024-03-03T09:48:17.602" v="661"/>
        <pc:sldMkLst>
          <pc:docMk/>
          <pc:sldMk cId="4001452175" sldId="962"/>
        </pc:sldMkLst>
      </pc:sldChg>
      <pc:sldChg chg="modSp add mod modAnim">
        <pc:chgData name="Francisco Javier Bellas Bouza" userId="331e8aeb-dbd5-443e-8ee9-5b3396184eec" providerId="ADAL" clId="{DF7A4BA9-80B1-0541-BC15-23F601B8E407}" dt="2024-03-03T14:20:01.883" v="1566" actId="113"/>
        <pc:sldMkLst>
          <pc:docMk/>
          <pc:sldMk cId="3988659719" sldId="963"/>
        </pc:sldMkLst>
        <pc:spChg chg="mod">
          <ac:chgData name="Francisco Javier Bellas Bouza" userId="331e8aeb-dbd5-443e-8ee9-5b3396184eec" providerId="ADAL" clId="{DF7A4BA9-80B1-0541-BC15-23F601B8E407}" dt="2024-03-03T14:20:01.883" v="1566" actId="113"/>
          <ac:spMkLst>
            <pc:docMk/>
            <pc:sldMk cId="3988659719" sldId="963"/>
            <ac:spMk id="2" creationId="{18E2326A-064D-2ACA-5FB8-710A7E728DD8}"/>
          </ac:spMkLst>
        </pc:spChg>
      </pc:sldChg>
      <pc:sldChg chg="add">
        <pc:chgData name="Francisco Javier Bellas Bouza" userId="331e8aeb-dbd5-443e-8ee9-5b3396184eec" providerId="ADAL" clId="{DF7A4BA9-80B1-0541-BC15-23F601B8E407}" dt="2024-03-03T10:16:41.568" v="875"/>
        <pc:sldMkLst>
          <pc:docMk/>
          <pc:sldMk cId="3796765886" sldId="964"/>
        </pc:sldMkLst>
      </pc:sldChg>
      <pc:sldChg chg="add ord">
        <pc:chgData name="Francisco Javier Bellas Bouza" userId="331e8aeb-dbd5-443e-8ee9-5b3396184eec" providerId="ADAL" clId="{DF7A4BA9-80B1-0541-BC15-23F601B8E407}" dt="2024-03-03T14:40:26.462" v="1685" actId="20578"/>
        <pc:sldMkLst>
          <pc:docMk/>
          <pc:sldMk cId="3316485778" sldId="965"/>
        </pc:sldMkLst>
      </pc:sldChg>
      <pc:sldChg chg="addSp delSp modSp new mod">
        <pc:chgData name="Francisco Javier Bellas Bouza" userId="331e8aeb-dbd5-443e-8ee9-5b3396184eec" providerId="ADAL" clId="{DF7A4BA9-80B1-0541-BC15-23F601B8E407}" dt="2024-03-03T10:26:55.501" v="938" actId="207"/>
        <pc:sldMkLst>
          <pc:docMk/>
          <pc:sldMk cId="1895381782" sldId="966"/>
        </pc:sldMkLst>
        <pc:spChg chg="mod">
          <ac:chgData name="Francisco Javier Bellas Bouza" userId="331e8aeb-dbd5-443e-8ee9-5b3396184eec" providerId="ADAL" clId="{DF7A4BA9-80B1-0541-BC15-23F601B8E407}" dt="2024-03-03T10:26:55.501" v="938" actId="207"/>
          <ac:spMkLst>
            <pc:docMk/>
            <pc:sldMk cId="1895381782" sldId="966"/>
            <ac:spMk id="2" creationId="{FA865F06-9057-223A-D912-216B483927B8}"/>
          </ac:spMkLst>
        </pc:spChg>
        <pc:spChg chg="del mod">
          <ac:chgData name="Francisco Javier Bellas Bouza" userId="331e8aeb-dbd5-443e-8ee9-5b3396184eec" providerId="ADAL" clId="{DF7A4BA9-80B1-0541-BC15-23F601B8E407}" dt="2024-03-03T10:25:37.873" v="925" actId="478"/>
          <ac:spMkLst>
            <pc:docMk/>
            <pc:sldMk cId="1895381782" sldId="966"/>
            <ac:spMk id="3" creationId="{4F8E16F9-3498-B7F5-D2F6-90777110042C}"/>
          </ac:spMkLst>
        </pc:spChg>
        <pc:picChg chg="add del mod">
          <ac:chgData name="Francisco Javier Bellas Bouza" userId="331e8aeb-dbd5-443e-8ee9-5b3396184eec" providerId="ADAL" clId="{DF7A4BA9-80B1-0541-BC15-23F601B8E407}" dt="2024-03-03T10:25:34.603" v="924" actId="478"/>
          <ac:picMkLst>
            <pc:docMk/>
            <pc:sldMk cId="1895381782" sldId="966"/>
            <ac:picMk id="5" creationId="{640C0A4F-836D-7AFB-4C88-1F44D0C29CC1}"/>
          </ac:picMkLst>
        </pc:picChg>
      </pc:sldChg>
      <pc:sldChg chg="add del">
        <pc:chgData name="Francisco Javier Bellas Bouza" userId="331e8aeb-dbd5-443e-8ee9-5b3396184eec" providerId="ADAL" clId="{DF7A4BA9-80B1-0541-BC15-23F601B8E407}" dt="2024-03-03T15:14:11.188" v="2136" actId="2696"/>
        <pc:sldMkLst>
          <pc:docMk/>
          <pc:sldMk cId="815233955" sldId="967"/>
        </pc:sldMkLst>
      </pc:sldChg>
      <pc:sldChg chg="add ord">
        <pc:chgData name="Francisco Javier Bellas Bouza" userId="331e8aeb-dbd5-443e-8ee9-5b3396184eec" providerId="ADAL" clId="{DF7A4BA9-80B1-0541-BC15-23F601B8E407}" dt="2024-03-04T08:24:13.625" v="3081" actId="20578"/>
        <pc:sldMkLst>
          <pc:docMk/>
          <pc:sldMk cId="1946665915" sldId="967"/>
        </pc:sldMkLst>
      </pc:sldChg>
      <pc:sldChg chg="addSp delSp modSp add del mod ord addAnim delAnim modAnim">
        <pc:chgData name="Francisco Javier Bellas Bouza" userId="331e8aeb-dbd5-443e-8ee9-5b3396184eec" providerId="ADAL" clId="{DF7A4BA9-80B1-0541-BC15-23F601B8E407}" dt="2024-03-03T15:13:56.863" v="2134" actId="2696"/>
        <pc:sldMkLst>
          <pc:docMk/>
          <pc:sldMk cId="2035344233" sldId="967"/>
        </pc:sldMkLst>
        <pc:spChg chg="add del mod">
          <ac:chgData name="Francisco Javier Bellas Bouza" userId="331e8aeb-dbd5-443e-8ee9-5b3396184eec" providerId="ADAL" clId="{DF7A4BA9-80B1-0541-BC15-23F601B8E407}" dt="2024-03-03T10:40:32.513" v="959" actId="27636"/>
          <ac:spMkLst>
            <pc:docMk/>
            <pc:sldMk cId="2035344233" sldId="967"/>
            <ac:spMk id="2" creationId="{421265E0-BDFB-A728-801C-8E36CA50466F}"/>
          </ac:spMkLst>
        </pc:spChg>
        <pc:spChg chg="add del mod">
          <ac:chgData name="Francisco Javier Bellas Bouza" userId="331e8aeb-dbd5-443e-8ee9-5b3396184eec" providerId="ADAL" clId="{DF7A4BA9-80B1-0541-BC15-23F601B8E407}" dt="2024-03-03T10:39:44.034" v="952" actId="478"/>
          <ac:spMkLst>
            <pc:docMk/>
            <pc:sldMk cId="2035344233" sldId="967"/>
            <ac:spMk id="8" creationId="{8CB0CD12-4451-D581-85BF-3E5C1CFC2517}"/>
          </ac:spMkLst>
        </pc:spChg>
        <pc:picChg chg="del">
          <ac:chgData name="Francisco Javier Bellas Bouza" userId="331e8aeb-dbd5-443e-8ee9-5b3396184eec" providerId="ADAL" clId="{DF7A4BA9-80B1-0541-BC15-23F601B8E407}" dt="2024-03-03T10:37:57.155" v="940" actId="478"/>
          <ac:picMkLst>
            <pc:docMk/>
            <pc:sldMk cId="2035344233" sldId="967"/>
            <ac:picMk id="5" creationId="{68B79F05-22EB-278E-F0B4-9A3E0501FBCB}"/>
          </ac:picMkLst>
        </pc:picChg>
        <pc:picChg chg="add mod">
          <ac:chgData name="Francisco Javier Bellas Bouza" userId="331e8aeb-dbd5-443e-8ee9-5b3396184eec" providerId="ADAL" clId="{DF7A4BA9-80B1-0541-BC15-23F601B8E407}" dt="2024-03-03T10:38:14.173" v="945" actId="1076"/>
          <ac:picMkLst>
            <pc:docMk/>
            <pc:sldMk cId="2035344233" sldId="967"/>
            <ac:picMk id="6" creationId="{34C1AB12-442E-6368-F3C2-BED7CB891C9C}"/>
          </ac:picMkLst>
        </pc:picChg>
      </pc:sldChg>
      <pc:sldChg chg="addSp delSp modSp add del mod modAnim">
        <pc:chgData name="Francisco Javier Bellas Bouza" userId="331e8aeb-dbd5-443e-8ee9-5b3396184eec" providerId="ADAL" clId="{DF7A4BA9-80B1-0541-BC15-23F601B8E407}" dt="2024-03-03T15:13:56.863" v="2134" actId="2696"/>
        <pc:sldMkLst>
          <pc:docMk/>
          <pc:sldMk cId="65481184" sldId="968"/>
        </pc:sldMkLst>
        <pc:picChg chg="add mod">
          <ac:chgData name="Francisco Javier Bellas Bouza" userId="331e8aeb-dbd5-443e-8ee9-5b3396184eec" providerId="ADAL" clId="{DF7A4BA9-80B1-0541-BC15-23F601B8E407}" dt="2024-03-03T11:07:31.012" v="1101"/>
          <ac:picMkLst>
            <pc:docMk/>
            <pc:sldMk cId="65481184" sldId="968"/>
            <ac:picMk id="4" creationId="{42D04867-67BE-BDA4-5352-D3D46EE461E4}"/>
          </ac:picMkLst>
        </pc:picChg>
        <pc:picChg chg="del">
          <ac:chgData name="Francisco Javier Bellas Bouza" userId="331e8aeb-dbd5-443e-8ee9-5b3396184eec" providerId="ADAL" clId="{DF7A4BA9-80B1-0541-BC15-23F601B8E407}" dt="2024-03-03T11:07:30.058" v="1100" actId="478"/>
          <ac:picMkLst>
            <pc:docMk/>
            <pc:sldMk cId="65481184" sldId="968"/>
            <ac:picMk id="5" creationId="{68B79F05-22EB-278E-F0B4-9A3E0501FBCB}"/>
          </ac:picMkLst>
        </pc:picChg>
      </pc:sldChg>
      <pc:sldChg chg="add del">
        <pc:chgData name="Francisco Javier Bellas Bouza" userId="331e8aeb-dbd5-443e-8ee9-5b3396184eec" providerId="ADAL" clId="{DF7A4BA9-80B1-0541-BC15-23F601B8E407}" dt="2024-03-03T15:14:11.188" v="2136" actId="2696"/>
        <pc:sldMkLst>
          <pc:docMk/>
          <pc:sldMk cId="555235784" sldId="968"/>
        </pc:sldMkLst>
      </pc:sldChg>
      <pc:sldChg chg="add ord">
        <pc:chgData name="Francisco Javier Bellas Bouza" userId="331e8aeb-dbd5-443e-8ee9-5b3396184eec" providerId="ADAL" clId="{DF7A4BA9-80B1-0541-BC15-23F601B8E407}" dt="2024-03-04T08:24:13.625" v="3081" actId="20578"/>
        <pc:sldMkLst>
          <pc:docMk/>
          <pc:sldMk cId="1074934466" sldId="968"/>
        </pc:sldMkLst>
      </pc:sldChg>
      <pc:sldChg chg="add del">
        <pc:chgData name="Francisco Javier Bellas Bouza" userId="331e8aeb-dbd5-443e-8ee9-5b3396184eec" providerId="ADAL" clId="{DF7A4BA9-80B1-0541-BC15-23F601B8E407}" dt="2024-03-03T11:09:26.980" v="1105" actId="2696"/>
        <pc:sldMkLst>
          <pc:docMk/>
          <pc:sldMk cId="91562289" sldId="969"/>
        </pc:sldMkLst>
      </pc:sldChg>
      <pc:sldChg chg="add del ord">
        <pc:chgData name="Francisco Javier Bellas Bouza" userId="331e8aeb-dbd5-443e-8ee9-5b3396184eec" providerId="ADAL" clId="{DF7A4BA9-80B1-0541-BC15-23F601B8E407}" dt="2024-03-04T10:09:55.147" v="5494" actId="2696"/>
        <pc:sldMkLst>
          <pc:docMk/>
          <pc:sldMk cId="37273328" sldId="970"/>
        </pc:sldMkLst>
      </pc:sldChg>
      <pc:sldChg chg="add del ord">
        <pc:chgData name="Francisco Javier Bellas Bouza" userId="331e8aeb-dbd5-443e-8ee9-5b3396184eec" providerId="ADAL" clId="{DF7A4BA9-80B1-0541-BC15-23F601B8E407}" dt="2024-03-04T10:11:20.681" v="5501" actId="2696"/>
        <pc:sldMkLst>
          <pc:docMk/>
          <pc:sldMk cId="3791079760" sldId="971"/>
        </pc:sldMkLst>
      </pc:sldChg>
      <pc:sldChg chg="add del">
        <pc:chgData name="Francisco Javier Bellas Bouza" userId="331e8aeb-dbd5-443e-8ee9-5b3396184eec" providerId="ADAL" clId="{DF7A4BA9-80B1-0541-BC15-23F601B8E407}" dt="2024-03-04T09:11:45.918" v="3405" actId="2696"/>
        <pc:sldMkLst>
          <pc:docMk/>
          <pc:sldMk cId="3204911281" sldId="972"/>
        </pc:sldMkLst>
      </pc:sldChg>
      <pc:sldChg chg="modSp add mod">
        <pc:chgData name="Francisco Javier Bellas Bouza" userId="331e8aeb-dbd5-443e-8ee9-5b3396184eec" providerId="ADAL" clId="{DF7A4BA9-80B1-0541-BC15-23F601B8E407}" dt="2024-03-03T15:16:03.372" v="2319" actId="113"/>
        <pc:sldMkLst>
          <pc:docMk/>
          <pc:sldMk cId="1246220972" sldId="973"/>
        </pc:sldMkLst>
        <pc:spChg chg="mod">
          <ac:chgData name="Francisco Javier Bellas Bouza" userId="331e8aeb-dbd5-443e-8ee9-5b3396184eec" providerId="ADAL" clId="{DF7A4BA9-80B1-0541-BC15-23F601B8E407}" dt="2024-03-03T15:16:03.372" v="2319" actId="113"/>
          <ac:spMkLst>
            <pc:docMk/>
            <pc:sldMk cId="1246220972" sldId="973"/>
            <ac:spMk id="2" creationId="{EC413741-B236-36E6-040C-59A4D2C482B4}"/>
          </ac:spMkLst>
        </pc:spChg>
      </pc:sldChg>
      <pc:sldChg chg="add del">
        <pc:chgData name="Francisco Javier Bellas Bouza" userId="331e8aeb-dbd5-443e-8ee9-5b3396184eec" providerId="ADAL" clId="{DF7A4BA9-80B1-0541-BC15-23F601B8E407}" dt="2024-03-03T11:13:02.140" v="1107" actId="2696"/>
        <pc:sldMkLst>
          <pc:docMk/>
          <pc:sldMk cId="1428985965" sldId="973"/>
        </pc:sldMkLst>
      </pc:sldChg>
      <pc:sldChg chg="modSp new del mod">
        <pc:chgData name="Francisco Javier Bellas Bouza" userId="331e8aeb-dbd5-443e-8ee9-5b3396184eec" providerId="ADAL" clId="{DF7A4BA9-80B1-0541-BC15-23F601B8E407}" dt="2024-03-04T10:11:36.791" v="5502" actId="2696"/>
        <pc:sldMkLst>
          <pc:docMk/>
          <pc:sldMk cId="3132929849" sldId="974"/>
        </pc:sldMkLst>
        <pc:spChg chg="mod">
          <ac:chgData name="Francisco Javier Bellas Bouza" userId="331e8aeb-dbd5-443e-8ee9-5b3396184eec" providerId="ADAL" clId="{DF7A4BA9-80B1-0541-BC15-23F601B8E407}" dt="2024-03-03T11:14:14.533" v="1154" actId="20577"/>
          <ac:spMkLst>
            <pc:docMk/>
            <pc:sldMk cId="3132929849" sldId="974"/>
            <ac:spMk id="3" creationId="{664F6B70-3BF4-6F87-A3C2-1CB731C67350}"/>
          </ac:spMkLst>
        </pc:spChg>
      </pc:sldChg>
      <pc:sldChg chg="modSp new del mod">
        <pc:chgData name="Francisco Javier Bellas Bouza" userId="331e8aeb-dbd5-443e-8ee9-5b3396184eec" providerId="ADAL" clId="{DF7A4BA9-80B1-0541-BC15-23F601B8E407}" dt="2024-03-04T10:11:37.853" v="5503" actId="2696"/>
        <pc:sldMkLst>
          <pc:docMk/>
          <pc:sldMk cId="154726994" sldId="975"/>
        </pc:sldMkLst>
        <pc:spChg chg="mod">
          <ac:chgData name="Francisco Javier Bellas Bouza" userId="331e8aeb-dbd5-443e-8ee9-5b3396184eec" providerId="ADAL" clId="{DF7A4BA9-80B1-0541-BC15-23F601B8E407}" dt="2024-03-03T11:14:25.426" v="1175" actId="20577"/>
          <ac:spMkLst>
            <pc:docMk/>
            <pc:sldMk cId="154726994" sldId="975"/>
            <ac:spMk id="3" creationId="{446740C1-A63D-B362-9440-C738CB1F4212}"/>
          </ac:spMkLst>
        </pc:spChg>
      </pc:sldChg>
      <pc:sldChg chg="addSp delSp modSp new del mod">
        <pc:chgData name="Francisco Javier Bellas Bouza" userId="331e8aeb-dbd5-443e-8ee9-5b3396184eec" providerId="ADAL" clId="{DF7A4BA9-80B1-0541-BC15-23F601B8E407}" dt="2024-03-03T15:38:42.895" v="2439" actId="2696"/>
        <pc:sldMkLst>
          <pc:docMk/>
          <pc:sldMk cId="792094459" sldId="976"/>
        </pc:sldMkLst>
        <pc:spChg chg="del mod">
          <ac:chgData name="Francisco Javier Bellas Bouza" userId="331e8aeb-dbd5-443e-8ee9-5b3396184eec" providerId="ADAL" clId="{DF7A4BA9-80B1-0541-BC15-23F601B8E407}" dt="2024-03-03T15:37:59.979" v="2435" actId="478"/>
          <ac:spMkLst>
            <pc:docMk/>
            <pc:sldMk cId="792094459" sldId="976"/>
            <ac:spMk id="2" creationId="{47BBB79C-81C2-4D23-54FD-61454F4C3101}"/>
          </ac:spMkLst>
        </pc:spChg>
        <pc:spChg chg="mod">
          <ac:chgData name="Francisco Javier Bellas Bouza" userId="331e8aeb-dbd5-443e-8ee9-5b3396184eec" providerId="ADAL" clId="{DF7A4BA9-80B1-0541-BC15-23F601B8E407}" dt="2024-03-03T11:14:59.508" v="1193" actId="20577"/>
          <ac:spMkLst>
            <pc:docMk/>
            <pc:sldMk cId="792094459" sldId="976"/>
            <ac:spMk id="3" creationId="{B5CA7711-34EF-9A0E-248B-BA7AFE352AAF}"/>
          </ac:spMkLst>
        </pc:spChg>
        <pc:spChg chg="add mod">
          <ac:chgData name="Francisco Javier Bellas Bouza" userId="331e8aeb-dbd5-443e-8ee9-5b3396184eec" providerId="ADAL" clId="{DF7A4BA9-80B1-0541-BC15-23F601B8E407}" dt="2024-03-03T15:27:29.182" v="2405"/>
          <ac:spMkLst>
            <pc:docMk/>
            <pc:sldMk cId="792094459" sldId="976"/>
            <ac:spMk id="4" creationId="{31B23E97-1313-5F8B-6955-280F1ABA5C5C}"/>
          </ac:spMkLst>
        </pc:spChg>
        <pc:spChg chg="add del mod">
          <ac:chgData name="Francisco Javier Bellas Bouza" userId="331e8aeb-dbd5-443e-8ee9-5b3396184eec" providerId="ADAL" clId="{DF7A4BA9-80B1-0541-BC15-23F601B8E407}" dt="2024-03-03T15:38:02.642" v="2436" actId="478"/>
          <ac:spMkLst>
            <pc:docMk/>
            <pc:sldMk cId="792094459" sldId="976"/>
            <ac:spMk id="6" creationId="{46229C54-C6EC-92A5-07D6-576A19F6B613}"/>
          </ac:spMkLst>
        </pc:spChg>
      </pc:sldChg>
      <pc:sldChg chg="addSp delSp modSp add mod modAnim">
        <pc:chgData name="Francisco Javier Bellas Bouza" userId="331e8aeb-dbd5-443e-8ee9-5b3396184eec" providerId="ADAL" clId="{DF7A4BA9-80B1-0541-BC15-23F601B8E407}" dt="2024-03-03T14:14:50.185" v="1418"/>
        <pc:sldMkLst>
          <pc:docMk/>
          <pc:sldMk cId="72840171" sldId="977"/>
        </pc:sldMkLst>
        <pc:picChg chg="del">
          <ac:chgData name="Francisco Javier Bellas Bouza" userId="331e8aeb-dbd5-443e-8ee9-5b3396184eec" providerId="ADAL" clId="{DF7A4BA9-80B1-0541-BC15-23F601B8E407}" dt="2024-03-03T14:07:50.930" v="1197" actId="478"/>
          <ac:picMkLst>
            <pc:docMk/>
            <pc:sldMk cId="72840171" sldId="977"/>
            <ac:picMk id="4" creationId="{F591172C-33A2-0800-5F33-A4E7B302B24F}"/>
          </ac:picMkLst>
        </pc:picChg>
        <pc:picChg chg="add mod">
          <ac:chgData name="Francisco Javier Bellas Bouza" userId="331e8aeb-dbd5-443e-8ee9-5b3396184eec" providerId="ADAL" clId="{DF7A4BA9-80B1-0541-BC15-23F601B8E407}" dt="2024-03-03T14:12:50.492" v="1296" actId="1076"/>
          <ac:picMkLst>
            <pc:docMk/>
            <pc:sldMk cId="72840171" sldId="977"/>
            <ac:picMk id="5" creationId="{BAFA97B2-49DA-1F5C-D2AB-FDF80CF7DCF7}"/>
          </ac:picMkLst>
        </pc:picChg>
        <pc:picChg chg="add mod">
          <ac:chgData name="Francisco Javier Bellas Bouza" userId="331e8aeb-dbd5-443e-8ee9-5b3396184eec" providerId="ADAL" clId="{DF7A4BA9-80B1-0541-BC15-23F601B8E407}" dt="2024-03-03T14:13:00.455" v="1299" actId="1076"/>
          <ac:picMkLst>
            <pc:docMk/>
            <pc:sldMk cId="72840171" sldId="977"/>
            <ac:picMk id="6" creationId="{924CB641-F12F-6EFB-042F-5DC57157B149}"/>
          </ac:picMkLst>
        </pc:picChg>
      </pc:sldChg>
      <pc:sldChg chg="addSp delSp modSp add del mod">
        <pc:chgData name="Francisco Javier Bellas Bouza" userId="331e8aeb-dbd5-443e-8ee9-5b3396184eec" providerId="ADAL" clId="{DF7A4BA9-80B1-0541-BC15-23F601B8E407}" dt="2024-03-03T14:13:04.239" v="1300" actId="2696"/>
        <pc:sldMkLst>
          <pc:docMk/>
          <pc:sldMk cId="2599717333" sldId="978"/>
        </pc:sldMkLst>
        <pc:picChg chg="add del mod">
          <ac:chgData name="Francisco Javier Bellas Bouza" userId="331e8aeb-dbd5-443e-8ee9-5b3396184eec" providerId="ADAL" clId="{DF7A4BA9-80B1-0541-BC15-23F601B8E407}" dt="2024-03-03T14:08:40.563" v="1208" actId="478"/>
          <ac:picMkLst>
            <pc:docMk/>
            <pc:sldMk cId="2599717333" sldId="978"/>
            <ac:picMk id="4" creationId="{11A7F021-C31E-07EB-5009-2070DAA5824A}"/>
          </ac:picMkLst>
        </pc:picChg>
        <pc:picChg chg="del">
          <ac:chgData name="Francisco Javier Bellas Bouza" userId="331e8aeb-dbd5-443e-8ee9-5b3396184eec" providerId="ADAL" clId="{DF7A4BA9-80B1-0541-BC15-23F601B8E407}" dt="2024-03-03T14:08:06.346" v="1204" actId="478"/>
          <ac:picMkLst>
            <pc:docMk/>
            <pc:sldMk cId="2599717333" sldId="978"/>
            <ac:picMk id="5" creationId="{BAFA97B2-49DA-1F5C-D2AB-FDF80CF7DCF7}"/>
          </ac:picMkLst>
        </pc:picChg>
        <pc:picChg chg="add del mod">
          <ac:chgData name="Francisco Javier Bellas Bouza" userId="331e8aeb-dbd5-443e-8ee9-5b3396184eec" providerId="ADAL" clId="{DF7A4BA9-80B1-0541-BC15-23F601B8E407}" dt="2024-03-03T14:12:54.456" v="1297" actId="21"/>
          <ac:picMkLst>
            <pc:docMk/>
            <pc:sldMk cId="2599717333" sldId="978"/>
            <ac:picMk id="7" creationId="{971FFA46-E6C4-222D-2FAD-1EF3431183D0}"/>
          </ac:picMkLst>
        </pc:picChg>
      </pc:sldChg>
      <pc:sldChg chg="addSp delSp modSp add mod modAnim">
        <pc:chgData name="Francisco Javier Bellas Bouza" userId="331e8aeb-dbd5-443e-8ee9-5b3396184eec" providerId="ADAL" clId="{DF7A4BA9-80B1-0541-BC15-23F601B8E407}" dt="2024-03-03T14:14:55.541" v="1419"/>
        <pc:sldMkLst>
          <pc:docMk/>
          <pc:sldMk cId="3883391513" sldId="979"/>
        </pc:sldMkLst>
        <pc:picChg chg="add mod">
          <ac:chgData name="Francisco Javier Bellas Bouza" userId="331e8aeb-dbd5-443e-8ee9-5b3396184eec" providerId="ADAL" clId="{DF7A4BA9-80B1-0541-BC15-23F601B8E407}" dt="2024-03-03T14:13:12.143" v="1302" actId="14100"/>
          <ac:picMkLst>
            <pc:docMk/>
            <pc:sldMk cId="3883391513" sldId="979"/>
            <ac:picMk id="4" creationId="{1CA7FF04-FCB5-994D-F9E6-7F9CE9E19846}"/>
          </ac:picMkLst>
        </pc:picChg>
        <pc:picChg chg="add mod">
          <ac:chgData name="Francisco Javier Bellas Bouza" userId="331e8aeb-dbd5-443e-8ee9-5b3396184eec" providerId="ADAL" clId="{DF7A4BA9-80B1-0541-BC15-23F601B8E407}" dt="2024-03-03T14:13:25.911" v="1307" actId="1076"/>
          <ac:picMkLst>
            <pc:docMk/>
            <pc:sldMk cId="3883391513" sldId="979"/>
            <ac:picMk id="5" creationId="{4900E812-FCFA-4A8E-6D21-D08F0493CBD0}"/>
          </ac:picMkLst>
        </pc:picChg>
        <pc:picChg chg="del">
          <ac:chgData name="Francisco Javier Bellas Bouza" userId="331e8aeb-dbd5-443e-8ee9-5b3396184eec" providerId="ADAL" clId="{DF7A4BA9-80B1-0541-BC15-23F601B8E407}" dt="2024-03-03T14:09:03.444" v="1217" actId="478"/>
          <ac:picMkLst>
            <pc:docMk/>
            <pc:sldMk cId="3883391513" sldId="979"/>
            <ac:picMk id="7" creationId="{971FFA46-E6C4-222D-2FAD-1EF3431183D0}"/>
          </ac:picMkLst>
        </pc:picChg>
      </pc:sldChg>
      <pc:sldChg chg="addSp delSp modSp add del mod">
        <pc:chgData name="Francisco Javier Bellas Bouza" userId="331e8aeb-dbd5-443e-8ee9-5b3396184eec" providerId="ADAL" clId="{DF7A4BA9-80B1-0541-BC15-23F601B8E407}" dt="2024-03-03T14:13:29.154" v="1308" actId="2696"/>
        <pc:sldMkLst>
          <pc:docMk/>
          <pc:sldMk cId="2190595079" sldId="980"/>
        </pc:sldMkLst>
        <pc:picChg chg="del">
          <ac:chgData name="Francisco Javier Bellas Bouza" userId="331e8aeb-dbd5-443e-8ee9-5b3396184eec" providerId="ADAL" clId="{DF7A4BA9-80B1-0541-BC15-23F601B8E407}" dt="2024-03-03T14:09:24.297" v="1224" actId="478"/>
          <ac:picMkLst>
            <pc:docMk/>
            <pc:sldMk cId="2190595079" sldId="980"/>
            <ac:picMk id="4" creationId="{1CA7FF04-FCB5-994D-F9E6-7F9CE9E19846}"/>
          </ac:picMkLst>
        </pc:picChg>
        <pc:picChg chg="add del mod">
          <ac:chgData name="Francisco Javier Bellas Bouza" userId="331e8aeb-dbd5-443e-8ee9-5b3396184eec" providerId="ADAL" clId="{DF7A4BA9-80B1-0541-BC15-23F601B8E407}" dt="2024-03-03T14:13:15.995" v="1303" actId="21"/>
          <ac:picMkLst>
            <pc:docMk/>
            <pc:sldMk cId="2190595079" sldId="980"/>
            <ac:picMk id="5" creationId="{A4E07B09-9E8F-2E2F-0C7F-3C86850A70A7}"/>
          </ac:picMkLst>
        </pc:picChg>
      </pc:sldChg>
      <pc:sldChg chg="addSp delSp modSp add mod modAnim chgLayout">
        <pc:chgData name="Francisco Javier Bellas Bouza" userId="331e8aeb-dbd5-443e-8ee9-5b3396184eec" providerId="ADAL" clId="{DF7A4BA9-80B1-0541-BC15-23F601B8E407}" dt="2024-03-03T14:17:51.763" v="1561" actId="14100"/>
        <pc:sldMkLst>
          <pc:docMk/>
          <pc:sldMk cId="2932701271" sldId="981"/>
        </pc:sldMkLst>
        <pc:spChg chg="mod ord">
          <ac:chgData name="Francisco Javier Bellas Bouza" userId="331e8aeb-dbd5-443e-8ee9-5b3396184eec" providerId="ADAL" clId="{DF7A4BA9-80B1-0541-BC15-23F601B8E407}" dt="2024-03-03T14:13:34.599" v="1309" actId="700"/>
          <ac:spMkLst>
            <pc:docMk/>
            <pc:sldMk cId="2932701271" sldId="981"/>
            <ac:spMk id="2" creationId="{834226B0-720F-85B4-423E-D7B249D67D7C}"/>
          </ac:spMkLst>
        </pc:spChg>
        <pc:spChg chg="add mod ord">
          <ac:chgData name="Francisco Javier Bellas Bouza" userId="331e8aeb-dbd5-443e-8ee9-5b3396184eec" providerId="ADAL" clId="{DF7A4BA9-80B1-0541-BC15-23F601B8E407}" dt="2024-03-03T14:17:51.763" v="1561" actId="14100"/>
          <ac:spMkLst>
            <pc:docMk/>
            <pc:sldMk cId="2932701271" sldId="981"/>
            <ac:spMk id="6" creationId="{D02DE3B3-9F96-4383-8955-0A772F61E4A6}"/>
          </ac:spMkLst>
        </pc:spChg>
        <pc:picChg chg="add mod">
          <ac:chgData name="Francisco Javier Bellas Bouza" userId="331e8aeb-dbd5-443e-8ee9-5b3396184eec" providerId="ADAL" clId="{DF7A4BA9-80B1-0541-BC15-23F601B8E407}" dt="2024-03-03T14:13:47.446" v="1313" actId="1076"/>
          <ac:picMkLst>
            <pc:docMk/>
            <pc:sldMk cId="2932701271" sldId="981"/>
            <ac:picMk id="4" creationId="{7016A0C5-8B3B-4997-DFAA-F3CBD6EBD4F4}"/>
          </ac:picMkLst>
        </pc:picChg>
        <pc:picChg chg="del">
          <ac:chgData name="Francisco Javier Bellas Bouza" userId="331e8aeb-dbd5-443e-8ee9-5b3396184eec" providerId="ADAL" clId="{DF7A4BA9-80B1-0541-BC15-23F601B8E407}" dt="2024-03-03T14:09:51.363" v="1231" actId="478"/>
          <ac:picMkLst>
            <pc:docMk/>
            <pc:sldMk cId="2932701271" sldId="981"/>
            <ac:picMk id="5" creationId="{A4E07B09-9E8F-2E2F-0C7F-3C86850A70A7}"/>
          </ac:picMkLst>
        </pc:picChg>
      </pc:sldChg>
      <pc:sldChg chg="addSp modSp new mod modAnim">
        <pc:chgData name="Francisco Javier Bellas Bouza" userId="331e8aeb-dbd5-443e-8ee9-5b3396184eec" providerId="ADAL" clId="{DF7A4BA9-80B1-0541-BC15-23F601B8E407}" dt="2024-03-03T14:18:38.364" v="1563"/>
        <pc:sldMkLst>
          <pc:docMk/>
          <pc:sldMk cId="2887480724" sldId="982"/>
        </pc:sldMkLst>
        <pc:spChg chg="mod">
          <ac:chgData name="Francisco Javier Bellas Bouza" userId="331e8aeb-dbd5-443e-8ee9-5b3396184eec" providerId="ADAL" clId="{DF7A4BA9-80B1-0541-BC15-23F601B8E407}" dt="2024-03-03T14:17:09.957" v="1558" actId="20577"/>
          <ac:spMkLst>
            <pc:docMk/>
            <pc:sldMk cId="2887480724" sldId="982"/>
            <ac:spMk id="2" creationId="{D617F6F1-80BD-102D-BC36-CECDE4AE81B7}"/>
          </ac:spMkLst>
        </pc:spChg>
        <pc:spChg chg="mod">
          <ac:chgData name="Francisco Javier Bellas Bouza" userId="331e8aeb-dbd5-443e-8ee9-5b3396184eec" providerId="ADAL" clId="{DF7A4BA9-80B1-0541-BC15-23F601B8E407}" dt="2024-03-03T14:15:42.173" v="1441" actId="20577"/>
          <ac:spMkLst>
            <pc:docMk/>
            <pc:sldMk cId="2887480724" sldId="982"/>
            <ac:spMk id="3" creationId="{13EE201C-CA2E-C703-E956-468B70323CFD}"/>
          </ac:spMkLst>
        </pc:spChg>
        <pc:picChg chg="add mod">
          <ac:chgData name="Francisco Javier Bellas Bouza" userId="331e8aeb-dbd5-443e-8ee9-5b3396184eec" providerId="ADAL" clId="{DF7A4BA9-80B1-0541-BC15-23F601B8E407}" dt="2024-03-03T14:16:05.556" v="1451" actId="1076"/>
          <ac:picMkLst>
            <pc:docMk/>
            <pc:sldMk cId="2887480724" sldId="982"/>
            <ac:picMk id="5" creationId="{1461A671-1B4F-9A11-9DF8-EBA395848870}"/>
          </ac:picMkLst>
        </pc:picChg>
      </pc:sldChg>
      <pc:sldChg chg="addSp delSp modSp new mod">
        <pc:chgData name="Francisco Javier Bellas Bouza" userId="331e8aeb-dbd5-443e-8ee9-5b3396184eec" providerId="ADAL" clId="{DF7A4BA9-80B1-0541-BC15-23F601B8E407}" dt="2024-03-03T14:37:20.993" v="1677"/>
        <pc:sldMkLst>
          <pc:docMk/>
          <pc:sldMk cId="3712730409" sldId="983"/>
        </pc:sldMkLst>
        <pc:spChg chg="del mod">
          <ac:chgData name="Francisco Javier Bellas Bouza" userId="331e8aeb-dbd5-443e-8ee9-5b3396184eec" providerId="ADAL" clId="{DF7A4BA9-80B1-0541-BC15-23F601B8E407}" dt="2024-03-03T14:36:35.647" v="1659" actId="478"/>
          <ac:spMkLst>
            <pc:docMk/>
            <pc:sldMk cId="3712730409" sldId="983"/>
            <ac:spMk id="2" creationId="{3CA9F57C-64E2-4E4C-E6F4-A26F350853A8}"/>
          </ac:spMkLst>
        </pc:spChg>
        <pc:spChg chg="mod">
          <ac:chgData name="Francisco Javier Bellas Bouza" userId="331e8aeb-dbd5-443e-8ee9-5b3396184eec" providerId="ADAL" clId="{DF7A4BA9-80B1-0541-BC15-23F601B8E407}" dt="2024-03-03T14:37:20.993" v="1677"/>
          <ac:spMkLst>
            <pc:docMk/>
            <pc:sldMk cId="3712730409" sldId="983"/>
            <ac:spMk id="3" creationId="{DB43C155-669E-4485-3F13-1A6B8CA0B891}"/>
          </ac:spMkLst>
        </pc:spChg>
        <pc:picChg chg="add mod">
          <ac:chgData name="Francisco Javier Bellas Bouza" userId="331e8aeb-dbd5-443e-8ee9-5b3396184eec" providerId="ADAL" clId="{DF7A4BA9-80B1-0541-BC15-23F601B8E407}" dt="2024-03-03T14:37:06.716" v="1674" actId="1076"/>
          <ac:picMkLst>
            <pc:docMk/>
            <pc:sldMk cId="3712730409" sldId="983"/>
            <ac:picMk id="5" creationId="{61C54EB9-A6A7-C120-0599-B1438CB89D6E}"/>
          </ac:picMkLst>
        </pc:picChg>
        <pc:picChg chg="add mod modCrop">
          <ac:chgData name="Francisco Javier Bellas Bouza" userId="331e8aeb-dbd5-443e-8ee9-5b3396184eec" providerId="ADAL" clId="{DF7A4BA9-80B1-0541-BC15-23F601B8E407}" dt="2024-03-03T14:37:11.689" v="1676" actId="1076"/>
          <ac:picMkLst>
            <pc:docMk/>
            <pc:sldMk cId="3712730409" sldId="983"/>
            <ac:picMk id="7" creationId="{01414045-EE21-20DB-B9B4-EF5AA991010A}"/>
          </ac:picMkLst>
        </pc:picChg>
      </pc:sldChg>
      <pc:sldChg chg="modSp add del setBg">
        <pc:chgData name="Francisco Javier Bellas Bouza" userId="331e8aeb-dbd5-443e-8ee9-5b3396184eec" providerId="ADAL" clId="{DF7A4BA9-80B1-0541-BC15-23F601B8E407}" dt="2024-03-03T14:43:48.066" v="1726" actId="2696"/>
        <pc:sldMkLst>
          <pc:docMk/>
          <pc:sldMk cId="360705355" sldId="984"/>
        </pc:sldMkLst>
        <pc:picChg chg="mod">
          <ac:chgData name="Francisco Javier Bellas Bouza" userId="331e8aeb-dbd5-443e-8ee9-5b3396184eec" providerId="ADAL" clId="{DF7A4BA9-80B1-0541-BC15-23F601B8E407}" dt="2024-03-03T14:43:27.947" v="1720" actId="1076"/>
          <ac:picMkLst>
            <pc:docMk/>
            <pc:sldMk cId="360705355" sldId="984"/>
            <ac:picMk id="1026" creationId="{E19F95C4-E044-698F-93EF-1E67E76BCD93}"/>
          </ac:picMkLst>
        </pc:picChg>
      </pc:sldChg>
      <pc:sldChg chg="addSp delSp modSp new mod">
        <pc:chgData name="Francisco Javier Bellas Bouza" userId="331e8aeb-dbd5-443e-8ee9-5b3396184eec" providerId="ADAL" clId="{DF7A4BA9-80B1-0541-BC15-23F601B8E407}" dt="2024-03-03T14:51:57.985" v="1812" actId="1038"/>
        <pc:sldMkLst>
          <pc:docMk/>
          <pc:sldMk cId="1014045469" sldId="984"/>
        </pc:sldMkLst>
        <pc:spChg chg="del">
          <ac:chgData name="Francisco Javier Bellas Bouza" userId="331e8aeb-dbd5-443e-8ee9-5b3396184eec" providerId="ADAL" clId="{DF7A4BA9-80B1-0541-BC15-23F601B8E407}" dt="2024-03-03T14:51:04.255" v="1755" actId="478"/>
          <ac:spMkLst>
            <pc:docMk/>
            <pc:sldMk cId="1014045469" sldId="984"/>
            <ac:spMk id="2" creationId="{97B91EC2-A3CE-0FE4-B5DF-F3C21E1AC0B3}"/>
          </ac:spMkLst>
        </pc:spChg>
        <pc:spChg chg="mod">
          <ac:chgData name="Francisco Javier Bellas Bouza" userId="331e8aeb-dbd5-443e-8ee9-5b3396184eec" providerId="ADAL" clId="{DF7A4BA9-80B1-0541-BC15-23F601B8E407}" dt="2024-03-03T14:45:48.846" v="1754" actId="20577"/>
          <ac:spMkLst>
            <pc:docMk/>
            <pc:sldMk cId="1014045469" sldId="984"/>
            <ac:spMk id="3" creationId="{0F4ADBB8-9F4A-6FA1-50FA-D64D187F3B9A}"/>
          </ac:spMkLst>
        </pc:spChg>
        <pc:picChg chg="add mod">
          <ac:chgData name="Francisco Javier Bellas Bouza" userId="331e8aeb-dbd5-443e-8ee9-5b3396184eec" providerId="ADAL" clId="{DF7A4BA9-80B1-0541-BC15-23F601B8E407}" dt="2024-03-03T14:51:48.066" v="1789" actId="1076"/>
          <ac:picMkLst>
            <pc:docMk/>
            <pc:sldMk cId="1014045469" sldId="984"/>
            <ac:picMk id="5" creationId="{524670DA-D68B-7B68-5888-1CE2E90FA00B}"/>
          </ac:picMkLst>
        </pc:picChg>
        <pc:picChg chg="add mod">
          <ac:chgData name="Francisco Javier Bellas Bouza" userId="331e8aeb-dbd5-443e-8ee9-5b3396184eec" providerId="ADAL" clId="{DF7A4BA9-80B1-0541-BC15-23F601B8E407}" dt="2024-03-03T14:51:57.985" v="1812" actId="1038"/>
          <ac:picMkLst>
            <pc:docMk/>
            <pc:sldMk cId="1014045469" sldId="984"/>
            <ac:picMk id="7" creationId="{D47091D7-D08B-F9CF-83EA-116123DBCBBF}"/>
          </ac:picMkLst>
        </pc:picChg>
      </pc:sldChg>
      <pc:sldChg chg="modSp new mod ord">
        <pc:chgData name="Francisco Javier Bellas Bouza" userId="331e8aeb-dbd5-443e-8ee9-5b3396184eec" providerId="ADAL" clId="{DF7A4BA9-80B1-0541-BC15-23F601B8E407}" dt="2024-03-03T15:16:44.755" v="2341" actId="14100"/>
        <pc:sldMkLst>
          <pc:docMk/>
          <pc:sldMk cId="689945386" sldId="985"/>
        </pc:sldMkLst>
        <pc:spChg chg="mod">
          <ac:chgData name="Francisco Javier Bellas Bouza" userId="331e8aeb-dbd5-443e-8ee9-5b3396184eec" providerId="ADAL" clId="{DF7A4BA9-80B1-0541-BC15-23F601B8E407}" dt="2024-03-03T15:16:44.755" v="2341" actId="14100"/>
          <ac:spMkLst>
            <pc:docMk/>
            <pc:sldMk cId="689945386" sldId="985"/>
            <ac:spMk id="2" creationId="{B8771BA3-5D01-0594-00A2-83C9B8784C4E}"/>
          </ac:spMkLst>
        </pc:spChg>
        <pc:spChg chg="mod">
          <ac:chgData name="Francisco Javier Bellas Bouza" userId="331e8aeb-dbd5-443e-8ee9-5b3396184eec" providerId="ADAL" clId="{DF7A4BA9-80B1-0541-BC15-23F601B8E407}" dt="2024-03-03T15:16:36.214" v="2340" actId="20577"/>
          <ac:spMkLst>
            <pc:docMk/>
            <pc:sldMk cId="689945386" sldId="985"/>
            <ac:spMk id="3" creationId="{6A87567B-FF14-049C-B0D5-579563E89E45}"/>
          </ac:spMkLst>
        </pc:spChg>
      </pc:sldChg>
      <pc:sldChg chg="addSp delSp modSp new mod ord">
        <pc:chgData name="Francisco Javier Bellas Bouza" userId="331e8aeb-dbd5-443e-8ee9-5b3396184eec" providerId="ADAL" clId="{DF7A4BA9-80B1-0541-BC15-23F601B8E407}" dt="2024-03-04T08:18:45.508" v="2998"/>
        <pc:sldMkLst>
          <pc:docMk/>
          <pc:sldMk cId="343714617" sldId="986"/>
        </pc:sldMkLst>
        <pc:spChg chg="del">
          <ac:chgData name="Francisco Javier Bellas Bouza" userId="331e8aeb-dbd5-443e-8ee9-5b3396184eec" providerId="ADAL" clId="{DF7A4BA9-80B1-0541-BC15-23F601B8E407}" dt="2024-03-03T15:06:20.061" v="2109" actId="478"/>
          <ac:spMkLst>
            <pc:docMk/>
            <pc:sldMk cId="343714617" sldId="986"/>
            <ac:spMk id="2" creationId="{1BBBFDA3-5012-9981-64DB-59946D928AB1}"/>
          </ac:spMkLst>
        </pc:spChg>
        <pc:spChg chg="mod">
          <ac:chgData name="Francisco Javier Bellas Bouza" userId="331e8aeb-dbd5-443e-8ee9-5b3396184eec" providerId="ADAL" clId="{DF7A4BA9-80B1-0541-BC15-23F601B8E407}" dt="2024-03-04T08:18:45.508" v="2998"/>
          <ac:spMkLst>
            <pc:docMk/>
            <pc:sldMk cId="343714617" sldId="986"/>
            <ac:spMk id="3" creationId="{22B164EB-F540-783A-A288-349CF35DF395}"/>
          </ac:spMkLst>
        </pc:spChg>
        <pc:spChg chg="add del">
          <ac:chgData name="Francisco Javier Bellas Bouza" userId="331e8aeb-dbd5-443e-8ee9-5b3396184eec" providerId="ADAL" clId="{DF7A4BA9-80B1-0541-BC15-23F601B8E407}" dt="2024-03-03T15:07:41.056" v="2121" actId="22"/>
          <ac:spMkLst>
            <pc:docMk/>
            <pc:sldMk cId="343714617" sldId="986"/>
            <ac:spMk id="7" creationId="{C215CAEE-47D0-3C51-F5DA-B7CB832A9DEF}"/>
          </ac:spMkLst>
        </pc:spChg>
        <pc:picChg chg="add del mod">
          <ac:chgData name="Francisco Javier Bellas Bouza" userId="331e8aeb-dbd5-443e-8ee9-5b3396184eec" providerId="ADAL" clId="{DF7A4BA9-80B1-0541-BC15-23F601B8E407}" dt="2024-03-03T15:07:22.040" v="2119" actId="478"/>
          <ac:picMkLst>
            <pc:docMk/>
            <pc:sldMk cId="343714617" sldId="986"/>
            <ac:picMk id="5" creationId="{CD6262C8-6F5A-961D-F743-DFB4A41B9ED0}"/>
          </ac:picMkLst>
        </pc:picChg>
        <pc:picChg chg="add mod">
          <ac:chgData name="Francisco Javier Bellas Bouza" userId="331e8aeb-dbd5-443e-8ee9-5b3396184eec" providerId="ADAL" clId="{DF7A4BA9-80B1-0541-BC15-23F601B8E407}" dt="2024-03-03T15:08:22.728" v="2125" actId="1076"/>
          <ac:picMkLst>
            <pc:docMk/>
            <pc:sldMk cId="343714617" sldId="986"/>
            <ac:picMk id="9" creationId="{DE30868D-6E53-77C2-CDC1-33116C000095}"/>
          </ac:picMkLst>
        </pc:picChg>
      </pc:sldChg>
      <pc:sldChg chg="modSp add mod ord">
        <pc:chgData name="Francisco Javier Bellas Bouza" userId="331e8aeb-dbd5-443e-8ee9-5b3396184eec" providerId="ADAL" clId="{DF7A4BA9-80B1-0541-BC15-23F601B8E407}" dt="2024-03-04T08:18:49.482" v="2999"/>
        <pc:sldMkLst>
          <pc:docMk/>
          <pc:sldMk cId="3086446451" sldId="987"/>
        </pc:sldMkLst>
        <pc:spChg chg="mod">
          <ac:chgData name="Francisco Javier Bellas Bouza" userId="331e8aeb-dbd5-443e-8ee9-5b3396184eec" providerId="ADAL" clId="{DF7A4BA9-80B1-0541-BC15-23F601B8E407}" dt="2024-03-04T08:18:49.482" v="2999"/>
          <ac:spMkLst>
            <pc:docMk/>
            <pc:sldMk cId="3086446451" sldId="987"/>
            <ac:spMk id="3" creationId="{22B164EB-F540-783A-A288-349CF35DF395}"/>
          </ac:spMkLst>
        </pc:spChg>
      </pc:sldChg>
      <pc:sldChg chg="addSp delSp modSp add mod ord">
        <pc:chgData name="Francisco Javier Bellas Bouza" userId="331e8aeb-dbd5-443e-8ee9-5b3396184eec" providerId="ADAL" clId="{DF7A4BA9-80B1-0541-BC15-23F601B8E407}" dt="2024-03-03T15:09:58.699" v="2132" actId="20578"/>
        <pc:sldMkLst>
          <pc:docMk/>
          <pc:sldMk cId="870221725" sldId="988"/>
        </pc:sldMkLst>
        <pc:picChg chg="add mod">
          <ac:chgData name="Francisco Javier Bellas Bouza" userId="331e8aeb-dbd5-443e-8ee9-5b3396184eec" providerId="ADAL" clId="{DF7A4BA9-80B1-0541-BC15-23F601B8E407}" dt="2024-03-03T15:08:59.858" v="2131" actId="1076"/>
          <ac:picMkLst>
            <pc:docMk/>
            <pc:sldMk cId="870221725" sldId="988"/>
            <ac:picMk id="4" creationId="{3CB75740-D699-808A-6E88-8AA928E06C9C}"/>
          </ac:picMkLst>
        </pc:picChg>
        <pc:picChg chg="del">
          <ac:chgData name="Francisco Javier Bellas Bouza" userId="331e8aeb-dbd5-443e-8ee9-5b3396184eec" providerId="ADAL" clId="{DF7A4BA9-80B1-0541-BC15-23F601B8E407}" dt="2024-03-03T15:08:46.165" v="2127" actId="478"/>
          <ac:picMkLst>
            <pc:docMk/>
            <pc:sldMk cId="870221725" sldId="988"/>
            <ac:picMk id="5" creationId="{CD6262C8-6F5A-961D-F743-DFB4A41B9ED0}"/>
          </ac:picMkLst>
        </pc:picChg>
      </pc:sldChg>
      <pc:sldChg chg="modSp new del mod">
        <pc:chgData name="Francisco Javier Bellas Bouza" userId="331e8aeb-dbd5-443e-8ee9-5b3396184eec" providerId="ADAL" clId="{DF7A4BA9-80B1-0541-BC15-23F601B8E407}" dt="2024-03-03T15:42:58.339" v="2516" actId="2696"/>
        <pc:sldMkLst>
          <pc:docMk/>
          <pc:sldMk cId="3477643903" sldId="989"/>
        </pc:sldMkLst>
        <pc:spChg chg="mod">
          <ac:chgData name="Francisco Javier Bellas Bouza" userId="331e8aeb-dbd5-443e-8ee9-5b3396184eec" providerId="ADAL" clId="{DF7A4BA9-80B1-0541-BC15-23F601B8E407}" dt="2024-03-03T15:27:21.728" v="2404" actId="20577"/>
          <ac:spMkLst>
            <pc:docMk/>
            <pc:sldMk cId="3477643903" sldId="989"/>
            <ac:spMk id="2" creationId="{B17A79F5-2F47-119D-280A-C71737A1F6E7}"/>
          </ac:spMkLst>
        </pc:spChg>
        <pc:spChg chg="mod">
          <ac:chgData name="Francisco Javier Bellas Bouza" userId="331e8aeb-dbd5-443e-8ee9-5b3396184eec" providerId="ADAL" clId="{DF7A4BA9-80B1-0541-BC15-23F601B8E407}" dt="2024-03-03T15:27:16.997" v="2380" actId="20577"/>
          <ac:spMkLst>
            <pc:docMk/>
            <pc:sldMk cId="3477643903" sldId="989"/>
            <ac:spMk id="3" creationId="{A27220FF-0D85-EB88-6BB4-C4D4302D2E2F}"/>
          </ac:spMkLst>
        </pc:spChg>
      </pc:sldChg>
      <pc:sldChg chg="add">
        <pc:chgData name="Francisco Javier Bellas Bouza" userId="331e8aeb-dbd5-443e-8ee9-5b3396184eec" providerId="ADAL" clId="{DF7A4BA9-80B1-0541-BC15-23F601B8E407}" dt="2024-03-03T15:44:33.090" v="2529"/>
        <pc:sldMkLst>
          <pc:docMk/>
          <pc:sldMk cId="1438050374" sldId="990"/>
        </pc:sldMkLst>
      </pc:sldChg>
      <pc:sldChg chg="delSp modSp add del mod">
        <pc:chgData name="Francisco Javier Bellas Bouza" userId="331e8aeb-dbd5-443e-8ee9-5b3396184eec" providerId="ADAL" clId="{DF7A4BA9-80B1-0541-BC15-23F601B8E407}" dt="2024-03-03T15:44:29.170" v="2528" actId="2696"/>
        <pc:sldMkLst>
          <pc:docMk/>
          <pc:sldMk cId="1729834322" sldId="990"/>
        </pc:sldMkLst>
        <pc:spChg chg="del">
          <ac:chgData name="Francisco Javier Bellas Bouza" userId="331e8aeb-dbd5-443e-8ee9-5b3396184eec" providerId="ADAL" clId="{DF7A4BA9-80B1-0541-BC15-23F601B8E407}" dt="2024-03-03T15:42:15.736" v="2510" actId="478"/>
          <ac:spMkLst>
            <pc:docMk/>
            <pc:sldMk cId="1729834322" sldId="990"/>
            <ac:spMk id="2" creationId="{CB1923DE-8080-6566-68A6-04516CEBE5EC}"/>
          </ac:spMkLst>
        </pc:spChg>
        <pc:spChg chg="del">
          <ac:chgData name="Francisco Javier Bellas Bouza" userId="331e8aeb-dbd5-443e-8ee9-5b3396184eec" providerId="ADAL" clId="{DF7A4BA9-80B1-0541-BC15-23F601B8E407}" dt="2024-03-03T15:42:13.420" v="2509" actId="478"/>
          <ac:spMkLst>
            <pc:docMk/>
            <pc:sldMk cId="1729834322" sldId="990"/>
            <ac:spMk id="3" creationId="{6F7F66F4-EDED-4080-1731-B85D3C784F48}"/>
          </ac:spMkLst>
        </pc:spChg>
        <pc:spChg chg="mod">
          <ac:chgData name="Francisco Javier Bellas Bouza" userId="331e8aeb-dbd5-443e-8ee9-5b3396184eec" providerId="ADAL" clId="{DF7A4BA9-80B1-0541-BC15-23F601B8E407}" dt="2024-03-03T15:42:19.287" v="2511" actId="1076"/>
          <ac:spMkLst>
            <pc:docMk/>
            <pc:sldMk cId="1729834322" sldId="990"/>
            <ac:spMk id="4" creationId="{A75DE9B1-5120-43A8-909B-2B6ABEA1562C}"/>
          </ac:spMkLst>
        </pc:spChg>
      </pc:sldChg>
      <pc:sldChg chg="add del">
        <pc:chgData name="Francisco Javier Bellas Bouza" userId="331e8aeb-dbd5-443e-8ee9-5b3396184eec" providerId="ADAL" clId="{DF7A4BA9-80B1-0541-BC15-23F601B8E407}" dt="2024-03-04T10:16:40.345" v="5548" actId="2696"/>
        <pc:sldMkLst>
          <pc:docMk/>
          <pc:sldMk cId="2577610861" sldId="991"/>
        </pc:sldMkLst>
      </pc:sldChg>
      <pc:sldChg chg="delSp modSp add del mod">
        <pc:chgData name="Francisco Javier Bellas Bouza" userId="331e8aeb-dbd5-443e-8ee9-5b3396184eec" providerId="ADAL" clId="{DF7A4BA9-80B1-0541-BC15-23F601B8E407}" dt="2024-03-03T15:44:29.170" v="2528" actId="2696"/>
        <pc:sldMkLst>
          <pc:docMk/>
          <pc:sldMk cId="3742443798" sldId="991"/>
        </pc:sldMkLst>
        <pc:spChg chg="del">
          <ac:chgData name="Francisco Javier Bellas Bouza" userId="331e8aeb-dbd5-443e-8ee9-5b3396184eec" providerId="ADAL" clId="{DF7A4BA9-80B1-0541-BC15-23F601B8E407}" dt="2024-03-03T15:42:25.680" v="2513" actId="478"/>
          <ac:spMkLst>
            <pc:docMk/>
            <pc:sldMk cId="3742443798" sldId="991"/>
            <ac:spMk id="2" creationId="{8C9C43E1-51CD-3F40-D5D3-85487870BA61}"/>
          </ac:spMkLst>
        </pc:spChg>
        <pc:spChg chg="del">
          <ac:chgData name="Francisco Javier Bellas Bouza" userId="331e8aeb-dbd5-443e-8ee9-5b3396184eec" providerId="ADAL" clId="{DF7A4BA9-80B1-0541-BC15-23F601B8E407}" dt="2024-03-03T15:42:23.005" v="2512" actId="478"/>
          <ac:spMkLst>
            <pc:docMk/>
            <pc:sldMk cId="3742443798" sldId="991"/>
            <ac:spMk id="3" creationId="{24A10112-FC2F-ED5C-A147-521BCA75884D}"/>
          </ac:spMkLst>
        </pc:spChg>
        <pc:spChg chg="mod">
          <ac:chgData name="Francisco Javier Bellas Bouza" userId="331e8aeb-dbd5-443e-8ee9-5b3396184eec" providerId="ADAL" clId="{DF7A4BA9-80B1-0541-BC15-23F601B8E407}" dt="2024-03-03T15:43:09.530" v="2517" actId="1076"/>
          <ac:spMkLst>
            <pc:docMk/>
            <pc:sldMk cId="3742443798" sldId="991"/>
            <ac:spMk id="4" creationId="{F3A9C307-D210-9ABD-5E83-1DF17D85FC44}"/>
          </ac:spMkLst>
        </pc:spChg>
        <pc:spChg chg="mod">
          <ac:chgData name="Francisco Javier Bellas Bouza" userId="331e8aeb-dbd5-443e-8ee9-5b3396184eec" providerId="ADAL" clId="{DF7A4BA9-80B1-0541-BC15-23F601B8E407}" dt="2024-03-03T15:43:09.530" v="2517" actId="1076"/>
          <ac:spMkLst>
            <pc:docMk/>
            <pc:sldMk cId="3742443798" sldId="991"/>
            <ac:spMk id="5" creationId="{4378C38D-734D-86AB-7627-63B6CAC4E2D6}"/>
          </ac:spMkLst>
        </pc:spChg>
        <pc:spChg chg="mod">
          <ac:chgData name="Francisco Javier Bellas Bouza" userId="331e8aeb-dbd5-443e-8ee9-5b3396184eec" providerId="ADAL" clId="{DF7A4BA9-80B1-0541-BC15-23F601B8E407}" dt="2024-03-03T15:43:15.636" v="2518" actId="1076"/>
          <ac:spMkLst>
            <pc:docMk/>
            <pc:sldMk cId="3742443798" sldId="991"/>
            <ac:spMk id="6" creationId="{0C0C7290-0351-7941-F83B-DC766EB7F1C3}"/>
          </ac:spMkLst>
        </pc:spChg>
      </pc:sldChg>
      <pc:sldChg chg="modSp new del mod">
        <pc:chgData name="Francisco Javier Bellas Bouza" userId="331e8aeb-dbd5-443e-8ee9-5b3396184eec" providerId="ADAL" clId="{DF7A4BA9-80B1-0541-BC15-23F601B8E407}" dt="2024-03-03T15:58:51.656" v="2541" actId="2696"/>
        <pc:sldMkLst>
          <pc:docMk/>
          <pc:sldMk cId="2208603245" sldId="992"/>
        </pc:sldMkLst>
        <pc:spChg chg="mod">
          <ac:chgData name="Francisco Javier Bellas Bouza" userId="331e8aeb-dbd5-443e-8ee9-5b3396184eec" providerId="ADAL" clId="{DF7A4BA9-80B1-0541-BC15-23F601B8E407}" dt="2024-03-03T15:48:02.857" v="2539" actId="20577"/>
          <ac:spMkLst>
            <pc:docMk/>
            <pc:sldMk cId="2208603245" sldId="992"/>
            <ac:spMk id="3" creationId="{09D85AF2-3D80-BB96-A080-44175B157A73}"/>
          </ac:spMkLst>
        </pc:spChg>
      </pc:sldChg>
      <pc:sldChg chg="add del">
        <pc:chgData name="Francisco Javier Bellas Bouza" userId="331e8aeb-dbd5-443e-8ee9-5b3396184eec" providerId="ADAL" clId="{DF7A4BA9-80B1-0541-BC15-23F601B8E407}" dt="2024-03-03T15:42:56.865" v="2515" actId="2696"/>
        <pc:sldMkLst>
          <pc:docMk/>
          <pc:sldMk cId="3009652656" sldId="992"/>
        </pc:sldMkLst>
      </pc:sldChg>
      <pc:sldChg chg="add">
        <pc:chgData name="Francisco Javier Bellas Bouza" userId="331e8aeb-dbd5-443e-8ee9-5b3396184eec" providerId="ADAL" clId="{DF7A4BA9-80B1-0541-BC15-23F601B8E407}" dt="2024-03-03T15:50:38.262" v="2540"/>
        <pc:sldMkLst>
          <pc:docMk/>
          <pc:sldMk cId="2950437492" sldId="993"/>
        </pc:sldMkLst>
      </pc:sldChg>
      <pc:sldChg chg="addSp delSp modSp new mod">
        <pc:chgData name="Francisco Javier Bellas Bouza" userId="331e8aeb-dbd5-443e-8ee9-5b3396184eec" providerId="ADAL" clId="{DF7A4BA9-80B1-0541-BC15-23F601B8E407}" dt="2024-03-03T16:04:36.836" v="2556" actId="1076"/>
        <pc:sldMkLst>
          <pc:docMk/>
          <pc:sldMk cId="207833220" sldId="994"/>
        </pc:sldMkLst>
        <pc:spChg chg="del">
          <ac:chgData name="Francisco Javier Bellas Bouza" userId="331e8aeb-dbd5-443e-8ee9-5b3396184eec" providerId="ADAL" clId="{DF7A4BA9-80B1-0541-BC15-23F601B8E407}" dt="2024-03-03T16:04:26.351" v="2552" actId="478"/>
          <ac:spMkLst>
            <pc:docMk/>
            <pc:sldMk cId="207833220" sldId="994"/>
            <ac:spMk id="2" creationId="{CAD06502-D3C4-3C01-4B6B-44D0D9CC639B}"/>
          </ac:spMkLst>
        </pc:spChg>
        <pc:spChg chg="mod">
          <ac:chgData name="Francisco Javier Bellas Bouza" userId="331e8aeb-dbd5-443e-8ee9-5b3396184eec" providerId="ADAL" clId="{DF7A4BA9-80B1-0541-BC15-23F601B8E407}" dt="2024-03-03T16:04:24.375" v="2551" actId="20577"/>
          <ac:spMkLst>
            <pc:docMk/>
            <pc:sldMk cId="207833220" sldId="994"/>
            <ac:spMk id="3" creationId="{F63ECFA1-A652-45AA-91EC-E74E130CBD2D}"/>
          </ac:spMkLst>
        </pc:spChg>
        <pc:picChg chg="add mod">
          <ac:chgData name="Francisco Javier Bellas Bouza" userId="331e8aeb-dbd5-443e-8ee9-5b3396184eec" providerId="ADAL" clId="{DF7A4BA9-80B1-0541-BC15-23F601B8E407}" dt="2024-03-03T16:04:36.836" v="2556" actId="1076"/>
          <ac:picMkLst>
            <pc:docMk/>
            <pc:sldMk cId="207833220" sldId="994"/>
            <ac:picMk id="5" creationId="{5B93D0D7-E624-1C0A-0C3C-2E5735A01B10}"/>
          </ac:picMkLst>
        </pc:picChg>
      </pc:sldChg>
      <pc:sldChg chg="new del">
        <pc:chgData name="Francisco Javier Bellas Bouza" userId="331e8aeb-dbd5-443e-8ee9-5b3396184eec" providerId="ADAL" clId="{DF7A4BA9-80B1-0541-BC15-23F601B8E407}" dt="2024-03-03T16:04:17.676" v="2544" actId="2696"/>
        <pc:sldMkLst>
          <pc:docMk/>
          <pc:sldMk cId="1169198776" sldId="994"/>
        </pc:sldMkLst>
      </pc:sldChg>
      <pc:sldChg chg="addSp delSp modSp new mod modAnim">
        <pc:chgData name="Francisco Javier Bellas Bouza" userId="331e8aeb-dbd5-443e-8ee9-5b3396184eec" providerId="ADAL" clId="{DF7A4BA9-80B1-0541-BC15-23F601B8E407}" dt="2024-03-03T16:06:50.868" v="2564" actId="1076"/>
        <pc:sldMkLst>
          <pc:docMk/>
          <pc:sldMk cId="3677270764" sldId="995"/>
        </pc:sldMkLst>
        <pc:spChg chg="del">
          <ac:chgData name="Francisco Javier Bellas Bouza" userId="331e8aeb-dbd5-443e-8ee9-5b3396184eec" providerId="ADAL" clId="{DF7A4BA9-80B1-0541-BC15-23F601B8E407}" dt="2024-03-03T16:06:42.432" v="2562" actId="478"/>
          <ac:spMkLst>
            <pc:docMk/>
            <pc:sldMk cId="3677270764" sldId="995"/>
            <ac:spMk id="2" creationId="{4CEE2242-FEDF-1015-1FB5-DC3479818FED}"/>
          </ac:spMkLst>
        </pc:spChg>
        <pc:spChg chg="mod">
          <ac:chgData name="Francisco Javier Bellas Bouza" userId="331e8aeb-dbd5-443e-8ee9-5b3396184eec" providerId="ADAL" clId="{DF7A4BA9-80B1-0541-BC15-23F601B8E407}" dt="2024-03-03T16:06:40.436" v="2561" actId="20577"/>
          <ac:spMkLst>
            <pc:docMk/>
            <pc:sldMk cId="3677270764" sldId="995"/>
            <ac:spMk id="3" creationId="{1512BF40-198D-CB05-B17F-1AEC8CC6988C}"/>
          </ac:spMkLst>
        </pc:spChg>
        <pc:picChg chg="add mod">
          <ac:chgData name="Francisco Javier Bellas Bouza" userId="331e8aeb-dbd5-443e-8ee9-5b3396184eec" providerId="ADAL" clId="{DF7A4BA9-80B1-0541-BC15-23F601B8E407}" dt="2024-03-03T16:06:50.868" v="2564" actId="1076"/>
          <ac:picMkLst>
            <pc:docMk/>
            <pc:sldMk cId="3677270764" sldId="995"/>
            <ac:picMk id="4" creationId="{267395F9-CB7C-0566-CD57-46F0C5A252F9}"/>
          </ac:picMkLst>
        </pc:picChg>
      </pc:sldChg>
      <pc:sldChg chg="add del ord">
        <pc:chgData name="Francisco Javier Bellas Bouza" userId="331e8aeb-dbd5-443e-8ee9-5b3396184eec" providerId="ADAL" clId="{DF7A4BA9-80B1-0541-BC15-23F601B8E407}" dt="2024-03-04T09:11:43.640" v="3404" actId="2696"/>
        <pc:sldMkLst>
          <pc:docMk/>
          <pc:sldMk cId="3511045233" sldId="996"/>
        </pc:sldMkLst>
      </pc:sldChg>
      <pc:sldChg chg="modSp new del mod">
        <pc:chgData name="Francisco Javier Bellas Bouza" userId="331e8aeb-dbd5-443e-8ee9-5b3396184eec" providerId="ADAL" clId="{DF7A4BA9-80B1-0541-BC15-23F601B8E407}" dt="2024-03-04T07:09:43.097" v="2749" actId="2696"/>
        <pc:sldMkLst>
          <pc:docMk/>
          <pc:sldMk cId="2079263413" sldId="997"/>
        </pc:sldMkLst>
        <pc:spChg chg="mod">
          <ac:chgData name="Francisco Javier Bellas Bouza" userId="331e8aeb-dbd5-443e-8ee9-5b3396184eec" providerId="ADAL" clId="{DF7A4BA9-80B1-0541-BC15-23F601B8E407}" dt="2024-03-04T07:09:31.487" v="2748" actId="20577"/>
          <ac:spMkLst>
            <pc:docMk/>
            <pc:sldMk cId="2079263413" sldId="997"/>
            <ac:spMk id="2" creationId="{3678CA18-A9FE-EDE2-6CAD-58946F2E3FF7}"/>
          </ac:spMkLst>
        </pc:spChg>
        <pc:spChg chg="mod">
          <ac:chgData name="Francisco Javier Bellas Bouza" userId="331e8aeb-dbd5-443e-8ee9-5b3396184eec" providerId="ADAL" clId="{DF7A4BA9-80B1-0541-BC15-23F601B8E407}" dt="2024-03-04T07:08:13.068" v="2599" actId="20577"/>
          <ac:spMkLst>
            <pc:docMk/>
            <pc:sldMk cId="2079263413" sldId="997"/>
            <ac:spMk id="3" creationId="{DF27CEC1-47EE-081B-4BC7-D260391B3DBD}"/>
          </ac:spMkLst>
        </pc:spChg>
      </pc:sldChg>
      <pc:sldChg chg="modSp new mod">
        <pc:chgData name="Francisco Javier Bellas Bouza" userId="331e8aeb-dbd5-443e-8ee9-5b3396184eec" providerId="ADAL" clId="{DF7A4BA9-80B1-0541-BC15-23F601B8E407}" dt="2024-03-04T08:03:17.165" v="2775" actId="20577"/>
        <pc:sldMkLst>
          <pc:docMk/>
          <pc:sldMk cId="2577941632" sldId="997"/>
        </pc:sldMkLst>
        <pc:spChg chg="mod">
          <ac:chgData name="Francisco Javier Bellas Bouza" userId="331e8aeb-dbd5-443e-8ee9-5b3396184eec" providerId="ADAL" clId="{DF7A4BA9-80B1-0541-BC15-23F601B8E407}" dt="2024-03-04T08:03:17.165" v="2775" actId="20577"/>
          <ac:spMkLst>
            <pc:docMk/>
            <pc:sldMk cId="2577941632" sldId="997"/>
            <ac:spMk id="2" creationId="{28BF986A-71F1-5AA7-B61B-17418B6EDB46}"/>
          </ac:spMkLst>
        </pc:spChg>
      </pc:sldChg>
      <pc:sldChg chg="modSp new mod">
        <pc:chgData name="Francisco Javier Bellas Bouza" userId="331e8aeb-dbd5-443e-8ee9-5b3396184eec" providerId="ADAL" clId="{DF7A4BA9-80B1-0541-BC15-23F601B8E407}" dt="2024-03-04T08:03:31.785" v="2801" actId="20577"/>
        <pc:sldMkLst>
          <pc:docMk/>
          <pc:sldMk cId="4242644227" sldId="998"/>
        </pc:sldMkLst>
        <pc:spChg chg="mod">
          <ac:chgData name="Francisco Javier Bellas Bouza" userId="331e8aeb-dbd5-443e-8ee9-5b3396184eec" providerId="ADAL" clId="{DF7A4BA9-80B1-0541-BC15-23F601B8E407}" dt="2024-03-04T08:03:31.785" v="2801" actId="20577"/>
          <ac:spMkLst>
            <pc:docMk/>
            <pc:sldMk cId="4242644227" sldId="998"/>
            <ac:spMk id="2" creationId="{5064DE1E-7AC7-32B2-F4D5-46F108512464}"/>
          </ac:spMkLst>
        </pc:spChg>
      </pc:sldChg>
      <pc:sldChg chg="modSp add mod">
        <pc:chgData name="Francisco Javier Bellas Bouza" userId="331e8aeb-dbd5-443e-8ee9-5b3396184eec" providerId="ADAL" clId="{DF7A4BA9-80B1-0541-BC15-23F601B8E407}" dt="2024-03-04T08:03:41.061" v="2807" actId="20577"/>
        <pc:sldMkLst>
          <pc:docMk/>
          <pc:sldMk cId="2106471016" sldId="999"/>
        </pc:sldMkLst>
        <pc:spChg chg="mod">
          <ac:chgData name="Francisco Javier Bellas Bouza" userId="331e8aeb-dbd5-443e-8ee9-5b3396184eec" providerId="ADAL" clId="{DF7A4BA9-80B1-0541-BC15-23F601B8E407}" dt="2024-03-04T08:03:41.061" v="2807" actId="20577"/>
          <ac:spMkLst>
            <pc:docMk/>
            <pc:sldMk cId="2106471016" sldId="999"/>
            <ac:spMk id="2" creationId="{5064DE1E-7AC7-32B2-F4D5-46F108512464}"/>
          </ac:spMkLst>
        </pc:spChg>
      </pc:sldChg>
      <pc:sldChg chg="modSp add mod">
        <pc:chgData name="Francisco Javier Bellas Bouza" userId="331e8aeb-dbd5-443e-8ee9-5b3396184eec" providerId="ADAL" clId="{DF7A4BA9-80B1-0541-BC15-23F601B8E407}" dt="2024-03-04T08:03:57.148" v="2818" actId="20577"/>
        <pc:sldMkLst>
          <pc:docMk/>
          <pc:sldMk cId="1998284370" sldId="1000"/>
        </pc:sldMkLst>
        <pc:spChg chg="mod">
          <ac:chgData name="Francisco Javier Bellas Bouza" userId="331e8aeb-dbd5-443e-8ee9-5b3396184eec" providerId="ADAL" clId="{DF7A4BA9-80B1-0541-BC15-23F601B8E407}" dt="2024-03-04T08:03:57.148" v="2818" actId="20577"/>
          <ac:spMkLst>
            <pc:docMk/>
            <pc:sldMk cId="1998284370" sldId="1000"/>
            <ac:spMk id="2" creationId="{5064DE1E-7AC7-32B2-F4D5-46F108512464}"/>
          </ac:spMkLst>
        </pc:spChg>
      </pc:sldChg>
      <pc:sldChg chg="modSp add mod">
        <pc:chgData name="Francisco Javier Bellas Bouza" userId="331e8aeb-dbd5-443e-8ee9-5b3396184eec" providerId="ADAL" clId="{DF7A4BA9-80B1-0541-BC15-23F601B8E407}" dt="2024-03-04T08:04:22.508" v="2837" actId="20577"/>
        <pc:sldMkLst>
          <pc:docMk/>
          <pc:sldMk cId="3306255214" sldId="1001"/>
        </pc:sldMkLst>
        <pc:spChg chg="mod">
          <ac:chgData name="Francisco Javier Bellas Bouza" userId="331e8aeb-dbd5-443e-8ee9-5b3396184eec" providerId="ADAL" clId="{DF7A4BA9-80B1-0541-BC15-23F601B8E407}" dt="2024-03-04T08:04:22.508" v="2837" actId="20577"/>
          <ac:spMkLst>
            <pc:docMk/>
            <pc:sldMk cId="3306255214" sldId="1001"/>
            <ac:spMk id="2" creationId="{5064DE1E-7AC7-32B2-F4D5-46F108512464}"/>
          </ac:spMkLst>
        </pc:spChg>
      </pc:sldChg>
      <pc:sldChg chg="addSp delSp modSp new mod">
        <pc:chgData name="Francisco Javier Bellas Bouza" userId="331e8aeb-dbd5-443e-8ee9-5b3396184eec" providerId="ADAL" clId="{DF7A4BA9-80B1-0541-BC15-23F601B8E407}" dt="2024-03-04T08:04:58.892" v="2863" actId="1076"/>
        <pc:sldMkLst>
          <pc:docMk/>
          <pc:sldMk cId="920668759" sldId="1002"/>
        </pc:sldMkLst>
        <pc:spChg chg="del">
          <ac:chgData name="Francisco Javier Bellas Bouza" userId="331e8aeb-dbd5-443e-8ee9-5b3396184eec" providerId="ADAL" clId="{DF7A4BA9-80B1-0541-BC15-23F601B8E407}" dt="2024-03-04T08:04:48.544" v="2859" actId="478"/>
          <ac:spMkLst>
            <pc:docMk/>
            <pc:sldMk cId="920668759" sldId="1002"/>
            <ac:spMk id="2" creationId="{4BA19941-2952-EEA2-D3F1-DE8B3806D76F}"/>
          </ac:spMkLst>
        </pc:spChg>
        <pc:spChg chg="mod">
          <ac:chgData name="Francisco Javier Bellas Bouza" userId="331e8aeb-dbd5-443e-8ee9-5b3396184eec" providerId="ADAL" clId="{DF7A4BA9-80B1-0541-BC15-23F601B8E407}" dt="2024-03-04T08:04:46.175" v="2858" actId="20577"/>
          <ac:spMkLst>
            <pc:docMk/>
            <pc:sldMk cId="920668759" sldId="1002"/>
            <ac:spMk id="3" creationId="{D1A8D905-5B8F-4F0D-AB41-FF217A944D03}"/>
          </ac:spMkLst>
        </pc:spChg>
        <pc:picChg chg="add mod">
          <ac:chgData name="Francisco Javier Bellas Bouza" userId="331e8aeb-dbd5-443e-8ee9-5b3396184eec" providerId="ADAL" clId="{DF7A4BA9-80B1-0541-BC15-23F601B8E407}" dt="2024-03-04T08:04:58.892" v="2863" actId="1076"/>
          <ac:picMkLst>
            <pc:docMk/>
            <pc:sldMk cId="920668759" sldId="1002"/>
            <ac:picMk id="5" creationId="{C603E418-D6D7-D7C0-9039-F978DF531CBC}"/>
          </ac:picMkLst>
        </pc:picChg>
      </pc:sldChg>
      <pc:sldChg chg="addSp delSp modSp add mod">
        <pc:chgData name="Francisco Javier Bellas Bouza" userId="331e8aeb-dbd5-443e-8ee9-5b3396184eec" providerId="ADAL" clId="{DF7A4BA9-80B1-0541-BC15-23F601B8E407}" dt="2024-03-04T08:08:14.693" v="2927" actId="1076"/>
        <pc:sldMkLst>
          <pc:docMk/>
          <pc:sldMk cId="3673882511" sldId="1003"/>
        </pc:sldMkLst>
        <pc:spChg chg="add mod">
          <ac:chgData name="Francisco Javier Bellas Bouza" userId="331e8aeb-dbd5-443e-8ee9-5b3396184eec" providerId="ADAL" clId="{DF7A4BA9-80B1-0541-BC15-23F601B8E407}" dt="2024-03-04T08:08:14.693" v="2927" actId="1076"/>
          <ac:spMkLst>
            <pc:docMk/>
            <pc:sldMk cId="3673882511" sldId="1003"/>
            <ac:spMk id="8" creationId="{7888EF63-F5C0-123C-5ADF-4A39876AAF0A}"/>
          </ac:spMkLst>
        </pc:spChg>
        <pc:spChg chg="add mod">
          <ac:chgData name="Francisco Javier Bellas Bouza" userId="331e8aeb-dbd5-443e-8ee9-5b3396184eec" providerId="ADAL" clId="{DF7A4BA9-80B1-0541-BC15-23F601B8E407}" dt="2024-03-04T08:08:09.284" v="2926" actId="20577"/>
          <ac:spMkLst>
            <pc:docMk/>
            <pc:sldMk cId="3673882511" sldId="1003"/>
            <ac:spMk id="9" creationId="{9106684D-C69C-6CE5-5A1C-98E4D1D79440}"/>
          </ac:spMkLst>
        </pc:spChg>
        <pc:picChg chg="add mod">
          <ac:chgData name="Francisco Javier Bellas Bouza" userId="331e8aeb-dbd5-443e-8ee9-5b3396184eec" providerId="ADAL" clId="{DF7A4BA9-80B1-0541-BC15-23F601B8E407}" dt="2024-03-04T08:07:26.862" v="2877" actId="1076"/>
          <ac:picMkLst>
            <pc:docMk/>
            <pc:sldMk cId="3673882511" sldId="1003"/>
            <ac:picMk id="4" creationId="{3A447B84-9D9C-C8FD-2A8E-9409559DFFEF}"/>
          </ac:picMkLst>
        </pc:picChg>
        <pc:picChg chg="del">
          <ac:chgData name="Francisco Javier Bellas Bouza" userId="331e8aeb-dbd5-443e-8ee9-5b3396184eec" providerId="ADAL" clId="{DF7A4BA9-80B1-0541-BC15-23F601B8E407}" dt="2024-03-04T08:05:34.490" v="2865" actId="478"/>
          <ac:picMkLst>
            <pc:docMk/>
            <pc:sldMk cId="3673882511" sldId="1003"/>
            <ac:picMk id="5" creationId="{C603E418-D6D7-D7C0-9039-F978DF531CBC}"/>
          </ac:picMkLst>
        </pc:picChg>
        <pc:picChg chg="add mod">
          <ac:chgData name="Francisco Javier Bellas Bouza" userId="331e8aeb-dbd5-443e-8ee9-5b3396184eec" providerId="ADAL" clId="{DF7A4BA9-80B1-0541-BC15-23F601B8E407}" dt="2024-03-04T08:07:34.599" v="2878" actId="1076"/>
          <ac:picMkLst>
            <pc:docMk/>
            <pc:sldMk cId="3673882511" sldId="1003"/>
            <ac:picMk id="7" creationId="{9091749E-7C54-3FFE-95A4-B794B4094920}"/>
          </ac:picMkLst>
        </pc:picChg>
      </pc:sldChg>
      <pc:sldChg chg="new del">
        <pc:chgData name="Francisco Javier Bellas Bouza" userId="331e8aeb-dbd5-443e-8ee9-5b3396184eec" providerId="ADAL" clId="{DF7A4BA9-80B1-0541-BC15-23F601B8E407}" dt="2024-03-04T08:19:23.977" v="3000" actId="2696"/>
        <pc:sldMkLst>
          <pc:docMk/>
          <pc:sldMk cId="3120922672" sldId="1004"/>
        </pc:sldMkLst>
      </pc:sldChg>
      <pc:sldChg chg="addSp delSp modSp new mod ord">
        <pc:chgData name="Francisco Javier Bellas Bouza" userId="331e8aeb-dbd5-443e-8ee9-5b3396184eec" providerId="ADAL" clId="{DF7A4BA9-80B1-0541-BC15-23F601B8E407}" dt="2024-03-04T08:15:18.679" v="2961" actId="20578"/>
        <pc:sldMkLst>
          <pc:docMk/>
          <pc:sldMk cId="3108089192" sldId="1005"/>
        </pc:sldMkLst>
        <pc:spChg chg="del">
          <ac:chgData name="Francisco Javier Bellas Bouza" userId="331e8aeb-dbd5-443e-8ee9-5b3396184eec" providerId="ADAL" clId="{DF7A4BA9-80B1-0541-BC15-23F601B8E407}" dt="2024-03-04T08:14:44.612" v="2951" actId="478"/>
          <ac:spMkLst>
            <pc:docMk/>
            <pc:sldMk cId="3108089192" sldId="1005"/>
            <ac:spMk id="2" creationId="{1E9F6B2D-C22F-D431-0D50-07D50AA2244D}"/>
          </ac:spMkLst>
        </pc:spChg>
        <pc:spChg chg="mod">
          <ac:chgData name="Francisco Javier Bellas Bouza" userId="331e8aeb-dbd5-443e-8ee9-5b3396184eec" providerId="ADAL" clId="{DF7A4BA9-80B1-0541-BC15-23F601B8E407}" dt="2024-03-04T08:14:42.186" v="2950" actId="20577"/>
          <ac:spMkLst>
            <pc:docMk/>
            <pc:sldMk cId="3108089192" sldId="1005"/>
            <ac:spMk id="3" creationId="{36C255A0-0591-8638-8C1B-4AFBAE908316}"/>
          </ac:spMkLst>
        </pc:spChg>
        <pc:spChg chg="add del">
          <ac:chgData name="Francisco Javier Bellas Bouza" userId="331e8aeb-dbd5-443e-8ee9-5b3396184eec" providerId="ADAL" clId="{DF7A4BA9-80B1-0541-BC15-23F601B8E407}" dt="2024-03-04T08:14:46.965" v="2953" actId="22"/>
          <ac:spMkLst>
            <pc:docMk/>
            <pc:sldMk cId="3108089192" sldId="1005"/>
            <ac:spMk id="5" creationId="{46F5DDCC-3AB4-83EB-81D1-7CB93ABAEAD3}"/>
          </ac:spMkLst>
        </pc:spChg>
        <pc:picChg chg="add mod">
          <ac:chgData name="Francisco Javier Bellas Bouza" userId="331e8aeb-dbd5-443e-8ee9-5b3396184eec" providerId="ADAL" clId="{DF7A4BA9-80B1-0541-BC15-23F601B8E407}" dt="2024-03-04T08:14:56.930" v="2960" actId="1076"/>
          <ac:picMkLst>
            <pc:docMk/>
            <pc:sldMk cId="3108089192" sldId="1005"/>
            <ac:picMk id="7" creationId="{26412531-E050-0785-BB2D-22F09CAE910B}"/>
          </ac:picMkLst>
        </pc:picChg>
      </pc:sldChg>
      <pc:sldChg chg="addSp delSp modSp new mod">
        <pc:chgData name="Francisco Javier Bellas Bouza" userId="331e8aeb-dbd5-443e-8ee9-5b3396184eec" providerId="ADAL" clId="{DF7A4BA9-80B1-0541-BC15-23F601B8E407}" dt="2024-03-04T08:18:33.477" v="2997" actId="1076"/>
        <pc:sldMkLst>
          <pc:docMk/>
          <pc:sldMk cId="813247884" sldId="1006"/>
        </pc:sldMkLst>
        <pc:spChg chg="del">
          <ac:chgData name="Francisco Javier Bellas Bouza" userId="331e8aeb-dbd5-443e-8ee9-5b3396184eec" providerId="ADAL" clId="{DF7A4BA9-80B1-0541-BC15-23F601B8E407}" dt="2024-03-04T08:18:20.718" v="2990" actId="478"/>
          <ac:spMkLst>
            <pc:docMk/>
            <pc:sldMk cId="813247884" sldId="1006"/>
            <ac:spMk id="2" creationId="{C3376A4B-472B-1E36-AB82-DD8005879B45}"/>
          </ac:spMkLst>
        </pc:spChg>
        <pc:spChg chg="mod">
          <ac:chgData name="Francisco Javier Bellas Bouza" userId="331e8aeb-dbd5-443e-8ee9-5b3396184eec" providerId="ADAL" clId="{DF7A4BA9-80B1-0541-BC15-23F601B8E407}" dt="2024-03-04T08:18:17.644" v="2989" actId="20577"/>
          <ac:spMkLst>
            <pc:docMk/>
            <pc:sldMk cId="813247884" sldId="1006"/>
            <ac:spMk id="3" creationId="{112AD44F-5F77-B5E9-ADC3-D8F42C9112FC}"/>
          </ac:spMkLst>
        </pc:spChg>
        <pc:picChg chg="add mod">
          <ac:chgData name="Francisco Javier Bellas Bouza" userId="331e8aeb-dbd5-443e-8ee9-5b3396184eec" providerId="ADAL" clId="{DF7A4BA9-80B1-0541-BC15-23F601B8E407}" dt="2024-03-04T08:18:33.477" v="2997" actId="1076"/>
          <ac:picMkLst>
            <pc:docMk/>
            <pc:sldMk cId="813247884" sldId="1006"/>
            <ac:picMk id="5" creationId="{D227C4D0-9834-C5C5-DC2C-CA4CDC686958}"/>
          </ac:picMkLst>
        </pc:picChg>
      </pc:sldChg>
      <pc:sldChg chg="modSp new mod">
        <pc:chgData name="Francisco Javier Bellas Bouza" userId="331e8aeb-dbd5-443e-8ee9-5b3396184eec" providerId="ADAL" clId="{DF7A4BA9-80B1-0541-BC15-23F601B8E407}" dt="2024-03-04T09:03:24.445" v="3390" actId="20577"/>
        <pc:sldMkLst>
          <pc:docMk/>
          <pc:sldMk cId="1324039353" sldId="1007"/>
        </pc:sldMkLst>
        <pc:spChg chg="mod">
          <ac:chgData name="Francisco Javier Bellas Bouza" userId="331e8aeb-dbd5-443e-8ee9-5b3396184eec" providerId="ADAL" clId="{DF7A4BA9-80B1-0541-BC15-23F601B8E407}" dt="2024-03-04T09:03:24.445" v="3390" actId="20577"/>
          <ac:spMkLst>
            <pc:docMk/>
            <pc:sldMk cId="1324039353" sldId="1007"/>
            <ac:spMk id="2" creationId="{96BB1DD4-6473-146D-EBC2-4DA480686AF9}"/>
          </ac:spMkLst>
        </pc:spChg>
        <pc:spChg chg="mod">
          <ac:chgData name="Francisco Javier Bellas Bouza" userId="331e8aeb-dbd5-443e-8ee9-5b3396184eec" providerId="ADAL" clId="{DF7A4BA9-80B1-0541-BC15-23F601B8E407}" dt="2024-03-04T08:23:20.114" v="3042" actId="20577"/>
          <ac:spMkLst>
            <pc:docMk/>
            <pc:sldMk cId="1324039353" sldId="1007"/>
            <ac:spMk id="3" creationId="{1D543167-0294-5D18-2B91-49D2174496D8}"/>
          </ac:spMkLst>
        </pc:spChg>
      </pc:sldChg>
      <pc:sldChg chg="modSp add mod">
        <pc:chgData name="Francisco Javier Bellas Bouza" userId="331e8aeb-dbd5-443e-8ee9-5b3396184eec" providerId="ADAL" clId="{DF7A4BA9-80B1-0541-BC15-23F601B8E407}" dt="2024-03-04T08:24:02.553" v="3080" actId="20577"/>
        <pc:sldMkLst>
          <pc:docMk/>
          <pc:sldMk cId="2656918632" sldId="1008"/>
        </pc:sldMkLst>
        <pc:spChg chg="mod">
          <ac:chgData name="Francisco Javier Bellas Bouza" userId="331e8aeb-dbd5-443e-8ee9-5b3396184eec" providerId="ADAL" clId="{DF7A4BA9-80B1-0541-BC15-23F601B8E407}" dt="2024-03-04T08:24:02.553" v="3080" actId="20577"/>
          <ac:spMkLst>
            <pc:docMk/>
            <pc:sldMk cId="2656918632" sldId="1008"/>
            <ac:spMk id="2" creationId="{5064DE1E-7AC7-32B2-F4D5-46F108512464}"/>
          </ac:spMkLst>
        </pc:spChg>
      </pc:sldChg>
      <pc:sldChg chg="modSp add mod">
        <pc:chgData name="Francisco Javier Bellas Bouza" userId="331e8aeb-dbd5-443e-8ee9-5b3396184eec" providerId="ADAL" clId="{DF7A4BA9-80B1-0541-BC15-23F601B8E407}" dt="2024-03-04T08:25:07.174" v="3116" actId="20577"/>
        <pc:sldMkLst>
          <pc:docMk/>
          <pc:sldMk cId="455677533" sldId="1009"/>
        </pc:sldMkLst>
        <pc:spChg chg="mod">
          <ac:chgData name="Francisco Javier Bellas Bouza" userId="331e8aeb-dbd5-443e-8ee9-5b3396184eec" providerId="ADAL" clId="{DF7A4BA9-80B1-0541-BC15-23F601B8E407}" dt="2024-03-04T08:25:07.174" v="3116" actId="20577"/>
          <ac:spMkLst>
            <pc:docMk/>
            <pc:sldMk cId="455677533" sldId="1009"/>
            <ac:spMk id="2" creationId="{5064DE1E-7AC7-32B2-F4D5-46F108512464}"/>
          </ac:spMkLst>
        </pc:spChg>
      </pc:sldChg>
      <pc:sldChg chg="addSp delSp modSp new mod chgLayout">
        <pc:chgData name="Francisco Javier Bellas Bouza" userId="331e8aeb-dbd5-443e-8ee9-5b3396184eec" providerId="ADAL" clId="{DF7A4BA9-80B1-0541-BC15-23F601B8E407}" dt="2024-03-04T09:01:00.074" v="3276" actId="1076"/>
        <pc:sldMkLst>
          <pc:docMk/>
          <pc:sldMk cId="3347368568" sldId="1010"/>
        </pc:sldMkLst>
        <pc:spChg chg="del">
          <ac:chgData name="Francisco Javier Bellas Bouza" userId="331e8aeb-dbd5-443e-8ee9-5b3396184eec" providerId="ADAL" clId="{DF7A4BA9-80B1-0541-BC15-23F601B8E407}" dt="2024-03-04T08:57:29.988" v="3247" actId="478"/>
          <ac:spMkLst>
            <pc:docMk/>
            <pc:sldMk cId="3347368568" sldId="1010"/>
            <ac:spMk id="2" creationId="{5C431C49-B42D-52F9-860C-2EA957FC9FFA}"/>
          </ac:spMkLst>
        </pc:spChg>
        <pc:spChg chg="mod ord">
          <ac:chgData name="Francisco Javier Bellas Bouza" userId="331e8aeb-dbd5-443e-8ee9-5b3396184eec" providerId="ADAL" clId="{DF7A4BA9-80B1-0541-BC15-23F601B8E407}" dt="2024-03-04T08:59:44.637" v="3266" actId="700"/>
          <ac:spMkLst>
            <pc:docMk/>
            <pc:sldMk cId="3347368568" sldId="1010"/>
            <ac:spMk id="3" creationId="{CFBF731C-7D23-C8B6-8997-8FC00D3D932E}"/>
          </ac:spMkLst>
        </pc:spChg>
        <pc:spChg chg="add mod ord">
          <ac:chgData name="Francisco Javier Bellas Bouza" userId="331e8aeb-dbd5-443e-8ee9-5b3396184eec" providerId="ADAL" clId="{DF7A4BA9-80B1-0541-BC15-23F601B8E407}" dt="2024-03-04T09:00:00.299" v="3270" actId="20577"/>
          <ac:spMkLst>
            <pc:docMk/>
            <pc:sldMk cId="3347368568" sldId="1010"/>
            <ac:spMk id="8" creationId="{D41BD5C5-AD60-23E9-CB77-D2C798959EBD}"/>
          </ac:spMkLst>
        </pc:spChg>
        <pc:picChg chg="add mod">
          <ac:chgData name="Francisco Javier Bellas Bouza" userId="331e8aeb-dbd5-443e-8ee9-5b3396184eec" providerId="ADAL" clId="{DF7A4BA9-80B1-0541-BC15-23F601B8E407}" dt="2024-03-04T09:00:07.722" v="3271" actId="1076"/>
          <ac:picMkLst>
            <pc:docMk/>
            <pc:sldMk cId="3347368568" sldId="1010"/>
            <ac:picMk id="5" creationId="{C9495DAD-8382-6881-99DC-27431202C870}"/>
          </ac:picMkLst>
        </pc:picChg>
        <pc:picChg chg="add mod">
          <ac:chgData name="Francisco Javier Bellas Bouza" userId="331e8aeb-dbd5-443e-8ee9-5b3396184eec" providerId="ADAL" clId="{DF7A4BA9-80B1-0541-BC15-23F601B8E407}" dt="2024-03-04T08:59:39.937" v="3265" actId="1076"/>
          <ac:picMkLst>
            <pc:docMk/>
            <pc:sldMk cId="3347368568" sldId="1010"/>
            <ac:picMk id="7" creationId="{DA56EA67-7186-5130-186B-D167495C017D}"/>
          </ac:picMkLst>
        </pc:picChg>
        <pc:picChg chg="add mod">
          <ac:chgData name="Francisco Javier Bellas Bouza" userId="331e8aeb-dbd5-443e-8ee9-5b3396184eec" providerId="ADAL" clId="{DF7A4BA9-80B1-0541-BC15-23F601B8E407}" dt="2024-03-04T09:01:00.074" v="3276" actId="1076"/>
          <ac:picMkLst>
            <pc:docMk/>
            <pc:sldMk cId="3347368568" sldId="1010"/>
            <ac:picMk id="1026" creationId="{D25808C5-7C69-287C-FD25-79491A60FAF4}"/>
          </ac:picMkLst>
        </pc:picChg>
      </pc:sldChg>
      <pc:sldChg chg="modSp add mod ord">
        <pc:chgData name="Francisco Javier Bellas Bouza" userId="331e8aeb-dbd5-443e-8ee9-5b3396184eec" providerId="ADAL" clId="{DF7A4BA9-80B1-0541-BC15-23F601B8E407}" dt="2024-03-04T09:12:11.642" v="3434" actId="20577"/>
        <pc:sldMkLst>
          <pc:docMk/>
          <pc:sldMk cId="962216847" sldId="1011"/>
        </pc:sldMkLst>
        <pc:spChg chg="mod">
          <ac:chgData name="Francisco Javier Bellas Bouza" userId="331e8aeb-dbd5-443e-8ee9-5b3396184eec" providerId="ADAL" clId="{DF7A4BA9-80B1-0541-BC15-23F601B8E407}" dt="2024-03-04T09:12:11.642" v="3434" actId="20577"/>
          <ac:spMkLst>
            <pc:docMk/>
            <pc:sldMk cId="962216847" sldId="1011"/>
            <ac:spMk id="2" creationId="{5064DE1E-7AC7-32B2-F4D5-46F108512464}"/>
          </ac:spMkLst>
        </pc:spChg>
        <pc:spChg chg="mod">
          <ac:chgData name="Francisco Javier Bellas Bouza" userId="331e8aeb-dbd5-443e-8ee9-5b3396184eec" providerId="ADAL" clId="{DF7A4BA9-80B1-0541-BC15-23F601B8E407}" dt="2024-03-04T09:02:39.385" v="3361" actId="20577"/>
          <ac:spMkLst>
            <pc:docMk/>
            <pc:sldMk cId="962216847" sldId="1011"/>
            <ac:spMk id="3" creationId="{98BBB806-605F-17F0-539C-4F9E731AC3FF}"/>
          </ac:spMkLst>
        </pc:spChg>
      </pc:sldChg>
      <pc:sldChg chg="addSp delSp modSp add mod chgLayout">
        <pc:chgData name="Francisco Javier Bellas Bouza" userId="331e8aeb-dbd5-443e-8ee9-5b3396184eec" providerId="ADAL" clId="{DF7A4BA9-80B1-0541-BC15-23F601B8E407}" dt="2024-03-04T09:19:56.920" v="3723" actId="1076"/>
        <pc:sldMkLst>
          <pc:docMk/>
          <pc:sldMk cId="2744637262" sldId="1012"/>
        </pc:sldMkLst>
        <pc:spChg chg="mod ord">
          <ac:chgData name="Francisco Javier Bellas Bouza" userId="331e8aeb-dbd5-443e-8ee9-5b3396184eec" providerId="ADAL" clId="{DF7A4BA9-80B1-0541-BC15-23F601B8E407}" dt="2024-03-04T09:16:46.474" v="3472" actId="700"/>
          <ac:spMkLst>
            <pc:docMk/>
            <pc:sldMk cId="2744637262" sldId="1012"/>
            <ac:spMk id="3" creationId="{02FDBADB-32C3-B093-F1C1-879C2C77EF09}"/>
          </ac:spMkLst>
        </pc:spChg>
        <pc:spChg chg="add mod ord">
          <ac:chgData name="Francisco Javier Bellas Bouza" userId="331e8aeb-dbd5-443e-8ee9-5b3396184eec" providerId="ADAL" clId="{DF7A4BA9-80B1-0541-BC15-23F601B8E407}" dt="2024-03-04T09:19:21.694" v="3720" actId="20577"/>
          <ac:spMkLst>
            <pc:docMk/>
            <pc:sldMk cId="2744637262" sldId="1012"/>
            <ac:spMk id="6" creationId="{D26753EF-F408-D45B-98B4-8A982EB960F3}"/>
          </ac:spMkLst>
        </pc:spChg>
        <pc:spChg chg="mod">
          <ac:chgData name="Francisco Javier Bellas Bouza" userId="331e8aeb-dbd5-443e-8ee9-5b3396184eec" providerId="ADAL" clId="{DF7A4BA9-80B1-0541-BC15-23F601B8E407}" dt="2024-03-04T09:19:56.920" v="3723" actId="1076"/>
          <ac:spMkLst>
            <pc:docMk/>
            <pc:sldMk cId="2744637262" sldId="1012"/>
            <ac:spMk id="21" creationId="{4B82E12F-F256-B7C9-DCA9-CE6CE8FD4B22}"/>
          </ac:spMkLst>
        </pc:spChg>
        <pc:picChg chg="add mod">
          <ac:chgData name="Francisco Javier Bellas Bouza" userId="331e8aeb-dbd5-443e-8ee9-5b3396184eec" providerId="ADAL" clId="{DF7A4BA9-80B1-0541-BC15-23F601B8E407}" dt="2024-03-04T09:13:27.821" v="3471" actId="1076"/>
          <ac:picMkLst>
            <pc:docMk/>
            <pc:sldMk cId="2744637262" sldId="1012"/>
            <ac:picMk id="4" creationId="{EAC31178-9B03-A1D3-76B8-95E645A3446A}"/>
          </ac:picMkLst>
        </pc:picChg>
        <pc:picChg chg="del">
          <ac:chgData name="Francisco Javier Bellas Bouza" userId="331e8aeb-dbd5-443e-8ee9-5b3396184eec" providerId="ADAL" clId="{DF7A4BA9-80B1-0541-BC15-23F601B8E407}" dt="2024-03-04T09:12:41.148" v="3462" actId="478"/>
          <ac:picMkLst>
            <pc:docMk/>
            <pc:sldMk cId="2744637262" sldId="1012"/>
            <ac:picMk id="5" creationId="{2AB862E0-AF0B-D0BE-FA63-811675D67D29}"/>
          </ac:picMkLst>
        </pc:picChg>
        <pc:picChg chg="del">
          <ac:chgData name="Francisco Javier Bellas Bouza" userId="331e8aeb-dbd5-443e-8ee9-5b3396184eec" providerId="ADAL" clId="{DF7A4BA9-80B1-0541-BC15-23F601B8E407}" dt="2024-03-04T09:12:41.148" v="3462" actId="478"/>
          <ac:picMkLst>
            <pc:docMk/>
            <pc:sldMk cId="2744637262" sldId="1012"/>
            <ac:picMk id="7" creationId="{58E47A02-3E17-2762-2E30-30003AB49BCD}"/>
          </ac:picMkLst>
        </pc:picChg>
        <pc:picChg chg="del">
          <ac:chgData name="Francisco Javier Bellas Bouza" userId="331e8aeb-dbd5-443e-8ee9-5b3396184eec" providerId="ADAL" clId="{DF7A4BA9-80B1-0541-BC15-23F601B8E407}" dt="2024-03-04T09:12:41.148" v="3462" actId="478"/>
          <ac:picMkLst>
            <pc:docMk/>
            <pc:sldMk cId="2744637262" sldId="1012"/>
            <ac:picMk id="9" creationId="{C31D294B-4A0E-759F-00B7-CF71EC15E7B3}"/>
          </ac:picMkLst>
        </pc:picChg>
        <pc:picChg chg="del">
          <ac:chgData name="Francisco Javier Bellas Bouza" userId="331e8aeb-dbd5-443e-8ee9-5b3396184eec" providerId="ADAL" clId="{DF7A4BA9-80B1-0541-BC15-23F601B8E407}" dt="2024-03-04T09:12:41.148" v="3462" actId="478"/>
          <ac:picMkLst>
            <pc:docMk/>
            <pc:sldMk cId="2744637262" sldId="1012"/>
            <ac:picMk id="11" creationId="{BB6B8E92-0D2F-0979-D2D4-5EF623D37DD4}"/>
          </ac:picMkLst>
        </pc:picChg>
        <pc:picChg chg="del">
          <ac:chgData name="Francisco Javier Bellas Bouza" userId="331e8aeb-dbd5-443e-8ee9-5b3396184eec" providerId="ADAL" clId="{DF7A4BA9-80B1-0541-BC15-23F601B8E407}" dt="2024-03-04T09:12:41.148" v="3462" actId="478"/>
          <ac:picMkLst>
            <pc:docMk/>
            <pc:sldMk cId="2744637262" sldId="1012"/>
            <ac:picMk id="13" creationId="{6D450097-9337-CD28-37B0-63B9A26F01E3}"/>
          </ac:picMkLst>
        </pc:picChg>
        <pc:picChg chg="del">
          <ac:chgData name="Francisco Javier Bellas Bouza" userId="331e8aeb-dbd5-443e-8ee9-5b3396184eec" providerId="ADAL" clId="{DF7A4BA9-80B1-0541-BC15-23F601B8E407}" dt="2024-03-04T09:12:41.148" v="3462" actId="478"/>
          <ac:picMkLst>
            <pc:docMk/>
            <pc:sldMk cId="2744637262" sldId="1012"/>
            <ac:picMk id="15" creationId="{18159FE8-2202-A613-DEBD-D97E97CEDB18}"/>
          </ac:picMkLst>
        </pc:picChg>
        <pc:picChg chg="del">
          <ac:chgData name="Francisco Javier Bellas Bouza" userId="331e8aeb-dbd5-443e-8ee9-5b3396184eec" providerId="ADAL" clId="{DF7A4BA9-80B1-0541-BC15-23F601B8E407}" dt="2024-03-04T09:12:41.148" v="3462" actId="478"/>
          <ac:picMkLst>
            <pc:docMk/>
            <pc:sldMk cId="2744637262" sldId="1012"/>
            <ac:picMk id="17" creationId="{E9A9F3D7-D8EF-D48E-1A14-8134940251D2}"/>
          </ac:picMkLst>
        </pc:picChg>
        <pc:picChg chg="del">
          <ac:chgData name="Francisco Javier Bellas Bouza" userId="331e8aeb-dbd5-443e-8ee9-5b3396184eec" providerId="ADAL" clId="{DF7A4BA9-80B1-0541-BC15-23F601B8E407}" dt="2024-03-04T09:12:36.138" v="3461" actId="478"/>
          <ac:picMkLst>
            <pc:docMk/>
            <pc:sldMk cId="2744637262" sldId="1012"/>
            <ac:picMk id="19" creationId="{858EAE97-B9AA-87CE-CD8D-48B52A2A5B75}"/>
          </ac:picMkLst>
        </pc:picChg>
      </pc:sldChg>
      <pc:sldChg chg="modSp new del mod">
        <pc:chgData name="Francisco Javier Bellas Bouza" userId="331e8aeb-dbd5-443e-8ee9-5b3396184eec" providerId="ADAL" clId="{DF7A4BA9-80B1-0541-BC15-23F601B8E407}" dt="2024-03-04T10:09:51.444" v="5492" actId="2696"/>
        <pc:sldMkLst>
          <pc:docMk/>
          <pc:sldMk cId="3810658345" sldId="1013"/>
        </pc:sldMkLst>
        <pc:spChg chg="mod">
          <ac:chgData name="Francisco Javier Bellas Bouza" userId="331e8aeb-dbd5-443e-8ee9-5b3396184eec" providerId="ADAL" clId="{DF7A4BA9-80B1-0541-BC15-23F601B8E407}" dt="2024-03-04T09:20:52.088" v="3777" actId="20577"/>
          <ac:spMkLst>
            <pc:docMk/>
            <pc:sldMk cId="3810658345" sldId="1013"/>
            <ac:spMk id="3" creationId="{E65C6EFB-1DF4-4E27-1381-41DC260E1F31}"/>
          </ac:spMkLst>
        </pc:spChg>
      </pc:sldChg>
      <pc:sldChg chg="addSp delSp modSp new mod">
        <pc:chgData name="Francisco Javier Bellas Bouza" userId="331e8aeb-dbd5-443e-8ee9-5b3396184eec" providerId="ADAL" clId="{DF7A4BA9-80B1-0541-BC15-23F601B8E407}" dt="2024-03-04T09:26:33.754" v="3893" actId="1076"/>
        <pc:sldMkLst>
          <pc:docMk/>
          <pc:sldMk cId="2968299225" sldId="1014"/>
        </pc:sldMkLst>
        <pc:spChg chg="del">
          <ac:chgData name="Francisco Javier Bellas Bouza" userId="331e8aeb-dbd5-443e-8ee9-5b3396184eec" providerId="ADAL" clId="{DF7A4BA9-80B1-0541-BC15-23F601B8E407}" dt="2024-03-04T09:25:48.227" v="3873" actId="478"/>
          <ac:spMkLst>
            <pc:docMk/>
            <pc:sldMk cId="2968299225" sldId="1014"/>
            <ac:spMk id="2" creationId="{89D187F7-0C95-FBF7-0A87-3D049D207BB3}"/>
          </ac:spMkLst>
        </pc:spChg>
        <pc:spChg chg="mod">
          <ac:chgData name="Francisco Javier Bellas Bouza" userId="331e8aeb-dbd5-443e-8ee9-5b3396184eec" providerId="ADAL" clId="{DF7A4BA9-80B1-0541-BC15-23F601B8E407}" dt="2024-03-04T09:25:45.948" v="3872" actId="20577"/>
          <ac:spMkLst>
            <pc:docMk/>
            <pc:sldMk cId="2968299225" sldId="1014"/>
            <ac:spMk id="3" creationId="{4FA7B31C-88C6-B442-3310-13DB13427CAA}"/>
          </ac:spMkLst>
        </pc:spChg>
        <pc:picChg chg="add mod">
          <ac:chgData name="Francisco Javier Bellas Bouza" userId="331e8aeb-dbd5-443e-8ee9-5b3396184eec" providerId="ADAL" clId="{DF7A4BA9-80B1-0541-BC15-23F601B8E407}" dt="2024-03-04T09:26:02.322" v="3878" actId="1076"/>
          <ac:picMkLst>
            <pc:docMk/>
            <pc:sldMk cId="2968299225" sldId="1014"/>
            <ac:picMk id="5" creationId="{019AFB49-4436-D98E-6094-133036FA4B6C}"/>
          </ac:picMkLst>
        </pc:picChg>
        <pc:picChg chg="add mod">
          <ac:chgData name="Francisco Javier Bellas Bouza" userId="331e8aeb-dbd5-443e-8ee9-5b3396184eec" providerId="ADAL" clId="{DF7A4BA9-80B1-0541-BC15-23F601B8E407}" dt="2024-03-04T09:26:33.754" v="3893" actId="1076"/>
          <ac:picMkLst>
            <pc:docMk/>
            <pc:sldMk cId="2968299225" sldId="1014"/>
            <ac:picMk id="7" creationId="{7F563147-72F9-3438-32DC-85EE82D2972B}"/>
          </ac:picMkLst>
        </pc:picChg>
        <pc:picChg chg="add mod">
          <ac:chgData name="Francisco Javier Bellas Bouza" userId="331e8aeb-dbd5-443e-8ee9-5b3396184eec" providerId="ADAL" clId="{DF7A4BA9-80B1-0541-BC15-23F601B8E407}" dt="2024-03-04T09:26:19.753" v="3888" actId="1076"/>
          <ac:picMkLst>
            <pc:docMk/>
            <pc:sldMk cId="2968299225" sldId="1014"/>
            <ac:picMk id="9" creationId="{154BF56A-5B76-FD2C-09C4-7B2FCF896086}"/>
          </ac:picMkLst>
        </pc:picChg>
        <pc:picChg chg="add del mod">
          <ac:chgData name="Francisco Javier Bellas Bouza" userId="331e8aeb-dbd5-443e-8ee9-5b3396184eec" providerId="ADAL" clId="{DF7A4BA9-80B1-0541-BC15-23F601B8E407}" dt="2024-03-04T09:26:29.036" v="3892" actId="478"/>
          <ac:picMkLst>
            <pc:docMk/>
            <pc:sldMk cId="2968299225" sldId="1014"/>
            <ac:picMk id="11" creationId="{83275189-0128-BBA8-9C50-842E05D27F15}"/>
          </ac:picMkLst>
        </pc:picChg>
      </pc:sldChg>
      <pc:sldChg chg="modSp new mod modAnim chgLayout">
        <pc:chgData name="Francisco Javier Bellas Bouza" userId="331e8aeb-dbd5-443e-8ee9-5b3396184eec" providerId="ADAL" clId="{DF7A4BA9-80B1-0541-BC15-23F601B8E407}" dt="2024-03-04T10:20:02.741" v="5568"/>
        <pc:sldMkLst>
          <pc:docMk/>
          <pc:sldMk cId="259705454" sldId="1015"/>
        </pc:sldMkLst>
        <pc:spChg chg="mod ord">
          <ac:chgData name="Francisco Javier Bellas Bouza" userId="331e8aeb-dbd5-443e-8ee9-5b3396184eec" providerId="ADAL" clId="{DF7A4BA9-80B1-0541-BC15-23F601B8E407}" dt="2024-03-04T09:40:56.362" v="3959" actId="113"/>
          <ac:spMkLst>
            <pc:docMk/>
            <pc:sldMk cId="259705454" sldId="1015"/>
            <ac:spMk id="2" creationId="{F6C29D42-F885-2B75-1B58-3589D3707AE2}"/>
          </ac:spMkLst>
        </pc:spChg>
        <pc:spChg chg="mod ord">
          <ac:chgData name="Francisco Javier Bellas Bouza" userId="331e8aeb-dbd5-443e-8ee9-5b3396184eec" providerId="ADAL" clId="{DF7A4BA9-80B1-0541-BC15-23F601B8E407}" dt="2024-03-04T09:40:21.522" v="3942" actId="700"/>
          <ac:spMkLst>
            <pc:docMk/>
            <pc:sldMk cId="259705454" sldId="1015"/>
            <ac:spMk id="3" creationId="{E3A6855B-17D9-4998-2651-8D57EC650E82}"/>
          </ac:spMkLst>
        </pc:spChg>
      </pc:sldChg>
      <pc:sldChg chg="addSp delSp modSp new mod delAnim modAnim">
        <pc:chgData name="Francisco Javier Bellas Bouza" userId="331e8aeb-dbd5-443e-8ee9-5b3396184eec" providerId="ADAL" clId="{DF7A4BA9-80B1-0541-BC15-23F601B8E407}" dt="2024-03-04T10:20:34.245" v="5574"/>
        <pc:sldMkLst>
          <pc:docMk/>
          <pc:sldMk cId="3734660048" sldId="1016"/>
        </pc:sldMkLst>
        <pc:spChg chg="mod">
          <ac:chgData name="Francisco Javier Bellas Bouza" userId="331e8aeb-dbd5-443e-8ee9-5b3396184eec" providerId="ADAL" clId="{DF7A4BA9-80B1-0541-BC15-23F601B8E407}" dt="2024-03-04T10:08:25.965" v="5486" actId="14100"/>
          <ac:spMkLst>
            <pc:docMk/>
            <pc:sldMk cId="3734660048" sldId="1016"/>
            <ac:spMk id="2" creationId="{6B538924-1383-B190-4537-BA5B786FE11B}"/>
          </ac:spMkLst>
        </pc:spChg>
        <pc:spChg chg="mod">
          <ac:chgData name="Francisco Javier Bellas Bouza" userId="331e8aeb-dbd5-443e-8ee9-5b3396184eec" providerId="ADAL" clId="{DF7A4BA9-80B1-0541-BC15-23F601B8E407}" dt="2024-03-04T09:41:20.067" v="3977" actId="5793"/>
          <ac:spMkLst>
            <pc:docMk/>
            <pc:sldMk cId="3734660048" sldId="1016"/>
            <ac:spMk id="3" creationId="{6661023E-79AC-3E06-5195-28930C77A6CF}"/>
          </ac:spMkLst>
        </pc:spChg>
        <pc:spChg chg="add mod">
          <ac:chgData name="Francisco Javier Bellas Bouza" userId="331e8aeb-dbd5-443e-8ee9-5b3396184eec" providerId="ADAL" clId="{DF7A4BA9-80B1-0541-BC15-23F601B8E407}" dt="2024-03-04T10:08:35.852" v="5487" actId="1076"/>
          <ac:spMkLst>
            <pc:docMk/>
            <pc:sldMk cId="3734660048" sldId="1016"/>
            <ac:spMk id="5" creationId="{BA60956F-79F3-BC01-813C-BB00CC4956A2}"/>
          </ac:spMkLst>
        </pc:spChg>
        <pc:picChg chg="add del mod">
          <ac:chgData name="Francisco Javier Bellas Bouza" userId="331e8aeb-dbd5-443e-8ee9-5b3396184eec" providerId="ADAL" clId="{DF7A4BA9-80B1-0541-BC15-23F601B8E407}" dt="2024-03-04T10:06:30.565" v="5474" actId="478"/>
          <ac:picMkLst>
            <pc:docMk/>
            <pc:sldMk cId="3734660048" sldId="1016"/>
            <ac:picMk id="4" creationId="{36AAE2D0-4089-D388-7317-39E637EDA349}"/>
          </ac:picMkLst>
        </pc:picChg>
        <pc:picChg chg="add mod">
          <ac:chgData name="Francisco Javier Bellas Bouza" userId="331e8aeb-dbd5-443e-8ee9-5b3396184eec" providerId="ADAL" clId="{DF7A4BA9-80B1-0541-BC15-23F601B8E407}" dt="2024-03-04T10:08:13.300" v="5481" actId="1076"/>
          <ac:picMkLst>
            <pc:docMk/>
            <pc:sldMk cId="3734660048" sldId="1016"/>
            <ac:picMk id="7" creationId="{0BF4487F-9211-70C1-C8C1-15552BEF6BDA}"/>
          </ac:picMkLst>
        </pc:picChg>
      </pc:sldChg>
      <pc:sldChg chg="addSp modSp new mod modAnim">
        <pc:chgData name="Francisco Javier Bellas Bouza" userId="331e8aeb-dbd5-443e-8ee9-5b3396184eec" providerId="ADAL" clId="{DF7A4BA9-80B1-0541-BC15-23F601B8E407}" dt="2024-03-04T10:21:11.502" v="5577"/>
        <pc:sldMkLst>
          <pc:docMk/>
          <pc:sldMk cId="1559863189" sldId="1017"/>
        </pc:sldMkLst>
        <pc:spChg chg="mod">
          <ac:chgData name="Francisco Javier Bellas Bouza" userId="331e8aeb-dbd5-443e-8ee9-5b3396184eec" providerId="ADAL" clId="{DF7A4BA9-80B1-0541-BC15-23F601B8E407}" dt="2024-03-04T10:11:12.266" v="5498" actId="6549"/>
          <ac:spMkLst>
            <pc:docMk/>
            <pc:sldMk cId="1559863189" sldId="1017"/>
            <ac:spMk id="2" creationId="{74B1EAC6-24AB-B4CD-6138-7126D97B13B0}"/>
          </ac:spMkLst>
        </pc:spChg>
        <pc:spChg chg="mod">
          <ac:chgData name="Francisco Javier Bellas Bouza" userId="331e8aeb-dbd5-443e-8ee9-5b3396184eec" providerId="ADAL" clId="{DF7A4BA9-80B1-0541-BC15-23F601B8E407}" dt="2024-03-04T09:59:25.349" v="5116" actId="20577"/>
          <ac:spMkLst>
            <pc:docMk/>
            <pc:sldMk cId="1559863189" sldId="1017"/>
            <ac:spMk id="3" creationId="{E97CD4FC-511A-B472-BA67-B53BBB29E3D3}"/>
          </ac:spMkLst>
        </pc:spChg>
        <pc:picChg chg="add mod">
          <ac:chgData name="Francisco Javier Bellas Bouza" userId="331e8aeb-dbd5-443e-8ee9-5b3396184eec" providerId="ADAL" clId="{DF7A4BA9-80B1-0541-BC15-23F601B8E407}" dt="2024-03-04T10:11:15.056" v="5499" actId="1076"/>
          <ac:picMkLst>
            <pc:docMk/>
            <pc:sldMk cId="1559863189" sldId="1017"/>
            <ac:picMk id="4" creationId="{FE32813F-4D8C-8243-EA41-E288DDA19E76}"/>
          </ac:picMkLst>
        </pc:picChg>
      </pc:sldChg>
      <pc:sldChg chg="addSp modSp new mod modAnim">
        <pc:chgData name="Francisco Javier Bellas Bouza" userId="331e8aeb-dbd5-443e-8ee9-5b3396184eec" providerId="ADAL" clId="{DF7A4BA9-80B1-0541-BC15-23F601B8E407}" dt="2024-03-04T10:19:45.283" v="5566"/>
        <pc:sldMkLst>
          <pc:docMk/>
          <pc:sldMk cId="3344544603" sldId="1018"/>
        </pc:sldMkLst>
        <pc:spChg chg="mod">
          <ac:chgData name="Francisco Javier Bellas Bouza" userId="331e8aeb-dbd5-443e-8ee9-5b3396184eec" providerId="ADAL" clId="{DF7A4BA9-80B1-0541-BC15-23F601B8E407}" dt="2024-03-04T10:03:09.404" v="5361" actId="113"/>
          <ac:spMkLst>
            <pc:docMk/>
            <pc:sldMk cId="3344544603" sldId="1018"/>
            <ac:spMk id="2" creationId="{6AD7E15C-F87B-65CA-330F-14E739620BFC}"/>
          </ac:spMkLst>
        </pc:spChg>
        <pc:spChg chg="mod">
          <ac:chgData name="Francisco Javier Bellas Bouza" userId="331e8aeb-dbd5-443e-8ee9-5b3396184eec" providerId="ADAL" clId="{DF7A4BA9-80B1-0541-BC15-23F601B8E407}" dt="2024-03-04T09:50:31.180" v="4661" actId="20577"/>
          <ac:spMkLst>
            <pc:docMk/>
            <pc:sldMk cId="3344544603" sldId="1018"/>
            <ac:spMk id="3" creationId="{75A8FB44-9328-9100-8E5D-9F968FA9A213}"/>
          </ac:spMkLst>
        </pc:spChg>
        <pc:picChg chg="add mod">
          <ac:chgData name="Francisco Javier Bellas Bouza" userId="331e8aeb-dbd5-443e-8ee9-5b3396184eec" providerId="ADAL" clId="{DF7A4BA9-80B1-0541-BC15-23F601B8E407}" dt="2024-03-04T09:56:30.240" v="5017" actId="1076"/>
          <ac:picMkLst>
            <pc:docMk/>
            <pc:sldMk cId="3344544603" sldId="1018"/>
            <ac:picMk id="5" creationId="{73CF41DA-9471-0F19-88F3-F9C5260CB61A}"/>
          </ac:picMkLst>
        </pc:picChg>
        <pc:picChg chg="add mod">
          <ac:chgData name="Francisco Javier Bellas Bouza" userId="331e8aeb-dbd5-443e-8ee9-5b3396184eec" providerId="ADAL" clId="{DF7A4BA9-80B1-0541-BC15-23F601B8E407}" dt="2024-03-04T09:57:12.073" v="5020" actId="1076"/>
          <ac:picMkLst>
            <pc:docMk/>
            <pc:sldMk cId="3344544603" sldId="1018"/>
            <ac:picMk id="7" creationId="{8F70F820-B124-326B-145B-E2CBA6BA17D3}"/>
          </ac:picMkLst>
        </pc:picChg>
      </pc:sldChg>
      <pc:sldChg chg="addSp delSp modSp new mod">
        <pc:chgData name="Francisco Javier Bellas Bouza" userId="331e8aeb-dbd5-443e-8ee9-5b3396184eec" providerId="ADAL" clId="{DF7A4BA9-80B1-0541-BC15-23F601B8E407}" dt="2024-03-04T10:13:44.869" v="5542" actId="1076"/>
        <pc:sldMkLst>
          <pc:docMk/>
          <pc:sldMk cId="1474516871" sldId="1019"/>
        </pc:sldMkLst>
        <pc:spChg chg="mod">
          <ac:chgData name="Francisco Javier Bellas Bouza" userId="331e8aeb-dbd5-443e-8ee9-5b3396184eec" providerId="ADAL" clId="{DF7A4BA9-80B1-0541-BC15-23F601B8E407}" dt="2024-03-04T10:12:50.044" v="5533" actId="14100"/>
          <ac:spMkLst>
            <pc:docMk/>
            <pc:sldMk cId="1474516871" sldId="1019"/>
            <ac:spMk id="2" creationId="{7B06CC30-A200-168B-F0B9-CA865D9D33BE}"/>
          </ac:spMkLst>
        </pc:spChg>
        <pc:spChg chg="mod">
          <ac:chgData name="Francisco Javier Bellas Bouza" userId="331e8aeb-dbd5-443e-8ee9-5b3396184eec" providerId="ADAL" clId="{DF7A4BA9-80B1-0541-BC15-23F601B8E407}" dt="2024-03-04T10:12:45.524" v="5531" actId="20577"/>
          <ac:spMkLst>
            <pc:docMk/>
            <pc:sldMk cId="1474516871" sldId="1019"/>
            <ac:spMk id="3" creationId="{B91700B4-7A50-2247-9FED-92C7159814AD}"/>
          </ac:spMkLst>
        </pc:spChg>
        <pc:picChg chg="add del mod">
          <ac:chgData name="Francisco Javier Bellas Bouza" userId="331e8aeb-dbd5-443e-8ee9-5b3396184eec" providerId="ADAL" clId="{DF7A4BA9-80B1-0541-BC15-23F601B8E407}" dt="2024-03-04T10:13:36.440" v="5538" actId="478"/>
          <ac:picMkLst>
            <pc:docMk/>
            <pc:sldMk cId="1474516871" sldId="1019"/>
            <ac:picMk id="5" creationId="{04A8BEF8-A12D-494B-856A-72B844A2EF62}"/>
          </ac:picMkLst>
        </pc:picChg>
        <pc:picChg chg="add mod">
          <ac:chgData name="Francisco Javier Bellas Bouza" userId="331e8aeb-dbd5-443e-8ee9-5b3396184eec" providerId="ADAL" clId="{DF7A4BA9-80B1-0541-BC15-23F601B8E407}" dt="2024-03-04T10:13:44.869" v="5542" actId="1076"/>
          <ac:picMkLst>
            <pc:docMk/>
            <pc:sldMk cId="1474516871" sldId="1019"/>
            <ac:picMk id="7" creationId="{4BD92E4C-23A0-4E86-6DEE-C4AC07663D2D}"/>
          </ac:picMkLst>
        </pc:picChg>
      </pc:sldChg>
      <pc:sldChg chg="add">
        <pc:chgData name="Francisco Javier Bellas Bouza" userId="331e8aeb-dbd5-443e-8ee9-5b3396184eec" providerId="ADAL" clId="{DF7A4BA9-80B1-0541-BC15-23F601B8E407}" dt="2024-03-04T10:14:01.127" v="5544"/>
        <pc:sldMkLst>
          <pc:docMk/>
          <pc:sldMk cId="3982318097" sldId="1020"/>
        </pc:sldMkLst>
      </pc:sldChg>
      <pc:sldChg chg="addSp delSp modSp new mod modAnim chgLayout">
        <pc:chgData name="Francisco Javier Bellas Bouza" userId="331e8aeb-dbd5-443e-8ee9-5b3396184eec" providerId="ADAL" clId="{DF7A4BA9-80B1-0541-BC15-23F601B8E407}" dt="2024-03-04T10:30:36.895" v="5634" actId="20577"/>
        <pc:sldMkLst>
          <pc:docMk/>
          <pc:sldMk cId="1941270499" sldId="1021"/>
        </pc:sldMkLst>
        <pc:spChg chg="del">
          <ac:chgData name="Francisco Javier Bellas Bouza" userId="331e8aeb-dbd5-443e-8ee9-5b3396184eec" providerId="ADAL" clId="{DF7A4BA9-80B1-0541-BC15-23F601B8E407}" dt="2024-03-04T10:25:56.635" v="5607" actId="478"/>
          <ac:spMkLst>
            <pc:docMk/>
            <pc:sldMk cId="1941270499" sldId="1021"/>
            <ac:spMk id="2" creationId="{FFCFCD5E-6F4C-AC42-8CA0-BEEA31BFE83B}"/>
          </ac:spMkLst>
        </pc:spChg>
        <pc:spChg chg="mod ord">
          <ac:chgData name="Francisco Javier Bellas Bouza" userId="331e8aeb-dbd5-443e-8ee9-5b3396184eec" providerId="ADAL" clId="{DF7A4BA9-80B1-0541-BC15-23F601B8E407}" dt="2024-03-04T10:30:36.895" v="5634" actId="20577"/>
          <ac:spMkLst>
            <pc:docMk/>
            <pc:sldMk cId="1941270499" sldId="1021"/>
            <ac:spMk id="3" creationId="{EF224C27-4095-AC21-B984-3570073EBEBC}"/>
          </ac:spMkLst>
        </pc:spChg>
        <pc:spChg chg="add mod ord">
          <ac:chgData name="Francisco Javier Bellas Bouza" userId="331e8aeb-dbd5-443e-8ee9-5b3396184eec" providerId="ADAL" clId="{DF7A4BA9-80B1-0541-BC15-23F601B8E407}" dt="2024-03-04T10:30:21.071" v="5621" actId="113"/>
          <ac:spMkLst>
            <pc:docMk/>
            <pc:sldMk cId="1941270499" sldId="1021"/>
            <ac:spMk id="5" creationId="{A3672BEB-F0C4-7782-3B43-565085D561FE}"/>
          </ac:spMkLst>
        </pc:spChg>
        <pc:picChg chg="add mod">
          <ac:chgData name="Francisco Javier Bellas Bouza" userId="331e8aeb-dbd5-443e-8ee9-5b3396184eec" providerId="ADAL" clId="{DF7A4BA9-80B1-0541-BC15-23F601B8E407}" dt="2024-03-04T10:30:09.240" v="5615" actId="1076"/>
          <ac:picMkLst>
            <pc:docMk/>
            <pc:sldMk cId="1941270499" sldId="1021"/>
            <ac:picMk id="4" creationId="{DF8CD728-AAEB-8435-402E-2B26E7253B01}"/>
          </ac:picMkLst>
        </pc:picChg>
      </pc:sldChg>
      <pc:sldMasterChg chg="modSldLayout">
        <pc:chgData name="Francisco Javier Bellas Bouza" userId="331e8aeb-dbd5-443e-8ee9-5b3396184eec" providerId="ADAL" clId="{DF7A4BA9-80B1-0541-BC15-23F601B8E407}" dt="2024-03-03T08:41:51.193" v="20"/>
        <pc:sldMasterMkLst>
          <pc:docMk/>
          <pc:sldMasterMk cId="3235005110" sldId="2147483888"/>
        </pc:sldMasterMkLst>
        <pc:sldLayoutChg chg="addSp delSp modSp mod">
          <pc:chgData name="Francisco Javier Bellas Bouza" userId="331e8aeb-dbd5-443e-8ee9-5b3396184eec" providerId="ADAL" clId="{DF7A4BA9-80B1-0541-BC15-23F601B8E407}" dt="2024-03-03T08:41:51.193" v="20"/>
          <pc:sldLayoutMkLst>
            <pc:docMk/>
            <pc:sldMasterMk cId="3235005110" sldId="2147483888"/>
            <pc:sldLayoutMk cId="1765962643" sldId="2147483873"/>
          </pc:sldLayoutMkLst>
          <pc:picChg chg="del">
            <ac:chgData name="Francisco Javier Bellas Bouza" userId="331e8aeb-dbd5-443e-8ee9-5b3396184eec" providerId="ADAL" clId="{DF7A4BA9-80B1-0541-BC15-23F601B8E407}" dt="2024-03-03T08:41:50.568" v="19" actId="478"/>
            <ac:picMkLst>
              <pc:docMk/>
              <pc:sldMasterMk cId="3235005110" sldId="2147483888"/>
              <pc:sldLayoutMk cId="1765962643" sldId="2147483873"/>
              <ac:picMk id="5" creationId="{A7C99DB7-9A31-F42D-F84C-044FCFFCF493}"/>
            </ac:picMkLst>
          </pc:picChg>
          <pc:picChg chg="add mod">
            <ac:chgData name="Francisco Javier Bellas Bouza" userId="331e8aeb-dbd5-443e-8ee9-5b3396184eec" providerId="ADAL" clId="{DF7A4BA9-80B1-0541-BC15-23F601B8E407}" dt="2024-03-03T08:41:51.193" v="20"/>
            <ac:picMkLst>
              <pc:docMk/>
              <pc:sldMasterMk cId="3235005110" sldId="2147483888"/>
              <pc:sldLayoutMk cId="1765962643" sldId="2147483873"/>
              <ac:picMk id="6" creationId="{6A09F99C-3E5A-FF8E-1571-9ED244D8BE38}"/>
            </ac:picMkLst>
          </pc:picChg>
        </pc:sldLayoutChg>
        <pc:sldLayoutChg chg="addSp delSp modSp mod">
          <pc:chgData name="Francisco Javier Bellas Bouza" userId="331e8aeb-dbd5-443e-8ee9-5b3396184eec" providerId="ADAL" clId="{DF7A4BA9-80B1-0541-BC15-23F601B8E407}" dt="2024-03-03T08:41:42.040" v="18" actId="1076"/>
          <pc:sldLayoutMkLst>
            <pc:docMk/>
            <pc:sldMasterMk cId="3235005110" sldId="2147483888"/>
            <pc:sldLayoutMk cId="1030786712" sldId="2147483890"/>
          </pc:sldLayoutMkLst>
          <pc:picChg chg="add mod">
            <ac:chgData name="Francisco Javier Bellas Bouza" userId="331e8aeb-dbd5-443e-8ee9-5b3396184eec" providerId="ADAL" clId="{DF7A4BA9-80B1-0541-BC15-23F601B8E407}" dt="2024-03-03T08:41:42.040" v="18" actId="1076"/>
            <ac:picMkLst>
              <pc:docMk/>
              <pc:sldMasterMk cId="3235005110" sldId="2147483888"/>
              <pc:sldLayoutMk cId="1030786712" sldId="2147483890"/>
              <ac:picMk id="3" creationId="{4975A3E5-FCBD-2646-5F86-5AC440682500}"/>
            </ac:picMkLst>
          </pc:picChg>
          <pc:picChg chg="del">
            <ac:chgData name="Francisco Javier Bellas Bouza" userId="331e8aeb-dbd5-443e-8ee9-5b3396184eec" providerId="ADAL" clId="{DF7A4BA9-80B1-0541-BC15-23F601B8E407}" dt="2024-03-03T08:41:23.092" v="13" actId="478"/>
            <ac:picMkLst>
              <pc:docMk/>
              <pc:sldMasterMk cId="3235005110" sldId="2147483888"/>
              <pc:sldLayoutMk cId="1030786712" sldId="2147483890"/>
              <ac:picMk id="6" creationId="{31AF5EF6-FB3A-84C3-C8DF-DAAEF7B4876F}"/>
            </ac:picMkLst>
          </pc:pic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6C7229-46FE-424C-89B5-BC6E21277D92}" type="doc">
      <dgm:prSet loTypeId="urn:microsoft.com/office/officeart/2005/8/layout/matrix3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CB8C454A-26AD-8D47-85E1-3EA8C4EB9FB5}">
      <dgm:prSet/>
      <dgm:spPr/>
      <dgm:t>
        <a:bodyPr/>
        <a:lstStyle/>
        <a:p>
          <a:r>
            <a:rPr lang="en-GB" dirty="0"/>
            <a:t>Más </a:t>
          </a:r>
          <a:r>
            <a:rPr lang="en-GB" b="1" dirty="0"/>
            <a:t>de </a:t>
          </a:r>
          <a:r>
            <a:rPr lang="en-GB" b="1" dirty="0" err="1"/>
            <a:t>cuarenta</a:t>
          </a:r>
          <a:r>
            <a:rPr lang="en-GB" b="1" dirty="0"/>
            <a:t> </a:t>
          </a:r>
          <a:r>
            <a:rPr lang="en-GB" b="1" dirty="0" err="1"/>
            <a:t>años</a:t>
          </a:r>
          <a:r>
            <a:rPr lang="en-GB" dirty="0"/>
            <a:t> </a:t>
          </a:r>
          <a:r>
            <a:rPr lang="en-GB" dirty="0" err="1"/>
            <a:t>investigando</a:t>
          </a:r>
          <a:endParaRPr lang="es-ES" dirty="0"/>
        </a:p>
      </dgm:t>
    </dgm:pt>
    <dgm:pt modelId="{C3AAF42D-AF6D-5E45-AE5F-870076A65EE9}" type="parTrans" cxnId="{AC29A63D-F327-4F4F-9EE7-C556739C02D6}">
      <dgm:prSet/>
      <dgm:spPr/>
      <dgm:t>
        <a:bodyPr/>
        <a:lstStyle/>
        <a:p>
          <a:endParaRPr lang="es-ES"/>
        </a:p>
      </dgm:t>
    </dgm:pt>
    <dgm:pt modelId="{B23419C8-B60D-694A-95CD-53C56A6BFEF0}" type="sibTrans" cxnId="{AC29A63D-F327-4F4F-9EE7-C556739C02D6}">
      <dgm:prSet/>
      <dgm:spPr/>
      <dgm:t>
        <a:bodyPr/>
        <a:lstStyle/>
        <a:p>
          <a:endParaRPr lang="es-ES"/>
        </a:p>
      </dgm:t>
    </dgm:pt>
    <dgm:pt modelId="{5D6390FE-190D-F74F-A824-612EC298BCC3}">
      <dgm:prSet/>
      <dgm:spPr/>
      <dgm:t>
        <a:bodyPr/>
        <a:lstStyle/>
        <a:p>
          <a:r>
            <a:rPr lang="en-GB" b="1" dirty="0"/>
            <a:t>IA </a:t>
          </a:r>
          <a:r>
            <a:rPr lang="en-GB" b="1" dirty="0" err="1"/>
            <a:t>generativa</a:t>
          </a:r>
          <a:r>
            <a:rPr lang="en-GB" dirty="0"/>
            <a:t> </a:t>
          </a:r>
          <a:r>
            <a:rPr lang="en-GB" dirty="0" err="1"/>
            <a:t>acelera</a:t>
          </a:r>
          <a:r>
            <a:rPr lang="en-GB" dirty="0"/>
            <a:t> la </a:t>
          </a:r>
          <a:r>
            <a:rPr lang="en-GB" dirty="0" err="1"/>
            <a:t>actualización</a:t>
          </a:r>
          <a:endParaRPr lang="es-ES" dirty="0"/>
        </a:p>
      </dgm:t>
    </dgm:pt>
    <dgm:pt modelId="{42EA99BF-8F1D-5D4E-A364-DADB88C7A41C}" type="parTrans" cxnId="{5CC479E7-9147-1542-8608-F43C151BB432}">
      <dgm:prSet/>
      <dgm:spPr/>
      <dgm:t>
        <a:bodyPr/>
        <a:lstStyle/>
        <a:p>
          <a:endParaRPr lang="es-ES"/>
        </a:p>
      </dgm:t>
    </dgm:pt>
    <dgm:pt modelId="{6DF5ECF3-F18B-B64E-AA0B-808273737CE4}" type="sibTrans" cxnId="{5CC479E7-9147-1542-8608-F43C151BB432}">
      <dgm:prSet/>
      <dgm:spPr/>
      <dgm:t>
        <a:bodyPr/>
        <a:lstStyle/>
        <a:p>
          <a:endParaRPr lang="es-ES"/>
        </a:p>
      </dgm:t>
    </dgm:pt>
    <dgm:pt modelId="{C0A47767-4C38-D145-BC5C-D5645E663BDE}">
      <dgm:prSet/>
      <dgm:spPr/>
      <dgm:t>
        <a:bodyPr/>
        <a:lstStyle/>
        <a:p>
          <a:r>
            <a:rPr lang="en-GB" b="1" dirty="0" err="1"/>
            <a:t>Críticas</a:t>
          </a:r>
          <a:r>
            <a:rPr lang="en-GB" b="1" dirty="0"/>
            <a:t> de la </a:t>
          </a:r>
          <a:r>
            <a:rPr lang="en-GB" b="1" dirty="0" err="1"/>
            <a:t>comunidad</a:t>
          </a:r>
          <a:r>
            <a:rPr lang="en-GB" b="1" dirty="0"/>
            <a:t> </a:t>
          </a:r>
          <a:r>
            <a:rPr lang="en-GB" b="1" dirty="0" err="1"/>
            <a:t>educativa</a:t>
          </a:r>
          <a:endParaRPr lang="es-ES" dirty="0"/>
        </a:p>
      </dgm:t>
    </dgm:pt>
    <dgm:pt modelId="{911FF6E0-361B-2341-B419-67D1F0D60E16}" type="parTrans" cxnId="{49364D51-892B-D046-9AAF-937BCED720FA}">
      <dgm:prSet/>
      <dgm:spPr/>
      <dgm:t>
        <a:bodyPr/>
        <a:lstStyle/>
        <a:p>
          <a:endParaRPr lang="es-ES"/>
        </a:p>
      </dgm:t>
    </dgm:pt>
    <dgm:pt modelId="{3D845746-58FE-124B-A372-B0E7FBD210F0}" type="sibTrans" cxnId="{49364D51-892B-D046-9AAF-937BCED720FA}">
      <dgm:prSet/>
      <dgm:spPr/>
      <dgm:t>
        <a:bodyPr/>
        <a:lstStyle/>
        <a:p>
          <a:endParaRPr lang="es-ES"/>
        </a:p>
      </dgm:t>
    </dgm:pt>
    <dgm:pt modelId="{D2BB2B54-3242-E648-9F87-93B553750FB4}">
      <dgm:prSet/>
      <dgm:spPr/>
      <dgm:t>
        <a:bodyPr/>
        <a:lstStyle/>
        <a:p>
          <a:r>
            <a:rPr lang="es-ES" dirty="0"/>
            <a:t>Interés comercial</a:t>
          </a:r>
        </a:p>
      </dgm:t>
    </dgm:pt>
    <dgm:pt modelId="{3D37B0BF-055F-5746-A367-36432DEF422B}" type="parTrans" cxnId="{136F1855-3A48-F841-8AB1-63DA759AF23F}">
      <dgm:prSet/>
      <dgm:spPr/>
      <dgm:t>
        <a:bodyPr/>
        <a:lstStyle/>
        <a:p>
          <a:endParaRPr lang="es-ES"/>
        </a:p>
      </dgm:t>
    </dgm:pt>
    <dgm:pt modelId="{7FBB3D29-0D27-9849-99A4-91D12C2CC946}" type="sibTrans" cxnId="{136F1855-3A48-F841-8AB1-63DA759AF23F}">
      <dgm:prSet/>
      <dgm:spPr/>
      <dgm:t>
        <a:bodyPr/>
        <a:lstStyle/>
        <a:p>
          <a:endParaRPr lang="es-ES"/>
        </a:p>
      </dgm:t>
    </dgm:pt>
    <dgm:pt modelId="{CE24FA8A-DFA7-FE43-B1E3-0FF9808165FA}" type="pres">
      <dgm:prSet presAssocID="{986C7229-46FE-424C-89B5-BC6E21277D92}" presName="matrix" presStyleCnt="0">
        <dgm:presLayoutVars>
          <dgm:chMax val="1"/>
          <dgm:dir/>
          <dgm:resizeHandles val="exact"/>
        </dgm:presLayoutVars>
      </dgm:prSet>
      <dgm:spPr/>
    </dgm:pt>
    <dgm:pt modelId="{DC560E82-3DF0-1340-AE37-8B158CF8611B}" type="pres">
      <dgm:prSet presAssocID="{986C7229-46FE-424C-89B5-BC6E21277D92}" presName="diamond" presStyleLbl="bgShp" presStyleIdx="0" presStyleCnt="1"/>
      <dgm:spPr/>
    </dgm:pt>
    <dgm:pt modelId="{BC31D189-28DA-7445-83A0-B5B72D6FA324}" type="pres">
      <dgm:prSet presAssocID="{986C7229-46FE-424C-89B5-BC6E21277D92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7DD6EF65-F0F5-6748-A88C-C9B94B2A8573}" type="pres">
      <dgm:prSet presAssocID="{986C7229-46FE-424C-89B5-BC6E21277D92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1FA45C8-5F0F-BB41-82B8-2F52E9303400}" type="pres">
      <dgm:prSet presAssocID="{986C7229-46FE-424C-89B5-BC6E21277D92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E134093C-C344-D84B-BA7C-2E8E5EFB55CE}" type="pres">
      <dgm:prSet presAssocID="{986C7229-46FE-424C-89B5-BC6E21277D92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DC48B026-F960-904E-89E8-F0684341F4ED}" type="presOf" srcId="{5D6390FE-190D-F74F-A824-612EC298BCC3}" destId="{7DD6EF65-F0F5-6748-A88C-C9B94B2A8573}" srcOrd="0" destOrd="0" presId="urn:microsoft.com/office/officeart/2005/8/layout/matrix3"/>
    <dgm:cxn modelId="{DD246829-58C6-914D-9C43-A768585ADBBB}" type="presOf" srcId="{CB8C454A-26AD-8D47-85E1-3EA8C4EB9FB5}" destId="{BC31D189-28DA-7445-83A0-B5B72D6FA324}" srcOrd="0" destOrd="0" presId="urn:microsoft.com/office/officeart/2005/8/layout/matrix3"/>
    <dgm:cxn modelId="{AC29A63D-F327-4F4F-9EE7-C556739C02D6}" srcId="{986C7229-46FE-424C-89B5-BC6E21277D92}" destId="{CB8C454A-26AD-8D47-85E1-3EA8C4EB9FB5}" srcOrd="0" destOrd="0" parTransId="{C3AAF42D-AF6D-5E45-AE5F-870076A65EE9}" sibTransId="{B23419C8-B60D-694A-95CD-53C56A6BFEF0}"/>
    <dgm:cxn modelId="{49364D51-892B-D046-9AAF-937BCED720FA}" srcId="{986C7229-46FE-424C-89B5-BC6E21277D92}" destId="{C0A47767-4C38-D145-BC5C-D5645E663BDE}" srcOrd="2" destOrd="0" parTransId="{911FF6E0-361B-2341-B419-67D1F0D60E16}" sibTransId="{3D845746-58FE-124B-A372-B0E7FBD210F0}"/>
    <dgm:cxn modelId="{136F1855-3A48-F841-8AB1-63DA759AF23F}" srcId="{986C7229-46FE-424C-89B5-BC6E21277D92}" destId="{D2BB2B54-3242-E648-9F87-93B553750FB4}" srcOrd="3" destOrd="0" parTransId="{3D37B0BF-055F-5746-A367-36432DEF422B}" sibTransId="{7FBB3D29-0D27-9849-99A4-91D12C2CC946}"/>
    <dgm:cxn modelId="{C780C4C2-5F24-5243-8B90-C9A745BBBA27}" type="presOf" srcId="{D2BB2B54-3242-E648-9F87-93B553750FB4}" destId="{E134093C-C344-D84B-BA7C-2E8E5EFB55CE}" srcOrd="0" destOrd="0" presId="urn:microsoft.com/office/officeart/2005/8/layout/matrix3"/>
    <dgm:cxn modelId="{784683E6-4E71-C440-AEAF-55EB45A15B65}" type="presOf" srcId="{986C7229-46FE-424C-89B5-BC6E21277D92}" destId="{CE24FA8A-DFA7-FE43-B1E3-0FF9808165FA}" srcOrd="0" destOrd="0" presId="urn:microsoft.com/office/officeart/2005/8/layout/matrix3"/>
    <dgm:cxn modelId="{5CC479E7-9147-1542-8608-F43C151BB432}" srcId="{986C7229-46FE-424C-89B5-BC6E21277D92}" destId="{5D6390FE-190D-F74F-A824-612EC298BCC3}" srcOrd="1" destOrd="0" parTransId="{42EA99BF-8F1D-5D4E-A364-DADB88C7A41C}" sibTransId="{6DF5ECF3-F18B-B64E-AA0B-808273737CE4}"/>
    <dgm:cxn modelId="{916511F0-42C1-A547-9B00-B1270CB4A3A7}" type="presOf" srcId="{C0A47767-4C38-D145-BC5C-D5645E663BDE}" destId="{E1FA45C8-5F0F-BB41-82B8-2F52E9303400}" srcOrd="0" destOrd="0" presId="urn:microsoft.com/office/officeart/2005/8/layout/matrix3"/>
    <dgm:cxn modelId="{4088DE23-704F-4C4A-9352-79C5D9248902}" type="presParOf" srcId="{CE24FA8A-DFA7-FE43-B1E3-0FF9808165FA}" destId="{DC560E82-3DF0-1340-AE37-8B158CF8611B}" srcOrd="0" destOrd="0" presId="urn:microsoft.com/office/officeart/2005/8/layout/matrix3"/>
    <dgm:cxn modelId="{860694D8-372B-164F-A19C-57D6E8434B87}" type="presParOf" srcId="{CE24FA8A-DFA7-FE43-B1E3-0FF9808165FA}" destId="{BC31D189-28DA-7445-83A0-B5B72D6FA324}" srcOrd="1" destOrd="0" presId="urn:microsoft.com/office/officeart/2005/8/layout/matrix3"/>
    <dgm:cxn modelId="{0D952A4F-50CA-BC43-9CBE-DDE5763156AB}" type="presParOf" srcId="{CE24FA8A-DFA7-FE43-B1E3-0FF9808165FA}" destId="{7DD6EF65-F0F5-6748-A88C-C9B94B2A8573}" srcOrd="2" destOrd="0" presId="urn:microsoft.com/office/officeart/2005/8/layout/matrix3"/>
    <dgm:cxn modelId="{8B414985-238A-F944-8A86-016FA51C30BA}" type="presParOf" srcId="{CE24FA8A-DFA7-FE43-B1E3-0FF9808165FA}" destId="{E1FA45C8-5F0F-BB41-82B8-2F52E9303400}" srcOrd="3" destOrd="0" presId="urn:microsoft.com/office/officeart/2005/8/layout/matrix3"/>
    <dgm:cxn modelId="{DC441DD7-C0B1-8443-8477-04F736A03707}" type="presParOf" srcId="{CE24FA8A-DFA7-FE43-B1E3-0FF9808165FA}" destId="{E134093C-C344-D84B-BA7C-2E8E5EFB55CE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21376CA-A0FD-094C-9236-DE9894946E01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ES"/>
        </a:p>
      </dgm:t>
    </dgm:pt>
    <dgm:pt modelId="{303C4993-6020-F94B-9245-48725DBB6512}">
      <dgm:prSet/>
      <dgm:spPr/>
      <dgm:t>
        <a:bodyPr/>
        <a:lstStyle/>
        <a:p>
          <a:r>
            <a:rPr lang="en-GB" dirty="0" err="1"/>
            <a:t>Estudiar</a:t>
          </a:r>
          <a:r>
            <a:rPr lang="en-GB" dirty="0"/>
            <a:t> y </a:t>
          </a:r>
          <a:r>
            <a:rPr lang="en-GB" dirty="0" err="1"/>
            <a:t>luego</a:t>
          </a:r>
          <a:r>
            <a:rPr lang="en-GB" dirty="0"/>
            <a:t> </a:t>
          </a:r>
          <a:r>
            <a:rPr lang="en-GB" b="1" dirty="0" err="1"/>
            <a:t>evocar</a:t>
          </a:r>
          <a:r>
            <a:rPr lang="en-GB" dirty="0"/>
            <a:t> es </a:t>
          </a:r>
          <a:r>
            <a:rPr lang="en-GB" dirty="0" err="1"/>
            <a:t>mucho</a:t>
          </a:r>
          <a:r>
            <a:rPr lang="en-GB" dirty="0"/>
            <a:t> </a:t>
          </a:r>
          <a:r>
            <a:rPr lang="en-GB" dirty="0" err="1"/>
            <a:t>más</a:t>
          </a:r>
          <a:r>
            <a:rPr lang="en-GB" dirty="0"/>
            <a:t> </a:t>
          </a:r>
          <a:r>
            <a:rPr lang="en-GB" dirty="0" err="1"/>
            <a:t>beneficioso</a:t>
          </a:r>
          <a:r>
            <a:rPr lang="en-GB" dirty="0"/>
            <a:t> para la </a:t>
          </a:r>
          <a:r>
            <a:rPr lang="en-GB" dirty="0" err="1"/>
            <a:t>memoria</a:t>
          </a:r>
          <a:r>
            <a:rPr lang="en-GB" dirty="0"/>
            <a:t> que </a:t>
          </a:r>
          <a:r>
            <a:rPr lang="en-GB" dirty="0" err="1"/>
            <a:t>estudiar</a:t>
          </a:r>
          <a:r>
            <a:rPr lang="en-GB" dirty="0"/>
            <a:t> y </a:t>
          </a:r>
          <a:r>
            <a:rPr lang="en-GB" dirty="0" err="1"/>
            <a:t>reestudiar</a:t>
          </a:r>
          <a:r>
            <a:rPr lang="en-GB" dirty="0"/>
            <a:t>. </a:t>
          </a:r>
          <a:r>
            <a:rPr lang="en-GB" dirty="0" err="1"/>
            <a:t>En</a:t>
          </a:r>
          <a:r>
            <a:rPr lang="en-GB" dirty="0"/>
            <a:t> </a:t>
          </a:r>
          <a:r>
            <a:rPr lang="en-GB" dirty="0" err="1"/>
            <a:t>el</a:t>
          </a:r>
          <a:r>
            <a:rPr lang="en-GB" dirty="0"/>
            <a:t> </a:t>
          </a:r>
          <a:r>
            <a:rPr lang="en-GB" dirty="0" err="1"/>
            <a:t>sentido</a:t>
          </a:r>
          <a:r>
            <a:rPr lang="en-GB" dirty="0"/>
            <a:t> que </a:t>
          </a:r>
          <a:r>
            <a:rPr lang="en-GB" dirty="0" err="1"/>
            <a:t>incrementa</a:t>
          </a:r>
          <a:r>
            <a:rPr lang="en-GB" dirty="0"/>
            <a:t> </a:t>
          </a:r>
          <a:r>
            <a:rPr lang="en-GB" dirty="0" err="1"/>
            <a:t>nuestra</a:t>
          </a:r>
          <a:r>
            <a:rPr lang="en-GB" dirty="0"/>
            <a:t> </a:t>
          </a:r>
          <a:r>
            <a:rPr lang="en-GB" dirty="0" err="1"/>
            <a:t>capacidad</a:t>
          </a:r>
          <a:r>
            <a:rPr lang="en-GB" dirty="0"/>
            <a:t> de </a:t>
          </a:r>
          <a:r>
            <a:rPr lang="en-GB" dirty="0" err="1"/>
            <a:t>recordar</a:t>
          </a:r>
          <a:r>
            <a:rPr lang="en-GB" dirty="0"/>
            <a:t> lo </a:t>
          </a:r>
          <a:r>
            <a:rPr lang="en-GB" dirty="0" err="1"/>
            <a:t>aprendido</a:t>
          </a:r>
          <a:r>
            <a:rPr lang="en-GB" dirty="0"/>
            <a:t> </a:t>
          </a:r>
          <a:r>
            <a:rPr lang="en-GB" dirty="0" err="1"/>
            <a:t>en</a:t>
          </a:r>
          <a:r>
            <a:rPr lang="en-GB" dirty="0"/>
            <a:t> </a:t>
          </a:r>
          <a:r>
            <a:rPr lang="en-GB" dirty="0" err="1"/>
            <a:t>el</a:t>
          </a:r>
          <a:r>
            <a:rPr lang="en-GB" dirty="0"/>
            <a:t> </a:t>
          </a:r>
          <a:r>
            <a:rPr lang="en-GB" dirty="0" err="1"/>
            <a:t>futuro</a:t>
          </a:r>
          <a:r>
            <a:rPr lang="en-GB" dirty="0"/>
            <a:t> (Karpicke, 2008).</a:t>
          </a:r>
          <a:endParaRPr lang="es-ES" dirty="0"/>
        </a:p>
      </dgm:t>
    </dgm:pt>
    <dgm:pt modelId="{882D2176-902D-F44C-BB51-3B3094FE7E7F}" type="parTrans" cxnId="{723E0A87-474E-EF4D-8E52-144092452F7F}">
      <dgm:prSet/>
      <dgm:spPr/>
      <dgm:t>
        <a:bodyPr/>
        <a:lstStyle/>
        <a:p>
          <a:endParaRPr lang="es-ES"/>
        </a:p>
      </dgm:t>
    </dgm:pt>
    <dgm:pt modelId="{FD4F19A6-4582-1242-B420-83545C7D8897}" type="sibTrans" cxnId="{723E0A87-474E-EF4D-8E52-144092452F7F}">
      <dgm:prSet/>
      <dgm:spPr/>
      <dgm:t>
        <a:bodyPr/>
        <a:lstStyle/>
        <a:p>
          <a:endParaRPr lang="es-ES"/>
        </a:p>
      </dgm:t>
    </dgm:pt>
    <dgm:pt modelId="{9D299139-B986-AF4A-B5AA-CA0ED340D455}">
      <dgm:prSet/>
      <dgm:spPr/>
      <dgm:t>
        <a:bodyPr/>
        <a:lstStyle/>
        <a:p>
          <a:r>
            <a:rPr lang="en-GB" dirty="0"/>
            <a:t>La </a:t>
          </a:r>
          <a:r>
            <a:rPr lang="en-GB" dirty="0" err="1"/>
            <a:t>acción</a:t>
          </a:r>
          <a:r>
            <a:rPr lang="en-GB" dirty="0"/>
            <a:t> de </a:t>
          </a:r>
          <a:r>
            <a:rPr lang="en-GB" dirty="0" err="1"/>
            <a:t>pensar</a:t>
          </a:r>
          <a:r>
            <a:rPr lang="en-GB" dirty="0"/>
            <a:t> </a:t>
          </a:r>
          <a:r>
            <a:rPr lang="en-GB" dirty="0" err="1"/>
            <a:t>sobre</a:t>
          </a:r>
          <a:r>
            <a:rPr lang="en-GB" dirty="0"/>
            <a:t> lo que </a:t>
          </a:r>
          <a:r>
            <a:rPr lang="en-GB" dirty="0" err="1"/>
            <a:t>estamos</a:t>
          </a:r>
          <a:r>
            <a:rPr lang="en-GB" dirty="0"/>
            <a:t> </a:t>
          </a:r>
          <a:r>
            <a:rPr lang="en-GB" dirty="0" err="1"/>
            <a:t>aprendiendo</a:t>
          </a:r>
          <a:r>
            <a:rPr lang="en-GB" dirty="0"/>
            <a:t> </a:t>
          </a:r>
          <a:r>
            <a:rPr lang="en-GB" dirty="0" err="1"/>
            <a:t>en</a:t>
          </a:r>
          <a:r>
            <a:rPr lang="en-GB" dirty="0"/>
            <a:t> </a:t>
          </a:r>
          <a:r>
            <a:rPr lang="en-GB" dirty="0" err="1"/>
            <a:t>términos</a:t>
          </a:r>
          <a:r>
            <a:rPr lang="en-GB" dirty="0"/>
            <a:t> de </a:t>
          </a:r>
          <a:r>
            <a:rPr lang="en-GB" dirty="0" err="1"/>
            <a:t>significado</a:t>
          </a:r>
          <a:r>
            <a:rPr lang="en-GB" dirty="0"/>
            <a:t> es lo que </a:t>
          </a:r>
          <a:r>
            <a:rPr lang="en-GB" dirty="0" err="1"/>
            <a:t>en</a:t>
          </a:r>
          <a:r>
            <a:rPr lang="en-GB" dirty="0"/>
            <a:t> </a:t>
          </a:r>
          <a:r>
            <a:rPr lang="en-GB" dirty="0" err="1"/>
            <a:t>el</a:t>
          </a:r>
          <a:r>
            <a:rPr lang="en-GB" dirty="0"/>
            <a:t> </a:t>
          </a:r>
          <a:r>
            <a:rPr lang="en-GB" dirty="0" err="1"/>
            <a:t>ámbito</a:t>
          </a:r>
          <a:r>
            <a:rPr lang="en-GB" dirty="0"/>
            <a:t> </a:t>
          </a:r>
          <a:r>
            <a:rPr lang="en-GB" dirty="0" err="1"/>
            <a:t>académico</a:t>
          </a:r>
          <a:r>
            <a:rPr lang="en-GB" dirty="0"/>
            <a:t> se </a:t>
          </a:r>
          <a:r>
            <a:rPr lang="en-GB" dirty="0" err="1"/>
            <a:t>conoce</a:t>
          </a:r>
          <a:r>
            <a:rPr lang="en-GB" dirty="0"/>
            <a:t> </a:t>
          </a:r>
          <a:r>
            <a:rPr lang="en-GB" dirty="0" err="1"/>
            <a:t>como</a:t>
          </a:r>
          <a:r>
            <a:rPr lang="en-GB" dirty="0"/>
            <a:t> </a:t>
          </a:r>
          <a:r>
            <a:rPr lang="en-GB" b="1" dirty="0" err="1"/>
            <a:t>elaborar</a:t>
          </a:r>
          <a:r>
            <a:rPr lang="en-GB" dirty="0"/>
            <a:t> (Cornford, 2002).</a:t>
          </a:r>
          <a:endParaRPr lang="es-ES" dirty="0"/>
        </a:p>
      </dgm:t>
    </dgm:pt>
    <dgm:pt modelId="{BF6778FE-CE0D-E44F-B651-EA9EA2374B69}" type="parTrans" cxnId="{1B4097D2-3E6C-7847-884B-C51E83D1E1DC}">
      <dgm:prSet/>
      <dgm:spPr/>
      <dgm:t>
        <a:bodyPr/>
        <a:lstStyle/>
        <a:p>
          <a:endParaRPr lang="es-ES"/>
        </a:p>
      </dgm:t>
    </dgm:pt>
    <dgm:pt modelId="{A3C16315-4781-8E47-9480-29D2A2AD0175}" type="sibTrans" cxnId="{1B4097D2-3E6C-7847-884B-C51E83D1E1DC}">
      <dgm:prSet/>
      <dgm:spPr/>
      <dgm:t>
        <a:bodyPr/>
        <a:lstStyle/>
        <a:p>
          <a:endParaRPr lang="es-ES"/>
        </a:p>
      </dgm:t>
    </dgm:pt>
    <dgm:pt modelId="{874890D3-48B0-B944-AC39-3856802BF228}">
      <dgm:prSet/>
      <dgm:spPr/>
      <dgm:t>
        <a:bodyPr/>
        <a:lstStyle/>
        <a:p>
          <a:r>
            <a:rPr lang="es-ES" b="1"/>
            <a:t>Transferir</a:t>
          </a:r>
          <a:r>
            <a:rPr lang="es-ES"/>
            <a:t>: cuando se emplaza al estudiante a identificar o emplear las mismas ideas o procedimientos en contextos diversos, se le ayuda a abstraer sus principios subyacentes y a hacerlos menos dependientes del contexto superficial. Esto es, cuando el aprendizaje se produce con comprensión.</a:t>
          </a:r>
        </a:p>
      </dgm:t>
    </dgm:pt>
    <dgm:pt modelId="{B9571467-5E7A-B64A-A3BF-E2F9CAFFEEDA}" type="parTrans" cxnId="{14829831-598A-BC4D-9247-E00C2D6FD1BE}">
      <dgm:prSet/>
      <dgm:spPr/>
      <dgm:t>
        <a:bodyPr/>
        <a:lstStyle/>
        <a:p>
          <a:endParaRPr lang="es-ES"/>
        </a:p>
      </dgm:t>
    </dgm:pt>
    <dgm:pt modelId="{03BB4480-9DFD-9341-B81F-8AECEF4C8058}" type="sibTrans" cxnId="{14829831-598A-BC4D-9247-E00C2D6FD1BE}">
      <dgm:prSet/>
      <dgm:spPr/>
      <dgm:t>
        <a:bodyPr/>
        <a:lstStyle/>
        <a:p>
          <a:endParaRPr lang="es-ES"/>
        </a:p>
      </dgm:t>
    </dgm:pt>
    <dgm:pt modelId="{3499FDEC-255C-1A46-9E06-67232BEF9AF6}" type="pres">
      <dgm:prSet presAssocID="{F21376CA-A0FD-094C-9236-DE9894946E01}" presName="Name0" presStyleCnt="0">
        <dgm:presLayoutVars>
          <dgm:chMax val="7"/>
          <dgm:chPref val="7"/>
          <dgm:dir/>
        </dgm:presLayoutVars>
      </dgm:prSet>
      <dgm:spPr/>
    </dgm:pt>
    <dgm:pt modelId="{8D681761-646A-9C43-9918-F25F22200C8F}" type="pres">
      <dgm:prSet presAssocID="{F21376CA-A0FD-094C-9236-DE9894946E01}" presName="Name1" presStyleCnt="0"/>
      <dgm:spPr/>
    </dgm:pt>
    <dgm:pt modelId="{83F5D8A6-0215-B847-B016-92CA5C467850}" type="pres">
      <dgm:prSet presAssocID="{F21376CA-A0FD-094C-9236-DE9894946E01}" presName="cycle" presStyleCnt="0"/>
      <dgm:spPr/>
    </dgm:pt>
    <dgm:pt modelId="{4240EE2E-8258-3947-9B9F-4BF7A3E79DE7}" type="pres">
      <dgm:prSet presAssocID="{F21376CA-A0FD-094C-9236-DE9894946E01}" presName="srcNode" presStyleLbl="node1" presStyleIdx="0" presStyleCnt="3"/>
      <dgm:spPr/>
    </dgm:pt>
    <dgm:pt modelId="{9B5BE225-3862-E24B-B5A2-8CE6D08354E5}" type="pres">
      <dgm:prSet presAssocID="{F21376CA-A0FD-094C-9236-DE9894946E01}" presName="conn" presStyleLbl="parChTrans1D2" presStyleIdx="0" presStyleCnt="1"/>
      <dgm:spPr/>
    </dgm:pt>
    <dgm:pt modelId="{E8C047DC-8728-524D-892B-C735D1896819}" type="pres">
      <dgm:prSet presAssocID="{F21376CA-A0FD-094C-9236-DE9894946E01}" presName="extraNode" presStyleLbl="node1" presStyleIdx="0" presStyleCnt="3"/>
      <dgm:spPr/>
    </dgm:pt>
    <dgm:pt modelId="{B8E16094-E9AC-714F-9D21-029637E80414}" type="pres">
      <dgm:prSet presAssocID="{F21376CA-A0FD-094C-9236-DE9894946E01}" presName="dstNode" presStyleLbl="node1" presStyleIdx="0" presStyleCnt="3"/>
      <dgm:spPr/>
    </dgm:pt>
    <dgm:pt modelId="{4076B14A-8925-1F41-928F-5AE1A66088BC}" type="pres">
      <dgm:prSet presAssocID="{303C4993-6020-F94B-9245-48725DBB6512}" presName="text_1" presStyleLbl="node1" presStyleIdx="0" presStyleCnt="3">
        <dgm:presLayoutVars>
          <dgm:bulletEnabled val="1"/>
        </dgm:presLayoutVars>
      </dgm:prSet>
      <dgm:spPr/>
    </dgm:pt>
    <dgm:pt modelId="{BFF37575-B38E-4F49-BB4B-A066774D1646}" type="pres">
      <dgm:prSet presAssocID="{303C4993-6020-F94B-9245-48725DBB6512}" presName="accent_1" presStyleCnt="0"/>
      <dgm:spPr/>
    </dgm:pt>
    <dgm:pt modelId="{4EEA9369-16BD-B146-9CE3-63255A785233}" type="pres">
      <dgm:prSet presAssocID="{303C4993-6020-F94B-9245-48725DBB6512}" presName="accentRepeatNode" presStyleLbl="solidFgAcc1" presStyleIdx="0" presStyleCnt="3"/>
      <dgm:spPr/>
    </dgm:pt>
    <dgm:pt modelId="{6B05F802-7A82-0942-893A-E61769808F49}" type="pres">
      <dgm:prSet presAssocID="{9D299139-B986-AF4A-B5AA-CA0ED340D455}" presName="text_2" presStyleLbl="node1" presStyleIdx="1" presStyleCnt="3">
        <dgm:presLayoutVars>
          <dgm:bulletEnabled val="1"/>
        </dgm:presLayoutVars>
      </dgm:prSet>
      <dgm:spPr/>
    </dgm:pt>
    <dgm:pt modelId="{C94FEA3D-E8E6-174E-B3BF-B9BE14843320}" type="pres">
      <dgm:prSet presAssocID="{9D299139-B986-AF4A-B5AA-CA0ED340D455}" presName="accent_2" presStyleCnt="0"/>
      <dgm:spPr/>
    </dgm:pt>
    <dgm:pt modelId="{8CCBCEA2-57BC-A149-B5A9-2A09EE537D48}" type="pres">
      <dgm:prSet presAssocID="{9D299139-B986-AF4A-B5AA-CA0ED340D455}" presName="accentRepeatNode" presStyleLbl="solidFgAcc1" presStyleIdx="1" presStyleCnt="3"/>
      <dgm:spPr/>
    </dgm:pt>
    <dgm:pt modelId="{6A3BFAA2-AC45-4444-9355-E0A8C6B4DFBA}" type="pres">
      <dgm:prSet presAssocID="{874890D3-48B0-B944-AC39-3856802BF228}" presName="text_3" presStyleLbl="node1" presStyleIdx="2" presStyleCnt="3">
        <dgm:presLayoutVars>
          <dgm:bulletEnabled val="1"/>
        </dgm:presLayoutVars>
      </dgm:prSet>
      <dgm:spPr/>
    </dgm:pt>
    <dgm:pt modelId="{02F95770-CFA5-6F4E-8C22-9D73A675021B}" type="pres">
      <dgm:prSet presAssocID="{874890D3-48B0-B944-AC39-3856802BF228}" presName="accent_3" presStyleCnt="0"/>
      <dgm:spPr/>
    </dgm:pt>
    <dgm:pt modelId="{17593814-1590-6A4A-841B-94A10806446C}" type="pres">
      <dgm:prSet presAssocID="{874890D3-48B0-B944-AC39-3856802BF228}" presName="accentRepeatNode" presStyleLbl="solidFgAcc1" presStyleIdx="2" presStyleCnt="3"/>
      <dgm:spPr/>
    </dgm:pt>
  </dgm:ptLst>
  <dgm:cxnLst>
    <dgm:cxn modelId="{E1C6D90D-9576-BD4F-8C2A-8D457F6BA77E}" type="presOf" srcId="{FD4F19A6-4582-1242-B420-83545C7D8897}" destId="{9B5BE225-3862-E24B-B5A2-8CE6D08354E5}" srcOrd="0" destOrd="0" presId="urn:microsoft.com/office/officeart/2008/layout/VerticalCurvedList"/>
    <dgm:cxn modelId="{56C9AD10-F59C-0A4C-8BC0-03B695037C15}" type="presOf" srcId="{874890D3-48B0-B944-AC39-3856802BF228}" destId="{6A3BFAA2-AC45-4444-9355-E0A8C6B4DFBA}" srcOrd="0" destOrd="0" presId="urn:microsoft.com/office/officeart/2008/layout/VerticalCurvedList"/>
    <dgm:cxn modelId="{14829831-598A-BC4D-9247-E00C2D6FD1BE}" srcId="{F21376CA-A0FD-094C-9236-DE9894946E01}" destId="{874890D3-48B0-B944-AC39-3856802BF228}" srcOrd="2" destOrd="0" parTransId="{B9571467-5E7A-B64A-A3BF-E2F9CAFFEEDA}" sibTransId="{03BB4480-9DFD-9341-B81F-8AECEF4C8058}"/>
    <dgm:cxn modelId="{C3047066-5F9E-0B4B-86AF-47C54CA14E18}" type="presOf" srcId="{F21376CA-A0FD-094C-9236-DE9894946E01}" destId="{3499FDEC-255C-1A46-9E06-67232BEF9AF6}" srcOrd="0" destOrd="0" presId="urn:microsoft.com/office/officeart/2008/layout/VerticalCurvedList"/>
    <dgm:cxn modelId="{52547C75-B05F-AF4E-96DF-DF410804223C}" type="presOf" srcId="{9D299139-B986-AF4A-B5AA-CA0ED340D455}" destId="{6B05F802-7A82-0942-893A-E61769808F49}" srcOrd="0" destOrd="0" presId="urn:microsoft.com/office/officeart/2008/layout/VerticalCurvedList"/>
    <dgm:cxn modelId="{723E0A87-474E-EF4D-8E52-144092452F7F}" srcId="{F21376CA-A0FD-094C-9236-DE9894946E01}" destId="{303C4993-6020-F94B-9245-48725DBB6512}" srcOrd="0" destOrd="0" parTransId="{882D2176-902D-F44C-BB51-3B3094FE7E7F}" sibTransId="{FD4F19A6-4582-1242-B420-83545C7D8897}"/>
    <dgm:cxn modelId="{339780A3-2E94-754F-A616-3EDFD9C7150F}" type="presOf" srcId="{303C4993-6020-F94B-9245-48725DBB6512}" destId="{4076B14A-8925-1F41-928F-5AE1A66088BC}" srcOrd="0" destOrd="0" presId="urn:microsoft.com/office/officeart/2008/layout/VerticalCurvedList"/>
    <dgm:cxn modelId="{1B4097D2-3E6C-7847-884B-C51E83D1E1DC}" srcId="{F21376CA-A0FD-094C-9236-DE9894946E01}" destId="{9D299139-B986-AF4A-B5AA-CA0ED340D455}" srcOrd="1" destOrd="0" parTransId="{BF6778FE-CE0D-E44F-B651-EA9EA2374B69}" sibTransId="{A3C16315-4781-8E47-9480-29D2A2AD0175}"/>
    <dgm:cxn modelId="{BC72C456-EB4C-F942-91A1-2933C029C6CF}" type="presParOf" srcId="{3499FDEC-255C-1A46-9E06-67232BEF9AF6}" destId="{8D681761-646A-9C43-9918-F25F22200C8F}" srcOrd="0" destOrd="0" presId="urn:microsoft.com/office/officeart/2008/layout/VerticalCurvedList"/>
    <dgm:cxn modelId="{3E8E487A-724E-7F4C-872E-D7769A85918A}" type="presParOf" srcId="{8D681761-646A-9C43-9918-F25F22200C8F}" destId="{83F5D8A6-0215-B847-B016-92CA5C467850}" srcOrd="0" destOrd="0" presId="urn:microsoft.com/office/officeart/2008/layout/VerticalCurvedList"/>
    <dgm:cxn modelId="{CB5AF091-005F-C048-9BB3-7B87F3682332}" type="presParOf" srcId="{83F5D8A6-0215-B847-B016-92CA5C467850}" destId="{4240EE2E-8258-3947-9B9F-4BF7A3E79DE7}" srcOrd="0" destOrd="0" presId="urn:microsoft.com/office/officeart/2008/layout/VerticalCurvedList"/>
    <dgm:cxn modelId="{73C02988-C9A0-FE4F-B15B-EC61DD83E8EA}" type="presParOf" srcId="{83F5D8A6-0215-B847-B016-92CA5C467850}" destId="{9B5BE225-3862-E24B-B5A2-8CE6D08354E5}" srcOrd="1" destOrd="0" presId="urn:microsoft.com/office/officeart/2008/layout/VerticalCurvedList"/>
    <dgm:cxn modelId="{F6BF2A09-893E-3F44-89A6-CFA1A1290269}" type="presParOf" srcId="{83F5D8A6-0215-B847-B016-92CA5C467850}" destId="{E8C047DC-8728-524D-892B-C735D1896819}" srcOrd="2" destOrd="0" presId="urn:microsoft.com/office/officeart/2008/layout/VerticalCurvedList"/>
    <dgm:cxn modelId="{EF301305-5B03-7C46-B2D5-B19F3D8B1020}" type="presParOf" srcId="{83F5D8A6-0215-B847-B016-92CA5C467850}" destId="{B8E16094-E9AC-714F-9D21-029637E80414}" srcOrd="3" destOrd="0" presId="urn:microsoft.com/office/officeart/2008/layout/VerticalCurvedList"/>
    <dgm:cxn modelId="{79D25919-80D1-0245-8CCA-D6995B2CEB20}" type="presParOf" srcId="{8D681761-646A-9C43-9918-F25F22200C8F}" destId="{4076B14A-8925-1F41-928F-5AE1A66088BC}" srcOrd="1" destOrd="0" presId="urn:microsoft.com/office/officeart/2008/layout/VerticalCurvedList"/>
    <dgm:cxn modelId="{2D27D9A7-AC55-124B-B535-9671AD3F9F32}" type="presParOf" srcId="{8D681761-646A-9C43-9918-F25F22200C8F}" destId="{BFF37575-B38E-4F49-BB4B-A066774D1646}" srcOrd="2" destOrd="0" presId="urn:microsoft.com/office/officeart/2008/layout/VerticalCurvedList"/>
    <dgm:cxn modelId="{88573EF1-6B23-3646-AD18-DF174B34115A}" type="presParOf" srcId="{BFF37575-B38E-4F49-BB4B-A066774D1646}" destId="{4EEA9369-16BD-B146-9CE3-63255A785233}" srcOrd="0" destOrd="0" presId="urn:microsoft.com/office/officeart/2008/layout/VerticalCurvedList"/>
    <dgm:cxn modelId="{445AD60F-6727-DE42-A40D-E663818E029A}" type="presParOf" srcId="{8D681761-646A-9C43-9918-F25F22200C8F}" destId="{6B05F802-7A82-0942-893A-E61769808F49}" srcOrd="3" destOrd="0" presId="urn:microsoft.com/office/officeart/2008/layout/VerticalCurvedList"/>
    <dgm:cxn modelId="{DF71901D-E2A7-4949-BD23-A13BE0EFE637}" type="presParOf" srcId="{8D681761-646A-9C43-9918-F25F22200C8F}" destId="{C94FEA3D-E8E6-174E-B3BF-B9BE14843320}" srcOrd="4" destOrd="0" presId="urn:microsoft.com/office/officeart/2008/layout/VerticalCurvedList"/>
    <dgm:cxn modelId="{4BA307E4-397F-2149-A061-93C18B8F0B6D}" type="presParOf" srcId="{C94FEA3D-E8E6-174E-B3BF-B9BE14843320}" destId="{8CCBCEA2-57BC-A149-B5A9-2A09EE537D48}" srcOrd="0" destOrd="0" presId="urn:microsoft.com/office/officeart/2008/layout/VerticalCurvedList"/>
    <dgm:cxn modelId="{3BC03D1D-07C4-3B4B-A8C0-B46A791DB190}" type="presParOf" srcId="{8D681761-646A-9C43-9918-F25F22200C8F}" destId="{6A3BFAA2-AC45-4444-9355-E0A8C6B4DFBA}" srcOrd="5" destOrd="0" presId="urn:microsoft.com/office/officeart/2008/layout/VerticalCurvedList"/>
    <dgm:cxn modelId="{3B3C2ADB-4F01-C24B-951D-B318AC56CDDD}" type="presParOf" srcId="{8D681761-646A-9C43-9918-F25F22200C8F}" destId="{02F95770-CFA5-6F4E-8C22-9D73A675021B}" srcOrd="6" destOrd="0" presId="urn:microsoft.com/office/officeart/2008/layout/VerticalCurvedList"/>
    <dgm:cxn modelId="{8A77C7AE-6A6D-8E4D-A3A0-3135B6FC5C97}" type="presParOf" srcId="{02F95770-CFA5-6F4E-8C22-9D73A675021B}" destId="{17593814-1590-6A4A-841B-94A10806446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8DAF148-69C0-3D40-9263-6F5C3C2044EE}" type="doc">
      <dgm:prSet loTypeId="urn:microsoft.com/office/officeart/2005/8/layout/vList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4ADE3B0-1FA2-4042-9E01-A0F5F84BF888}">
      <dgm:prSet phldrT="[Texto]"/>
      <dgm:spPr/>
      <dgm:t>
        <a:bodyPr/>
        <a:lstStyle/>
        <a:p>
          <a:r>
            <a:rPr lang="es-ES" b="1" dirty="0"/>
            <a:t>Evocación</a:t>
          </a:r>
        </a:p>
      </dgm:t>
    </dgm:pt>
    <dgm:pt modelId="{CD51E03D-3ACD-054D-B2CE-00DC3C1172A7}" type="parTrans" cxnId="{45082B86-AD98-1944-8A21-58932D9A59DF}">
      <dgm:prSet/>
      <dgm:spPr/>
      <dgm:t>
        <a:bodyPr/>
        <a:lstStyle/>
        <a:p>
          <a:endParaRPr lang="es-ES"/>
        </a:p>
      </dgm:t>
    </dgm:pt>
    <dgm:pt modelId="{1022CDF6-F2B0-F543-836E-0A63BAF63465}" type="sibTrans" cxnId="{45082B86-AD98-1944-8A21-58932D9A59DF}">
      <dgm:prSet/>
      <dgm:spPr/>
      <dgm:t>
        <a:bodyPr/>
        <a:lstStyle/>
        <a:p>
          <a:endParaRPr lang="es-ES"/>
        </a:p>
      </dgm:t>
    </dgm:pt>
    <dgm:pt modelId="{4008384C-BD82-DA44-A370-B4D34A335C32}">
      <dgm:prSet phldrT="[Texto]"/>
      <dgm:spPr/>
      <dgm:t>
        <a:bodyPr/>
        <a:lstStyle/>
        <a:p>
          <a:r>
            <a:rPr lang="en-GB" b="1" dirty="0" err="1"/>
            <a:t>Elaboración</a:t>
          </a:r>
          <a:endParaRPr lang="es-ES" dirty="0"/>
        </a:p>
      </dgm:t>
    </dgm:pt>
    <dgm:pt modelId="{4097A9AA-C189-4F4A-BB87-398D10DAE065}" type="parTrans" cxnId="{F63019E3-330C-CF47-9C95-227F05D27EC4}">
      <dgm:prSet/>
      <dgm:spPr/>
      <dgm:t>
        <a:bodyPr/>
        <a:lstStyle/>
        <a:p>
          <a:endParaRPr lang="es-ES"/>
        </a:p>
      </dgm:t>
    </dgm:pt>
    <dgm:pt modelId="{E26791C3-4853-314F-BFA5-1DE89F0DD515}" type="sibTrans" cxnId="{F63019E3-330C-CF47-9C95-227F05D27EC4}">
      <dgm:prSet/>
      <dgm:spPr/>
      <dgm:t>
        <a:bodyPr/>
        <a:lstStyle/>
        <a:p>
          <a:endParaRPr lang="es-ES"/>
        </a:p>
      </dgm:t>
    </dgm:pt>
    <dgm:pt modelId="{8BF1D95D-2BE8-A647-8282-0D9AB6039196}">
      <dgm:prSet phldrT="[Texto]"/>
      <dgm:spPr/>
      <dgm:t>
        <a:bodyPr/>
        <a:lstStyle/>
        <a:p>
          <a:r>
            <a:rPr lang="en-GB" b="1" dirty="0" err="1"/>
            <a:t>Transferencia</a:t>
          </a:r>
          <a:endParaRPr lang="es-ES" dirty="0"/>
        </a:p>
      </dgm:t>
    </dgm:pt>
    <dgm:pt modelId="{51D51C2F-87A7-804B-855B-391F97CE5D86}" type="parTrans" cxnId="{FDD5DF72-4FEC-E644-A26A-85C2190228B2}">
      <dgm:prSet/>
      <dgm:spPr/>
      <dgm:t>
        <a:bodyPr/>
        <a:lstStyle/>
        <a:p>
          <a:endParaRPr lang="es-ES"/>
        </a:p>
      </dgm:t>
    </dgm:pt>
    <dgm:pt modelId="{2DBA53BD-14CC-6646-9D3F-9A83BE78E309}" type="sibTrans" cxnId="{FDD5DF72-4FEC-E644-A26A-85C2190228B2}">
      <dgm:prSet/>
      <dgm:spPr/>
      <dgm:t>
        <a:bodyPr/>
        <a:lstStyle/>
        <a:p>
          <a:endParaRPr lang="es-ES"/>
        </a:p>
      </dgm:t>
    </dgm:pt>
    <dgm:pt modelId="{6DE9BD03-03DC-4A49-BF13-670F7AD9F398}">
      <dgm:prSet phldrT="[Texto]"/>
      <dgm:spPr/>
      <dgm:t>
        <a:bodyPr/>
        <a:lstStyle/>
        <a:p>
          <a:r>
            <a:rPr lang="en-GB" dirty="0" err="1"/>
            <a:t>Pidiéndole</a:t>
          </a:r>
          <a:r>
            <a:rPr lang="en-GB" dirty="0"/>
            <a:t> que </a:t>
          </a:r>
          <a:r>
            <a:rPr lang="en-GB" dirty="0" err="1"/>
            <a:t>haga</a:t>
          </a:r>
          <a:r>
            <a:rPr lang="en-GB" dirty="0"/>
            <a:t> </a:t>
          </a:r>
          <a:r>
            <a:rPr lang="en-GB" dirty="0" err="1"/>
            <a:t>preguntas</a:t>
          </a:r>
          <a:r>
            <a:rPr lang="en-GB" dirty="0"/>
            <a:t> </a:t>
          </a:r>
          <a:r>
            <a:rPr lang="en-GB" dirty="0" err="1"/>
            <a:t>sobre</a:t>
          </a:r>
          <a:r>
            <a:rPr lang="en-GB" dirty="0"/>
            <a:t> </a:t>
          </a:r>
          <a:r>
            <a:rPr lang="en-GB" dirty="0" err="1"/>
            <a:t>una</a:t>
          </a:r>
          <a:r>
            <a:rPr lang="en-GB" dirty="0"/>
            <a:t> </a:t>
          </a:r>
          <a:r>
            <a:rPr lang="en-GB" dirty="0" err="1"/>
            <a:t>lección</a:t>
          </a:r>
          <a:r>
            <a:rPr lang="en-GB" dirty="0"/>
            <a:t>/</a:t>
          </a:r>
          <a:r>
            <a:rPr lang="en-GB" dirty="0" err="1"/>
            <a:t>tema</a:t>
          </a:r>
          <a:endParaRPr lang="es-ES" dirty="0"/>
        </a:p>
      </dgm:t>
    </dgm:pt>
    <dgm:pt modelId="{E976ED2B-0B29-8F49-BCD2-59E88749524E}" type="parTrans" cxnId="{D4FF7E4A-CFD7-4A43-9556-A9A1953D9CAF}">
      <dgm:prSet/>
      <dgm:spPr/>
      <dgm:t>
        <a:bodyPr/>
        <a:lstStyle/>
        <a:p>
          <a:endParaRPr lang="es-ES"/>
        </a:p>
      </dgm:t>
    </dgm:pt>
    <dgm:pt modelId="{F06A2B0E-809C-674E-92B7-633B6165299E}" type="sibTrans" cxnId="{D4FF7E4A-CFD7-4A43-9556-A9A1953D9CAF}">
      <dgm:prSet/>
      <dgm:spPr/>
      <dgm:t>
        <a:bodyPr/>
        <a:lstStyle/>
        <a:p>
          <a:endParaRPr lang="es-ES"/>
        </a:p>
      </dgm:t>
    </dgm:pt>
    <dgm:pt modelId="{536700EC-2CA1-AF4B-83B2-BCD5645AE0F8}">
      <dgm:prSet phldrT="[Texto]"/>
      <dgm:spPr/>
      <dgm:t>
        <a:bodyPr/>
        <a:lstStyle/>
        <a:p>
          <a:r>
            <a:rPr lang="en-GB" dirty="0" err="1"/>
            <a:t>Creando</a:t>
          </a:r>
          <a:r>
            <a:rPr lang="en-GB" dirty="0"/>
            <a:t> </a:t>
          </a:r>
          <a:r>
            <a:rPr lang="en-GB" dirty="0" err="1"/>
            <a:t>una</a:t>
          </a:r>
          <a:r>
            <a:rPr lang="en-GB" dirty="0"/>
            <a:t> </a:t>
          </a:r>
          <a:r>
            <a:rPr lang="en-GB" dirty="0" err="1"/>
            <a:t>situación</a:t>
          </a:r>
          <a:r>
            <a:rPr lang="en-GB" dirty="0"/>
            <a:t> </a:t>
          </a:r>
          <a:r>
            <a:rPr lang="en-GB" dirty="0" err="1"/>
            <a:t>inicial</a:t>
          </a:r>
          <a:r>
            <a:rPr lang="en-GB" dirty="0"/>
            <a:t> </a:t>
          </a:r>
          <a:r>
            <a:rPr lang="en-GB" dirty="0" err="1"/>
            <a:t>sobre</a:t>
          </a:r>
          <a:r>
            <a:rPr lang="en-GB" dirty="0"/>
            <a:t> la </a:t>
          </a:r>
          <a:r>
            <a:rPr lang="en-GB" dirty="0" err="1"/>
            <a:t>cual</a:t>
          </a:r>
          <a:r>
            <a:rPr lang="en-GB" dirty="0"/>
            <a:t> </a:t>
          </a:r>
          <a:r>
            <a:rPr lang="en-GB" dirty="0" err="1"/>
            <a:t>desarrollar</a:t>
          </a:r>
          <a:r>
            <a:rPr lang="en-GB" dirty="0"/>
            <a:t> un </a:t>
          </a:r>
          <a:r>
            <a:rPr lang="en-GB" dirty="0" err="1"/>
            <a:t>tema</a:t>
          </a:r>
          <a:endParaRPr lang="es-ES" dirty="0"/>
        </a:p>
      </dgm:t>
    </dgm:pt>
    <dgm:pt modelId="{5486C2F4-EE34-3D42-8893-865F2E28799C}" type="parTrans" cxnId="{F5612CB1-6BBF-8640-A495-880EB38E645B}">
      <dgm:prSet/>
      <dgm:spPr/>
      <dgm:t>
        <a:bodyPr/>
        <a:lstStyle/>
        <a:p>
          <a:endParaRPr lang="es-ES"/>
        </a:p>
      </dgm:t>
    </dgm:pt>
    <dgm:pt modelId="{5DA4D384-6EB7-824D-A6AF-583D2B85E73B}" type="sibTrans" cxnId="{F5612CB1-6BBF-8640-A495-880EB38E645B}">
      <dgm:prSet/>
      <dgm:spPr/>
      <dgm:t>
        <a:bodyPr/>
        <a:lstStyle/>
        <a:p>
          <a:endParaRPr lang="es-ES"/>
        </a:p>
      </dgm:t>
    </dgm:pt>
    <dgm:pt modelId="{60D785EF-6FD3-F44D-880D-FD5320A1F808}">
      <dgm:prSet phldrT="[Texto]"/>
      <dgm:spPr/>
      <dgm:t>
        <a:bodyPr/>
        <a:lstStyle/>
        <a:p>
          <a:r>
            <a:rPr lang="en-GB" dirty="0" err="1"/>
            <a:t>Proponiendo</a:t>
          </a:r>
          <a:r>
            <a:rPr lang="en-GB" dirty="0"/>
            <a:t> un </a:t>
          </a:r>
          <a:r>
            <a:rPr lang="en-GB" dirty="0" err="1"/>
            <a:t>caso</a:t>
          </a:r>
          <a:r>
            <a:rPr lang="en-GB" dirty="0"/>
            <a:t> de </a:t>
          </a:r>
          <a:r>
            <a:rPr lang="en-GB" dirty="0" err="1"/>
            <a:t>aplicación</a:t>
          </a:r>
          <a:r>
            <a:rPr lang="en-GB" dirty="0"/>
            <a:t> real de </a:t>
          </a:r>
          <a:r>
            <a:rPr lang="en-GB" dirty="0" err="1"/>
            <a:t>una</a:t>
          </a:r>
          <a:r>
            <a:rPr lang="en-GB" dirty="0"/>
            <a:t> </a:t>
          </a:r>
          <a:r>
            <a:rPr lang="en-GB" dirty="0" err="1"/>
            <a:t>teoría</a:t>
          </a:r>
          <a:r>
            <a:rPr lang="en-GB" dirty="0"/>
            <a:t>/</a:t>
          </a:r>
          <a:r>
            <a:rPr lang="en-GB" dirty="0" err="1"/>
            <a:t>tema</a:t>
          </a:r>
          <a:endParaRPr lang="es-ES" dirty="0"/>
        </a:p>
      </dgm:t>
    </dgm:pt>
    <dgm:pt modelId="{B8452A8A-08CE-2A45-A739-BF2454B114A6}" type="parTrans" cxnId="{708BD630-3AA9-714A-9C9A-E83859B9D3A0}">
      <dgm:prSet/>
      <dgm:spPr/>
      <dgm:t>
        <a:bodyPr/>
        <a:lstStyle/>
        <a:p>
          <a:endParaRPr lang="es-ES"/>
        </a:p>
      </dgm:t>
    </dgm:pt>
    <dgm:pt modelId="{FEA7ADCE-A767-1C4F-A50F-4305E889DFF5}" type="sibTrans" cxnId="{708BD630-3AA9-714A-9C9A-E83859B9D3A0}">
      <dgm:prSet/>
      <dgm:spPr/>
      <dgm:t>
        <a:bodyPr/>
        <a:lstStyle/>
        <a:p>
          <a:endParaRPr lang="es-ES"/>
        </a:p>
      </dgm:t>
    </dgm:pt>
    <dgm:pt modelId="{10FD2250-2899-2948-BFFD-FACFF9A651FE}" type="pres">
      <dgm:prSet presAssocID="{F8DAF148-69C0-3D40-9263-6F5C3C2044EE}" presName="Name0" presStyleCnt="0">
        <dgm:presLayoutVars>
          <dgm:dir/>
          <dgm:animLvl val="lvl"/>
          <dgm:resizeHandles val="exact"/>
        </dgm:presLayoutVars>
      </dgm:prSet>
      <dgm:spPr/>
    </dgm:pt>
    <dgm:pt modelId="{118E68A5-90A2-3048-92A6-FFC37E4E7390}" type="pres">
      <dgm:prSet presAssocID="{F4ADE3B0-1FA2-4042-9E01-A0F5F84BF888}" presName="linNode" presStyleCnt="0"/>
      <dgm:spPr/>
    </dgm:pt>
    <dgm:pt modelId="{0A3140FE-0699-B248-89EE-054489991D0F}" type="pres">
      <dgm:prSet presAssocID="{F4ADE3B0-1FA2-4042-9E01-A0F5F84BF888}" presName="parentText" presStyleLbl="node1" presStyleIdx="0" presStyleCnt="3" custLinFactNeighborX="354" custLinFactNeighborY="-4501">
        <dgm:presLayoutVars>
          <dgm:chMax val="1"/>
          <dgm:bulletEnabled val="1"/>
        </dgm:presLayoutVars>
      </dgm:prSet>
      <dgm:spPr/>
    </dgm:pt>
    <dgm:pt modelId="{13A5E587-766B-FF4F-A56B-DE503146CC9A}" type="pres">
      <dgm:prSet presAssocID="{F4ADE3B0-1FA2-4042-9E01-A0F5F84BF888}" presName="descendantText" presStyleLbl="alignAccFollowNode1" presStyleIdx="0" presStyleCnt="3">
        <dgm:presLayoutVars>
          <dgm:bulletEnabled val="1"/>
        </dgm:presLayoutVars>
      </dgm:prSet>
      <dgm:spPr/>
    </dgm:pt>
    <dgm:pt modelId="{6B154FE7-1854-F243-804D-86F8CFCB2C60}" type="pres">
      <dgm:prSet presAssocID="{1022CDF6-F2B0-F543-836E-0A63BAF63465}" presName="sp" presStyleCnt="0"/>
      <dgm:spPr/>
    </dgm:pt>
    <dgm:pt modelId="{D3056974-69E0-BB42-9CE4-0897EC3CF118}" type="pres">
      <dgm:prSet presAssocID="{4008384C-BD82-DA44-A370-B4D34A335C32}" presName="linNode" presStyleCnt="0"/>
      <dgm:spPr/>
    </dgm:pt>
    <dgm:pt modelId="{57FB18A7-5F35-9C4C-ACFB-2E18D9D60B84}" type="pres">
      <dgm:prSet presAssocID="{4008384C-BD82-DA44-A370-B4D34A335C32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BFAD4160-30A7-A24B-96DA-1078A4EF2876}" type="pres">
      <dgm:prSet presAssocID="{4008384C-BD82-DA44-A370-B4D34A335C32}" presName="descendantText" presStyleLbl="alignAccFollowNode1" presStyleIdx="1" presStyleCnt="3">
        <dgm:presLayoutVars>
          <dgm:bulletEnabled val="1"/>
        </dgm:presLayoutVars>
      </dgm:prSet>
      <dgm:spPr/>
    </dgm:pt>
    <dgm:pt modelId="{D958050D-073D-2F41-878A-83730E2B8EE7}" type="pres">
      <dgm:prSet presAssocID="{E26791C3-4853-314F-BFA5-1DE89F0DD515}" presName="sp" presStyleCnt="0"/>
      <dgm:spPr/>
    </dgm:pt>
    <dgm:pt modelId="{B8B26F4F-29D1-3D45-8132-9C43206B3B46}" type="pres">
      <dgm:prSet presAssocID="{8BF1D95D-2BE8-A647-8282-0D9AB6039196}" presName="linNode" presStyleCnt="0"/>
      <dgm:spPr/>
    </dgm:pt>
    <dgm:pt modelId="{792717D9-5109-1C4F-9377-23E98B75F3CB}" type="pres">
      <dgm:prSet presAssocID="{8BF1D95D-2BE8-A647-8282-0D9AB6039196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D62473F9-70CC-4A48-B760-C985F5991FEF}" type="pres">
      <dgm:prSet presAssocID="{8BF1D95D-2BE8-A647-8282-0D9AB6039196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F628121C-8C99-EC4D-BB61-FF54B0DF9016}" type="presOf" srcId="{6DE9BD03-03DC-4A49-BF13-670F7AD9F398}" destId="{13A5E587-766B-FF4F-A56B-DE503146CC9A}" srcOrd="0" destOrd="0" presId="urn:microsoft.com/office/officeart/2005/8/layout/vList5"/>
    <dgm:cxn modelId="{708BD630-3AA9-714A-9C9A-E83859B9D3A0}" srcId="{8BF1D95D-2BE8-A647-8282-0D9AB6039196}" destId="{60D785EF-6FD3-F44D-880D-FD5320A1F808}" srcOrd="0" destOrd="0" parTransId="{B8452A8A-08CE-2A45-A739-BF2454B114A6}" sibTransId="{FEA7ADCE-A767-1C4F-A50F-4305E889DFF5}"/>
    <dgm:cxn modelId="{F049CD34-DE23-2842-851A-18C8CD5D6156}" type="presOf" srcId="{60D785EF-6FD3-F44D-880D-FD5320A1F808}" destId="{D62473F9-70CC-4A48-B760-C985F5991FEF}" srcOrd="0" destOrd="0" presId="urn:microsoft.com/office/officeart/2005/8/layout/vList5"/>
    <dgm:cxn modelId="{EF6CC53C-55A7-6043-8CB6-678203557499}" type="presOf" srcId="{4008384C-BD82-DA44-A370-B4D34A335C32}" destId="{57FB18A7-5F35-9C4C-ACFB-2E18D9D60B84}" srcOrd="0" destOrd="0" presId="urn:microsoft.com/office/officeart/2005/8/layout/vList5"/>
    <dgm:cxn modelId="{9F239547-D0D0-3343-ADE0-FCE45F518BF7}" type="presOf" srcId="{536700EC-2CA1-AF4B-83B2-BCD5645AE0F8}" destId="{BFAD4160-30A7-A24B-96DA-1078A4EF2876}" srcOrd="0" destOrd="0" presId="urn:microsoft.com/office/officeart/2005/8/layout/vList5"/>
    <dgm:cxn modelId="{D4FF7E4A-CFD7-4A43-9556-A9A1953D9CAF}" srcId="{F4ADE3B0-1FA2-4042-9E01-A0F5F84BF888}" destId="{6DE9BD03-03DC-4A49-BF13-670F7AD9F398}" srcOrd="0" destOrd="0" parTransId="{E976ED2B-0B29-8F49-BCD2-59E88749524E}" sibTransId="{F06A2B0E-809C-674E-92B7-633B6165299E}"/>
    <dgm:cxn modelId="{FDD5DF72-4FEC-E644-A26A-85C2190228B2}" srcId="{F8DAF148-69C0-3D40-9263-6F5C3C2044EE}" destId="{8BF1D95D-2BE8-A647-8282-0D9AB6039196}" srcOrd="2" destOrd="0" parTransId="{51D51C2F-87A7-804B-855B-391F97CE5D86}" sibTransId="{2DBA53BD-14CC-6646-9D3F-9A83BE78E309}"/>
    <dgm:cxn modelId="{45082B86-AD98-1944-8A21-58932D9A59DF}" srcId="{F8DAF148-69C0-3D40-9263-6F5C3C2044EE}" destId="{F4ADE3B0-1FA2-4042-9E01-A0F5F84BF888}" srcOrd="0" destOrd="0" parTransId="{CD51E03D-3ACD-054D-B2CE-00DC3C1172A7}" sibTransId="{1022CDF6-F2B0-F543-836E-0A63BAF63465}"/>
    <dgm:cxn modelId="{8758858A-DD8D-0341-AC15-C2D2DF820C67}" type="presOf" srcId="{F8DAF148-69C0-3D40-9263-6F5C3C2044EE}" destId="{10FD2250-2899-2948-BFFD-FACFF9A651FE}" srcOrd="0" destOrd="0" presId="urn:microsoft.com/office/officeart/2005/8/layout/vList5"/>
    <dgm:cxn modelId="{B1E0E996-E70A-9E47-9A5B-3C51E4C30D56}" type="presOf" srcId="{8BF1D95D-2BE8-A647-8282-0D9AB6039196}" destId="{792717D9-5109-1C4F-9377-23E98B75F3CB}" srcOrd="0" destOrd="0" presId="urn:microsoft.com/office/officeart/2005/8/layout/vList5"/>
    <dgm:cxn modelId="{F5612CB1-6BBF-8640-A495-880EB38E645B}" srcId="{4008384C-BD82-DA44-A370-B4D34A335C32}" destId="{536700EC-2CA1-AF4B-83B2-BCD5645AE0F8}" srcOrd="0" destOrd="0" parTransId="{5486C2F4-EE34-3D42-8893-865F2E28799C}" sibTransId="{5DA4D384-6EB7-824D-A6AF-583D2B85E73B}"/>
    <dgm:cxn modelId="{7A810FB2-D49D-8641-AB18-60058CC8CF88}" type="presOf" srcId="{F4ADE3B0-1FA2-4042-9E01-A0F5F84BF888}" destId="{0A3140FE-0699-B248-89EE-054489991D0F}" srcOrd="0" destOrd="0" presId="urn:microsoft.com/office/officeart/2005/8/layout/vList5"/>
    <dgm:cxn modelId="{F63019E3-330C-CF47-9C95-227F05D27EC4}" srcId="{F8DAF148-69C0-3D40-9263-6F5C3C2044EE}" destId="{4008384C-BD82-DA44-A370-B4D34A335C32}" srcOrd="1" destOrd="0" parTransId="{4097A9AA-C189-4F4A-BB87-398D10DAE065}" sibTransId="{E26791C3-4853-314F-BFA5-1DE89F0DD515}"/>
    <dgm:cxn modelId="{EFB7647B-DCDB-6046-A384-E01717B22A99}" type="presParOf" srcId="{10FD2250-2899-2948-BFFD-FACFF9A651FE}" destId="{118E68A5-90A2-3048-92A6-FFC37E4E7390}" srcOrd="0" destOrd="0" presId="urn:microsoft.com/office/officeart/2005/8/layout/vList5"/>
    <dgm:cxn modelId="{FCA82CDB-8EC4-5047-A6B0-0B94E79BC548}" type="presParOf" srcId="{118E68A5-90A2-3048-92A6-FFC37E4E7390}" destId="{0A3140FE-0699-B248-89EE-054489991D0F}" srcOrd="0" destOrd="0" presId="urn:microsoft.com/office/officeart/2005/8/layout/vList5"/>
    <dgm:cxn modelId="{27C4FCA0-6501-5A44-84E0-8084B07930DF}" type="presParOf" srcId="{118E68A5-90A2-3048-92A6-FFC37E4E7390}" destId="{13A5E587-766B-FF4F-A56B-DE503146CC9A}" srcOrd="1" destOrd="0" presId="urn:microsoft.com/office/officeart/2005/8/layout/vList5"/>
    <dgm:cxn modelId="{3344A100-0E13-2945-BFF0-1F2DA519C83B}" type="presParOf" srcId="{10FD2250-2899-2948-BFFD-FACFF9A651FE}" destId="{6B154FE7-1854-F243-804D-86F8CFCB2C60}" srcOrd="1" destOrd="0" presId="urn:microsoft.com/office/officeart/2005/8/layout/vList5"/>
    <dgm:cxn modelId="{349D09A3-3D32-4B40-ABA9-3ED7C9279925}" type="presParOf" srcId="{10FD2250-2899-2948-BFFD-FACFF9A651FE}" destId="{D3056974-69E0-BB42-9CE4-0897EC3CF118}" srcOrd="2" destOrd="0" presId="urn:microsoft.com/office/officeart/2005/8/layout/vList5"/>
    <dgm:cxn modelId="{0EBA68D7-AB74-6A4A-B4CF-2998C6EF26D9}" type="presParOf" srcId="{D3056974-69E0-BB42-9CE4-0897EC3CF118}" destId="{57FB18A7-5F35-9C4C-ACFB-2E18D9D60B84}" srcOrd="0" destOrd="0" presId="urn:microsoft.com/office/officeart/2005/8/layout/vList5"/>
    <dgm:cxn modelId="{00834E1B-ED83-5144-989A-DAEA780815CC}" type="presParOf" srcId="{D3056974-69E0-BB42-9CE4-0897EC3CF118}" destId="{BFAD4160-30A7-A24B-96DA-1078A4EF2876}" srcOrd="1" destOrd="0" presId="urn:microsoft.com/office/officeart/2005/8/layout/vList5"/>
    <dgm:cxn modelId="{57F207F2-357A-A544-A7B0-AD213205258D}" type="presParOf" srcId="{10FD2250-2899-2948-BFFD-FACFF9A651FE}" destId="{D958050D-073D-2F41-878A-83730E2B8EE7}" srcOrd="3" destOrd="0" presId="urn:microsoft.com/office/officeart/2005/8/layout/vList5"/>
    <dgm:cxn modelId="{661357C0-A27B-CB45-9CBC-D35FEDF7525C}" type="presParOf" srcId="{10FD2250-2899-2948-BFFD-FACFF9A651FE}" destId="{B8B26F4F-29D1-3D45-8132-9C43206B3B46}" srcOrd="4" destOrd="0" presId="urn:microsoft.com/office/officeart/2005/8/layout/vList5"/>
    <dgm:cxn modelId="{0973B763-687C-A644-9654-BB76BFB64595}" type="presParOf" srcId="{B8B26F4F-29D1-3D45-8132-9C43206B3B46}" destId="{792717D9-5109-1C4F-9377-23E98B75F3CB}" srcOrd="0" destOrd="0" presId="urn:microsoft.com/office/officeart/2005/8/layout/vList5"/>
    <dgm:cxn modelId="{15CC7ADA-BF7C-4A47-91AE-D95CC69EA99B}" type="presParOf" srcId="{B8B26F4F-29D1-3D45-8132-9C43206B3B46}" destId="{D62473F9-70CC-4A48-B760-C985F5991FE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300BEA-AE7F-AA4F-99B6-9A3DC6C4EA96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AE43CB04-4C2D-3E47-BAAD-0A51CB54186F}">
      <dgm:prSet phldrT="[Texto]"/>
      <dgm:spPr/>
      <dgm:t>
        <a:bodyPr/>
        <a:lstStyle/>
        <a:p>
          <a:r>
            <a:rPr lang="es-ES"/>
            <a:t>Robótica</a:t>
          </a:r>
        </a:p>
      </dgm:t>
    </dgm:pt>
    <dgm:pt modelId="{958B9221-C226-9348-9372-86C14F8578AB}" type="parTrans" cxnId="{A1E0A1EC-B3EA-5F4B-9041-7BCB7FD9FB61}">
      <dgm:prSet/>
      <dgm:spPr/>
      <dgm:t>
        <a:bodyPr/>
        <a:lstStyle/>
        <a:p>
          <a:endParaRPr lang="es-ES"/>
        </a:p>
      </dgm:t>
    </dgm:pt>
    <dgm:pt modelId="{04975F07-CAA9-F149-B6EA-709C1EA85E02}" type="sibTrans" cxnId="{A1E0A1EC-B3EA-5F4B-9041-7BCB7FD9FB61}">
      <dgm:prSet/>
      <dgm:spPr/>
      <dgm:t>
        <a:bodyPr/>
        <a:lstStyle/>
        <a:p>
          <a:endParaRPr lang="es-ES"/>
        </a:p>
      </dgm:t>
    </dgm:pt>
    <dgm:pt modelId="{CC9119D1-8A9E-C94D-A53E-B5DE0F92185A}">
      <dgm:prSet phldrT="[Texto]"/>
      <dgm:spPr/>
      <dgm:t>
        <a:bodyPr/>
        <a:lstStyle/>
        <a:p>
          <a:r>
            <a:rPr lang="es-ES" dirty="0"/>
            <a:t>Procesado del lenguaje natural</a:t>
          </a:r>
        </a:p>
      </dgm:t>
    </dgm:pt>
    <dgm:pt modelId="{860AAED6-133C-744C-B12B-1016DE981B33}" type="parTrans" cxnId="{14388E90-E6FD-5144-A2EB-18088D5D66C7}">
      <dgm:prSet/>
      <dgm:spPr/>
      <dgm:t>
        <a:bodyPr/>
        <a:lstStyle/>
        <a:p>
          <a:endParaRPr lang="es-ES"/>
        </a:p>
      </dgm:t>
    </dgm:pt>
    <dgm:pt modelId="{B60EA8E6-740A-9840-8E97-7924304F5ACB}" type="sibTrans" cxnId="{14388E90-E6FD-5144-A2EB-18088D5D66C7}">
      <dgm:prSet/>
      <dgm:spPr/>
      <dgm:t>
        <a:bodyPr/>
        <a:lstStyle/>
        <a:p>
          <a:endParaRPr lang="es-ES"/>
        </a:p>
      </dgm:t>
    </dgm:pt>
    <dgm:pt modelId="{F9A0CD45-A476-CD41-9D8F-4DAAB132F455}">
      <dgm:prSet phldrT="[Texto]"/>
      <dgm:spPr/>
      <dgm:t>
        <a:bodyPr/>
        <a:lstStyle/>
        <a:p>
          <a:r>
            <a:rPr lang="es-ES"/>
            <a:t>Visión artificial</a:t>
          </a:r>
        </a:p>
      </dgm:t>
    </dgm:pt>
    <dgm:pt modelId="{E2456E9D-008D-1140-8719-10F9283967C8}" type="parTrans" cxnId="{FE090073-317A-0C4A-9029-0136D5967B2B}">
      <dgm:prSet/>
      <dgm:spPr/>
      <dgm:t>
        <a:bodyPr/>
        <a:lstStyle/>
        <a:p>
          <a:endParaRPr lang="es-ES"/>
        </a:p>
      </dgm:t>
    </dgm:pt>
    <dgm:pt modelId="{4042CD96-3AF1-C14E-ABC5-206883888C11}" type="sibTrans" cxnId="{FE090073-317A-0C4A-9029-0136D5967B2B}">
      <dgm:prSet/>
      <dgm:spPr/>
      <dgm:t>
        <a:bodyPr/>
        <a:lstStyle/>
        <a:p>
          <a:endParaRPr lang="es-ES"/>
        </a:p>
      </dgm:t>
    </dgm:pt>
    <dgm:pt modelId="{A9254904-BD35-F34A-B030-6D940FE8F622}">
      <dgm:prSet/>
      <dgm:spPr/>
      <dgm:t>
        <a:bodyPr/>
        <a:lstStyle/>
        <a:p>
          <a:r>
            <a:rPr lang="es-ES" dirty="0"/>
            <a:t>Sistemas expertos</a:t>
          </a:r>
        </a:p>
      </dgm:t>
    </dgm:pt>
    <dgm:pt modelId="{026D7B0F-6D31-C54E-A6D6-E42055776BA3}" type="parTrans" cxnId="{326BDD32-8ABD-224A-90CF-F7E0E3031DD4}">
      <dgm:prSet/>
      <dgm:spPr/>
      <dgm:t>
        <a:bodyPr/>
        <a:lstStyle/>
        <a:p>
          <a:endParaRPr lang="es-ES"/>
        </a:p>
      </dgm:t>
    </dgm:pt>
    <dgm:pt modelId="{0A546BB7-E6C2-EF47-BA92-31BD66FF5C61}" type="sibTrans" cxnId="{326BDD32-8ABD-224A-90CF-F7E0E3031DD4}">
      <dgm:prSet/>
      <dgm:spPr/>
      <dgm:t>
        <a:bodyPr/>
        <a:lstStyle/>
        <a:p>
          <a:endParaRPr lang="es-ES"/>
        </a:p>
      </dgm:t>
    </dgm:pt>
    <dgm:pt modelId="{709785B2-7296-F741-AA47-431A8BBD77EA}" type="pres">
      <dgm:prSet presAssocID="{6B300BEA-AE7F-AA4F-99B6-9A3DC6C4EA96}" presName="compositeShape" presStyleCnt="0">
        <dgm:presLayoutVars>
          <dgm:chMax val="7"/>
          <dgm:dir/>
          <dgm:resizeHandles val="exact"/>
        </dgm:presLayoutVars>
      </dgm:prSet>
      <dgm:spPr/>
    </dgm:pt>
    <dgm:pt modelId="{498B988C-042D-6141-AEA1-857019F8A9FF}" type="pres">
      <dgm:prSet presAssocID="{AE43CB04-4C2D-3E47-BAAD-0A51CB54186F}" presName="circ1" presStyleLbl="vennNode1" presStyleIdx="0" presStyleCnt="4"/>
      <dgm:spPr/>
    </dgm:pt>
    <dgm:pt modelId="{227D637A-6DFE-F14D-9B57-0CE7CA235D0B}" type="pres">
      <dgm:prSet presAssocID="{AE43CB04-4C2D-3E47-BAAD-0A51CB54186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7772332-AC0D-534E-9146-BA6DA7961186}" type="pres">
      <dgm:prSet presAssocID="{A9254904-BD35-F34A-B030-6D940FE8F622}" presName="circ2" presStyleLbl="vennNode1" presStyleIdx="1" presStyleCnt="4"/>
      <dgm:spPr/>
    </dgm:pt>
    <dgm:pt modelId="{314CC0A2-F5F3-3641-BE7C-06DFB838F1D8}" type="pres">
      <dgm:prSet presAssocID="{A9254904-BD35-F34A-B030-6D940FE8F62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C744088-E2C2-534C-BB26-8FC94CFE1645}" type="pres">
      <dgm:prSet presAssocID="{CC9119D1-8A9E-C94D-A53E-B5DE0F92185A}" presName="circ3" presStyleLbl="vennNode1" presStyleIdx="2" presStyleCnt="4"/>
      <dgm:spPr/>
    </dgm:pt>
    <dgm:pt modelId="{9160CC30-653A-3C40-8345-6C49F32FF11B}" type="pres">
      <dgm:prSet presAssocID="{CC9119D1-8A9E-C94D-A53E-B5DE0F92185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649B0A0-70E4-7841-B26D-FFC2A3D52AA2}" type="pres">
      <dgm:prSet presAssocID="{F9A0CD45-A476-CD41-9D8F-4DAAB132F455}" presName="circ4" presStyleLbl="vennNode1" presStyleIdx="3" presStyleCnt="4"/>
      <dgm:spPr/>
    </dgm:pt>
    <dgm:pt modelId="{E96D8DB7-BEC0-8A4D-84BD-5CD884796EBF}" type="pres">
      <dgm:prSet presAssocID="{F9A0CD45-A476-CD41-9D8F-4DAAB132F455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B7CA601-8E9B-D24D-9BA2-8F8D4DED512F}" type="presOf" srcId="{AE43CB04-4C2D-3E47-BAAD-0A51CB54186F}" destId="{498B988C-042D-6141-AEA1-857019F8A9FF}" srcOrd="1" destOrd="0" presId="urn:microsoft.com/office/officeart/2005/8/layout/venn1"/>
    <dgm:cxn modelId="{D5AFF723-752D-B744-BBFA-392D199E2AC8}" type="presOf" srcId="{F9A0CD45-A476-CD41-9D8F-4DAAB132F455}" destId="{5649B0A0-70E4-7841-B26D-FFC2A3D52AA2}" srcOrd="0" destOrd="0" presId="urn:microsoft.com/office/officeart/2005/8/layout/venn1"/>
    <dgm:cxn modelId="{326BDD32-8ABD-224A-90CF-F7E0E3031DD4}" srcId="{6B300BEA-AE7F-AA4F-99B6-9A3DC6C4EA96}" destId="{A9254904-BD35-F34A-B030-6D940FE8F622}" srcOrd="1" destOrd="0" parTransId="{026D7B0F-6D31-C54E-A6D6-E42055776BA3}" sibTransId="{0A546BB7-E6C2-EF47-BA92-31BD66FF5C61}"/>
    <dgm:cxn modelId="{60DF8B53-4420-454E-87E7-0EC3C67DCD7E}" type="presOf" srcId="{A9254904-BD35-F34A-B030-6D940FE8F622}" destId="{C7772332-AC0D-534E-9146-BA6DA7961186}" srcOrd="1" destOrd="0" presId="urn:microsoft.com/office/officeart/2005/8/layout/venn1"/>
    <dgm:cxn modelId="{D7F98856-14E1-7047-81AA-FC87B9C22438}" type="presOf" srcId="{AE43CB04-4C2D-3E47-BAAD-0A51CB54186F}" destId="{227D637A-6DFE-F14D-9B57-0CE7CA235D0B}" srcOrd="0" destOrd="0" presId="urn:microsoft.com/office/officeart/2005/8/layout/venn1"/>
    <dgm:cxn modelId="{F26A8B66-A176-2E49-AB5B-70771B60257B}" type="presOf" srcId="{F9A0CD45-A476-CD41-9D8F-4DAAB132F455}" destId="{E96D8DB7-BEC0-8A4D-84BD-5CD884796EBF}" srcOrd="1" destOrd="0" presId="urn:microsoft.com/office/officeart/2005/8/layout/venn1"/>
    <dgm:cxn modelId="{FE090073-317A-0C4A-9029-0136D5967B2B}" srcId="{6B300BEA-AE7F-AA4F-99B6-9A3DC6C4EA96}" destId="{F9A0CD45-A476-CD41-9D8F-4DAAB132F455}" srcOrd="3" destOrd="0" parTransId="{E2456E9D-008D-1140-8719-10F9283967C8}" sibTransId="{4042CD96-3AF1-C14E-ABC5-206883888C11}"/>
    <dgm:cxn modelId="{23355E83-80F7-A349-A8EE-786458CCCD0D}" type="presOf" srcId="{CC9119D1-8A9E-C94D-A53E-B5DE0F92185A}" destId="{9160CC30-653A-3C40-8345-6C49F32FF11B}" srcOrd="1" destOrd="0" presId="urn:microsoft.com/office/officeart/2005/8/layout/venn1"/>
    <dgm:cxn modelId="{A703DA8A-AB1A-DE48-BA3A-50F2BE0DA852}" type="presOf" srcId="{6B300BEA-AE7F-AA4F-99B6-9A3DC6C4EA96}" destId="{709785B2-7296-F741-AA47-431A8BBD77EA}" srcOrd="0" destOrd="0" presId="urn:microsoft.com/office/officeart/2005/8/layout/venn1"/>
    <dgm:cxn modelId="{14388E90-E6FD-5144-A2EB-18088D5D66C7}" srcId="{6B300BEA-AE7F-AA4F-99B6-9A3DC6C4EA96}" destId="{CC9119D1-8A9E-C94D-A53E-B5DE0F92185A}" srcOrd="2" destOrd="0" parTransId="{860AAED6-133C-744C-B12B-1016DE981B33}" sibTransId="{B60EA8E6-740A-9840-8E97-7924304F5ACB}"/>
    <dgm:cxn modelId="{F8DD0FCB-17D9-5D45-BD1C-DDB2A7FE58A4}" type="presOf" srcId="{A9254904-BD35-F34A-B030-6D940FE8F622}" destId="{314CC0A2-F5F3-3641-BE7C-06DFB838F1D8}" srcOrd="0" destOrd="0" presId="urn:microsoft.com/office/officeart/2005/8/layout/venn1"/>
    <dgm:cxn modelId="{D2F4C6E7-6ED8-864A-9454-9F1312A55F8D}" type="presOf" srcId="{CC9119D1-8A9E-C94D-A53E-B5DE0F92185A}" destId="{CC744088-E2C2-534C-BB26-8FC94CFE1645}" srcOrd="0" destOrd="0" presId="urn:microsoft.com/office/officeart/2005/8/layout/venn1"/>
    <dgm:cxn modelId="{A1E0A1EC-B3EA-5F4B-9041-7BCB7FD9FB61}" srcId="{6B300BEA-AE7F-AA4F-99B6-9A3DC6C4EA96}" destId="{AE43CB04-4C2D-3E47-BAAD-0A51CB54186F}" srcOrd="0" destOrd="0" parTransId="{958B9221-C226-9348-9372-86C14F8578AB}" sibTransId="{04975F07-CAA9-F149-B6EA-709C1EA85E02}"/>
    <dgm:cxn modelId="{EFE91AF4-A189-024A-B3EF-6B76375A895E}" type="presParOf" srcId="{709785B2-7296-F741-AA47-431A8BBD77EA}" destId="{498B988C-042D-6141-AEA1-857019F8A9FF}" srcOrd="0" destOrd="0" presId="urn:microsoft.com/office/officeart/2005/8/layout/venn1"/>
    <dgm:cxn modelId="{FD4B934F-757C-3448-8D75-BA3BC14CAD3C}" type="presParOf" srcId="{709785B2-7296-F741-AA47-431A8BBD77EA}" destId="{227D637A-6DFE-F14D-9B57-0CE7CA235D0B}" srcOrd="1" destOrd="0" presId="urn:microsoft.com/office/officeart/2005/8/layout/venn1"/>
    <dgm:cxn modelId="{AB7017FD-44A5-264D-8F04-4095092CECAE}" type="presParOf" srcId="{709785B2-7296-F741-AA47-431A8BBD77EA}" destId="{C7772332-AC0D-534E-9146-BA6DA7961186}" srcOrd="2" destOrd="0" presId="urn:microsoft.com/office/officeart/2005/8/layout/venn1"/>
    <dgm:cxn modelId="{7AD7BBDA-D7FA-604B-A2CE-E8514D4DA719}" type="presParOf" srcId="{709785B2-7296-F741-AA47-431A8BBD77EA}" destId="{314CC0A2-F5F3-3641-BE7C-06DFB838F1D8}" srcOrd="3" destOrd="0" presId="urn:microsoft.com/office/officeart/2005/8/layout/venn1"/>
    <dgm:cxn modelId="{5EDDCD30-90BB-4540-8C8D-516A901E25F2}" type="presParOf" srcId="{709785B2-7296-F741-AA47-431A8BBD77EA}" destId="{CC744088-E2C2-534C-BB26-8FC94CFE1645}" srcOrd="4" destOrd="0" presId="urn:microsoft.com/office/officeart/2005/8/layout/venn1"/>
    <dgm:cxn modelId="{BC421620-8928-7847-A124-C6D2D98C80E5}" type="presParOf" srcId="{709785B2-7296-F741-AA47-431A8BBD77EA}" destId="{9160CC30-653A-3C40-8345-6C49F32FF11B}" srcOrd="5" destOrd="0" presId="urn:microsoft.com/office/officeart/2005/8/layout/venn1"/>
    <dgm:cxn modelId="{C7B0064D-2099-274F-AEE6-1E883BA12936}" type="presParOf" srcId="{709785B2-7296-F741-AA47-431A8BBD77EA}" destId="{5649B0A0-70E4-7841-B26D-FFC2A3D52AA2}" srcOrd="6" destOrd="0" presId="urn:microsoft.com/office/officeart/2005/8/layout/venn1"/>
    <dgm:cxn modelId="{11C9890C-6FB9-9442-840D-1D06090B1603}" type="presParOf" srcId="{709785B2-7296-F741-AA47-431A8BBD77EA}" destId="{E96D8DB7-BEC0-8A4D-84BD-5CD884796EBF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FE43FE-B4E2-604D-AB37-44C56AF40484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9F0646E-9853-0342-959A-2BDF3151845A}">
      <dgm:prSet/>
      <dgm:spPr/>
      <dgm:t>
        <a:bodyPr/>
        <a:lstStyle/>
        <a:p>
          <a:r>
            <a:rPr lang="es-ES"/>
            <a:t>Obtención de los datos</a:t>
          </a:r>
        </a:p>
      </dgm:t>
    </dgm:pt>
    <dgm:pt modelId="{68187994-771A-7443-B3A0-14ACFABA373A}" type="parTrans" cxnId="{0BF7AEDF-224C-D44B-98BF-3B3B6103E49C}">
      <dgm:prSet/>
      <dgm:spPr/>
      <dgm:t>
        <a:bodyPr/>
        <a:lstStyle/>
        <a:p>
          <a:endParaRPr lang="es-ES"/>
        </a:p>
      </dgm:t>
    </dgm:pt>
    <dgm:pt modelId="{2C75E48B-56CC-284B-8F65-3C8366025751}" type="sibTrans" cxnId="{0BF7AEDF-224C-D44B-98BF-3B3B6103E49C}">
      <dgm:prSet/>
      <dgm:spPr/>
      <dgm:t>
        <a:bodyPr/>
        <a:lstStyle/>
        <a:p>
          <a:endParaRPr lang="es-ES"/>
        </a:p>
      </dgm:t>
    </dgm:pt>
    <dgm:pt modelId="{42714FBF-817C-9F40-91E2-E6D5D0720F5F}">
      <dgm:prSet/>
      <dgm:spPr/>
      <dgm:t>
        <a:bodyPr/>
        <a:lstStyle/>
        <a:p>
          <a:r>
            <a:rPr lang="es-ES" dirty="0"/>
            <a:t>Preparación de los datos</a:t>
          </a:r>
        </a:p>
      </dgm:t>
    </dgm:pt>
    <dgm:pt modelId="{C499399A-5838-5847-86AB-025E4D677A86}" type="parTrans" cxnId="{0973B5BB-DDA8-B741-ABB5-BDC088A0CEC8}">
      <dgm:prSet/>
      <dgm:spPr/>
      <dgm:t>
        <a:bodyPr/>
        <a:lstStyle/>
        <a:p>
          <a:endParaRPr lang="es-ES"/>
        </a:p>
      </dgm:t>
    </dgm:pt>
    <dgm:pt modelId="{54EEFB10-1018-FF45-BC7F-15A29CBFA4DF}" type="sibTrans" cxnId="{0973B5BB-DDA8-B741-ABB5-BDC088A0CEC8}">
      <dgm:prSet/>
      <dgm:spPr/>
      <dgm:t>
        <a:bodyPr/>
        <a:lstStyle/>
        <a:p>
          <a:endParaRPr lang="es-ES"/>
        </a:p>
      </dgm:t>
    </dgm:pt>
    <dgm:pt modelId="{68ED16F7-8BB5-B54D-A158-458AF6C61AFC}">
      <dgm:prSet/>
      <dgm:spPr/>
      <dgm:t>
        <a:bodyPr/>
        <a:lstStyle/>
        <a:p>
          <a:r>
            <a:rPr lang="es-ES"/>
            <a:t>Entrenamiento de los modelos</a:t>
          </a:r>
        </a:p>
      </dgm:t>
    </dgm:pt>
    <dgm:pt modelId="{824DF5F1-4DEA-234D-9CA5-5610AE53F999}" type="parTrans" cxnId="{F7CFE82C-9784-2B41-8AF1-89325161FB3C}">
      <dgm:prSet/>
      <dgm:spPr/>
      <dgm:t>
        <a:bodyPr/>
        <a:lstStyle/>
        <a:p>
          <a:endParaRPr lang="es-ES"/>
        </a:p>
      </dgm:t>
    </dgm:pt>
    <dgm:pt modelId="{9358767A-88A7-3846-9572-B8C8C1936E82}" type="sibTrans" cxnId="{F7CFE82C-9784-2B41-8AF1-89325161FB3C}">
      <dgm:prSet/>
      <dgm:spPr/>
      <dgm:t>
        <a:bodyPr/>
        <a:lstStyle/>
        <a:p>
          <a:endParaRPr lang="es-ES"/>
        </a:p>
      </dgm:t>
    </dgm:pt>
    <dgm:pt modelId="{48566079-9198-4E4A-AE1D-3F2D43E8C866}">
      <dgm:prSet/>
      <dgm:spPr/>
      <dgm:t>
        <a:bodyPr/>
        <a:lstStyle/>
        <a:p>
          <a:r>
            <a:rPr lang="es-ES"/>
            <a:t>Test de los modelos</a:t>
          </a:r>
        </a:p>
      </dgm:t>
    </dgm:pt>
    <dgm:pt modelId="{1A09BD7A-3BAE-C54B-8FA4-05311C9C3E4C}" type="parTrans" cxnId="{2230AC51-D9C1-2D46-80A0-A638DC0596CB}">
      <dgm:prSet/>
      <dgm:spPr/>
      <dgm:t>
        <a:bodyPr/>
        <a:lstStyle/>
        <a:p>
          <a:endParaRPr lang="es-ES"/>
        </a:p>
      </dgm:t>
    </dgm:pt>
    <dgm:pt modelId="{A579A52D-584A-E74C-942A-F26FCA852786}" type="sibTrans" cxnId="{2230AC51-D9C1-2D46-80A0-A638DC0596CB}">
      <dgm:prSet/>
      <dgm:spPr/>
      <dgm:t>
        <a:bodyPr/>
        <a:lstStyle/>
        <a:p>
          <a:endParaRPr lang="es-ES"/>
        </a:p>
      </dgm:t>
    </dgm:pt>
    <dgm:pt modelId="{FF590841-A4FC-4343-B17F-070CB910D423}">
      <dgm:prSet/>
      <dgm:spPr/>
      <dgm:t>
        <a:bodyPr/>
        <a:lstStyle/>
        <a:p>
          <a:pPr rtl="0"/>
          <a:r>
            <a:rPr lang="es-ES">
              <a:latin typeface="Helvetica world bold"/>
            </a:rPr>
            <a:t>Análisis de resultados</a:t>
          </a:r>
          <a:endParaRPr lang="es-ES"/>
        </a:p>
      </dgm:t>
    </dgm:pt>
    <dgm:pt modelId="{7AE3AA5A-4588-9B43-A135-772287B520A8}" type="parTrans" cxnId="{397F8913-B3B7-F646-A006-F39C83731EC8}">
      <dgm:prSet/>
      <dgm:spPr/>
      <dgm:t>
        <a:bodyPr/>
        <a:lstStyle/>
        <a:p>
          <a:endParaRPr lang="es-ES"/>
        </a:p>
      </dgm:t>
    </dgm:pt>
    <dgm:pt modelId="{AB1F6FD0-02DF-6142-994E-3DD1CB6D8F76}" type="sibTrans" cxnId="{397F8913-B3B7-F646-A006-F39C83731EC8}">
      <dgm:prSet/>
      <dgm:spPr/>
      <dgm:t>
        <a:bodyPr/>
        <a:lstStyle/>
        <a:p>
          <a:endParaRPr lang="es-ES"/>
        </a:p>
      </dgm:t>
    </dgm:pt>
    <dgm:pt modelId="{B9420734-C0B4-474E-B21E-DBB31564378A}" type="pres">
      <dgm:prSet presAssocID="{FFFE43FE-B4E2-604D-AB37-44C56AF40484}" presName="Name0" presStyleCnt="0">
        <dgm:presLayoutVars>
          <dgm:dir/>
          <dgm:animLvl val="lvl"/>
          <dgm:resizeHandles val="exact"/>
        </dgm:presLayoutVars>
      </dgm:prSet>
      <dgm:spPr/>
    </dgm:pt>
    <dgm:pt modelId="{E2425E53-207D-D347-9513-7657F64E41F3}" type="pres">
      <dgm:prSet presAssocID="{FF590841-A4FC-4343-B17F-070CB910D423}" presName="boxAndChildren" presStyleCnt="0"/>
      <dgm:spPr/>
    </dgm:pt>
    <dgm:pt modelId="{ABCF117E-C8D0-4D40-8CAC-41693F76B023}" type="pres">
      <dgm:prSet presAssocID="{FF590841-A4FC-4343-B17F-070CB910D423}" presName="parentTextBox" presStyleLbl="node1" presStyleIdx="0" presStyleCnt="5"/>
      <dgm:spPr/>
    </dgm:pt>
    <dgm:pt modelId="{FF9F081D-B210-BC4B-9CFD-56E5FF42F909}" type="pres">
      <dgm:prSet presAssocID="{A579A52D-584A-E74C-942A-F26FCA852786}" presName="sp" presStyleCnt="0"/>
      <dgm:spPr/>
    </dgm:pt>
    <dgm:pt modelId="{3BF74019-CFC1-9144-9879-78FFD23F8DE2}" type="pres">
      <dgm:prSet presAssocID="{48566079-9198-4E4A-AE1D-3F2D43E8C866}" presName="arrowAndChildren" presStyleCnt="0"/>
      <dgm:spPr/>
    </dgm:pt>
    <dgm:pt modelId="{4901FAC5-DCCB-ED48-B48D-3E8C47B55003}" type="pres">
      <dgm:prSet presAssocID="{48566079-9198-4E4A-AE1D-3F2D43E8C866}" presName="parentTextArrow" presStyleLbl="node1" presStyleIdx="1" presStyleCnt="5"/>
      <dgm:spPr/>
    </dgm:pt>
    <dgm:pt modelId="{5C835287-ACA0-6C41-B801-7F49B518CFCF}" type="pres">
      <dgm:prSet presAssocID="{9358767A-88A7-3846-9572-B8C8C1936E82}" presName="sp" presStyleCnt="0"/>
      <dgm:spPr/>
    </dgm:pt>
    <dgm:pt modelId="{866F0B98-B1A9-6348-A2DF-66C9AF14CB89}" type="pres">
      <dgm:prSet presAssocID="{68ED16F7-8BB5-B54D-A158-458AF6C61AFC}" presName="arrowAndChildren" presStyleCnt="0"/>
      <dgm:spPr/>
    </dgm:pt>
    <dgm:pt modelId="{98850DA7-79C2-1346-836A-3B9DC5B90875}" type="pres">
      <dgm:prSet presAssocID="{68ED16F7-8BB5-B54D-A158-458AF6C61AFC}" presName="parentTextArrow" presStyleLbl="node1" presStyleIdx="2" presStyleCnt="5"/>
      <dgm:spPr/>
    </dgm:pt>
    <dgm:pt modelId="{AAA9193E-8E15-6F49-A2AF-890CC78AE043}" type="pres">
      <dgm:prSet presAssocID="{54EEFB10-1018-FF45-BC7F-15A29CBFA4DF}" presName="sp" presStyleCnt="0"/>
      <dgm:spPr/>
    </dgm:pt>
    <dgm:pt modelId="{8A388B1E-E4DC-F34D-9594-394A87A1F1C9}" type="pres">
      <dgm:prSet presAssocID="{42714FBF-817C-9F40-91E2-E6D5D0720F5F}" presName="arrowAndChildren" presStyleCnt="0"/>
      <dgm:spPr/>
    </dgm:pt>
    <dgm:pt modelId="{9D87C583-9BA5-524E-8FAA-3CF3E9170107}" type="pres">
      <dgm:prSet presAssocID="{42714FBF-817C-9F40-91E2-E6D5D0720F5F}" presName="parentTextArrow" presStyleLbl="node1" presStyleIdx="3" presStyleCnt="5"/>
      <dgm:spPr/>
    </dgm:pt>
    <dgm:pt modelId="{24B364EE-4A69-7049-AAFD-378C19A8540C}" type="pres">
      <dgm:prSet presAssocID="{2C75E48B-56CC-284B-8F65-3C8366025751}" presName="sp" presStyleCnt="0"/>
      <dgm:spPr/>
    </dgm:pt>
    <dgm:pt modelId="{081A53F3-30AF-284B-862B-D20F0E5CF45E}" type="pres">
      <dgm:prSet presAssocID="{29F0646E-9853-0342-959A-2BDF3151845A}" presName="arrowAndChildren" presStyleCnt="0"/>
      <dgm:spPr/>
    </dgm:pt>
    <dgm:pt modelId="{3DAEA1D1-0349-3D4D-B2BC-B566344A9F15}" type="pres">
      <dgm:prSet presAssocID="{29F0646E-9853-0342-959A-2BDF3151845A}" presName="parentTextArrow" presStyleLbl="node1" presStyleIdx="4" presStyleCnt="5"/>
      <dgm:spPr/>
    </dgm:pt>
  </dgm:ptLst>
  <dgm:cxnLst>
    <dgm:cxn modelId="{0E642612-12E9-E542-AEA3-551DCF4F1250}" type="presOf" srcId="{42714FBF-817C-9F40-91E2-E6D5D0720F5F}" destId="{9D87C583-9BA5-524E-8FAA-3CF3E9170107}" srcOrd="0" destOrd="0" presId="urn:microsoft.com/office/officeart/2005/8/layout/process4"/>
    <dgm:cxn modelId="{397F8913-B3B7-F646-A006-F39C83731EC8}" srcId="{FFFE43FE-B4E2-604D-AB37-44C56AF40484}" destId="{FF590841-A4FC-4343-B17F-070CB910D423}" srcOrd="4" destOrd="0" parTransId="{7AE3AA5A-4588-9B43-A135-772287B520A8}" sibTransId="{AB1F6FD0-02DF-6142-994E-3DD1CB6D8F76}"/>
    <dgm:cxn modelId="{F7CFE82C-9784-2B41-8AF1-89325161FB3C}" srcId="{FFFE43FE-B4E2-604D-AB37-44C56AF40484}" destId="{68ED16F7-8BB5-B54D-A158-458AF6C61AFC}" srcOrd="2" destOrd="0" parTransId="{824DF5F1-4DEA-234D-9CA5-5610AE53F999}" sibTransId="{9358767A-88A7-3846-9572-B8C8C1936E82}"/>
    <dgm:cxn modelId="{2230AC51-D9C1-2D46-80A0-A638DC0596CB}" srcId="{FFFE43FE-B4E2-604D-AB37-44C56AF40484}" destId="{48566079-9198-4E4A-AE1D-3F2D43E8C866}" srcOrd="3" destOrd="0" parTransId="{1A09BD7A-3BAE-C54B-8FA4-05311C9C3E4C}" sibTransId="{A579A52D-584A-E74C-942A-F26FCA852786}"/>
    <dgm:cxn modelId="{78904A75-2129-3445-B496-9550CE557CBE}" type="presOf" srcId="{29F0646E-9853-0342-959A-2BDF3151845A}" destId="{3DAEA1D1-0349-3D4D-B2BC-B566344A9F15}" srcOrd="0" destOrd="0" presId="urn:microsoft.com/office/officeart/2005/8/layout/process4"/>
    <dgm:cxn modelId="{B2DBC685-643D-6E4A-A472-E21540D5C310}" type="presOf" srcId="{FF590841-A4FC-4343-B17F-070CB910D423}" destId="{ABCF117E-C8D0-4D40-8CAC-41693F76B023}" srcOrd="0" destOrd="0" presId="urn:microsoft.com/office/officeart/2005/8/layout/process4"/>
    <dgm:cxn modelId="{51F74C97-46E3-BD48-9F0B-FC86FDA33C18}" type="presOf" srcId="{48566079-9198-4E4A-AE1D-3F2D43E8C866}" destId="{4901FAC5-DCCB-ED48-B48D-3E8C47B55003}" srcOrd="0" destOrd="0" presId="urn:microsoft.com/office/officeart/2005/8/layout/process4"/>
    <dgm:cxn modelId="{0973B5BB-DDA8-B741-ABB5-BDC088A0CEC8}" srcId="{FFFE43FE-B4E2-604D-AB37-44C56AF40484}" destId="{42714FBF-817C-9F40-91E2-E6D5D0720F5F}" srcOrd="1" destOrd="0" parTransId="{C499399A-5838-5847-86AB-025E4D677A86}" sibTransId="{54EEFB10-1018-FF45-BC7F-15A29CBFA4DF}"/>
    <dgm:cxn modelId="{445260CB-ECFE-BB47-BCC0-8FBD45A303E8}" type="presOf" srcId="{FFFE43FE-B4E2-604D-AB37-44C56AF40484}" destId="{B9420734-C0B4-474E-B21E-DBB31564378A}" srcOrd="0" destOrd="0" presId="urn:microsoft.com/office/officeart/2005/8/layout/process4"/>
    <dgm:cxn modelId="{0BF7AEDF-224C-D44B-98BF-3B3B6103E49C}" srcId="{FFFE43FE-B4E2-604D-AB37-44C56AF40484}" destId="{29F0646E-9853-0342-959A-2BDF3151845A}" srcOrd="0" destOrd="0" parTransId="{68187994-771A-7443-B3A0-14ACFABA373A}" sibTransId="{2C75E48B-56CC-284B-8F65-3C8366025751}"/>
    <dgm:cxn modelId="{485621E6-7ABB-0644-810B-820C6C5CB69E}" type="presOf" srcId="{68ED16F7-8BB5-B54D-A158-458AF6C61AFC}" destId="{98850DA7-79C2-1346-836A-3B9DC5B90875}" srcOrd="0" destOrd="0" presId="urn:microsoft.com/office/officeart/2005/8/layout/process4"/>
    <dgm:cxn modelId="{D766B48E-EC0C-AD42-BDFC-C40871819677}" type="presParOf" srcId="{B9420734-C0B4-474E-B21E-DBB31564378A}" destId="{E2425E53-207D-D347-9513-7657F64E41F3}" srcOrd="0" destOrd="0" presId="urn:microsoft.com/office/officeart/2005/8/layout/process4"/>
    <dgm:cxn modelId="{04F4C96B-0DEE-3245-AC35-D7F6F6F32AA5}" type="presParOf" srcId="{E2425E53-207D-D347-9513-7657F64E41F3}" destId="{ABCF117E-C8D0-4D40-8CAC-41693F76B023}" srcOrd="0" destOrd="0" presId="urn:microsoft.com/office/officeart/2005/8/layout/process4"/>
    <dgm:cxn modelId="{B2FAAF5E-1755-2F41-AA05-A5FA3D90E5DA}" type="presParOf" srcId="{B9420734-C0B4-474E-B21E-DBB31564378A}" destId="{FF9F081D-B210-BC4B-9CFD-56E5FF42F909}" srcOrd="1" destOrd="0" presId="urn:microsoft.com/office/officeart/2005/8/layout/process4"/>
    <dgm:cxn modelId="{C15035EA-152A-3B4E-B51C-55C50093E6D8}" type="presParOf" srcId="{B9420734-C0B4-474E-B21E-DBB31564378A}" destId="{3BF74019-CFC1-9144-9879-78FFD23F8DE2}" srcOrd="2" destOrd="0" presId="urn:microsoft.com/office/officeart/2005/8/layout/process4"/>
    <dgm:cxn modelId="{0D6BC5C7-E071-7248-A0E7-11DE2718083E}" type="presParOf" srcId="{3BF74019-CFC1-9144-9879-78FFD23F8DE2}" destId="{4901FAC5-DCCB-ED48-B48D-3E8C47B55003}" srcOrd="0" destOrd="0" presId="urn:microsoft.com/office/officeart/2005/8/layout/process4"/>
    <dgm:cxn modelId="{16DF7394-1FD2-A24A-A015-83F4B1604BFA}" type="presParOf" srcId="{B9420734-C0B4-474E-B21E-DBB31564378A}" destId="{5C835287-ACA0-6C41-B801-7F49B518CFCF}" srcOrd="3" destOrd="0" presId="urn:microsoft.com/office/officeart/2005/8/layout/process4"/>
    <dgm:cxn modelId="{945578EA-96D9-374F-8820-A716ACB55E61}" type="presParOf" srcId="{B9420734-C0B4-474E-B21E-DBB31564378A}" destId="{866F0B98-B1A9-6348-A2DF-66C9AF14CB89}" srcOrd="4" destOrd="0" presId="urn:microsoft.com/office/officeart/2005/8/layout/process4"/>
    <dgm:cxn modelId="{0F475413-ECA3-794E-B7BE-860609F6B8D1}" type="presParOf" srcId="{866F0B98-B1A9-6348-A2DF-66C9AF14CB89}" destId="{98850DA7-79C2-1346-836A-3B9DC5B90875}" srcOrd="0" destOrd="0" presId="urn:microsoft.com/office/officeart/2005/8/layout/process4"/>
    <dgm:cxn modelId="{BE87B332-17C9-244A-8F45-B1ED10EB3E91}" type="presParOf" srcId="{B9420734-C0B4-474E-B21E-DBB31564378A}" destId="{AAA9193E-8E15-6F49-A2AF-890CC78AE043}" srcOrd="5" destOrd="0" presId="urn:microsoft.com/office/officeart/2005/8/layout/process4"/>
    <dgm:cxn modelId="{4EE081BD-C78A-254B-AD71-295BB0B50595}" type="presParOf" srcId="{B9420734-C0B4-474E-B21E-DBB31564378A}" destId="{8A388B1E-E4DC-F34D-9594-394A87A1F1C9}" srcOrd="6" destOrd="0" presId="urn:microsoft.com/office/officeart/2005/8/layout/process4"/>
    <dgm:cxn modelId="{8662B626-B748-BC41-A71F-D9CCB673C4AB}" type="presParOf" srcId="{8A388B1E-E4DC-F34D-9594-394A87A1F1C9}" destId="{9D87C583-9BA5-524E-8FAA-3CF3E9170107}" srcOrd="0" destOrd="0" presId="urn:microsoft.com/office/officeart/2005/8/layout/process4"/>
    <dgm:cxn modelId="{078DBF84-98B6-9749-873C-452E65437820}" type="presParOf" srcId="{B9420734-C0B4-474E-B21E-DBB31564378A}" destId="{24B364EE-4A69-7049-AAFD-378C19A8540C}" srcOrd="7" destOrd="0" presId="urn:microsoft.com/office/officeart/2005/8/layout/process4"/>
    <dgm:cxn modelId="{E120FBE6-CDCF-9F44-87E2-2B9070B5B276}" type="presParOf" srcId="{B9420734-C0B4-474E-B21E-DBB31564378A}" destId="{081A53F3-30AF-284B-862B-D20F0E5CF45E}" srcOrd="8" destOrd="0" presId="urn:microsoft.com/office/officeart/2005/8/layout/process4"/>
    <dgm:cxn modelId="{A1137FD6-1C88-C547-912F-DDDF7CD21663}" type="presParOf" srcId="{081A53F3-30AF-284B-862B-D20F0E5CF45E}" destId="{3DAEA1D1-0349-3D4D-B2BC-B566344A9F1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7F71DBD-5908-CE43-A04F-BAE3446D835C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E8F2F78-5EE1-F743-9BC9-6CC2843867CF}">
      <dgm:prSet/>
      <dgm:spPr/>
      <dgm:t>
        <a:bodyPr/>
        <a:lstStyle/>
        <a:p>
          <a:r>
            <a:rPr lang="en-GB"/>
            <a:t>Limitaciones de chatGPT</a:t>
          </a:r>
          <a:endParaRPr lang="es-ES"/>
        </a:p>
      </dgm:t>
    </dgm:pt>
    <dgm:pt modelId="{AAEEB182-9BE1-8146-B75F-0870B0F3A45C}" type="parTrans" cxnId="{DAF2D938-51C4-E347-AA11-91CEBBE146BB}">
      <dgm:prSet/>
      <dgm:spPr/>
      <dgm:t>
        <a:bodyPr/>
        <a:lstStyle/>
        <a:p>
          <a:endParaRPr lang="es-ES"/>
        </a:p>
      </dgm:t>
    </dgm:pt>
    <dgm:pt modelId="{550CC684-0DCF-FC42-B611-0CC56ABEDBD1}" type="sibTrans" cxnId="{DAF2D938-51C4-E347-AA11-91CEBBE146BB}">
      <dgm:prSet/>
      <dgm:spPr/>
      <dgm:t>
        <a:bodyPr/>
        <a:lstStyle/>
        <a:p>
          <a:endParaRPr lang="es-ES"/>
        </a:p>
      </dgm:t>
    </dgm:pt>
    <dgm:pt modelId="{4E884801-BC48-0C45-96B5-007AB7F9348D}">
      <dgm:prSet/>
      <dgm:spPr/>
      <dgm:t>
        <a:bodyPr/>
        <a:lstStyle/>
        <a:p>
          <a:r>
            <a:rPr lang="en-GB"/>
            <a:t>Sesgos </a:t>
          </a:r>
          <a:endParaRPr lang="es-ES"/>
        </a:p>
      </dgm:t>
    </dgm:pt>
    <dgm:pt modelId="{96153F52-A018-CD48-B7E3-F6F870B0F28E}" type="parTrans" cxnId="{22B5CC08-F4FB-1149-A2A9-49530772EAA0}">
      <dgm:prSet/>
      <dgm:spPr/>
      <dgm:t>
        <a:bodyPr/>
        <a:lstStyle/>
        <a:p>
          <a:endParaRPr lang="es-ES"/>
        </a:p>
      </dgm:t>
    </dgm:pt>
    <dgm:pt modelId="{4F13D502-222E-7141-870D-A9FE2E75F1B1}" type="sibTrans" cxnId="{22B5CC08-F4FB-1149-A2A9-49530772EAA0}">
      <dgm:prSet/>
      <dgm:spPr/>
      <dgm:t>
        <a:bodyPr/>
        <a:lstStyle/>
        <a:p>
          <a:endParaRPr lang="es-ES"/>
        </a:p>
      </dgm:t>
    </dgm:pt>
    <dgm:pt modelId="{A962C59D-8243-754C-B44A-C623FDDD1433}">
      <dgm:prSet/>
      <dgm:spPr/>
      <dgm:t>
        <a:bodyPr/>
        <a:lstStyle/>
        <a:p>
          <a:r>
            <a:rPr lang="en-GB"/>
            <a:t>Alucinaciones</a:t>
          </a:r>
          <a:endParaRPr lang="es-ES"/>
        </a:p>
      </dgm:t>
    </dgm:pt>
    <dgm:pt modelId="{F0C4350E-AD29-9E4A-89EA-4AE3B10E17B7}" type="parTrans" cxnId="{D87DA3FF-A109-E143-A08A-39746CC6A9F9}">
      <dgm:prSet/>
      <dgm:spPr/>
      <dgm:t>
        <a:bodyPr/>
        <a:lstStyle/>
        <a:p>
          <a:endParaRPr lang="es-ES"/>
        </a:p>
      </dgm:t>
    </dgm:pt>
    <dgm:pt modelId="{48E86507-D20C-BA42-B81B-04B9ACE7D5CC}" type="sibTrans" cxnId="{D87DA3FF-A109-E143-A08A-39746CC6A9F9}">
      <dgm:prSet/>
      <dgm:spPr/>
      <dgm:t>
        <a:bodyPr/>
        <a:lstStyle/>
        <a:p>
          <a:endParaRPr lang="es-ES"/>
        </a:p>
      </dgm:t>
    </dgm:pt>
    <dgm:pt modelId="{7401375C-7756-AD43-A60F-75F9DBA64101}">
      <dgm:prSet/>
      <dgm:spPr/>
      <dgm:t>
        <a:bodyPr/>
        <a:lstStyle/>
        <a:p>
          <a:r>
            <a:rPr lang="en-GB"/>
            <a:t>Información desactualizada</a:t>
          </a:r>
          <a:endParaRPr lang="es-ES"/>
        </a:p>
      </dgm:t>
    </dgm:pt>
    <dgm:pt modelId="{6FC16F12-0489-8446-96DA-C5F231DA25B7}" type="parTrans" cxnId="{45BC58E5-2CFD-1844-BF3A-2A50CA9FE36F}">
      <dgm:prSet/>
      <dgm:spPr/>
      <dgm:t>
        <a:bodyPr/>
        <a:lstStyle/>
        <a:p>
          <a:endParaRPr lang="es-ES"/>
        </a:p>
      </dgm:t>
    </dgm:pt>
    <dgm:pt modelId="{A3A1BD9C-6B64-ED4B-8B66-209FF17ADB63}" type="sibTrans" cxnId="{45BC58E5-2CFD-1844-BF3A-2A50CA9FE36F}">
      <dgm:prSet/>
      <dgm:spPr/>
      <dgm:t>
        <a:bodyPr/>
        <a:lstStyle/>
        <a:p>
          <a:endParaRPr lang="es-ES"/>
        </a:p>
      </dgm:t>
    </dgm:pt>
    <dgm:pt modelId="{16F78AF3-E21F-8C4A-9C05-35A53D1106EF}">
      <dgm:prSet/>
      <dgm:spPr/>
      <dgm:t>
        <a:bodyPr/>
        <a:lstStyle/>
        <a:p>
          <a:r>
            <a:rPr lang="en-GB"/>
            <a:t>Gestión del contexto real</a:t>
          </a:r>
          <a:endParaRPr lang="es-ES"/>
        </a:p>
      </dgm:t>
    </dgm:pt>
    <dgm:pt modelId="{502C1187-6B7D-2847-83BD-08FF300741BA}" type="parTrans" cxnId="{717A9C9A-39AB-2F41-A813-EED517B4399D}">
      <dgm:prSet/>
      <dgm:spPr/>
      <dgm:t>
        <a:bodyPr/>
        <a:lstStyle/>
        <a:p>
          <a:endParaRPr lang="es-ES"/>
        </a:p>
      </dgm:t>
    </dgm:pt>
    <dgm:pt modelId="{EADF8705-C28E-F848-AEA8-9DE56652C8CD}" type="sibTrans" cxnId="{717A9C9A-39AB-2F41-A813-EED517B4399D}">
      <dgm:prSet/>
      <dgm:spPr/>
      <dgm:t>
        <a:bodyPr/>
        <a:lstStyle/>
        <a:p>
          <a:endParaRPr lang="es-ES"/>
        </a:p>
      </dgm:t>
    </dgm:pt>
    <dgm:pt modelId="{A3ADC33C-860D-1947-992A-340EF76BF2F5}" type="pres">
      <dgm:prSet presAssocID="{B7F71DBD-5908-CE43-A04F-BAE3446D835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CD1196B-35EC-D947-A35D-704A79626386}" type="pres">
      <dgm:prSet presAssocID="{BE8F2F78-5EE1-F743-9BC9-6CC2843867CF}" presName="vertOne" presStyleCnt="0"/>
      <dgm:spPr/>
    </dgm:pt>
    <dgm:pt modelId="{8EE0FF31-5899-D043-8F4C-699B8C6AC119}" type="pres">
      <dgm:prSet presAssocID="{BE8F2F78-5EE1-F743-9BC9-6CC2843867CF}" presName="txOne" presStyleLbl="node0" presStyleIdx="0" presStyleCnt="1" custScaleY="40201">
        <dgm:presLayoutVars>
          <dgm:chPref val="3"/>
        </dgm:presLayoutVars>
      </dgm:prSet>
      <dgm:spPr/>
    </dgm:pt>
    <dgm:pt modelId="{546CD4D1-E522-BC45-A699-CF557E525B2F}" type="pres">
      <dgm:prSet presAssocID="{BE8F2F78-5EE1-F743-9BC9-6CC2843867CF}" presName="parTransOne" presStyleCnt="0"/>
      <dgm:spPr/>
    </dgm:pt>
    <dgm:pt modelId="{28CAD611-8C90-1D46-9265-6A8F6A2EA619}" type="pres">
      <dgm:prSet presAssocID="{BE8F2F78-5EE1-F743-9BC9-6CC2843867CF}" presName="horzOne" presStyleCnt="0"/>
      <dgm:spPr/>
    </dgm:pt>
    <dgm:pt modelId="{37BAEC7D-4ED8-6347-AD65-DC33E715C05E}" type="pres">
      <dgm:prSet presAssocID="{4E884801-BC48-0C45-96B5-007AB7F9348D}" presName="vertTwo" presStyleCnt="0"/>
      <dgm:spPr/>
    </dgm:pt>
    <dgm:pt modelId="{98291875-DC4C-7A40-8255-7850DFFD7A36}" type="pres">
      <dgm:prSet presAssocID="{4E884801-BC48-0C45-96B5-007AB7F9348D}" presName="txTwo" presStyleLbl="node2" presStyleIdx="0" presStyleCnt="4">
        <dgm:presLayoutVars>
          <dgm:chPref val="3"/>
        </dgm:presLayoutVars>
      </dgm:prSet>
      <dgm:spPr/>
    </dgm:pt>
    <dgm:pt modelId="{778AB708-DEB8-D741-9CCA-C153F48443D7}" type="pres">
      <dgm:prSet presAssocID="{4E884801-BC48-0C45-96B5-007AB7F9348D}" presName="horzTwo" presStyleCnt="0"/>
      <dgm:spPr/>
    </dgm:pt>
    <dgm:pt modelId="{8E17A4A5-D84C-2847-88BA-26D31B5440FB}" type="pres">
      <dgm:prSet presAssocID="{4F13D502-222E-7141-870D-A9FE2E75F1B1}" presName="sibSpaceTwo" presStyleCnt="0"/>
      <dgm:spPr/>
    </dgm:pt>
    <dgm:pt modelId="{6FC23DB5-9C39-754D-9AA0-4398342D6234}" type="pres">
      <dgm:prSet presAssocID="{A962C59D-8243-754C-B44A-C623FDDD1433}" presName="vertTwo" presStyleCnt="0"/>
      <dgm:spPr/>
    </dgm:pt>
    <dgm:pt modelId="{3B399864-EE69-4E48-AD48-3604BF7F44C4}" type="pres">
      <dgm:prSet presAssocID="{A962C59D-8243-754C-B44A-C623FDDD1433}" presName="txTwo" presStyleLbl="node2" presStyleIdx="1" presStyleCnt="4">
        <dgm:presLayoutVars>
          <dgm:chPref val="3"/>
        </dgm:presLayoutVars>
      </dgm:prSet>
      <dgm:spPr/>
    </dgm:pt>
    <dgm:pt modelId="{E3C7F354-D526-5A46-92C8-E10E8E2DC7E2}" type="pres">
      <dgm:prSet presAssocID="{A962C59D-8243-754C-B44A-C623FDDD1433}" presName="horzTwo" presStyleCnt="0"/>
      <dgm:spPr/>
    </dgm:pt>
    <dgm:pt modelId="{4BA6ECD4-4F64-BC42-9972-96A847244430}" type="pres">
      <dgm:prSet presAssocID="{48E86507-D20C-BA42-B81B-04B9ACE7D5CC}" presName="sibSpaceTwo" presStyleCnt="0"/>
      <dgm:spPr/>
    </dgm:pt>
    <dgm:pt modelId="{ABA24290-3F79-BC4E-9797-0D1F330AF7C6}" type="pres">
      <dgm:prSet presAssocID="{7401375C-7756-AD43-A60F-75F9DBA64101}" presName="vertTwo" presStyleCnt="0"/>
      <dgm:spPr/>
    </dgm:pt>
    <dgm:pt modelId="{BBD6B54F-D06D-C94F-A263-E9FDB4B4D22A}" type="pres">
      <dgm:prSet presAssocID="{7401375C-7756-AD43-A60F-75F9DBA64101}" presName="txTwo" presStyleLbl="node2" presStyleIdx="2" presStyleCnt="4">
        <dgm:presLayoutVars>
          <dgm:chPref val="3"/>
        </dgm:presLayoutVars>
      </dgm:prSet>
      <dgm:spPr/>
    </dgm:pt>
    <dgm:pt modelId="{77E67724-3A64-1E41-8260-82F75D93AE94}" type="pres">
      <dgm:prSet presAssocID="{7401375C-7756-AD43-A60F-75F9DBA64101}" presName="horzTwo" presStyleCnt="0"/>
      <dgm:spPr/>
    </dgm:pt>
    <dgm:pt modelId="{DA39D724-DEE5-5E48-A610-8C03833042F7}" type="pres">
      <dgm:prSet presAssocID="{A3A1BD9C-6B64-ED4B-8B66-209FF17ADB63}" presName="sibSpaceTwo" presStyleCnt="0"/>
      <dgm:spPr/>
    </dgm:pt>
    <dgm:pt modelId="{0B844243-4AFA-A24B-9780-D19FBF7C8A00}" type="pres">
      <dgm:prSet presAssocID="{16F78AF3-E21F-8C4A-9C05-35A53D1106EF}" presName="vertTwo" presStyleCnt="0"/>
      <dgm:spPr/>
    </dgm:pt>
    <dgm:pt modelId="{4F761AEA-6CB3-744A-BB5B-4E81436CAF92}" type="pres">
      <dgm:prSet presAssocID="{16F78AF3-E21F-8C4A-9C05-35A53D1106EF}" presName="txTwo" presStyleLbl="node2" presStyleIdx="3" presStyleCnt="4">
        <dgm:presLayoutVars>
          <dgm:chPref val="3"/>
        </dgm:presLayoutVars>
      </dgm:prSet>
      <dgm:spPr/>
    </dgm:pt>
    <dgm:pt modelId="{E0C810D7-78C9-8C48-A084-183CC50E331E}" type="pres">
      <dgm:prSet presAssocID="{16F78AF3-E21F-8C4A-9C05-35A53D1106EF}" presName="horzTwo" presStyleCnt="0"/>
      <dgm:spPr/>
    </dgm:pt>
  </dgm:ptLst>
  <dgm:cxnLst>
    <dgm:cxn modelId="{22B5CC08-F4FB-1149-A2A9-49530772EAA0}" srcId="{BE8F2F78-5EE1-F743-9BC9-6CC2843867CF}" destId="{4E884801-BC48-0C45-96B5-007AB7F9348D}" srcOrd="0" destOrd="0" parTransId="{96153F52-A018-CD48-B7E3-F6F870B0F28E}" sibTransId="{4F13D502-222E-7141-870D-A9FE2E75F1B1}"/>
    <dgm:cxn modelId="{DAF2D938-51C4-E347-AA11-91CEBBE146BB}" srcId="{B7F71DBD-5908-CE43-A04F-BAE3446D835C}" destId="{BE8F2F78-5EE1-F743-9BC9-6CC2843867CF}" srcOrd="0" destOrd="0" parTransId="{AAEEB182-9BE1-8146-B75F-0870B0F3A45C}" sibTransId="{550CC684-0DCF-FC42-B611-0CC56ABEDBD1}"/>
    <dgm:cxn modelId="{20243640-DF08-9E4C-A75B-219AE2497EE5}" type="presOf" srcId="{B7F71DBD-5908-CE43-A04F-BAE3446D835C}" destId="{A3ADC33C-860D-1947-992A-340EF76BF2F5}" srcOrd="0" destOrd="0" presId="urn:microsoft.com/office/officeart/2005/8/layout/hierarchy4"/>
    <dgm:cxn modelId="{63C2F75D-FF87-D743-94EF-2613E4736695}" type="presOf" srcId="{A962C59D-8243-754C-B44A-C623FDDD1433}" destId="{3B399864-EE69-4E48-AD48-3604BF7F44C4}" srcOrd="0" destOrd="0" presId="urn:microsoft.com/office/officeart/2005/8/layout/hierarchy4"/>
    <dgm:cxn modelId="{717A9C9A-39AB-2F41-A813-EED517B4399D}" srcId="{BE8F2F78-5EE1-F743-9BC9-6CC2843867CF}" destId="{16F78AF3-E21F-8C4A-9C05-35A53D1106EF}" srcOrd="3" destOrd="0" parTransId="{502C1187-6B7D-2847-83BD-08FF300741BA}" sibTransId="{EADF8705-C28E-F848-AEA8-9DE56652C8CD}"/>
    <dgm:cxn modelId="{843B9C9B-30C3-C34A-ABD4-4CE4A10A97FA}" type="presOf" srcId="{BE8F2F78-5EE1-F743-9BC9-6CC2843867CF}" destId="{8EE0FF31-5899-D043-8F4C-699B8C6AC119}" srcOrd="0" destOrd="0" presId="urn:microsoft.com/office/officeart/2005/8/layout/hierarchy4"/>
    <dgm:cxn modelId="{C55E97A8-29DD-5448-8533-18F3F57FE8AA}" type="presOf" srcId="{16F78AF3-E21F-8C4A-9C05-35A53D1106EF}" destId="{4F761AEA-6CB3-744A-BB5B-4E81436CAF92}" srcOrd="0" destOrd="0" presId="urn:microsoft.com/office/officeart/2005/8/layout/hierarchy4"/>
    <dgm:cxn modelId="{C5064DC2-E8AB-B145-AB9F-7F0E56D63DAE}" type="presOf" srcId="{7401375C-7756-AD43-A60F-75F9DBA64101}" destId="{BBD6B54F-D06D-C94F-A263-E9FDB4B4D22A}" srcOrd="0" destOrd="0" presId="urn:microsoft.com/office/officeart/2005/8/layout/hierarchy4"/>
    <dgm:cxn modelId="{45BC58E5-2CFD-1844-BF3A-2A50CA9FE36F}" srcId="{BE8F2F78-5EE1-F743-9BC9-6CC2843867CF}" destId="{7401375C-7756-AD43-A60F-75F9DBA64101}" srcOrd="2" destOrd="0" parTransId="{6FC16F12-0489-8446-96DA-C5F231DA25B7}" sibTransId="{A3A1BD9C-6B64-ED4B-8B66-209FF17ADB63}"/>
    <dgm:cxn modelId="{8952EAFB-0D07-D94F-9519-D0EE847B62DB}" type="presOf" srcId="{4E884801-BC48-0C45-96B5-007AB7F9348D}" destId="{98291875-DC4C-7A40-8255-7850DFFD7A36}" srcOrd="0" destOrd="0" presId="urn:microsoft.com/office/officeart/2005/8/layout/hierarchy4"/>
    <dgm:cxn modelId="{D87DA3FF-A109-E143-A08A-39746CC6A9F9}" srcId="{BE8F2F78-5EE1-F743-9BC9-6CC2843867CF}" destId="{A962C59D-8243-754C-B44A-C623FDDD1433}" srcOrd="1" destOrd="0" parTransId="{F0C4350E-AD29-9E4A-89EA-4AE3B10E17B7}" sibTransId="{48E86507-D20C-BA42-B81B-04B9ACE7D5CC}"/>
    <dgm:cxn modelId="{A4C7AC3C-3999-8F4D-94A4-46CC0D3FB6EB}" type="presParOf" srcId="{A3ADC33C-860D-1947-992A-340EF76BF2F5}" destId="{6CD1196B-35EC-D947-A35D-704A79626386}" srcOrd="0" destOrd="0" presId="urn:microsoft.com/office/officeart/2005/8/layout/hierarchy4"/>
    <dgm:cxn modelId="{CF83B408-6960-4547-A24F-66D761215B3A}" type="presParOf" srcId="{6CD1196B-35EC-D947-A35D-704A79626386}" destId="{8EE0FF31-5899-D043-8F4C-699B8C6AC119}" srcOrd="0" destOrd="0" presId="urn:microsoft.com/office/officeart/2005/8/layout/hierarchy4"/>
    <dgm:cxn modelId="{89CA259A-4188-AE4D-9107-C2E4673C6D70}" type="presParOf" srcId="{6CD1196B-35EC-D947-A35D-704A79626386}" destId="{546CD4D1-E522-BC45-A699-CF557E525B2F}" srcOrd="1" destOrd="0" presId="urn:microsoft.com/office/officeart/2005/8/layout/hierarchy4"/>
    <dgm:cxn modelId="{F0968EF0-AC8F-944C-8742-04DE7D0E639B}" type="presParOf" srcId="{6CD1196B-35EC-D947-A35D-704A79626386}" destId="{28CAD611-8C90-1D46-9265-6A8F6A2EA619}" srcOrd="2" destOrd="0" presId="urn:microsoft.com/office/officeart/2005/8/layout/hierarchy4"/>
    <dgm:cxn modelId="{7671BD04-39C6-A44A-981E-324B42F7DE2A}" type="presParOf" srcId="{28CAD611-8C90-1D46-9265-6A8F6A2EA619}" destId="{37BAEC7D-4ED8-6347-AD65-DC33E715C05E}" srcOrd="0" destOrd="0" presId="urn:microsoft.com/office/officeart/2005/8/layout/hierarchy4"/>
    <dgm:cxn modelId="{21018F0B-3485-2041-BA13-C791C0B4D443}" type="presParOf" srcId="{37BAEC7D-4ED8-6347-AD65-DC33E715C05E}" destId="{98291875-DC4C-7A40-8255-7850DFFD7A36}" srcOrd="0" destOrd="0" presId="urn:microsoft.com/office/officeart/2005/8/layout/hierarchy4"/>
    <dgm:cxn modelId="{E14A43D1-88BF-5640-B684-5C7057EC9C8D}" type="presParOf" srcId="{37BAEC7D-4ED8-6347-AD65-DC33E715C05E}" destId="{778AB708-DEB8-D741-9CCA-C153F48443D7}" srcOrd="1" destOrd="0" presId="urn:microsoft.com/office/officeart/2005/8/layout/hierarchy4"/>
    <dgm:cxn modelId="{B26C8399-9543-4248-80A4-7653509C23AE}" type="presParOf" srcId="{28CAD611-8C90-1D46-9265-6A8F6A2EA619}" destId="{8E17A4A5-D84C-2847-88BA-26D31B5440FB}" srcOrd="1" destOrd="0" presId="urn:microsoft.com/office/officeart/2005/8/layout/hierarchy4"/>
    <dgm:cxn modelId="{84336112-C5E6-3043-950C-AC732A424172}" type="presParOf" srcId="{28CAD611-8C90-1D46-9265-6A8F6A2EA619}" destId="{6FC23DB5-9C39-754D-9AA0-4398342D6234}" srcOrd="2" destOrd="0" presId="urn:microsoft.com/office/officeart/2005/8/layout/hierarchy4"/>
    <dgm:cxn modelId="{0DBCDE20-59EA-A246-947D-43971BB88C9E}" type="presParOf" srcId="{6FC23DB5-9C39-754D-9AA0-4398342D6234}" destId="{3B399864-EE69-4E48-AD48-3604BF7F44C4}" srcOrd="0" destOrd="0" presId="urn:microsoft.com/office/officeart/2005/8/layout/hierarchy4"/>
    <dgm:cxn modelId="{CF677E71-DEBC-4942-939C-9583CEF962A2}" type="presParOf" srcId="{6FC23DB5-9C39-754D-9AA0-4398342D6234}" destId="{E3C7F354-D526-5A46-92C8-E10E8E2DC7E2}" srcOrd="1" destOrd="0" presId="urn:microsoft.com/office/officeart/2005/8/layout/hierarchy4"/>
    <dgm:cxn modelId="{C666C543-8506-5344-B601-5E6EAA830D3E}" type="presParOf" srcId="{28CAD611-8C90-1D46-9265-6A8F6A2EA619}" destId="{4BA6ECD4-4F64-BC42-9972-96A847244430}" srcOrd="3" destOrd="0" presId="urn:microsoft.com/office/officeart/2005/8/layout/hierarchy4"/>
    <dgm:cxn modelId="{33E8054F-9A23-A840-980F-DA5F44D6F783}" type="presParOf" srcId="{28CAD611-8C90-1D46-9265-6A8F6A2EA619}" destId="{ABA24290-3F79-BC4E-9797-0D1F330AF7C6}" srcOrd="4" destOrd="0" presId="urn:microsoft.com/office/officeart/2005/8/layout/hierarchy4"/>
    <dgm:cxn modelId="{59684187-1A32-5A46-B822-AA4B9973BB13}" type="presParOf" srcId="{ABA24290-3F79-BC4E-9797-0D1F330AF7C6}" destId="{BBD6B54F-D06D-C94F-A263-E9FDB4B4D22A}" srcOrd="0" destOrd="0" presId="urn:microsoft.com/office/officeart/2005/8/layout/hierarchy4"/>
    <dgm:cxn modelId="{2014C79C-19CA-3245-8BFC-6B29573222AF}" type="presParOf" srcId="{ABA24290-3F79-BC4E-9797-0D1F330AF7C6}" destId="{77E67724-3A64-1E41-8260-82F75D93AE94}" srcOrd="1" destOrd="0" presId="urn:microsoft.com/office/officeart/2005/8/layout/hierarchy4"/>
    <dgm:cxn modelId="{746A025C-9BB2-4C40-ADA2-89E4C6731C52}" type="presParOf" srcId="{28CAD611-8C90-1D46-9265-6A8F6A2EA619}" destId="{DA39D724-DEE5-5E48-A610-8C03833042F7}" srcOrd="5" destOrd="0" presId="urn:microsoft.com/office/officeart/2005/8/layout/hierarchy4"/>
    <dgm:cxn modelId="{53179746-B457-0E4B-BDDE-5553C3968329}" type="presParOf" srcId="{28CAD611-8C90-1D46-9265-6A8F6A2EA619}" destId="{0B844243-4AFA-A24B-9780-D19FBF7C8A00}" srcOrd="6" destOrd="0" presId="urn:microsoft.com/office/officeart/2005/8/layout/hierarchy4"/>
    <dgm:cxn modelId="{F544911C-89B9-7E43-BCF8-8C1134D3F580}" type="presParOf" srcId="{0B844243-4AFA-A24B-9780-D19FBF7C8A00}" destId="{4F761AEA-6CB3-744A-BB5B-4E81436CAF92}" srcOrd="0" destOrd="0" presId="urn:microsoft.com/office/officeart/2005/8/layout/hierarchy4"/>
    <dgm:cxn modelId="{7C30693A-DD85-6640-B8A0-43E4967E2000}" type="presParOf" srcId="{0B844243-4AFA-A24B-9780-D19FBF7C8A00}" destId="{E0C810D7-78C9-8C48-A084-183CC50E331E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82BB93F-7B92-E447-8F1F-D0F9256715EA}" type="doc">
      <dgm:prSet loTypeId="urn:microsoft.com/office/officeart/2005/8/layout/hierarchy5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9196D338-4899-FC4B-A365-ABB5400B91A0}">
      <dgm:prSet/>
      <dgm:spPr/>
      <dgm:t>
        <a:bodyPr/>
        <a:lstStyle/>
        <a:p>
          <a:r>
            <a:rPr lang="en-GB" b="1" dirty="0" err="1"/>
            <a:t>Docentes</a:t>
          </a:r>
          <a:endParaRPr lang="es-ES" dirty="0"/>
        </a:p>
      </dgm:t>
    </dgm:pt>
    <dgm:pt modelId="{4B2870FE-65A3-8945-AF38-905B598654F5}" type="parTrans" cxnId="{80252355-C9C1-E74D-BDE4-CEC86A266730}">
      <dgm:prSet/>
      <dgm:spPr/>
      <dgm:t>
        <a:bodyPr/>
        <a:lstStyle/>
        <a:p>
          <a:endParaRPr lang="es-ES"/>
        </a:p>
      </dgm:t>
    </dgm:pt>
    <dgm:pt modelId="{51AD6D8F-994A-2D43-86A4-F065E93A3D7C}" type="sibTrans" cxnId="{80252355-C9C1-E74D-BDE4-CEC86A266730}">
      <dgm:prSet/>
      <dgm:spPr/>
      <dgm:t>
        <a:bodyPr/>
        <a:lstStyle/>
        <a:p>
          <a:endParaRPr lang="es-ES"/>
        </a:p>
      </dgm:t>
    </dgm:pt>
    <dgm:pt modelId="{ECD8DACF-4AE7-C540-ACD3-D4F548634BD9}">
      <dgm:prSet/>
      <dgm:spPr/>
      <dgm:t>
        <a:bodyPr/>
        <a:lstStyle/>
        <a:p>
          <a:r>
            <a:rPr lang="en-GB" b="1" dirty="0" err="1"/>
            <a:t>Estudiantes</a:t>
          </a:r>
          <a:endParaRPr lang="es-ES" dirty="0"/>
        </a:p>
      </dgm:t>
    </dgm:pt>
    <dgm:pt modelId="{10F6E128-4F03-7C40-8F87-5F39785BDA20}" type="parTrans" cxnId="{C7BAB609-F8F0-3344-95C0-511B75FB3A5B}">
      <dgm:prSet/>
      <dgm:spPr/>
      <dgm:t>
        <a:bodyPr/>
        <a:lstStyle/>
        <a:p>
          <a:endParaRPr lang="es-ES"/>
        </a:p>
      </dgm:t>
    </dgm:pt>
    <dgm:pt modelId="{4679C299-22C4-AC4B-95C9-74BB4281EA53}" type="sibTrans" cxnId="{C7BAB609-F8F0-3344-95C0-511B75FB3A5B}">
      <dgm:prSet/>
      <dgm:spPr/>
      <dgm:t>
        <a:bodyPr/>
        <a:lstStyle/>
        <a:p>
          <a:endParaRPr lang="es-ES"/>
        </a:p>
      </dgm:t>
    </dgm:pt>
    <dgm:pt modelId="{A9D5F563-F23A-FD4E-8624-EAB928F6A1C7}">
      <dgm:prSet/>
      <dgm:spPr/>
      <dgm:t>
        <a:bodyPr/>
        <a:lstStyle/>
        <a:p>
          <a:r>
            <a:rPr lang="en-GB" dirty="0"/>
            <a:t>Pre-</a:t>
          </a:r>
          <a:r>
            <a:rPr lang="en-GB" dirty="0" err="1"/>
            <a:t>universitario</a:t>
          </a:r>
          <a:endParaRPr lang="es-ES" dirty="0"/>
        </a:p>
      </dgm:t>
    </dgm:pt>
    <dgm:pt modelId="{4B031E89-685C-2341-9694-3B21F252C813}" type="parTrans" cxnId="{B6864E13-6665-3847-8980-1BB2E01BA558}">
      <dgm:prSet/>
      <dgm:spPr/>
      <dgm:t>
        <a:bodyPr/>
        <a:lstStyle/>
        <a:p>
          <a:endParaRPr lang="es-ES"/>
        </a:p>
      </dgm:t>
    </dgm:pt>
    <dgm:pt modelId="{01A3FE9E-BB56-3D4B-9A10-904A814A6C83}" type="sibTrans" cxnId="{B6864E13-6665-3847-8980-1BB2E01BA558}">
      <dgm:prSet/>
      <dgm:spPr/>
      <dgm:t>
        <a:bodyPr/>
        <a:lstStyle/>
        <a:p>
          <a:endParaRPr lang="es-ES"/>
        </a:p>
      </dgm:t>
    </dgm:pt>
    <dgm:pt modelId="{C4B680B9-9D36-F941-A7C6-8941E81EB43E}">
      <dgm:prSet/>
      <dgm:spPr/>
      <dgm:t>
        <a:bodyPr/>
        <a:lstStyle/>
        <a:p>
          <a:r>
            <a:rPr lang="en-GB" b="1" dirty="0"/>
            <a:t>Universitario</a:t>
          </a:r>
          <a:endParaRPr lang="es-ES" dirty="0"/>
        </a:p>
      </dgm:t>
    </dgm:pt>
    <dgm:pt modelId="{6DA8C18F-567A-FA43-A7A6-6F05C5F6FCCB}" type="parTrans" cxnId="{BA1FC576-9A8D-2648-A8BD-6A3C4F1280B2}">
      <dgm:prSet/>
      <dgm:spPr/>
      <dgm:t>
        <a:bodyPr/>
        <a:lstStyle/>
        <a:p>
          <a:endParaRPr lang="es-ES"/>
        </a:p>
      </dgm:t>
    </dgm:pt>
    <dgm:pt modelId="{5EEE0431-0E8B-C34E-87CE-B6BC31B32B6C}" type="sibTrans" cxnId="{BA1FC576-9A8D-2648-A8BD-6A3C4F1280B2}">
      <dgm:prSet/>
      <dgm:spPr/>
      <dgm:t>
        <a:bodyPr/>
        <a:lstStyle/>
        <a:p>
          <a:endParaRPr lang="es-ES"/>
        </a:p>
      </dgm:t>
    </dgm:pt>
    <dgm:pt modelId="{D1A7EB95-9708-B648-A48E-A7D908B20A60}">
      <dgm:prSet/>
      <dgm:spPr/>
      <dgm:t>
        <a:bodyPr/>
        <a:lstStyle/>
        <a:p>
          <a:r>
            <a:rPr lang="en-GB" b="1" dirty="0" err="1"/>
            <a:t>Poblacion</a:t>
          </a:r>
          <a:r>
            <a:rPr lang="en-GB" b="1" dirty="0"/>
            <a:t> general</a:t>
          </a:r>
          <a:endParaRPr lang="es-ES" dirty="0"/>
        </a:p>
      </dgm:t>
    </dgm:pt>
    <dgm:pt modelId="{E9D9FB6D-2356-A744-88BB-13FC3A7AC7C7}" type="parTrans" cxnId="{A89D228A-17FC-9546-B280-768DEB7DEC3B}">
      <dgm:prSet/>
      <dgm:spPr/>
      <dgm:t>
        <a:bodyPr/>
        <a:lstStyle/>
        <a:p>
          <a:endParaRPr lang="es-ES"/>
        </a:p>
      </dgm:t>
    </dgm:pt>
    <dgm:pt modelId="{850C35E9-1734-0747-B80D-00DCDDA9E4F2}" type="sibTrans" cxnId="{A89D228A-17FC-9546-B280-768DEB7DEC3B}">
      <dgm:prSet/>
      <dgm:spPr/>
      <dgm:t>
        <a:bodyPr/>
        <a:lstStyle/>
        <a:p>
          <a:endParaRPr lang="es-ES"/>
        </a:p>
      </dgm:t>
    </dgm:pt>
    <dgm:pt modelId="{63E44EB0-8364-9B4D-8A81-4CD49E04CD4A}">
      <dgm:prSet/>
      <dgm:spPr/>
      <dgm:t>
        <a:bodyPr/>
        <a:lstStyle/>
        <a:p>
          <a:r>
            <a:rPr lang="en-GB" b="1" dirty="0"/>
            <a:t>Lifelong learning (</a:t>
          </a:r>
          <a:r>
            <a:rPr lang="en-GB" b="1" dirty="0" err="1"/>
            <a:t>microcredenciales</a:t>
          </a:r>
          <a:r>
            <a:rPr lang="en-GB" b="1" dirty="0"/>
            <a:t>)</a:t>
          </a:r>
          <a:endParaRPr lang="es-ES" dirty="0"/>
        </a:p>
      </dgm:t>
    </dgm:pt>
    <dgm:pt modelId="{040679C0-B20B-6F44-9242-0DF6F33E6644}" type="parTrans" cxnId="{9EE94DAF-1BC4-F442-B9B7-663C6525DD1F}">
      <dgm:prSet/>
      <dgm:spPr/>
      <dgm:t>
        <a:bodyPr/>
        <a:lstStyle/>
        <a:p>
          <a:endParaRPr lang="es-ES"/>
        </a:p>
      </dgm:t>
    </dgm:pt>
    <dgm:pt modelId="{0BA8DE08-19D7-3447-8EBA-15BDDE91D2C1}" type="sibTrans" cxnId="{9EE94DAF-1BC4-F442-B9B7-663C6525DD1F}">
      <dgm:prSet/>
      <dgm:spPr/>
      <dgm:t>
        <a:bodyPr/>
        <a:lstStyle/>
        <a:p>
          <a:endParaRPr lang="es-ES"/>
        </a:p>
      </dgm:t>
    </dgm:pt>
    <dgm:pt modelId="{75BDCC5D-3B09-EE4C-9C2B-E4F3CACE87BB}">
      <dgm:prSet/>
      <dgm:spPr>
        <a:solidFill>
          <a:srgbClr val="FF0000"/>
        </a:solidFill>
      </dgm:spPr>
      <dgm:t>
        <a:bodyPr/>
        <a:lstStyle/>
        <a:p>
          <a:r>
            <a:rPr lang="es-ES" dirty="0"/>
            <a:t>Educación formal</a:t>
          </a:r>
        </a:p>
      </dgm:t>
    </dgm:pt>
    <dgm:pt modelId="{B7235310-05CC-8A4F-AC51-5609CE264DB8}" type="parTrans" cxnId="{A6B9F2D7-C0EE-2F42-B021-23C24D9724C1}">
      <dgm:prSet/>
      <dgm:spPr/>
      <dgm:t>
        <a:bodyPr/>
        <a:lstStyle/>
        <a:p>
          <a:endParaRPr lang="es-ES"/>
        </a:p>
      </dgm:t>
    </dgm:pt>
    <dgm:pt modelId="{BC97615F-7117-CE4C-81A8-96E69E02C0D2}" type="sibTrans" cxnId="{A6B9F2D7-C0EE-2F42-B021-23C24D9724C1}">
      <dgm:prSet/>
      <dgm:spPr/>
      <dgm:t>
        <a:bodyPr/>
        <a:lstStyle/>
        <a:p>
          <a:endParaRPr lang="es-ES"/>
        </a:p>
      </dgm:t>
    </dgm:pt>
    <dgm:pt modelId="{4F915A06-4EBE-B94B-91C7-293C787CC59D}">
      <dgm:prSet/>
      <dgm:spPr/>
      <dgm:t>
        <a:bodyPr/>
        <a:lstStyle/>
        <a:p>
          <a:r>
            <a:rPr lang="es-ES" dirty="0"/>
            <a:t>Educación informal</a:t>
          </a:r>
        </a:p>
      </dgm:t>
    </dgm:pt>
    <dgm:pt modelId="{83069DBA-8831-A940-BEB5-CED3041895D8}" type="parTrans" cxnId="{6B616A34-D9C4-1F47-877A-64BA4EC5B099}">
      <dgm:prSet/>
      <dgm:spPr/>
      <dgm:t>
        <a:bodyPr/>
        <a:lstStyle/>
        <a:p>
          <a:endParaRPr lang="es-ES"/>
        </a:p>
      </dgm:t>
    </dgm:pt>
    <dgm:pt modelId="{B10BE242-BAA1-C64E-A9AF-4E22C9275433}" type="sibTrans" cxnId="{6B616A34-D9C4-1F47-877A-64BA4EC5B099}">
      <dgm:prSet/>
      <dgm:spPr/>
      <dgm:t>
        <a:bodyPr/>
        <a:lstStyle/>
        <a:p>
          <a:endParaRPr lang="es-ES"/>
        </a:p>
      </dgm:t>
    </dgm:pt>
    <dgm:pt modelId="{87B64128-D46C-374D-A3FB-64347243D6BF}">
      <dgm:prSet/>
      <dgm:spPr/>
      <dgm:t>
        <a:bodyPr/>
        <a:lstStyle/>
        <a:p>
          <a:r>
            <a:rPr lang="es-ES" dirty="0"/>
            <a:t>Materias concretas</a:t>
          </a:r>
        </a:p>
      </dgm:t>
    </dgm:pt>
    <dgm:pt modelId="{40AA8CC2-68C8-0F4D-A905-892609911F78}" type="parTrans" cxnId="{6C8CC2B0-DD11-E048-A601-AA0857697916}">
      <dgm:prSet/>
      <dgm:spPr/>
      <dgm:t>
        <a:bodyPr/>
        <a:lstStyle/>
        <a:p>
          <a:endParaRPr lang="es-ES"/>
        </a:p>
      </dgm:t>
    </dgm:pt>
    <dgm:pt modelId="{5555B4AC-B5A3-4647-AA1B-2B1FF45689BC}" type="sibTrans" cxnId="{6C8CC2B0-DD11-E048-A601-AA0857697916}">
      <dgm:prSet/>
      <dgm:spPr/>
      <dgm:t>
        <a:bodyPr/>
        <a:lstStyle/>
        <a:p>
          <a:endParaRPr lang="es-ES"/>
        </a:p>
      </dgm:t>
    </dgm:pt>
    <dgm:pt modelId="{ABC617D3-4F39-5A49-9831-F232C39AA242}">
      <dgm:prSet/>
      <dgm:spPr/>
      <dgm:t>
        <a:bodyPr/>
        <a:lstStyle/>
        <a:p>
          <a:r>
            <a:rPr lang="es-ES" dirty="0"/>
            <a:t>Educación de personas adultas</a:t>
          </a:r>
        </a:p>
      </dgm:t>
    </dgm:pt>
    <dgm:pt modelId="{BE690E84-DE8F-5246-B9CA-8A7395D632CD}" type="parTrans" cxnId="{E6AD1346-BD50-EB44-A8C7-60EB5A1ED1DF}">
      <dgm:prSet/>
      <dgm:spPr/>
      <dgm:t>
        <a:bodyPr/>
        <a:lstStyle/>
        <a:p>
          <a:endParaRPr lang="es-ES"/>
        </a:p>
      </dgm:t>
    </dgm:pt>
    <dgm:pt modelId="{1CBAB84F-DC2B-8E4D-9F22-4A9A68A15494}" type="sibTrans" cxnId="{E6AD1346-BD50-EB44-A8C7-60EB5A1ED1DF}">
      <dgm:prSet/>
      <dgm:spPr/>
      <dgm:t>
        <a:bodyPr/>
        <a:lstStyle/>
        <a:p>
          <a:endParaRPr lang="es-ES"/>
        </a:p>
      </dgm:t>
    </dgm:pt>
    <dgm:pt modelId="{2FDD0099-C9C5-9243-9E74-C6169649E53E}">
      <dgm:prSet/>
      <dgm:spPr/>
      <dgm:t>
        <a:bodyPr/>
        <a:lstStyle/>
        <a:p>
          <a:r>
            <a:rPr lang="es-ES" dirty="0"/>
            <a:t>Reciclaje</a:t>
          </a:r>
        </a:p>
      </dgm:t>
    </dgm:pt>
    <dgm:pt modelId="{7E1F15FF-E238-0B4C-A982-9A4CFE87E30F}" type="parTrans" cxnId="{9BA9595F-EFE6-7446-AAD9-CC7B88E13D93}">
      <dgm:prSet/>
      <dgm:spPr/>
      <dgm:t>
        <a:bodyPr/>
        <a:lstStyle/>
        <a:p>
          <a:endParaRPr lang="es-ES"/>
        </a:p>
      </dgm:t>
    </dgm:pt>
    <dgm:pt modelId="{85BB90D1-3653-2044-9D7E-E8B621334175}" type="sibTrans" cxnId="{9BA9595F-EFE6-7446-AAD9-CC7B88E13D93}">
      <dgm:prSet/>
      <dgm:spPr/>
      <dgm:t>
        <a:bodyPr/>
        <a:lstStyle/>
        <a:p>
          <a:endParaRPr lang="es-ES"/>
        </a:p>
      </dgm:t>
    </dgm:pt>
    <dgm:pt modelId="{9C62C94D-E7FA-904B-97FD-CB3D3A643BD7}" type="pres">
      <dgm:prSet presAssocID="{482BB93F-7B92-E447-8F1F-D0F9256715EA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6E7600E-E064-A842-BF8B-4E3A30C6B317}" type="pres">
      <dgm:prSet presAssocID="{482BB93F-7B92-E447-8F1F-D0F9256715EA}" presName="hierFlow" presStyleCnt="0"/>
      <dgm:spPr/>
    </dgm:pt>
    <dgm:pt modelId="{8650C6EE-FFD5-9D42-B1D1-DE2CD571D984}" type="pres">
      <dgm:prSet presAssocID="{482BB93F-7B92-E447-8F1F-D0F9256715EA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EF31D75D-FEE8-4E41-9F4C-A373E425A34F}" type="pres">
      <dgm:prSet presAssocID="{9196D338-4899-FC4B-A365-ABB5400B91A0}" presName="Name17" presStyleCnt="0"/>
      <dgm:spPr/>
    </dgm:pt>
    <dgm:pt modelId="{A5876044-D3A3-414E-9355-0B08F4AA38B6}" type="pres">
      <dgm:prSet presAssocID="{9196D338-4899-FC4B-A365-ABB5400B91A0}" presName="level1Shape" presStyleLbl="node0" presStyleIdx="0" presStyleCnt="1">
        <dgm:presLayoutVars>
          <dgm:chPref val="3"/>
        </dgm:presLayoutVars>
      </dgm:prSet>
      <dgm:spPr/>
    </dgm:pt>
    <dgm:pt modelId="{E325D07B-3C05-AE4B-8B34-51D599B0E969}" type="pres">
      <dgm:prSet presAssocID="{9196D338-4899-FC4B-A365-ABB5400B91A0}" presName="hierChild2" presStyleCnt="0"/>
      <dgm:spPr/>
    </dgm:pt>
    <dgm:pt modelId="{4486202C-EB60-A349-980F-E6866B4DCDB3}" type="pres">
      <dgm:prSet presAssocID="{10F6E128-4F03-7C40-8F87-5F39785BDA20}" presName="Name25" presStyleLbl="parChTrans1D2" presStyleIdx="0" presStyleCnt="2"/>
      <dgm:spPr/>
    </dgm:pt>
    <dgm:pt modelId="{AE192E47-BE94-C343-806A-B736C523DD45}" type="pres">
      <dgm:prSet presAssocID="{10F6E128-4F03-7C40-8F87-5F39785BDA20}" presName="connTx" presStyleLbl="parChTrans1D2" presStyleIdx="0" presStyleCnt="2"/>
      <dgm:spPr/>
    </dgm:pt>
    <dgm:pt modelId="{BDB12C80-D71F-3449-AE58-7E236AC1C22D}" type="pres">
      <dgm:prSet presAssocID="{ECD8DACF-4AE7-C540-ACD3-D4F548634BD9}" presName="Name30" presStyleCnt="0"/>
      <dgm:spPr/>
    </dgm:pt>
    <dgm:pt modelId="{3771801D-8D09-9046-97F5-A478EFD755DD}" type="pres">
      <dgm:prSet presAssocID="{ECD8DACF-4AE7-C540-ACD3-D4F548634BD9}" presName="level2Shape" presStyleLbl="node2" presStyleIdx="0" presStyleCnt="2"/>
      <dgm:spPr/>
    </dgm:pt>
    <dgm:pt modelId="{6F1D4713-AAAE-EC42-8FA8-E365BD26C85B}" type="pres">
      <dgm:prSet presAssocID="{ECD8DACF-4AE7-C540-ACD3-D4F548634BD9}" presName="hierChild3" presStyleCnt="0"/>
      <dgm:spPr/>
    </dgm:pt>
    <dgm:pt modelId="{3508662E-D5C1-7E40-92D9-67D3A58FA295}" type="pres">
      <dgm:prSet presAssocID="{4B031E89-685C-2341-9694-3B21F252C813}" presName="Name25" presStyleLbl="parChTrans1D3" presStyleIdx="0" presStyleCnt="3"/>
      <dgm:spPr/>
    </dgm:pt>
    <dgm:pt modelId="{D350591B-8E84-CE48-86E2-49B4907469FC}" type="pres">
      <dgm:prSet presAssocID="{4B031E89-685C-2341-9694-3B21F252C813}" presName="connTx" presStyleLbl="parChTrans1D3" presStyleIdx="0" presStyleCnt="3"/>
      <dgm:spPr/>
    </dgm:pt>
    <dgm:pt modelId="{5602ECF0-2841-8E4F-8EA5-A904E4CF20A7}" type="pres">
      <dgm:prSet presAssocID="{A9D5F563-F23A-FD4E-8624-EAB928F6A1C7}" presName="Name30" presStyleCnt="0"/>
      <dgm:spPr/>
    </dgm:pt>
    <dgm:pt modelId="{9C401C9D-7F0C-8B45-A284-70D7ED6F596A}" type="pres">
      <dgm:prSet presAssocID="{A9D5F563-F23A-FD4E-8624-EAB928F6A1C7}" presName="level2Shape" presStyleLbl="node3" presStyleIdx="0" presStyleCnt="3"/>
      <dgm:spPr/>
    </dgm:pt>
    <dgm:pt modelId="{ADBB7964-19E7-2949-A6EB-8CD7B04117BF}" type="pres">
      <dgm:prSet presAssocID="{A9D5F563-F23A-FD4E-8624-EAB928F6A1C7}" presName="hierChild3" presStyleCnt="0"/>
      <dgm:spPr/>
    </dgm:pt>
    <dgm:pt modelId="{B811945A-D3E8-4345-BB6B-69809089F075}" type="pres">
      <dgm:prSet presAssocID="{B7235310-05CC-8A4F-AC51-5609CE264DB8}" presName="Name25" presStyleLbl="parChTrans1D4" presStyleIdx="0" presStyleCnt="5"/>
      <dgm:spPr/>
    </dgm:pt>
    <dgm:pt modelId="{961A66D7-AA5B-7741-912C-60C96194F70A}" type="pres">
      <dgm:prSet presAssocID="{B7235310-05CC-8A4F-AC51-5609CE264DB8}" presName="connTx" presStyleLbl="parChTrans1D4" presStyleIdx="0" presStyleCnt="5"/>
      <dgm:spPr/>
    </dgm:pt>
    <dgm:pt modelId="{6354B681-0211-E44B-8FE8-EB38A2C5D258}" type="pres">
      <dgm:prSet presAssocID="{75BDCC5D-3B09-EE4C-9C2B-E4F3CACE87BB}" presName="Name30" presStyleCnt="0"/>
      <dgm:spPr/>
    </dgm:pt>
    <dgm:pt modelId="{4090839D-7C87-FE44-A21E-FD4A1D411C8E}" type="pres">
      <dgm:prSet presAssocID="{75BDCC5D-3B09-EE4C-9C2B-E4F3CACE87BB}" presName="level2Shape" presStyleLbl="node4" presStyleIdx="0" presStyleCnt="5"/>
      <dgm:spPr/>
    </dgm:pt>
    <dgm:pt modelId="{0526A05A-3308-664D-A785-141380D390CE}" type="pres">
      <dgm:prSet presAssocID="{75BDCC5D-3B09-EE4C-9C2B-E4F3CACE87BB}" presName="hierChild3" presStyleCnt="0"/>
      <dgm:spPr/>
    </dgm:pt>
    <dgm:pt modelId="{B0F4F228-A37B-F14E-BC37-2E34CECBDF5A}" type="pres">
      <dgm:prSet presAssocID="{83069DBA-8831-A940-BEB5-CED3041895D8}" presName="Name25" presStyleLbl="parChTrans1D4" presStyleIdx="1" presStyleCnt="5"/>
      <dgm:spPr/>
    </dgm:pt>
    <dgm:pt modelId="{6AB2AB33-94D0-2F48-B9A0-D1DE09D4582D}" type="pres">
      <dgm:prSet presAssocID="{83069DBA-8831-A940-BEB5-CED3041895D8}" presName="connTx" presStyleLbl="parChTrans1D4" presStyleIdx="1" presStyleCnt="5"/>
      <dgm:spPr/>
    </dgm:pt>
    <dgm:pt modelId="{CED8224A-3623-3844-928B-7A134BC021A5}" type="pres">
      <dgm:prSet presAssocID="{4F915A06-4EBE-B94B-91C7-293C787CC59D}" presName="Name30" presStyleCnt="0"/>
      <dgm:spPr/>
    </dgm:pt>
    <dgm:pt modelId="{D106DC05-28E8-B047-BE34-479F409BC3F4}" type="pres">
      <dgm:prSet presAssocID="{4F915A06-4EBE-B94B-91C7-293C787CC59D}" presName="level2Shape" presStyleLbl="node4" presStyleIdx="1" presStyleCnt="5"/>
      <dgm:spPr/>
    </dgm:pt>
    <dgm:pt modelId="{92B35A29-46AF-A34E-90F8-97C436E3516D}" type="pres">
      <dgm:prSet presAssocID="{4F915A06-4EBE-B94B-91C7-293C787CC59D}" presName="hierChild3" presStyleCnt="0"/>
      <dgm:spPr/>
    </dgm:pt>
    <dgm:pt modelId="{5266481F-5553-F348-9A84-6F353D5D450E}" type="pres">
      <dgm:prSet presAssocID="{6DA8C18F-567A-FA43-A7A6-6F05C5F6FCCB}" presName="Name25" presStyleLbl="parChTrans1D3" presStyleIdx="1" presStyleCnt="3"/>
      <dgm:spPr/>
    </dgm:pt>
    <dgm:pt modelId="{10E841C0-839C-4047-BFF7-6132E0D42A4A}" type="pres">
      <dgm:prSet presAssocID="{6DA8C18F-567A-FA43-A7A6-6F05C5F6FCCB}" presName="connTx" presStyleLbl="parChTrans1D3" presStyleIdx="1" presStyleCnt="3"/>
      <dgm:spPr/>
    </dgm:pt>
    <dgm:pt modelId="{E070AE54-8FBD-1C47-9175-DFC10CB2ED4F}" type="pres">
      <dgm:prSet presAssocID="{C4B680B9-9D36-F941-A7C6-8941E81EB43E}" presName="Name30" presStyleCnt="0"/>
      <dgm:spPr/>
    </dgm:pt>
    <dgm:pt modelId="{24963FFB-C4F3-7E40-B6BE-152E4DA37BAF}" type="pres">
      <dgm:prSet presAssocID="{C4B680B9-9D36-F941-A7C6-8941E81EB43E}" presName="level2Shape" presStyleLbl="node3" presStyleIdx="1" presStyleCnt="3"/>
      <dgm:spPr/>
    </dgm:pt>
    <dgm:pt modelId="{D15F190D-1879-7349-BD50-1362D4823AA6}" type="pres">
      <dgm:prSet presAssocID="{C4B680B9-9D36-F941-A7C6-8941E81EB43E}" presName="hierChild3" presStyleCnt="0"/>
      <dgm:spPr/>
    </dgm:pt>
    <dgm:pt modelId="{E34C96F0-3B2B-B849-A214-B8D85119D1F8}" type="pres">
      <dgm:prSet presAssocID="{40AA8CC2-68C8-0F4D-A905-892609911F78}" presName="Name25" presStyleLbl="parChTrans1D4" presStyleIdx="2" presStyleCnt="5"/>
      <dgm:spPr/>
    </dgm:pt>
    <dgm:pt modelId="{6C516694-5E80-C943-97CA-6244CBDECADD}" type="pres">
      <dgm:prSet presAssocID="{40AA8CC2-68C8-0F4D-A905-892609911F78}" presName="connTx" presStyleLbl="parChTrans1D4" presStyleIdx="2" presStyleCnt="5"/>
      <dgm:spPr/>
    </dgm:pt>
    <dgm:pt modelId="{DA8D85F7-78B1-7A4D-BAFB-51418EB3A39E}" type="pres">
      <dgm:prSet presAssocID="{87B64128-D46C-374D-A3FB-64347243D6BF}" presName="Name30" presStyleCnt="0"/>
      <dgm:spPr/>
    </dgm:pt>
    <dgm:pt modelId="{F3407F65-E21B-BD43-AA71-94893DC20AEA}" type="pres">
      <dgm:prSet presAssocID="{87B64128-D46C-374D-A3FB-64347243D6BF}" presName="level2Shape" presStyleLbl="node4" presStyleIdx="2" presStyleCnt="5"/>
      <dgm:spPr/>
    </dgm:pt>
    <dgm:pt modelId="{4F96759A-AAA8-0243-AB8A-35F246D95491}" type="pres">
      <dgm:prSet presAssocID="{87B64128-D46C-374D-A3FB-64347243D6BF}" presName="hierChild3" presStyleCnt="0"/>
      <dgm:spPr/>
    </dgm:pt>
    <dgm:pt modelId="{A641D4B2-C628-A240-9BEE-4034C132C628}" type="pres">
      <dgm:prSet presAssocID="{E9D9FB6D-2356-A744-88BB-13FC3A7AC7C7}" presName="Name25" presStyleLbl="parChTrans1D2" presStyleIdx="1" presStyleCnt="2"/>
      <dgm:spPr/>
    </dgm:pt>
    <dgm:pt modelId="{79E76643-B2F4-1D4B-80A4-12273236F429}" type="pres">
      <dgm:prSet presAssocID="{E9D9FB6D-2356-A744-88BB-13FC3A7AC7C7}" presName="connTx" presStyleLbl="parChTrans1D2" presStyleIdx="1" presStyleCnt="2"/>
      <dgm:spPr/>
    </dgm:pt>
    <dgm:pt modelId="{E6608CD2-CE7A-9647-A84C-0EFC1EE59868}" type="pres">
      <dgm:prSet presAssocID="{D1A7EB95-9708-B648-A48E-A7D908B20A60}" presName="Name30" presStyleCnt="0"/>
      <dgm:spPr/>
    </dgm:pt>
    <dgm:pt modelId="{B9509AA2-CA1F-404F-B0F3-34F7F5C649A7}" type="pres">
      <dgm:prSet presAssocID="{D1A7EB95-9708-B648-A48E-A7D908B20A60}" presName="level2Shape" presStyleLbl="node2" presStyleIdx="1" presStyleCnt="2"/>
      <dgm:spPr/>
    </dgm:pt>
    <dgm:pt modelId="{C1AA6072-FB35-7D47-A296-F9D8BAACA7B0}" type="pres">
      <dgm:prSet presAssocID="{D1A7EB95-9708-B648-A48E-A7D908B20A60}" presName="hierChild3" presStyleCnt="0"/>
      <dgm:spPr/>
    </dgm:pt>
    <dgm:pt modelId="{DB8AAD8F-75D9-584F-A1A8-3FB7F2212A44}" type="pres">
      <dgm:prSet presAssocID="{040679C0-B20B-6F44-9242-0DF6F33E6644}" presName="Name25" presStyleLbl="parChTrans1D3" presStyleIdx="2" presStyleCnt="3"/>
      <dgm:spPr/>
    </dgm:pt>
    <dgm:pt modelId="{B47FE691-B002-CF4D-B030-AD38F3F97D6B}" type="pres">
      <dgm:prSet presAssocID="{040679C0-B20B-6F44-9242-0DF6F33E6644}" presName="connTx" presStyleLbl="parChTrans1D3" presStyleIdx="2" presStyleCnt="3"/>
      <dgm:spPr/>
    </dgm:pt>
    <dgm:pt modelId="{FF23F11F-BA3A-DE41-B46E-76EF257DD2DF}" type="pres">
      <dgm:prSet presAssocID="{63E44EB0-8364-9B4D-8A81-4CD49E04CD4A}" presName="Name30" presStyleCnt="0"/>
      <dgm:spPr/>
    </dgm:pt>
    <dgm:pt modelId="{93A397DC-D0BD-FA4A-80CD-165D6DB84A13}" type="pres">
      <dgm:prSet presAssocID="{63E44EB0-8364-9B4D-8A81-4CD49E04CD4A}" presName="level2Shape" presStyleLbl="node3" presStyleIdx="2" presStyleCnt="3"/>
      <dgm:spPr/>
    </dgm:pt>
    <dgm:pt modelId="{BE7AEC30-3CE4-8743-8E1D-37732224D87B}" type="pres">
      <dgm:prSet presAssocID="{63E44EB0-8364-9B4D-8A81-4CD49E04CD4A}" presName="hierChild3" presStyleCnt="0"/>
      <dgm:spPr/>
    </dgm:pt>
    <dgm:pt modelId="{5A371617-2E06-D343-A33A-A3D74BD68778}" type="pres">
      <dgm:prSet presAssocID="{BE690E84-DE8F-5246-B9CA-8A7395D632CD}" presName="Name25" presStyleLbl="parChTrans1D4" presStyleIdx="3" presStyleCnt="5"/>
      <dgm:spPr/>
    </dgm:pt>
    <dgm:pt modelId="{5E838ED6-45E6-D749-8345-B17F2319A02C}" type="pres">
      <dgm:prSet presAssocID="{BE690E84-DE8F-5246-B9CA-8A7395D632CD}" presName="connTx" presStyleLbl="parChTrans1D4" presStyleIdx="3" presStyleCnt="5"/>
      <dgm:spPr/>
    </dgm:pt>
    <dgm:pt modelId="{4DABF25F-199A-8C47-9E94-38E54AA239D7}" type="pres">
      <dgm:prSet presAssocID="{ABC617D3-4F39-5A49-9831-F232C39AA242}" presName="Name30" presStyleCnt="0"/>
      <dgm:spPr/>
    </dgm:pt>
    <dgm:pt modelId="{985DB1FD-AD5C-F64F-86A1-B6F39326D02A}" type="pres">
      <dgm:prSet presAssocID="{ABC617D3-4F39-5A49-9831-F232C39AA242}" presName="level2Shape" presStyleLbl="node4" presStyleIdx="3" presStyleCnt="5"/>
      <dgm:spPr/>
    </dgm:pt>
    <dgm:pt modelId="{38D0A73D-0456-984A-A1F7-ADDA45B7BACD}" type="pres">
      <dgm:prSet presAssocID="{ABC617D3-4F39-5A49-9831-F232C39AA242}" presName="hierChild3" presStyleCnt="0"/>
      <dgm:spPr/>
    </dgm:pt>
    <dgm:pt modelId="{C39A1E57-4E7D-BE46-B279-01BD25DFC5D0}" type="pres">
      <dgm:prSet presAssocID="{7E1F15FF-E238-0B4C-A982-9A4CFE87E30F}" presName="Name25" presStyleLbl="parChTrans1D4" presStyleIdx="4" presStyleCnt="5"/>
      <dgm:spPr/>
    </dgm:pt>
    <dgm:pt modelId="{795155DE-09D0-7244-B277-CB8506852FB1}" type="pres">
      <dgm:prSet presAssocID="{7E1F15FF-E238-0B4C-A982-9A4CFE87E30F}" presName="connTx" presStyleLbl="parChTrans1D4" presStyleIdx="4" presStyleCnt="5"/>
      <dgm:spPr/>
    </dgm:pt>
    <dgm:pt modelId="{73EA2174-3A42-E943-9AC5-E1C6D434B739}" type="pres">
      <dgm:prSet presAssocID="{2FDD0099-C9C5-9243-9E74-C6169649E53E}" presName="Name30" presStyleCnt="0"/>
      <dgm:spPr/>
    </dgm:pt>
    <dgm:pt modelId="{6F4579EB-F2B4-9E4B-9F15-34926B587002}" type="pres">
      <dgm:prSet presAssocID="{2FDD0099-C9C5-9243-9E74-C6169649E53E}" presName="level2Shape" presStyleLbl="node4" presStyleIdx="4" presStyleCnt="5"/>
      <dgm:spPr/>
    </dgm:pt>
    <dgm:pt modelId="{B477CC08-E541-C741-A122-F8015F630F02}" type="pres">
      <dgm:prSet presAssocID="{2FDD0099-C9C5-9243-9E74-C6169649E53E}" presName="hierChild3" presStyleCnt="0"/>
      <dgm:spPr/>
    </dgm:pt>
    <dgm:pt modelId="{265C059A-6F45-2A40-A11D-377FE7B2D52C}" type="pres">
      <dgm:prSet presAssocID="{482BB93F-7B92-E447-8F1F-D0F9256715EA}" presName="bgShapesFlow" presStyleCnt="0"/>
      <dgm:spPr/>
    </dgm:pt>
  </dgm:ptLst>
  <dgm:cxnLst>
    <dgm:cxn modelId="{C7BAB609-F8F0-3344-95C0-511B75FB3A5B}" srcId="{9196D338-4899-FC4B-A365-ABB5400B91A0}" destId="{ECD8DACF-4AE7-C540-ACD3-D4F548634BD9}" srcOrd="0" destOrd="0" parTransId="{10F6E128-4F03-7C40-8F87-5F39785BDA20}" sibTransId="{4679C299-22C4-AC4B-95C9-74BB4281EA53}"/>
    <dgm:cxn modelId="{B6864E13-6665-3847-8980-1BB2E01BA558}" srcId="{ECD8DACF-4AE7-C540-ACD3-D4F548634BD9}" destId="{A9D5F563-F23A-FD4E-8624-EAB928F6A1C7}" srcOrd="0" destOrd="0" parTransId="{4B031E89-685C-2341-9694-3B21F252C813}" sibTransId="{01A3FE9E-BB56-3D4B-9A10-904A814A6C83}"/>
    <dgm:cxn modelId="{BB5C1E25-B2ED-AB42-B93B-CB9B2EE9B39B}" type="presOf" srcId="{83069DBA-8831-A940-BEB5-CED3041895D8}" destId="{B0F4F228-A37B-F14E-BC37-2E34CECBDF5A}" srcOrd="0" destOrd="0" presId="urn:microsoft.com/office/officeart/2005/8/layout/hierarchy5"/>
    <dgm:cxn modelId="{73AAE929-971C-F24F-8DA0-9076F22FDF5A}" type="presOf" srcId="{4B031E89-685C-2341-9694-3B21F252C813}" destId="{D350591B-8E84-CE48-86E2-49B4907469FC}" srcOrd="1" destOrd="0" presId="urn:microsoft.com/office/officeart/2005/8/layout/hierarchy5"/>
    <dgm:cxn modelId="{33AE3332-C757-6841-A0A1-30129C3ECECD}" type="presOf" srcId="{7E1F15FF-E238-0B4C-A982-9A4CFE87E30F}" destId="{C39A1E57-4E7D-BE46-B279-01BD25DFC5D0}" srcOrd="0" destOrd="0" presId="urn:microsoft.com/office/officeart/2005/8/layout/hierarchy5"/>
    <dgm:cxn modelId="{6B616A34-D9C4-1F47-877A-64BA4EC5B099}" srcId="{A9D5F563-F23A-FD4E-8624-EAB928F6A1C7}" destId="{4F915A06-4EBE-B94B-91C7-293C787CC59D}" srcOrd="1" destOrd="0" parTransId="{83069DBA-8831-A940-BEB5-CED3041895D8}" sibTransId="{B10BE242-BAA1-C64E-A9AF-4E22C9275433}"/>
    <dgm:cxn modelId="{4B9F6B39-A22C-B14F-B86D-A4A5581BFE83}" type="presOf" srcId="{C4B680B9-9D36-F941-A7C6-8941E81EB43E}" destId="{24963FFB-C4F3-7E40-B6BE-152E4DA37BAF}" srcOrd="0" destOrd="0" presId="urn:microsoft.com/office/officeart/2005/8/layout/hierarchy5"/>
    <dgm:cxn modelId="{81EC583C-1307-5D4D-9C2A-54C912D941B2}" type="presOf" srcId="{10F6E128-4F03-7C40-8F87-5F39785BDA20}" destId="{4486202C-EB60-A349-980F-E6866B4DCDB3}" srcOrd="0" destOrd="0" presId="urn:microsoft.com/office/officeart/2005/8/layout/hierarchy5"/>
    <dgm:cxn modelId="{A5FDE53E-CE63-4E40-9CB9-E360FC5FC2AB}" type="presOf" srcId="{40AA8CC2-68C8-0F4D-A905-892609911F78}" destId="{E34C96F0-3B2B-B849-A214-B8D85119D1F8}" srcOrd="0" destOrd="0" presId="urn:microsoft.com/office/officeart/2005/8/layout/hierarchy5"/>
    <dgm:cxn modelId="{DE8ADC42-17A1-3C45-BB94-8AEC4F477B0D}" type="presOf" srcId="{6DA8C18F-567A-FA43-A7A6-6F05C5F6FCCB}" destId="{5266481F-5553-F348-9A84-6F353D5D450E}" srcOrd="0" destOrd="0" presId="urn:microsoft.com/office/officeart/2005/8/layout/hierarchy5"/>
    <dgm:cxn modelId="{45A14C45-8BAB-B144-A6BD-D7748C522893}" type="presOf" srcId="{A9D5F563-F23A-FD4E-8624-EAB928F6A1C7}" destId="{9C401C9D-7F0C-8B45-A284-70D7ED6F596A}" srcOrd="0" destOrd="0" presId="urn:microsoft.com/office/officeart/2005/8/layout/hierarchy5"/>
    <dgm:cxn modelId="{E6AD1346-BD50-EB44-A8C7-60EB5A1ED1DF}" srcId="{63E44EB0-8364-9B4D-8A81-4CD49E04CD4A}" destId="{ABC617D3-4F39-5A49-9831-F232C39AA242}" srcOrd="0" destOrd="0" parTransId="{BE690E84-DE8F-5246-B9CA-8A7395D632CD}" sibTransId="{1CBAB84F-DC2B-8E4D-9F22-4A9A68A15494}"/>
    <dgm:cxn modelId="{F5909447-BCE8-1946-80E8-DD09D82E9ABD}" type="presOf" srcId="{6DA8C18F-567A-FA43-A7A6-6F05C5F6FCCB}" destId="{10E841C0-839C-4047-BFF7-6132E0D42A4A}" srcOrd="1" destOrd="0" presId="urn:microsoft.com/office/officeart/2005/8/layout/hierarchy5"/>
    <dgm:cxn modelId="{8AC5FF47-F416-6E49-AC6F-912AFF2128F6}" type="presOf" srcId="{ECD8DACF-4AE7-C540-ACD3-D4F548634BD9}" destId="{3771801D-8D09-9046-97F5-A478EFD755DD}" srcOrd="0" destOrd="0" presId="urn:microsoft.com/office/officeart/2005/8/layout/hierarchy5"/>
    <dgm:cxn modelId="{8E280651-2C23-7247-8896-827165225CF2}" type="presOf" srcId="{40AA8CC2-68C8-0F4D-A905-892609911F78}" destId="{6C516694-5E80-C943-97CA-6244CBDECADD}" srcOrd="1" destOrd="0" presId="urn:microsoft.com/office/officeart/2005/8/layout/hierarchy5"/>
    <dgm:cxn modelId="{F5812A54-B8EA-8844-8026-376789A7032F}" type="presOf" srcId="{D1A7EB95-9708-B648-A48E-A7D908B20A60}" destId="{B9509AA2-CA1F-404F-B0F3-34F7F5C649A7}" srcOrd="0" destOrd="0" presId="urn:microsoft.com/office/officeart/2005/8/layout/hierarchy5"/>
    <dgm:cxn modelId="{80252355-C9C1-E74D-BDE4-CEC86A266730}" srcId="{482BB93F-7B92-E447-8F1F-D0F9256715EA}" destId="{9196D338-4899-FC4B-A365-ABB5400B91A0}" srcOrd="0" destOrd="0" parTransId="{4B2870FE-65A3-8945-AF38-905B598654F5}" sibTransId="{51AD6D8F-994A-2D43-86A4-F065E93A3D7C}"/>
    <dgm:cxn modelId="{9BA9595F-EFE6-7446-AAD9-CC7B88E13D93}" srcId="{63E44EB0-8364-9B4D-8A81-4CD49E04CD4A}" destId="{2FDD0099-C9C5-9243-9E74-C6169649E53E}" srcOrd="1" destOrd="0" parTransId="{7E1F15FF-E238-0B4C-A982-9A4CFE87E30F}" sibTransId="{85BB90D1-3653-2044-9D7E-E8B621334175}"/>
    <dgm:cxn modelId="{BA1FC576-9A8D-2648-A8BD-6A3C4F1280B2}" srcId="{ECD8DACF-4AE7-C540-ACD3-D4F548634BD9}" destId="{C4B680B9-9D36-F941-A7C6-8941E81EB43E}" srcOrd="1" destOrd="0" parTransId="{6DA8C18F-567A-FA43-A7A6-6F05C5F6FCCB}" sibTransId="{5EEE0431-0E8B-C34E-87CE-B6BC31B32B6C}"/>
    <dgm:cxn modelId="{F86F3A78-18F9-FE46-939D-95C96A64F86C}" type="presOf" srcId="{BE690E84-DE8F-5246-B9CA-8A7395D632CD}" destId="{5A371617-2E06-D343-A33A-A3D74BD68778}" srcOrd="0" destOrd="0" presId="urn:microsoft.com/office/officeart/2005/8/layout/hierarchy5"/>
    <dgm:cxn modelId="{D759C279-40E3-3E49-908D-FB524CDF6E4E}" type="presOf" srcId="{4F915A06-4EBE-B94B-91C7-293C787CC59D}" destId="{D106DC05-28E8-B047-BE34-479F409BC3F4}" srcOrd="0" destOrd="0" presId="urn:microsoft.com/office/officeart/2005/8/layout/hierarchy5"/>
    <dgm:cxn modelId="{91F76D88-7CE8-8F43-A24B-DFC0777F31B4}" type="presOf" srcId="{87B64128-D46C-374D-A3FB-64347243D6BF}" destId="{F3407F65-E21B-BD43-AA71-94893DC20AEA}" srcOrd="0" destOrd="0" presId="urn:microsoft.com/office/officeart/2005/8/layout/hierarchy5"/>
    <dgm:cxn modelId="{A89D228A-17FC-9546-B280-768DEB7DEC3B}" srcId="{9196D338-4899-FC4B-A365-ABB5400B91A0}" destId="{D1A7EB95-9708-B648-A48E-A7D908B20A60}" srcOrd="1" destOrd="0" parTransId="{E9D9FB6D-2356-A744-88BB-13FC3A7AC7C7}" sibTransId="{850C35E9-1734-0747-B80D-00DCDDA9E4F2}"/>
    <dgm:cxn modelId="{EC595B8C-C093-CB4F-A1A0-AA902EEB9FAD}" type="presOf" srcId="{B7235310-05CC-8A4F-AC51-5609CE264DB8}" destId="{B811945A-D3E8-4345-BB6B-69809089F075}" srcOrd="0" destOrd="0" presId="urn:microsoft.com/office/officeart/2005/8/layout/hierarchy5"/>
    <dgm:cxn modelId="{1667029F-093C-6F42-BE43-C82EEF5B0A2A}" type="presOf" srcId="{B7235310-05CC-8A4F-AC51-5609CE264DB8}" destId="{961A66D7-AA5B-7741-912C-60C96194F70A}" srcOrd="1" destOrd="0" presId="urn:microsoft.com/office/officeart/2005/8/layout/hierarchy5"/>
    <dgm:cxn modelId="{E085C9A2-08C2-1F46-AE9F-CED1E203F3FA}" type="presOf" srcId="{E9D9FB6D-2356-A744-88BB-13FC3A7AC7C7}" destId="{79E76643-B2F4-1D4B-80A4-12273236F429}" srcOrd="1" destOrd="0" presId="urn:microsoft.com/office/officeart/2005/8/layout/hierarchy5"/>
    <dgm:cxn modelId="{97C98DA4-4402-1547-B2E1-E4B8AE70A812}" type="presOf" srcId="{ABC617D3-4F39-5A49-9831-F232C39AA242}" destId="{985DB1FD-AD5C-F64F-86A1-B6F39326D02A}" srcOrd="0" destOrd="0" presId="urn:microsoft.com/office/officeart/2005/8/layout/hierarchy5"/>
    <dgm:cxn modelId="{DDF6AEAA-3764-7247-9532-36B535AED079}" type="presOf" srcId="{BE690E84-DE8F-5246-B9CA-8A7395D632CD}" destId="{5E838ED6-45E6-D749-8345-B17F2319A02C}" srcOrd="1" destOrd="0" presId="urn:microsoft.com/office/officeart/2005/8/layout/hierarchy5"/>
    <dgm:cxn modelId="{9EE94DAF-1BC4-F442-B9B7-663C6525DD1F}" srcId="{D1A7EB95-9708-B648-A48E-A7D908B20A60}" destId="{63E44EB0-8364-9B4D-8A81-4CD49E04CD4A}" srcOrd="0" destOrd="0" parTransId="{040679C0-B20B-6F44-9242-0DF6F33E6644}" sibTransId="{0BA8DE08-19D7-3447-8EBA-15BDDE91D2C1}"/>
    <dgm:cxn modelId="{6C8CC2B0-DD11-E048-A601-AA0857697916}" srcId="{C4B680B9-9D36-F941-A7C6-8941E81EB43E}" destId="{87B64128-D46C-374D-A3FB-64347243D6BF}" srcOrd="0" destOrd="0" parTransId="{40AA8CC2-68C8-0F4D-A905-892609911F78}" sibTransId="{5555B4AC-B5A3-4647-AA1B-2B1FF45689BC}"/>
    <dgm:cxn modelId="{CEC251BF-9615-E844-B0DA-0BFD9409C019}" type="presOf" srcId="{040679C0-B20B-6F44-9242-0DF6F33E6644}" destId="{DB8AAD8F-75D9-584F-A1A8-3FB7F2212A44}" srcOrd="0" destOrd="0" presId="urn:microsoft.com/office/officeart/2005/8/layout/hierarchy5"/>
    <dgm:cxn modelId="{00E60ACF-30A3-324B-AF68-46EC62F87975}" type="presOf" srcId="{2FDD0099-C9C5-9243-9E74-C6169649E53E}" destId="{6F4579EB-F2B4-9E4B-9F15-34926B587002}" srcOrd="0" destOrd="0" presId="urn:microsoft.com/office/officeart/2005/8/layout/hierarchy5"/>
    <dgm:cxn modelId="{2C5D56D1-3C9D-ED40-A9ED-96843C302743}" type="presOf" srcId="{E9D9FB6D-2356-A744-88BB-13FC3A7AC7C7}" destId="{A641D4B2-C628-A240-9BEE-4034C132C628}" srcOrd="0" destOrd="0" presId="urn:microsoft.com/office/officeart/2005/8/layout/hierarchy5"/>
    <dgm:cxn modelId="{F28117D2-32CB-844F-86B5-59967C47EC91}" type="presOf" srcId="{7E1F15FF-E238-0B4C-A982-9A4CFE87E30F}" destId="{795155DE-09D0-7244-B277-CB8506852FB1}" srcOrd="1" destOrd="0" presId="urn:microsoft.com/office/officeart/2005/8/layout/hierarchy5"/>
    <dgm:cxn modelId="{8D248AD7-AD66-E042-92CB-C03D2A924417}" type="presOf" srcId="{482BB93F-7B92-E447-8F1F-D0F9256715EA}" destId="{9C62C94D-E7FA-904B-97FD-CB3D3A643BD7}" srcOrd="0" destOrd="0" presId="urn:microsoft.com/office/officeart/2005/8/layout/hierarchy5"/>
    <dgm:cxn modelId="{A6B9F2D7-C0EE-2F42-B021-23C24D9724C1}" srcId="{A9D5F563-F23A-FD4E-8624-EAB928F6A1C7}" destId="{75BDCC5D-3B09-EE4C-9C2B-E4F3CACE87BB}" srcOrd="0" destOrd="0" parTransId="{B7235310-05CC-8A4F-AC51-5609CE264DB8}" sibTransId="{BC97615F-7117-CE4C-81A8-96E69E02C0D2}"/>
    <dgm:cxn modelId="{8FFCFFDF-C62D-2D42-B301-6531F8705EFE}" type="presOf" srcId="{4B031E89-685C-2341-9694-3B21F252C813}" destId="{3508662E-D5C1-7E40-92D9-67D3A58FA295}" srcOrd="0" destOrd="0" presId="urn:microsoft.com/office/officeart/2005/8/layout/hierarchy5"/>
    <dgm:cxn modelId="{58DCF0E6-7DFC-2441-A733-6E2D7B8CA9A7}" type="presOf" srcId="{10F6E128-4F03-7C40-8F87-5F39785BDA20}" destId="{AE192E47-BE94-C343-806A-B736C523DD45}" srcOrd="1" destOrd="0" presId="urn:microsoft.com/office/officeart/2005/8/layout/hierarchy5"/>
    <dgm:cxn modelId="{BFB471E9-16C8-104D-9CB8-6DB8DE24FBA3}" type="presOf" srcId="{9196D338-4899-FC4B-A365-ABB5400B91A0}" destId="{A5876044-D3A3-414E-9355-0B08F4AA38B6}" srcOrd="0" destOrd="0" presId="urn:microsoft.com/office/officeart/2005/8/layout/hierarchy5"/>
    <dgm:cxn modelId="{165C7CE9-508F-6241-AA7B-E2EE88467E0C}" type="presOf" srcId="{040679C0-B20B-6F44-9242-0DF6F33E6644}" destId="{B47FE691-B002-CF4D-B030-AD38F3F97D6B}" srcOrd="1" destOrd="0" presId="urn:microsoft.com/office/officeart/2005/8/layout/hierarchy5"/>
    <dgm:cxn modelId="{12DC8EEC-857E-2740-8E9C-3A766395218F}" type="presOf" srcId="{75BDCC5D-3B09-EE4C-9C2B-E4F3CACE87BB}" destId="{4090839D-7C87-FE44-A21E-FD4A1D411C8E}" srcOrd="0" destOrd="0" presId="urn:microsoft.com/office/officeart/2005/8/layout/hierarchy5"/>
    <dgm:cxn modelId="{F8FF06F0-A29C-7D4A-B41F-00D9631381AC}" type="presOf" srcId="{63E44EB0-8364-9B4D-8A81-4CD49E04CD4A}" destId="{93A397DC-D0BD-FA4A-80CD-165D6DB84A13}" srcOrd="0" destOrd="0" presId="urn:microsoft.com/office/officeart/2005/8/layout/hierarchy5"/>
    <dgm:cxn modelId="{09B6B7FE-06B9-DE4C-BA5F-D9DEA32A5936}" type="presOf" srcId="{83069DBA-8831-A940-BEB5-CED3041895D8}" destId="{6AB2AB33-94D0-2F48-B9A0-D1DE09D4582D}" srcOrd="1" destOrd="0" presId="urn:microsoft.com/office/officeart/2005/8/layout/hierarchy5"/>
    <dgm:cxn modelId="{C7EC5038-1157-8741-B510-CF9E39932E9D}" type="presParOf" srcId="{9C62C94D-E7FA-904B-97FD-CB3D3A643BD7}" destId="{06E7600E-E064-A842-BF8B-4E3A30C6B317}" srcOrd="0" destOrd="0" presId="urn:microsoft.com/office/officeart/2005/8/layout/hierarchy5"/>
    <dgm:cxn modelId="{8B6B778A-6271-A54F-B266-72D2C383A935}" type="presParOf" srcId="{06E7600E-E064-A842-BF8B-4E3A30C6B317}" destId="{8650C6EE-FFD5-9D42-B1D1-DE2CD571D984}" srcOrd="0" destOrd="0" presId="urn:microsoft.com/office/officeart/2005/8/layout/hierarchy5"/>
    <dgm:cxn modelId="{E5CE0953-9793-E54D-B2C0-3A10BF31B96B}" type="presParOf" srcId="{8650C6EE-FFD5-9D42-B1D1-DE2CD571D984}" destId="{EF31D75D-FEE8-4E41-9F4C-A373E425A34F}" srcOrd="0" destOrd="0" presId="urn:microsoft.com/office/officeart/2005/8/layout/hierarchy5"/>
    <dgm:cxn modelId="{2D381BEA-1077-A94E-A3A1-9041AD968AF4}" type="presParOf" srcId="{EF31D75D-FEE8-4E41-9F4C-A373E425A34F}" destId="{A5876044-D3A3-414E-9355-0B08F4AA38B6}" srcOrd="0" destOrd="0" presId="urn:microsoft.com/office/officeart/2005/8/layout/hierarchy5"/>
    <dgm:cxn modelId="{1517D074-35F4-A64C-BD53-0B005D211C19}" type="presParOf" srcId="{EF31D75D-FEE8-4E41-9F4C-A373E425A34F}" destId="{E325D07B-3C05-AE4B-8B34-51D599B0E969}" srcOrd="1" destOrd="0" presId="urn:microsoft.com/office/officeart/2005/8/layout/hierarchy5"/>
    <dgm:cxn modelId="{B1496299-B214-234D-A7FB-555A131C6FCD}" type="presParOf" srcId="{E325D07B-3C05-AE4B-8B34-51D599B0E969}" destId="{4486202C-EB60-A349-980F-E6866B4DCDB3}" srcOrd="0" destOrd="0" presId="urn:microsoft.com/office/officeart/2005/8/layout/hierarchy5"/>
    <dgm:cxn modelId="{F9D56E21-AB95-0C4D-9B09-00A740640699}" type="presParOf" srcId="{4486202C-EB60-A349-980F-E6866B4DCDB3}" destId="{AE192E47-BE94-C343-806A-B736C523DD45}" srcOrd="0" destOrd="0" presId="urn:microsoft.com/office/officeart/2005/8/layout/hierarchy5"/>
    <dgm:cxn modelId="{A76E6DB6-E7BD-CA4A-984A-155DCEAC3540}" type="presParOf" srcId="{E325D07B-3C05-AE4B-8B34-51D599B0E969}" destId="{BDB12C80-D71F-3449-AE58-7E236AC1C22D}" srcOrd="1" destOrd="0" presId="urn:microsoft.com/office/officeart/2005/8/layout/hierarchy5"/>
    <dgm:cxn modelId="{FBD6C284-A092-7342-9DD6-B76225DF2DA8}" type="presParOf" srcId="{BDB12C80-D71F-3449-AE58-7E236AC1C22D}" destId="{3771801D-8D09-9046-97F5-A478EFD755DD}" srcOrd="0" destOrd="0" presId="urn:microsoft.com/office/officeart/2005/8/layout/hierarchy5"/>
    <dgm:cxn modelId="{8E526D39-28F4-9F44-B3F4-08A2169FD1FE}" type="presParOf" srcId="{BDB12C80-D71F-3449-AE58-7E236AC1C22D}" destId="{6F1D4713-AAAE-EC42-8FA8-E365BD26C85B}" srcOrd="1" destOrd="0" presId="urn:microsoft.com/office/officeart/2005/8/layout/hierarchy5"/>
    <dgm:cxn modelId="{A650A1C8-5C96-1147-A0CE-FAF039A197F8}" type="presParOf" srcId="{6F1D4713-AAAE-EC42-8FA8-E365BD26C85B}" destId="{3508662E-D5C1-7E40-92D9-67D3A58FA295}" srcOrd="0" destOrd="0" presId="urn:microsoft.com/office/officeart/2005/8/layout/hierarchy5"/>
    <dgm:cxn modelId="{D7D7F4E6-747C-854D-9073-41188EE2E4BA}" type="presParOf" srcId="{3508662E-D5C1-7E40-92D9-67D3A58FA295}" destId="{D350591B-8E84-CE48-86E2-49B4907469FC}" srcOrd="0" destOrd="0" presId="urn:microsoft.com/office/officeart/2005/8/layout/hierarchy5"/>
    <dgm:cxn modelId="{A49D24B4-F1D3-9E4F-9914-D11A603537A8}" type="presParOf" srcId="{6F1D4713-AAAE-EC42-8FA8-E365BD26C85B}" destId="{5602ECF0-2841-8E4F-8EA5-A904E4CF20A7}" srcOrd="1" destOrd="0" presId="urn:microsoft.com/office/officeart/2005/8/layout/hierarchy5"/>
    <dgm:cxn modelId="{EAEFE8DB-815E-8E41-B416-B2299AABE92E}" type="presParOf" srcId="{5602ECF0-2841-8E4F-8EA5-A904E4CF20A7}" destId="{9C401C9D-7F0C-8B45-A284-70D7ED6F596A}" srcOrd="0" destOrd="0" presId="urn:microsoft.com/office/officeart/2005/8/layout/hierarchy5"/>
    <dgm:cxn modelId="{0A826EFB-0385-B040-9071-E96A278462F4}" type="presParOf" srcId="{5602ECF0-2841-8E4F-8EA5-A904E4CF20A7}" destId="{ADBB7964-19E7-2949-A6EB-8CD7B04117BF}" srcOrd="1" destOrd="0" presId="urn:microsoft.com/office/officeart/2005/8/layout/hierarchy5"/>
    <dgm:cxn modelId="{C141FE97-0143-D64E-8596-BAE5E79B3838}" type="presParOf" srcId="{ADBB7964-19E7-2949-A6EB-8CD7B04117BF}" destId="{B811945A-D3E8-4345-BB6B-69809089F075}" srcOrd="0" destOrd="0" presId="urn:microsoft.com/office/officeart/2005/8/layout/hierarchy5"/>
    <dgm:cxn modelId="{25D3D3FE-2C9B-9C42-92FC-D670810CD676}" type="presParOf" srcId="{B811945A-D3E8-4345-BB6B-69809089F075}" destId="{961A66D7-AA5B-7741-912C-60C96194F70A}" srcOrd="0" destOrd="0" presId="urn:microsoft.com/office/officeart/2005/8/layout/hierarchy5"/>
    <dgm:cxn modelId="{E1A1F297-DEE7-CD4D-9455-E6D932E91F63}" type="presParOf" srcId="{ADBB7964-19E7-2949-A6EB-8CD7B04117BF}" destId="{6354B681-0211-E44B-8FE8-EB38A2C5D258}" srcOrd="1" destOrd="0" presId="urn:microsoft.com/office/officeart/2005/8/layout/hierarchy5"/>
    <dgm:cxn modelId="{6E70FB76-84DC-F544-8C9E-3CDD99FCEB37}" type="presParOf" srcId="{6354B681-0211-E44B-8FE8-EB38A2C5D258}" destId="{4090839D-7C87-FE44-A21E-FD4A1D411C8E}" srcOrd="0" destOrd="0" presId="urn:microsoft.com/office/officeart/2005/8/layout/hierarchy5"/>
    <dgm:cxn modelId="{67050027-857F-3343-841F-F5C888FE9110}" type="presParOf" srcId="{6354B681-0211-E44B-8FE8-EB38A2C5D258}" destId="{0526A05A-3308-664D-A785-141380D390CE}" srcOrd="1" destOrd="0" presId="urn:microsoft.com/office/officeart/2005/8/layout/hierarchy5"/>
    <dgm:cxn modelId="{7FD70F9C-4FAA-C34F-9029-EB1472824C6B}" type="presParOf" srcId="{ADBB7964-19E7-2949-A6EB-8CD7B04117BF}" destId="{B0F4F228-A37B-F14E-BC37-2E34CECBDF5A}" srcOrd="2" destOrd="0" presId="urn:microsoft.com/office/officeart/2005/8/layout/hierarchy5"/>
    <dgm:cxn modelId="{B6B5D4E5-FAF9-B948-8369-3B7DB1AC837F}" type="presParOf" srcId="{B0F4F228-A37B-F14E-BC37-2E34CECBDF5A}" destId="{6AB2AB33-94D0-2F48-B9A0-D1DE09D4582D}" srcOrd="0" destOrd="0" presId="urn:microsoft.com/office/officeart/2005/8/layout/hierarchy5"/>
    <dgm:cxn modelId="{03823336-4671-1B48-9366-D749C33883F8}" type="presParOf" srcId="{ADBB7964-19E7-2949-A6EB-8CD7B04117BF}" destId="{CED8224A-3623-3844-928B-7A134BC021A5}" srcOrd="3" destOrd="0" presId="urn:microsoft.com/office/officeart/2005/8/layout/hierarchy5"/>
    <dgm:cxn modelId="{C26CFBB8-2EA4-964A-B6AE-992A9610CB18}" type="presParOf" srcId="{CED8224A-3623-3844-928B-7A134BC021A5}" destId="{D106DC05-28E8-B047-BE34-479F409BC3F4}" srcOrd="0" destOrd="0" presId="urn:microsoft.com/office/officeart/2005/8/layout/hierarchy5"/>
    <dgm:cxn modelId="{57ADB520-1E06-0248-9524-B3275D7E82D4}" type="presParOf" srcId="{CED8224A-3623-3844-928B-7A134BC021A5}" destId="{92B35A29-46AF-A34E-90F8-97C436E3516D}" srcOrd="1" destOrd="0" presId="urn:microsoft.com/office/officeart/2005/8/layout/hierarchy5"/>
    <dgm:cxn modelId="{024A0643-611B-8344-94C4-73A302126851}" type="presParOf" srcId="{6F1D4713-AAAE-EC42-8FA8-E365BD26C85B}" destId="{5266481F-5553-F348-9A84-6F353D5D450E}" srcOrd="2" destOrd="0" presId="urn:microsoft.com/office/officeart/2005/8/layout/hierarchy5"/>
    <dgm:cxn modelId="{79E1440E-F78B-5D47-87CD-F34F5CA9C394}" type="presParOf" srcId="{5266481F-5553-F348-9A84-6F353D5D450E}" destId="{10E841C0-839C-4047-BFF7-6132E0D42A4A}" srcOrd="0" destOrd="0" presId="urn:microsoft.com/office/officeart/2005/8/layout/hierarchy5"/>
    <dgm:cxn modelId="{4C650811-7B05-B54C-A107-6CF421B89895}" type="presParOf" srcId="{6F1D4713-AAAE-EC42-8FA8-E365BD26C85B}" destId="{E070AE54-8FBD-1C47-9175-DFC10CB2ED4F}" srcOrd="3" destOrd="0" presId="urn:microsoft.com/office/officeart/2005/8/layout/hierarchy5"/>
    <dgm:cxn modelId="{E856139C-EEB5-8D47-9F75-C748D3BD66DC}" type="presParOf" srcId="{E070AE54-8FBD-1C47-9175-DFC10CB2ED4F}" destId="{24963FFB-C4F3-7E40-B6BE-152E4DA37BAF}" srcOrd="0" destOrd="0" presId="urn:microsoft.com/office/officeart/2005/8/layout/hierarchy5"/>
    <dgm:cxn modelId="{FA51F04A-500E-1444-B1E6-E56A6648E8C4}" type="presParOf" srcId="{E070AE54-8FBD-1C47-9175-DFC10CB2ED4F}" destId="{D15F190D-1879-7349-BD50-1362D4823AA6}" srcOrd="1" destOrd="0" presId="urn:microsoft.com/office/officeart/2005/8/layout/hierarchy5"/>
    <dgm:cxn modelId="{0E250CAD-B418-BF4D-9DCA-16854DAC9C79}" type="presParOf" srcId="{D15F190D-1879-7349-BD50-1362D4823AA6}" destId="{E34C96F0-3B2B-B849-A214-B8D85119D1F8}" srcOrd="0" destOrd="0" presId="urn:microsoft.com/office/officeart/2005/8/layout/hierarchy5"/>
    <dgm:cxn modelId="{923B3C3D-CFD1-4041-A3E7-EE43EC1CA02E}" type="presParOf" srcId="{E34C96F0-3B2B-B849-A214-B8D85119D1F8}" destId="{6C516694-5E80-C943-97CA-6244CBDECADD}" srcOrd="0" destOrd="0" presId="urn:microsoft.com/office/officeart/2005/8/layout/hierarchy5"/>
    <dgm:cxn modelId="{E5CB2D05-1074-0F48-80A0-85B47F6F7CB7}" type="presParOf" srcId="{D15F190D-1879-7349-BD50-1362D4823AA6}" destId="{DA8D85F7-78B1-7A4D-BAFB-51418EB3A39E}" srcOrd="1" destOrd="0" presId="urn:microsoft.com/office/officeart/2005/8/layout/hierarchy5"/>
    <dgm:cxn modelId="{AB92F709-5C2A-AB40-9F1F-C4CE0318BF06}" type="presParOf" srcId="{DA8D85F7-78B1-7A4D-BAFB-51418EB3A39E}" destId="{F3407F65-E21B-BD43-AA71-94893DC20AEA}" srcOrd="0" destOrd="0" presId="urn:microsoft.com/office/officeart/2005/8/layout/hierarchy5"/>
    <dgm:cxn modelId="{58863793-9A95-2C41-94BA-BA76E04E0926}" type="presParOf" srcId="{DA8D85F7-78B1-7A4D-BAFB-51418EB3A39E}" destId="{4F96759A-AAA8-0243-AB8A-35F246D95491}" srcOrd="1" destOrd="0" presId="urn:microsoft.com/office/officeart/2005/8/layout/hierarchy5"/>
    <dgm:cxn modelId="{E357026F-A593-4643-A2F4-E78BDBF62177}" type="presParOf" srcId="{E325D07B-3C05-AE4B-8B34-51D599B0E969}" destId="{A641D4B2-C628-A240-9BEE-4034C132C628}" srcOrd="2" destOrd="0" presId="urn:microsoft.com/office/officeart/2005/8/layout/hierarchy5"/>
    <dgm:cxn modelId="{6D675550-CAEF-0541-98BA-E8DDFEE52061}" type="presParOf" srcId="{A641D4B2-C628-A240-9BEE-4034C132C628}" destId="{79E76643-B2F4-1D4B-80A4-12273236F429}" srcOrd="0" destOrd="0" presId="urn:microsoft.com/office/officeart/2005/8/layout/hierarchy5"/>
    <dgm:cxn modelId="{E8D37FD2-D67A-AA4C-B34D-644AB5F446BB}" type="presParOf" srcId="{E325D07B-3C05-AE4B-8B34-51D599B0E969}" destId="{E6608CD2-CE7A-9647-A84C-0EFC1EE59868}" srcOrd="3" destOrd="0" presId="urn:microsoft.com/office/officeart/2005/8/layout/hierarchy5"/>
    <dgm:cxn modelId="{64726F85-CB39-854E-ADA3-8201144EA72C}" type="presParOf" srcId="{E6608CD2-CE7A-9647-A84C-0EFC1EE59868}" destId="{B9509AA2-CA1F-404F-B0F3-34F7F5C649A7}" srcOrd="0" destOrd="0" presId="urn:microsoft.com/office/officeart/2005/8/layout/hierarchy5"/>
    <dgm:cxn modelId="{758A02C9-D7B3-DA4A-AD82-B9C39BB2B122}" type="presParOf" srcId="{E6608CD2-CE7A-9647-A84C-0EFC1EE59868}" destId="{C1AA6072-FB35-7D47-A296-F9D8BAACA7B0}" srcOrd="1" destOrd="0" presId="urn:microsoft.com/office/officeart/2005/8/layout/hierarchy5"/>
    <dgm:cxn modelId="{0BB7F9DF-AEED-194A-9E88-990795D93CD4}" type="presParOf" srcId="{C1AA6072-FB35-7D47-A296-F9D8BAACA7B0}" destId="{DB8AAD8F-75D9-584F-A1A8-3FB7F2212A44}" srcOrd="0" destOrd="0" presId="urn:microsoft.com/office/officeart/2005/8/layout/hierarchy5"/>
    <dgm:cxn modelId="{1946505F-CEF5-5D4E-BF2D-028B7C979FA1}" type="presParOf" srcId="{DB8AAD8F-75D9-584F-A1A8-3FB7F2212A44}" destId="{B47FE691-B002-CF4D-B030-AD38F3F97D6B}" srcOrd="0" destOrd="0" presId="urn:microsoft.com/office/officeart/2005/8/layout/hierarchy5"/>
    <dgm:cxn modelId="{D90B8C52-B8C1-FE4B-BD04-F0FB590AF35E}" type="presParOf" srcId="{C1AA6072-FB35-7D47-A296-F9D8BAACA7B0}" destId="{FF23F11F-BA3A-DE41-B46E-76EF257DD2DF}" srcOrd="1" destOrd="0" presId="urn:microsoft.com/office/officeart/2005/8/layout/hierarchy5"/>
    <dgm:cxn modelId="{5C03ED83-4402-6E40-BA03-61E7E3593AB4}" type="presParOf" srcId="{FF23F11F-BA3A-DE41-B46E-76EF257DD2DF}" destId="{93A397DC-D0BD-FA4A-80CD-165D6DB84A13}" srcOrd="0" destOrd="0" presId="urn:microsoft.com/office/officeart/2005/8/layout/hierarchy5"/>
    <dgm:cxn modelId="{37013A8A-1382-304D-ABAA-45447012A522}" type="presParOf" srcId="{FF23F11F-BA3A-DE41-B46E-76EF257DD2DF}" destId="{BE7AEC30-3CE4-8743-8E1D-37732224D87B}" srcOrd="1" destOrd="0" presId="urn:microsoft.com/office/officeart/2005/8/layout/hierarchy5"/>
    <dgm:cxn modelId="{8568F73B-2810-8741-A096-61DC89FCB396}" type="presParOf" srcId="{BE7AEC30-3CE4-8743-8E1D-37732224D87B}" destId="{5A371617-2E06-D343-A33A-A3D74BD68778}" srcOrd="0" destOrd="0" presId="urn:microsoft.com/office/officeart/2005/8/layout/hierarchy5"/>
    <dgm:cxn modelId="{0EB5B71C-453B-F04A-B223-D7354DB88AB8}" type="presParOf" srcId="{5A371617-2E06-D343-A33A-A3D74BD68778}" destId="{5E838ED6-45E6-D749-8345-B17F2319A02C}" srcOrd="0" destOrd="0" presId="urn:microsoft.com/office/officeart/2005/8/layout/hierarchy5"/>
    <dgm:cxn modelId="{576EB2D5-F71C-014B-A87A-B5923D3C77C1}" type="presParOf" srcId="{BE7AEC30-3CE4-8743-8E1D-37732224D87B}" destId="{4DABF25F-199A-8C47-9E94-38E54AA239D7}" srcOrd="1" destOrd="0" presId="urn:microsoft.com/office/officeart/2005/8/layout/hierarchy5"/>
    <dgm:cxn modelId="{367E9115-B98A-D449-BEE4-1B7BDDB4E8D9}" type="presParOf" srcId="{4DABF25F-199A-8C47-9E94-38E54AA239D7}" destId="{985DB1FD-AD5C-F64F-86A1-B6F39326D02A}" srcOrd="0" destOrd="0" presId="urn:microsoft.com/office/officeart/2005/8/layout/hierarchy5"/>
    <dgm:cxn modelId="{B6BD3DB9-9DB7-8443-9BD0-10EB10920805}" type="presParOf" srcId="{4DABF25F-199A-8C47-9E94-38E54AA239D7}" destId="{38D0A73D-0456-984A-A1F7-ADDA45B7BACD}" srcOrd="1" destOrd="0" presId="urn:microsoft.com/office/officeart/2005/8/layout/hierarchy5"/>
    <dgm:cxn modelId="{9F8EBFC3-A413-4643-9773-919644FEC7E2}" type="presParOf" srcId="{BE7AEC30-3CE4-8743-8E1D-37732224D87B}" destId="{C39A1E57-4E7D-BE46-B279-01BD25DFC5D0}" srcOrd="2" destOrd="0" presId="urn:microsoft.com/office/officeart/2005/8/layout/hierarchy5"/>
    <dgm:cxn modelId="{59907851-DC3F-1445-9C51-0F693843A1B2}" type="presParOf" srcId="{C39A1E57-4E7D-BE46-B279-01BD25DFC5D0}" destId="{795155DE-09D0-7244-B277-CB8506852FB1}" srcOrd="0" destOrd="0" presId="urn:microsoft.com/office/officeart/2005/8/layout/hierarchy5"/>
    <dgm:cxn modelId="{E8FB5285-5D84-1443-BD58-1F0776A1ACA4}" type="presParOf" srcId="{BE7AEC30-3CE4-8743-8E1D-37732224D87B}" destId="{73EA2174-3A42-E943-9AC5-E1C6D434B739}" srcOrd="3" destOrd="0" presId="urn:microsoft.com/office/officeart/2005/8/layout/hierarchy5"/>
    <dgm:cxn modelId="{33F2A2EF-319F-BF48-A132-0B390B24D803}" type="presParOf" srcId="{73EA2174-3A42-E943-9AC5-E1C6D434B739}" destId="{6F4579EB-F2B4-9E4B-9F15-34926B587002}" srcOrd="0" destOrd="0" presId="urn:microsoft.com/office/officeart/2005/8/layout/hierarchy5"/>
    <dgm:cxn modelId="{FBC349B4-8119-8845-B43D-10ECD03A8C28}" type="presParOf" srcId="{73EA2174-3A42-E943-9AC5-E1C6D434B739}" destId="{B477CC08-E541-C741-A122-F8015F630F02}" srcOrd="1" destOrd="0" presId="urn:microsoft.com/office/officeart/2005/8/layout/hierarchy5"/>
    <dgm:cxn modelId="{D69D734F-2ECD-8849-9323-18CBF20F31DB}" type="presParOf" srcId="{9C62C94D-E7FA-904B-97FD-CB3D3A643BD7}" destId="{265C059A-6F45-2A40-A11D-377FE7B2D52C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2F24420-6199-BC45-BC04-6A0EBC7CAFE4}" type="doc">
      <dgm:prSet loTypeId="urn:microsoft.com/office/officeart/2005/8/layout/pyramid1" loCatId="pyramid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9710E1D-8205-334C-8A58-71984E33E68F}">
      <dgm:prSet phldrT="[Texto]"/>
      <dgm:sp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/>
        <a:lstStyle/>
        <a:p>
          <a:endParaRPr lang="es-ES" dirty="0"/>
        </a:p>
        <a:p>
          <a:r>
            <a:rPr lang="es-ES" dirty="0"/>
            <a:t>Tecnologías de IA</a:t>
          </a:r>
        </a:p>
      </dgm:t>
    </dgm:pt>
    <dgm:pt modelId="{803894A1-B96E-594A-B470-B7E4BBF22253}" type="parTrans" cxnId="{2DD26916-26E0-FF41-B942-1B672871C083}">
      <dgm:prSet/>
      <dgm:spPr/>
      <dgm:t>
        <a:bodyPr/>
        <a:lstStyle/>
        <a:p>
          <a:endParaRPr lang="es-ES"/>
        </a:p>
      </dgm:t>
    </dgm:pt>
    <dgm:pt modelId="{10DD0270-D8DA-AD4E-AA7F-1F6FBA7EB0B7}" type="sibTrans" cxnId="{2DD26916-26E0-FF41-B942-1B672871C083}">
      <dgm:prSet/>
      <dgm:spPr/>
      <dgm:t>
        <a:bodyPr/>
        <a:lstStyle/>
        <a:p>
          <a:endParaRPr lang="es-ES"/>
        </a:p>
      </dgm:t>
    </dgm:pt>
    <dgm:pt modelId="{C99FE1E4-49FF-B749-9C32-B5EAC153142E}">
      <dgm:prSet phldrT="[Texto]"/>
      <dgm:sp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/>
        <a:lstStyle/>
        <a:p>
          <a:r>
            <a:rPr lang="es-ES" dirty="0"/>
            <a:t>Educación digital (programación básica, STEM, educación para la IA)</a:t>
          </a:r>
        </a:p>
      </dgm:t>
    </dgm:pt>
    <dgm:pt modelId="{62472B68-D6DD-3142-A62A-4EE1A323E8EB}" type="parTrans" cxnId="{EEAA7BCB-D65A-2148-B274-04644309F891}">
      <dgm:prSet/>
      <dgm:spPr/>
      <dgm:t>
        <a:bodyPr/>
        <a:lstStyle/>
        <a:p>
          <a:endParaRPr lang="es-ES"/>
        </a:p>
      </dgm:t>
    </dgm:pt>
    <dgm:pt modelId="{9A006530-CA9B-3F4A-926C-4BA77C951B24}" type="sibTrans" cxnId="{EEAA7BCB-D65A-2148-B274-04644309F891}">
      <dgm:prSet/>
      <dgm:spPr/>
      <dgm:t>
        <a:bodyPr/>
        <a:lstStyle/>
        <a:p>
          <a:endParaRPr lang="es-ES"/>
        </a:p>
      </dgm:t>
    </dgm:pt>
    <dgm:pt modelId="{EA2AA25F-277C-BF47-9DD7-D995B78204CB}">
      <dgm:prSet phldrT="[Texto]" custT="1"/>
      <dgm:spPr/>
      <dgm:t>
        <a:bodyPr/>
        <a:lstStyle/>
        <a:p>
          <a:pPr>
            <a:buNone/>
          </a:pPr>
          <a:r>
            <a:rPr lang="es-ES" sz="4000" dirty="0"/>
            <a:t>Secundaria</a:t>
          </a:r>
        </a:p>
      </dgm:t>
    </dgm:pt>
    <dgm:pt modelId="{CF0B9E78-CEF3-7B41-86E8-F99435B8F322}" type="parTrans" cxnId="{20BB6C6E-1067-5749-8E20-5469B30FF24F}">
      <dgm:prSet/>
      <dgm:spPr/>
      <dgm:t>
        <a:bodyPr/>
        <a:lstStyle/>
        <a:p>
          <a:endParaRPr lang="es-ES"/>
        </a:p>
      </dgm:t>
    </dgm:pt>
    <dgm:pt modelId="{7D9A70D7-7386-5F47-AD50-7211C4F4741F}" type="sibTrans" cxnId="{20BB6C6E-1067-5749-8E20-5469B30FF24F}">
      <dgm:prSet/>
      <dgm:spPr/>
      <dgm:t>
        <a:bodyPr/>
        <a:lstStyle/>
        <a:p>
          <a:endParaRPr lang="es-ES"/>
        </a:p>
      </dgm:t>
    </dgm:pt>
    <dgm:pt modelId="{27B9B5E6-6692-A04F-98EE-4BA2B294C9A3}">
      <dgm:prSet/>
      <dgm:sp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/>
        <a:lstStyle/>
        <a:p>
          <a:r>
            <a:rPr lang="es-ES" dirty="0"/>
            <a:t>Pensamiento computacional</a:t>
          </a:r>
        </a:p>
        <a:p>
          <a:r>
            <a:rPr lang="es-ES" dirty="0"/>
            <a:t>Fundamentos de informática</a:t>
          </a:r>
        </a:p>
      </dgm:t>
    </dgm:pt>
    <dgm:pt modelId="{55BAE8AA-CE93-FA4C-BDA1-D2E89B0D3A33}" type="parTrans" cxnId="{72009D66-6E35-C046-822D-BCDC055D035A}">
      <dgm:prSet/>
      <dgm:spPr/>
      <dgm:t>
        <a:bodyPr/>
        <a:lstStyle/>
        <a:p>
          <a:endParaRPr lang="es-ES"/>
        </a:p>
      </dgm:t>
    </dgm:pt>
    <dgm:pt modelId="{A881B0C7-F72E-CF44-BF14-2BBD84EAADC3}" type="sibTrans" cxnId="{72009D66-6E35-C046-822D-BCDC055D035A}">
      <dgm:prSet/>
      <dgm:spPr/>
      <dgm:t>
        <a:bodyPr/>
        <a:lstStyle/>
        <a:p>
          <a:endParaRPr lang="es-ES"/>
        </a:p>
      </dgm:t>
    </dgm:pt>
    <dgm:pt modelId="{DD9B5C7F-9E5E-B846-A050-EE84DCD9B437}">
      <dgm:prSet custT="1"/>
      <dgm:spPr/>
      <dgm:t>
        <a:bodyPr/>
        <a:lstStyle/>
        <a:p>
          <a:pPr>
            <a:buNone/>
          </a:pPr>
          <a:r>
            <a:rPr lang="es-ES" sz="4000" dirty="0"/>
            <a:t>Primaria</a:t>
          </a:r>
        </a:p>
      </dgm:t>
    </dgm:pt>
    <dgm:pt modelId="{4BA2C36B-2E22-5142-945F-3343AB67AEED}" type="parTrans" cxnId="{F12BDFB3-73F9-9844-B66C-00FA27162E93}">
      <dgm:prSet/>
      <dgm:spPr/>
      <dgm:t>
        <a:bodyPr/>
        <a:lstStyle/>
        <a:p>
          <a:endParaRPr lang="es-ES"/>
        </a:p>
      </dgm:t>
    </dgm:pt>
    <dgm:pt modelId="{9E72E44C-D9C8-D542-9E41-0063CC599D55}" type="sibTrans" cxnId="{F12BDFB3-73F9-9844-B66C-00FA27162E93}">
      <dgm:prSet/>
      <dgm:spPr/>
      <dgm:t>
        <a:bodyPr/>
        <a:lstStyle/>
        <a:p>
          <a:endParaRPr lang="es-ES"/>
        </a:p>
      </dgm:t>
    </dgm:pt>
    <dgm:pt modelId="{FB6F598A-E9A4-394B-977A-D13DA2A0C05C}">
      <dgm:prSet custT="1"/>
      <dgm:spPr/>
      <dgm:t>
        <a:bodyPr/>
        <a:lstStyle/>
        <a:p>
          <a:pPr>
            <a:buNone/>
          </a:pPr>
          <a:r>
            <a:rPr lang="es-ES" sz="4000" dirty="0"/>
            <a:t>FP, Bachillerato, Universidad</a:t>
          </a:r>
        </a:p>
      </dgm:t>
    </dgm:pt>
    <dgm:pt modelId="{68FC9528-CE54-A840-9CBD-CB4C0623E149}" type="parTrans" cxnId="{E9DFB2AA-005A-5348-8D46-CA43B296DA2A}">
      <dgm:prSet/>
      <dgm:spPr/>
      <dgm:t>
        <a:bodyPr/>
        <a:lstStyle/>
        <a:p>
          <a:endParaRPr lang="es-ES"/>
        </a:p>
      </dgm:t>
    </dgm:pt>
    <dgm:pt modelId="{8C7BB65B-6C77-8E49-9F87-BEDD4B579F0E}" type="sibTrans" cxnId="{E9DFB2AA-005A-5348-8D46-CA43B296DA2A}">
      <dgm:prSet/>
      <dgm:spPr/>
      <dgm:t>
        <a:bodyPr/>
        <a:lstStyle/>
        <a:p>
          <a:endParaRPr lang="es-ES"/>
        </a:p>
      </dgm:t>
    </dgm:pt>
    <dgm:pt modelId="{8DBC623E-7663-574E-8B77-E7EF74478E6B}" type="pres">
      <dgm:prSet presAssocID="{62F24420-6199-BC45-BC04-6A0EBC7CAFE4}" presName="Name0" presStyleCnt="0">
        <dgm:presLayoutVars>
          <dgm:dir/>
          <dgm:animLvl val="lvl"/>
          <dgm:resizeHandles val="exact"/>
        </dgm:presLayoutVars>
      </dgm:prSet>
      <dgm:spPr/>
    </dgm:pt>
    <dgm:pt modelId="{1093BC1D-6897-3745-B47A-3BD7D77B3D1C}" type="pres">
      <dgm:prSet presAssocID="{A9710E1D-8205-334C-8A58-71984E33E68F}" presName="Name8" presStyleCnt="0"/>
      <dgm:spPr/>
    </dgm:pt>
    <dgm:pt modelId="{744D3DDC-D02E-6E4E-AADC-4B2016CF3846}" type="pres">
      <dgm:prSet presAssocID="{A9710E1D-8205-334C-8A58-71984E33E68F}" presName="acctBkgd" presStyleLbl="alignAcc1" presStyleIdx="0" presStyleCnt="3"/>
      <dgm:spPr/>
    </dgm:pt>
    <dgm:pt modelId="{EE35B5A1-BA3B-7D4B-8913-2A1F40623D25}" type="pres">
      <dgm:prSet presAssocID="{A9710E1D-8205-334C-8A58-71984E33E68F}" presName="acctTx" presStyleLbl="alignAcc1" presStyleIdx="0" presStyleCnt="3">
        <dgm:presLayoutVars>
          <dgm:bulletEnabled val="1"/>
        </dgm:presLayoutVars>
      </dgm:prSet>
      <dgm:spPr/>
    </dgm:pt>
    <dgm:pt modelId="{86BA4ADA-E6F1-D948-9932-147CBA5F39FB}" type="pres">
      <dgm:prSet presAssocID="{A9710E1D-8205-334C-8A58-71984E33E68F}" presName="level" presStyleLbl="node1" presStyleIdx="0" presStyleCnt="3">
        <dgm:presLayoutVars>
          <dgm:chMax val="1"/>
          <dgm:bulletEnabled val="1"/>
        </dgm:presLayoutVars>
      </dgm:prSet>
      <dgm:spPr/>
    </dgm:pt>
    <dgm:pt modelId="{485777FF-A0B4-0A48-A21F-C146187BC859}" type="pres">
      <dgm:prSet presAssocID="{A9710E1D-8205-334C-8A58-71984E33E68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C12F2B9-9549-3B4A-92B0-322CB295A715}" type="pres">
      <dgm:prSet presAssocID="{C99FE1E4-49FF-B749-9C32-B5EAC153142E}" presName="Name8" presStyleCnt="0"/>
      <dgm:spPr/>
    </dgm:pt>
    <dgm:pt modelId="{275F1A40-3C54-9C47-8297-900AD5C3D142}" type="pres">
      <dgm:prSet presAssocID="{C99FE1E4-49FF-B749-9C32-B5EAC153142E}" presName="acctBkgd" presStyleLbl="alignAcc1" presStyleIdx="1" presStyleCnt="3"/>
      <dgm:spPr/>
    </dgm:pt>
    <dgm:pt modelId="{DA9B5E15-18B7-134F-AB9E-AFD40A39B456}" type="pres">
      <dgm:prSet presAssocID="{C99FE1E4-49FF-B749-9C32-B5EAC153142E}" presName="acctTx" presStyleLbl="alignAcc1" presStyleIdx="1" presStyleCnt="3">
        <dgm:presLayoutVars>
          <dgm:bulletEnabled val="1"/>
        </dgm:presLayoutVars>
      </dgm:prSet>
      <dgm:spPr/>
    </dgm:pt>
    <dgm:pt modelId="{D2F8D733-5920-214A-B875-733E85032E65}" type="pres">
      <dgm:prSet presAssocID="{C99FE1E4-49FF-B749-9C32-B5EAC153142E}" presName="level" presStyleLbl="node1" presStyleIdx="1" presStyleCnt="3">
        <dgm:presLayoutVars>
          <dgm:chMax val="1"/>
          <dgm:bulletEnabled val="1"/>
        </dgm:presLayoutVars>
      </dgm:prSet>
      <dgm:spPr/>
    </dgm:pt>
    <dgm:pt modelId="{D17C6A10-3182-3647-BEDE-FFE73C8243BA}" type="pres">
      <dgm:prSet presAssocID="{C99FE1E4-49FF-B749-9C32-B5EAC153142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7057358-2A3F-0D40-98DA-75CB6F46BCE0}" type="pres">
      <dgm:prSet presAssocID="{27B9B5E6-6692-A04F-98EE-4BA2B294C9A3}" presName="Name8" presStyleCnt="0"/>
      <dgm:spPr/>
    </dgm:pt>
    <dgm:pt modelId="{3F4C4CE0-CC75-C440-8B5E-9231614D8BB4}" type="pres">
      <dgm:prSet presAssocID="{27B9B5E6-6692-A04F-98EE-4BA2B294C9A3}" presName="acctBkgd" presStyleLbl="alignAcc1" presStyleIdx="2" presStyleCnt="3"/>
      <dgm:spPr/>
    </dgm:pt>
    <dgm:pt modelId="{2892A5F1-1F40-424E-8BB4-BB276CBE487E}" type="pres">
      <dgm:prSet presAssocID="{27B9B5E6-6692-A04F-98EE-4BA2B294C9A3}" presName="acctTx" presStyleLbl="alignAcc1" presStyleIdx="2" presStyleCnt="3">
        <dgm:presLayoutVars>
          <dgm:bulletEnabled val="1"/>
        </dgm:presLayoutVars>
      </dgm:prSet>
      <dgm:spPr/>
    </dgm:pt>
    <dgm:pt modelId="{A2CAE4DE-C0D8-4746-8D73-9DC510A6B044}" type="pres">
      <dgm:prSet presAssocID="{27B9B5E6-6692-A04F-98EE-4BA2B294C9A3}" presName="level" presStyleLbl="node1" presStyleIdx="2" presStyleCnt="3" custScaleX="99399">
        <dgm:presLayoutVars>
          <dgm:chMax val="1"/>
          <dgm:bulletEnabled val="1"/>
        </dgm:presLayoutVars>
      </dgm:prSet>
      <dgm:spPr/>
    </dgm:pt>
    <dgm:pt modelId="{D26D71C1-3C3E-4E46-B4E6-7EF9BF87BA89}" type="pres">
      <dgm:prSet presAssocID="{27B9B5E6-6692-A04F-98EE-4BA2B294C9A3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F19B0703-DC1E-E649-BCB6-D56D75BAA1F6}" type="presOf" srcId="{A9710E1D-8205-334C-8A58-71984E33E68F}" destId="{86BA4ADA-E6F1-D948-9932-147CBA5F39FB}" srcOrd="0" destOrd="0" presId="urn:microsoft.com/office/officeart/2005/8/layout/pyramid1"/>
    <dgm:cxn modelId="{09605213-30B8-DA4D-9739-824DC82F16D3}" type="presOf" srcId="{EA2AA25F-277C-BF47-9DD7-D995B78204CB}" destId="{275F1A40-3C54-9C47-8297-900AD5C3D142}" srcOrd="0" destOrd="0" presId="urn:microsoft.com/office/officeart/2005/8/layout/pyramid1"/>
    <dgm:cxn modelId="{2DD26916-26E0-FF41-B942-1B672871C083}" srcId="{62F24420-6199-BC45-BC04-6A0EBC7CAFE4}" destId="{A9710E1D-8205-334C-8A58-71984E33E68F}" srcOrd="0" destOrd="0" parTransId="{803894A1-B96E-594A-B470-B7E4BBF22253}" sibTransId="{10DD0270-D8DA-AD4E-AA7F-1F6FBA7EB0B7}"/>
    <dgm:cxn modelId="{F090F727-78EE-4044-ABD7-E6B751CFE55D}" type="presOf" srcId="{C99FE1E4-49FF-B749-9C32-B5EAC153142E}" destId="{D2F8D733-5920-214A-B875-733E85032E65}" srcOrd="0" destOrd="0" presId="urn:microsoft.com/office/officeart/2005/8/layout/pyramid1"/>
    <dgm:cxn modelId="{696CB028-8985-5744-93EF-FD50F5788BEB}" type="presOf" srcId="{FB6F598A-E9A4-394B-977A-D13DA2A0C05C}" destId="{744D3DDC-D02E-6E4E-AADC-4B2016CF3846}" srcOrd="0" destOrd="0" presId="urn:microsoft.com/office/officeart/2005/8/layout/pyramid1"/>
    <dgm:cxn modelId="{08CB7353-97FC-7A49-8D31-2BB2E198AA17}" type="presOf" srcId="{A9710E1D-8205-334C-8A58-71984E33E68F}" destId="{485777FF-A0B4-0A48-A21F-C146187BC859}" srcOrd="1" destOrd="0" presId="urn:microsoft.com/office/officeart/2005/8/layout/pyramid1"/>
    <dgm:cxn modelId="{CFFE0A61-FCF7-C84C-A90D-98F3419F2368}" type="presOf" srcId="{DD9B5C7F-9E5E-B846-A050-EE84DCD9B437}" destId="{2892A5F1-1F40-424E-8BB4-BB276CBE487E}" srcOrd="1" destOrd="0" presId="urn:microsoft.com/office/officeart/2005/8/layout/pyramid1"/>
    <dgm:cxn modelId="{72009D66-6E35-C046-822D-BCDC055D035A}" srcId="{62F24420-6199-BC45-BC04-6A0EBC7CAFE4}" destId="{27B9B5E6-6692-A04F-98EE-4BA2B294C9A3}" srcOrd="2" destOrd="0" parTransId="{55BAE8AA-CE93-FA4C-BDA1-D2E89B0D3A33}" sibTransId="{A881B0C7-F72E-CF44-BF14-2BBD84EAADC3}"/>
    <dgm:cxn modelId="{20BB6C6E-1067-5749-8E20-5469B30FF24F}" srcId="{C99FE1E4-49FF-B749-9C32-B5EAC153142E}" destId="{EA2AA25F-277C-BF47-9DD7-D995B78204CB}" srcOrd="0" destOrd="0" parTransId="{CF0B9E78-CEF3-7B41-86E8-F99435B8F322}" sibTransId="{7D9A70D7-7386-5F47-AD50-7211C4F4741F}"/>
    <dgm:cxn modelId="{6B73858B-E5A4-6546-B653-7B02D90A8150}" type="presOf" srcId="{FB6F598A-E9A4-394B-977A-D13DA2A0C05C}" destId="{EE35B5A1-BA3B-7D4B-8913-2A1F40623D25}" srcOrd="1" destOrd="0" presId="urn:microsoft.com/office/officeart/2005/8/layout/pyramid1"/>
    <dgm:cxn modelId="{80C129A3-5BBB-E847-8A81-12B6613C5106}" type="presOf" srcId="{C99FE1E4-49FF-B749-9C32-B5EAC153142E}" destId="{D17C6A10-3182-3647-BEDE-FFE73C8243BA}" srcOrd="1" destOrd="0" presId="urn:microsoft.com/office/officeart/2005/8/layout/pyramid1"/>
    <dgm:cxn modelId="{E9DFB2AA-005A-5348-8D46-CA43B296DA2A}" srcId="{A9710E1D-8205-334C-8A58-71984E33E68F}" destId="{FB6F598A-E9A4-394B-977A-D13DA2A0C05C}" srcOrd="0" destOrd="0" parTransId="{68FC9528-CE54-A840-9CBD-CB4C0623E149}" sibTransId="{8C7BB65B-6C77-8E49-9F87-BEDD4B579F0E}"/>
    <dgm:cxn modelId="{F12BDFB3-73F9-9844-B66C-00FA27162E93}" srcId="{27B9B5E6-6692-A04F-98EE-4BA2B294C9A3}" destId="{DD9B5C7F-9E5E-B846-A050-EE84DCD9B437}" srcOrd="0" destOrd="0" parTransId="{4BA2C36B-2E22-5142-945F-3343AB67AEED}" sibTransId="{9E72E44C-D9C8-D542-9E41-0063CC599D55}"/>
    <dgm:cxn modelId="{E499A1C2-6148-9240-953D-C5F112702027}" type="presOf" srcId="{62F24420-6199-BC45-BC04-6A0EBC7CAFE4}" destId="{8DBC623E-7663-574E-8B77-E7EF74478E6B}" srcOrd="0" destOrd="0" presId="urn:microsoft.com/office/officeart/2005/8/layout/pyramid1"/>
    <dgm:cxn modelId="{F08EFCCA-9CC0-A248-8011-0C9CBD5AAB4A}" type="presOf" srcId="{27B9B5E6-6692-A04F-98EE-4BA2B294C9A3}" destId="{A2CAE4DE-C0D8-4746-8D73-9DC510A6B044}" srcOrd="0" destOrd="0" presId="urn:microsoft.com/office/officeart/2005/8/layout/pyramid1"/>
    <dgm:cxn modelId="{EEAA7BCB-D65A-2148-B274-04644309F891}" srcId="{62F24420-6199-BC45-BC04-6A0EBC7CAFE4}" destId="{C99FE1E4-49FF-B749-9C32-B5EAC153142E}" srcOrd="1" destOrd="0" parTransId="{62472B68-D6DD-3142-A62A-4EE1A323E8EB}" sibTransId="{9A006530-CA9B-3F4A-926C-4BA77C951B24}"/>
    <dgm:cxn modelId="{4D9450E4-04F4-AA4F-8D7D-0459A689B9FC}" type="presOf" srcId="{EA2AA25F-277C-BF47-9DD7-D995B78204CB}" destId="{DA9B5E15-18B7-134F-AB9E-AFD40A39B456}" srcOrd="1" destOrd="0" presId="urn:microsoft.com/office/officeart/2005/8/layout/pyramid1"/>
    <dgm:cxn modelId="{9E0535E6-51F3-DB48-BAB7-1DB6D0EE0355}" type="presOf" srcId="{27B9B5E6-6692-A04F-98EE-4BA2B294C9A3}" destId="{D26D71C1-3C3E-4E46-B4E6-7EF9BF87BA89}" srcOrd="1" destOrd="0" presId="urn:microsoft.com/office/officeart/2005/8/layout/pyramid1"/>
    <dgm:cxn modelId="{1C7FB6EF-6BFF-B046-B87E-B5AC99C82E13}" type="presOf" srcId="{DD9B5C7F-9E5E-B846-A050-EE84DCD9B437}" destId="{3F4C4CE0-CC75-C440-8B5E-9231614D8BB4}" srcOrd="0" destOrd="0" presId="urn:microsoft.com/office/officeart/2005/8/layout/pyramid1"/>
    <dgm:cxn modelId="{A38B390B-19A3-2748-8EF0-27F95112924B}" type="presParOf" srcId="{8DBC623E-7663-574E-8B77-E7EF74478E6B}" destId="{1093BC1D-6897-3745-B47A-3BD7D77B3D1C}" srcOrd="0" destOrd="0" presId="urn:microsoft.com/office/officeart/2005/8/layout/pyramid1"/>
    <dgm:cxn modelId="{54D91213-9667-9247-8E2A-26359A7CC144}" type="presParOf" srcId="{1093BC1D-6897-3745-B47A-3BD7D77B3D1C}" destId="{744D3DDC-D02E-6E4E-AADC-4B2016CF3846}" srcOrd="0" destOrd="0" presId="urn:microsoft.com/office/officeart/2005/8/layout/pyramid1"/>
    <dgm:cxn modelId="{0F656EDC-8617-4F4B-A81C-63D458A91319}" type="presParOf" srcId="{1093BC1D-6897-3745-B47A-3BD7D77B3D1C}" destId="{EE35B5A1-BA3B-7D4B-8913-2A1F40623D25}" srcOrd="1" destOrd="0" presId="urn:microsoft.com/office/officeart/2005/8/layout/pyramid1"/>
    <dgm:cxn modelId="{374AAA32-17D0-9545-81A3-C66F7D31F85A}" type="presParOf" srcId="{1093BC1D-6897-3745-B47A-3BD7D77B3D1C}" destId="{86BA4ADA-E6F1-D948-9932-147CBA5F39FB}" srcOrd="2" destOrd="0" presId="urn:microsoft.com/office/officeart/2005/8/layout/pyramid1"/>
    <dgm:cxn modelId="{6CB010BE-40A9-0E4D-BD3E-85AF462E2862}" type="presParOf" srcId="{1093BC1D-6897-3745-B47A-3BD7D77B3D1C}" destId="{485777FF-A0B4-0A48-A21F-C146187BC859}" srcOrd="3" destOrd="0" presId="urn:microsoft.com/office/officeart/2005/8/layout/pyramid1"/>
    <dgm:cxn modelId="{0AB46E0D-5E19-CD4A-987D-13183AAE38C4}" type="presParOf" srcId="{8DBC623E-7663-574E-8B77-E7EF74478E6B}" destId="{1C12F2B9-9549-3B4A-92B0-322CB295A715}" srcOrd="1" destOrd="0" presId="urn:microsoft.com/office/officeart/2005/8/layout/pyramid1"/>
    <dgm:cxn modelId="{9C656293-01B9-2E46-9BB7-C98CFFF85C27}" type="presParOf" srcId="{1C12F2B9-9549-3B4A-92B0-322CB295A715}" destId="{275F1A40-3C54-9C47-8297-900AD5C3D142}" srcOrd="0" destOrd="0" presId="urn:microsoft.com/office/officeart/2005/8/layout/pyramid1"/>
    <dgm:cxn modelId="{1F223A15-65FF-8548-BF54-A55E50AC7ADE}" type="presParOf" srcId="{1C12F2B9-9549-3B4A-92B0-322CB295A715}" destId="{DA9B5E15-18B7-134F-AB9E-AFD40A39B456}" srcOrd="1" destOrd="0" presId="urn:microsoft.com/office/officeart/2005/8/layout/pyramid1"/>
    <dgm:cxn modelId="{CE4330E0-8022-F843-913C-F9766D3C7929}" type="presParOf" srcId="{1C12F2B9-9549-3B4A-92B0-322CB295A715}" destId="{D2F8D733-5920-214A-B875-733E85032E65}" srcOrd="2" destOrd="0" presId="urn:microsoft.com/office/officeart/2005/8/layout/pyramid1"/>
    <dgm:cxn modelId="{11076B18-F833-8C47-83F0-13217CA44EA5}" type="presParOf" srcId="{1C12F2B9-9549-3B4A-92B0-322CB295A715}" destId="{D17C6A10-3182-3647-BEDE-FFE73C8243BA}" srcOrd="3" destOrd="0" presId="urn:microsoft.com/office/officeart/2005/8/layout/pyramid1"/>
    <dgm:cxn modelId="{0EBF6428-EA6C-2445-8C49-AAD53362736B}" type="presParOf" srcId="{8DBC623E-7663-574E-8B77-E7EF74478E6B}" destId="{D7057358-2A3F-0D40-98DA-75CB6F46BCE0}" srcOrd="2" destOrd="0" presId="urn:microsoft.com/office/officeart/2005/8/layout/pyramid1"/>
    <dgm:cxn modelId="{83E0B49A-315B-3247-B60D-5FD73528D7D3}" type="presParOf" srcId="{D7057358-2A3F-0D40-98DA-75CB6F46BCE0}" destId="{3F4C4CE0-CC75-C440-8B5E-9231614D8BB4}" srcOrd="0" destOrd="0" presId="urn:microsoft.com/office/officeart/2005/8/layout/pyramid1"/>
    <dgm:cxn modelId="{CFA3FEE1-9F05-DE40-A6B2-D7A295F47B0A}" type="presParOf" srcId="{D7057358-2A3F-0D40-98DA-75CB6F46BCE0}" destId="{2892A5F1-1F40-424E-8BB4-BB276CBE487E}" srcOrd="1" destOrd="0" presId="urn:microsoft.com/office/officeart/2005/8/layout/pyramid1"/>
    <dgm:cxn modelId="{0836EA19-0114-A049-95AB-36B41BF6C042}" type="presParOf" srcId="{D7057358-2A3F-0D40-98DA-75CB6F46BCE0}" destId="{A2CAE4DE-C0D8-4746-8D73-9DC510A6B044}" srcOrd="2" destOrd="0" presId="urn:microsoft.com/office/officeart/2005/8/layout/pyramid1"/>
    <dgm:cxn modelId="{FA9BC8D1-59F2-154F-A084-3C2C4C60BEEB}" type="presParOf" srcId="{D7057358-2A3F-0D40-98DA-75CB6F46BCE0}" destId="{D26D71C1-3C3E-4E46-B4E6-7EF9BF87BA89}" srcOrd="3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A766437-F1B6-BD4E-9171-21AA9BB20E14}" type="doc">
      <dgm:prSet loTypeId="urn:microsoft.com/office/officeart/2005/8/layout/radial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6379958-D5ED-9A46-BB4B-59D3E7C3483E}">
      <dgm:prSet phldrT="[Texto]"/>
      <dgm:spPr/>
      <dgm:t>
        <a:bodyPr/>
        <a:lstStyle/>
        <a:p>
          <a:r>
            <a:rPr lang="es-ES" dirty="0" err="1"/>
            <a:t>Prompt</a:t>
          </a:r>
          <a:endParaRPr lang="es-ES" dirty="0"/>
        </a:p>
      </dgm:t>
    </dgm:pt>
    <dgm:pt modelId="{C81A8665-7E54-9543-B23E-2DA95607B8E0}" type="parTrans" cxnId="{50790F35-174C-DB48-8F52-D57D2A48C146}">
      <dgm:prSet/>
      <dgm:spPr/>
      <dgm:t>
        <a:bodyPr/>
        <a:lstStyle/>
        <a:p>
          <a:endParaRPr lang="es-ES"/>
        </a:p>
      </dgm:t>
    </dgm:pt>
    <dgm:pt modelId="{01F41DA3-9732-5F44-B938-25005BE1C262}" type="sibTrans" cxnId="{50790F35-174C-DB48-8F52-D57D2A48C146}">
      <dgm:prSet/>
      <dgm:spPr/>
      <dgm:t>
        <a:bodyPr/>
        <a:lstStyle/>
        <a:p>
          <a:endParaRPr lang="es-ES"/>
        </a:p>
      </dgm:t>
    </dgm:pt>
    <dgm:pt modelId="{B140E224-983E-DD49-894A-D52FDB4FD4B5}">
      <dgm:prSet phldrT="[Texto]"/>
      <dgm:spPr/>
      <dgm:t>
        <a:bodyPr/>
        <a:lstStyle/>
        <a:p>
          <a:r>
            <a:rPr lang="es-ES" dirty="0"/>
            <a:t>Texto</a:t>
          </a:r>
        </a:p>
      </dgm:t>
    </dgm:pt>
    <dgm:pt modelId="{AD73CED5-F3C6-4D46-8C7F-19F191788B18}" type="parTrans" cxnId="{AFD94679-41F2-2745-A4CC-F4114D679B2B}">
      <dgm:prSet/>
      <dgm:spPr/>
      <dgm:t>
        <a:bodyPr/>
        <a:lstStyle/>
        <a:p>
          <a:endParaRPr lang="es-ES"/>
        </a:p>
      </dgm:t>
    </dgm:pt>
    <dgm:pt modelId="{C6A2466A-B538-4946-BA72-C2DAAC0AB3C2}" type="sibTrans" cxnId="{AFD94679-41F2-2745-A4CC-F4114D679B2B}">
      <dgm:prSet/>
      <dgm:spPr/>
      <dgm:t>
        <a:bodyPr/>
        <a:lstStyle/>
        <a:p>
          <a:endParaRPr lang="es-ES"/>
        </a:p>
      </dgm:t>
    </dgm:pt>
    <dgm:pt modelId="{874E2D27-ECD8-4E43-AFD3-F8EAC4A3B1CC}">
      <dgm:prSet phldrT="[Texto]"/>
      <dgm:spPr/>
      <dgm:t>
        <a:bodyPr/>
        <a:lstStyle/>
        <a:p>
          <a:r>
            <a:rPr lang="es-ES" dirty="0"/>
            <a:t>Imagen</a:t>
          </a:r>
        </a:p>
      </dgm:t>
    </dgm:pt>
    <dgm:pt modelId="{7F29FDE5-23AB-4049-883A-6E403D404318}" type="parTrans" cxnId="{669FE8AB-BD7A-A145-B0D7-4A4F2C7C97A5}">
      <dgm:prSet/>
      <dgm:spPr/>
      <dgm:t>
        <a:bodyPr/>
        <a:lstStyle/>
        <a:p>
          <a:endParaRPr lang="es-ES"/>
        </a:p>
      </dgm:t>
    </dgm:pt>
    <dgm:pt modelId="{A47ED7F5-B0F0-BD4B-A24A-D216CFE33F33}" type="sibTrans" cxnId="{669FE8AB-BD7A-A145-B0D7-4A4F2C7C97A5}">
      <dgm:prSet/>
      <dgm:spPr/>
      <dgm:t>
        <a:bodyPr/>
        <a:lstStyle/>
        <a:p>
          <a:endParaRPr lang="es-ES"/>
        </a:p>
      </dgm:t>
    </dgm:pt>
    <dgm:pt modelId="{92F00720-66AE-E642-9DD9-70C1C9092A08}">
      <dgm:prSet phldrT="[Texto]"/>
      <dgm:spPr/>
      <dgm:t>
        <a:bodyPr/>
        <a:lstStyle/>
        <a:p>
          <a:r>
            <a:rPr lang="es-ES" dirty="0"/>
            <a:t>Video</a:t>
          </a:r>
        </a:p>
      </dgm:t>
    </dgm:pt>
    <dgm:pt modelId="{A6E4AB7C-D494-4D41-B942-2DED15ACED08}" type="parTrans" cxnId="{07908E19-C8E1-DD43-B652-33CD473F671A}">
      <dgm:prSet/>
      <dgm:spPr/>
      <dgm:t>
        <a:bodyPr/>
        <a:lstStyle/>
        <a:p>
          <a:endParaRPr lang="es-ES"/>
        </a:p>
      </dgm:t>
    </dgm:pt>
    <dgm:pt modelId="{3B567A66-FF8A-804A-BB41-F1EFA74F9ADD}" type="sibTrans" cxnId="{07908E19-C8E1-DD43-B652-33CD473F671A}">
      <dgm:prSet/>
      <dgm:spPr/>
      <dgm:t>
        <a:bodyPr/>
        <a:lstStyle/>
        <a:p>
          <a:endParaRPr lang="es-ES"/>
        </a:p>
      </dgm:t>
    </dgm:pt>
    <dgm:pt modelId="{800D4169-5E79-9740-A32C-47F6AF5A0A74}">
      <dgm:prSet phldrT="[Texto]"/>
      <dgm:spPr/>
      <dgm:t>
        <a:bodyPr/>
        <a:lstStyle/>
        <a:p>
          <a:r>
            <a:rPr lang="es-ES" dirty="0"/>
            <a:t>Audio</a:t>
          </a:r>
        </a:p>
      </dgm:t>
    </dgm:pt>
    <dgm:pt modelId="{F6A1C7FD-B5AA-6640-A8D3-D06E18B6E92D}" type="parTrans" cxnId="{4AA31E1D-3587-4E4A-9DFF-FB788FD7F9FB}">
      <dgm:prSet/>
      <dgm:spPr/>
      <dgm:t>
        <a:bodyPr/>
        <a:lstStyle/>
        <a:p>
          <a:endParaRPr lang="es-ES"/>
        </a:p>
      </dgm:t>
    </dgm:pt>
    <dgm:pt modelId="{1155907A-9D1A-6043-B32C-CA397ED0862B}" type="sibTrans" cxnId="{4AA31E1D-3587-4E4A-9DFF-FB788FD7F9FB}">
      <dgm:prSet/>
      <dgm:spPr/>
      <dgm:t>
        <a:bodyPr/>
        <a:lstStyle/>
        <a:p>
          <a:endParaRPr lang="es-ES"/>
        </a:p>
      </dgm:t>
    </dgm:pt>
    <dgm:pt modelId="{8F5466B3-84D5-C346-905E-23D70F63C4C9}" type="pres">
      <dgm:prSet presAssocID="{DA766437-F1B6-BD4E-9171-21AA9BB20E14}" presName="composite" presStyleCnt="0">
        <dgm:presLayoutVars>
          <dgm:chMax val="1"/>
          <dgm:dir/>
          <dgm:resizeHandles val="exact"/>
        </dgm:presLayoutVars>
      </dgm:prSet>
      <dgm:spPr/>
    </dgm:pt>
    <dgm:pt modelId="{3F92F775-735F-4C45-BE4D-DE0F714F32FB}" type="pres">
      <dgm:prSet presAssocID="{DA766437-F1B6-BD4E-9171-21AA9BB20E14}" presName="radial" presStyleCnt="0">
        <dgm:presLayoutVars>
          <dgm:animLvl val="ctr"/>
        </dgm:presLayoutVars>
      </dgm:prSet>
      <dgm:spPr/>
    </dgm:pt>
    <dgm:pt modelId="{9B9D7C5B-D8CD-314D-B497-26FCAF547145}" type="pres">
      <dgm:prSet presAssocID="{B6379958-D5ED-9A46-BB4B-59D3E7C3483E}" presName="centerShape" presStyleLbl="vennNode1" presStyleIdx="0" presStyleCnt="5"/>
      <dgm:spPr/>
    </dgm:pt>
    <dgm:pt modelId="{EC621692-6705-DD48-AC39-F5D58F56AE55}" type="pres">
      <dgm:prSet presAssocID="{B140E224-983E-DD49-894A-D52FDB4FD4B5}" presName="node" presStyleLbl="vennNode1" presStyleIdx="1" presStyleCnt="5">
        <dgm:presLayoutVars>
          <dgm:bulletEnabled val="1"/>
        </dgm:presLayoutVars>
      </dgm:prSet>
      <dgm:spPr/>
    </dgm:pt>
    <dgm:pt modelId="{EEB03153-1030-4A4F-BF27-23B64E3926A3}" type="pres">
      <dgm:prSet presAssocID="{874E2D27-ECD8-4E43-AFD3-F8EAC4A3B1CC}" presName="node" presStyleLbl="vennNode1" presStyleIdx="2" presStyleCnt="5">
        <dgm:presLayoutVars>
          <dgm:bulletEnabled val="1"/>
        </dgm:presLayoutVars>
      </dgm:prSet>
      <dgm:spPr/>
    </dgm:pt>
    <dgm:pt modelId="{5416DBA4-F7AC-F54E-9448-C2E0468A69F9}" type="pres">
      <dgm:prSet presAssocID="{92F00720-66AE-E642-9DD9-70C1C9092A08}" presName="node" presStyleLbl="vennNode1" presStyleIdx="3" presStyleCnt="5">
        <dgm:presLayoutVars>
          <dgm:bulletEnabled val="1"/>
        </dgm:presLayoutVars>
      </dgm:prSet>
      <dgm:spPr/>
    </dgm:pt>
    <dgm:pt modelId="{B31FBA1A-C497-C14E-AE1F-94A1772BF4CB}" type="pres">
      <dgm:prSet presAssocID="{800D4169-5E79-9740-A32C-47F6AF5A0A74}" presName="node" presStyleLbl="vennNode1" presStyleIdx="4" presStyleCnt="5">
        <dgm:presLayoutVars>
          <dgm:bulletEnabled val="1"/>
        </dgm:presLayoutVars>
      </dgm:prSet>
      <dgm:spPr/>
    </dgm:pt>
  </dgm:ptLst>
  <dgm:cxnLst>
    <dgm:cxn modelId="{07908E19-C8E1-DD43-B652-33CD473F671A}" srcId="{B6379958-D5ED-9A46-BB4B-59D3E7C3483E}" destId="{92F00720-66AE-E642-9DD9-70C1C9092A08}" srcOrd="2" destOrd="0" parTransId="{A6E4AB7C-D494-4D41-B942-2DED15ACED08}" sibTransId="{3B567A66-FF8A-804A-BB41-F1EFA74F9ADD}"/>
    <dgm:cxn modelId="{4AA31E1D-3587-4E4A-9DFF-FB788FD7F9FB}" srcId="{B6379958-D5ED-9A46-BB4B-59D3E7C3483E}" destId="{800D4169-5E79-9740-A32C-47F6AF5A0A74}" srcOrd="3" destOrd="0" parTransId="{F6A1C7FD-B5AA-6640-A8D3-D06E18B6E92D}" sibTransId="{1155907A-9D1A-6043-B32C-CA397ED0862B}"/>
    <dgm:cxn modelId="{50790F35-174C-DB48-8F52-D57D2A48C146}" srcId="{DA766437-F1B6-BD4E-9171-21AA9BB20E14}" destId="{B6379958-D5ED-9A46-BB4B-59D3E7C3483E}" srcOrd="0" destOrd="0" parTransId="{C81A8665-7E54-9543-B23E-2DA95607B8E0}" sibTransId="{01F41DA3-9732-5F44-B938-25005BE1C262}"/>
    <dgm:cxn modelId="{AFD94679-41F2-2745-A4CC-F4114D679B2B}" srcId="{B6379958-D5ED-9A46-BB4B-59D3E7C3483E}" destId="{B140E224-983E-DD49-894A-D52FDB4FD4B5}" srcOrd="0" destOrd="0" parTransId="{AD73CED5-F3C6-4D46-8C7F-19F191788B18}" sibTransId="{C6A2466A-B538-4946-BA72-C2DAAC0AB3C2}"/>
    <dgm:cxn modelId="{6222F780-E797-A14C-87D3-F6979A4F7583}" type="presOf" srcId="{B140E224-983E-DD49-894A-D52FDB4FD4B5}" destId="{EC621692-6705-DD48-AC39-F5D58F56AE55}" srcOrd="0" destOrd="0" presId="urn:microsoft.com/office/officeart/2005/8/layout/radial3"/>
    <dgm:cxn modelId="{613EFCA2-CF79-824F-911D-16B2D3C082BF}" type="presOf" srcId="{92F00720-66AE-E642-9DD9-70C1C9092A08}" destId="{5416DBA4-F7AC-F54E-9448-C2E0468A69F9}" srcOrd="0" destOrd="0" presId="urn:microsoft.com/office/officeart/2005/8/layout/radial3"/>
    <dgm:cxn modelId="{669FE8AB-BD7A-A145-B0D7-4A4F2C7C97A5}" srcId="{B6379958-D5ED-9A46-BB4B-59D3E7C3483E}" destId="{874E2D27-ECD8-4E43-AFD3-F8EAC4A3B1CC}" srcOrd="1" destOrd="0" parTransId="{7F29FDE5-23AB-4049-883A-6E403D404318}" sibTransId="{A47ED7F5-B0F0-BD4B-A24A-D216CFE33F33}"/>
    <dgm:cxn modelId="{FCB4AEBE-52D0-B84C-8BF2-BAB83AE1F4A4}" type="presOf" srcId="{874E2D27-ECD8-4E43-AFD3-F8EAC4A3B1CC}" destId="{EEB03153-1030-4A4F-BF27-23B64E3926A3}" srcOrd="0" destOrd="0" presId="urn:microsoft.com/office/officeart/2005/8/layout/radial3"/>
    <dgm:cxn modelId="{7ACDD5CA-592F-4C43-8AF6-936A0F468873}" type="presOf" srcId="{800D4169-5E79-9740-A32C-47F6AF5A0A74}" destId="{B31FBA1A-C497-C14E-AE1F-94A1772BF4CB}" srcOrd="0" destOrd="0" presId="urn:microsoft.com/office/officeart/2005/8/layout/radial3"/>
    <dgm:cxn modelId="{A8EAC4E9-5B33-E846-9B2A-9D94C8A4C0AA}" type="presOf" srcId="{B6379958-D5ED-9A46-BB4B-59D3E7C3483E}" destId="{9B9D7C5B-D8CD-314D-B497-26FCAF547145}" srcOrd="0" destOrd="0" presId="urn:microsoft.com/office/officeart/2005/8/layout/radial3"/>
    <dgm:cxn modelId="{2CAC94FC-7300-8C44-BAC9-55A52E9E721D}" type="presOf" srcId="{DA766437-F1B6-BD4E-9171-21AA9BB20E14}" destId="{8F5466B3-84D5-C346-905E-23D70F63C4C9}" srcOrd="0" destOrd="0" presId="urn:microsoft.com/office/officeart/2005/8/layout/radial3"/>
    <dgm:cxn modelId="{A913B38E-3004-344C-81B5-2366E33EE2DE}" type="presParOf" srcId="{8F5466B3-84D5-C346-905E-23D70F63C4C9}" destId="{3F92F775-735F-4C45-BE4D-DE0F714F32FB}" srcOrd="0" destOrd="0" presId="urn:microsoft.com/office/officeart/2005/8/layout/radial3"/>
    <dgm:cxn modelId="{E1AB297F-3E61-B64F-B1D4-08A15C915954}" type="presParOf" srcId="{3F92F775-735F-4C45-BE4D-DE0F714F32FB}" destId="{9B9D7C5B-D8CD-314D-B497-26FCAF547145}" srcOrd="0" destOrd="0" presId="urn:microsoft.com/office/officeart/2005/8/layout/radial3"/>
    <dgm:cxn modelId="{128DF1B6-B095-224E-A128-F14C3BC6BAA0}" type="presParOf" srcId="{3F92F775-735F-4C45-BE4D-DE0F714F32FB}" destId="{EC621692-6705-DD48-AC39-F5D58F56AE55}" srcOrd="1" destOrd="0" presId="urn:microsoft.com/office/officeart/2005/8/layout/radial3"/>
    <dgm:cxn modelId="{5D7E12A9-D60D-514E-A84B-7D1BEC0115D2}" type="presParOf" srcId="{3F92F775-735F-4C45-BE4D-DE0F714F32FB}" destId="{EEB03153-1030-4A4F-BF27-23B64E3926A3}" srcOrd="2" destOrd="0" presId="urn:microsoft.com/office/officeart/2005/8/layout/radial3"/>
    <dgm:cxn modelId="{91FCCAB9-8645-E94D-BAEF-89E752899879}" type="presParOf" srcId="{3F92F775-735F-4C45-BE4D-DE0F714F32FB}" destId="{5416DBA4-F7AC-F54E-9448-C2E0468A69F9}" srcOrd="3" destOrd="0" presId="urn:microsoft.com/office/officeart/2005/8/layout/radial3"/>
    <dgm:cxn modelId="{D62BC314-9CBA-1948-AED8-389608336B09}" type="presParOf" srcId="{3F92F775-735F-4C45-BE4D-DE0F714F32FB}" destId="{B31FBA1A-C497-C14E-AE1F-94A1772BF4CB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A766437-F1B6-BD4E-9171-21AA9BB20E14}" type="doc">
      <dgm:prSet loTypeId="urn:microsoft.com/office/officeart/2005/8/layout/radial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6379958-D5ED-9A46-BB4B-59D3E7C3483E}">
      <dgm:prSet phldrT="[Texto]"/>
      <dgm:spPr/>
      <dgm:t>
        <a:bodyPr/>
        <a:lstStyle/>
        <a:p>
          <a:r>
            <a:rPr lang="es-ES" dirty="0" err="1"/>
            <a:t>Prompt</a:t>
          </a:r>
          <a:r>
            <a:rPr lang="es-ES" dirty="0"/>
            <a:t> + media</a:t>
          </a:r>
        </a:p>
      </dgm:t>
    </dgm:pt>
    <dgm:pt modelId="{C81A8665-7E54-9543-B23E-2DA95607B8E0}" type="parTrans" cxnId="{50790F35-174C-DB48-8F52-D57D2A48C146}">
      <dgm:prSet/>
      <dgm:spPr/>
      <dgm:t>
        <a:bodyPr/>
        <a:lstStyle/>
        <a:p>
          <a:endParaRPr lang="es-ES"/>
        </a:p>
      </dgm:t>
    </dgm:pt>
    <dgm:pt modelId="{01F41DA3-9732-5F44-B938-25005BE1C262}" type="sibTrans" cxnId="{50790F35-174C-DB48-8F52-D57D2A48C146}">
      <dgm:prSet/>
      <dgm:spPr/>
      <dgm:t>
        <a:bodyPr/>
        <a:lstStyle/>
        <a:p>
          <a:endParaRPr lang="es-ES"/>
        </a:p>
      </dgm:t>
    </dgm:pt>
    <dgm:pt modelId="{B140E224-983E-DD49-894A-D52FDB4FD4B5}">
      <dgm:prSet phldrT="[Texto]"/>
      <dgm:spPr/>
      <dgm:t>
        <a:bodyPr/>
        <a:lstStyle/>
        <a:p>
          <a:r>
            <a:rPr lang="es-ES" dirty="0"/>
            <a:t>Texto</a:t>
          </a:r>
        </a:p>
      </dgm:t>
    </dgm:pt>
    <dgm:pt modelId="{AD73CED5-F3C6-4D46-8C7F-19F191788B18}" type="parTrans" cxnId="{AFD94679-41F2-2745-A4CC-F4114D679B2B}">
      <dgm:prSet/>
      <dgm:spPr/>
      <dgm:t>
        <a:bodyPr/>
        <a:lstStyle/>
        <a:p>
          <a:endParaRPr lang="es-ES"/>
        </a:p>
      </dgm:t>
    </dgm:pt>
    <dgm:pt modelId="{C6A2466A-B538-4946-BA72-C2DAAC0AB3C2}" type="sibTrans" cxnId="{AFD94679-41F2-2745-A4CC-F4114D679B2B}">
      <dgm:prSet/>
      <dgm:spPr/>
      <dgm:t>
        <a:bodyPr/>
        <a:lstStyle/>
        <a:p>
          <a:endParaRPr lang="es-ES"/>
        </a:p>
      </dgm:t>
    </dgm:pt>
    <dgm:pt modelId="{874E2D27-ECD8-4E43-AFD3-F8EAC4A3B1CC}">
      <dgm:prSet phldrT="[Texto]"/>
      <dgm:spPr/>
      <dgm:t>
        <a:bodyPr/>
        <a:lstStyle/>
        <a:p>
          <a:r>
            <a:rPr lang="es-ES" dirty="0"/>
            <a:t>Imagen</a:t>
          </a:r>
        </a:p>
      </dgm:t>
    </dgm:pt>
    <dgm:pt modelId="{7F29FDE5-23AB-4049-883A-6E403D404318}" type="parTrans" cxnId="{669FE8AB-BD7A-A145-B0D7-4A4F2C7C97A5}">
      <dgm:prSet/>
      <dgm:spPr/>
      <dgm:t>
        <a:bodyPr/>
        <a:lstStyle/>
        <a:p>
          <a:endParaRPr lang="es-ES"/>
        </a:p>
      </dgm:t>
    </dgm:pt>
    <dgm:pt modelId="{A47ED7F5-B0F0-BD4B-A24A-D216CFE33F33}" type="sibTrans" cxnId="{669FE8AB-BD7A-A145-B0D7-4A4F2C7C97A5}">
      <dgm:prSet/>
      <dgm:spPr/>
      <dgm:t>
        <a:bodyPr/>
        <a:lstStyle/>
        <a:p>
          <a:endParaRPr lang="es-ES"/>
        </a:p>
      </dgm:t>
    </dgm:pt>
    <dgm:pt modelId="{92F00720-66AE-E642-9DD9-70C1C9092A08}">
      <dgm:prSet phldrT="[Texto]"/>
      <dgm:spPr/>
      <dgm:t>
        <a:bodyPr/>
        <a:lstStyle/>
        <a:p>
          <a:r>
            <a:rPr lang="es-ES" dirty="0"/>
            <a:t>Video</a:t>
          </a:r>
        </a:p>
      </dgm:t>
    </dgm:pt>
    <dgm:pt modelId="{A6E4AB7C-D494-4D41-B942-2DED15ACED08}" type="parTrans" cxnId="{07908E19-C8E1-DD43-B652-33CD473F671A}">
      <dgm:prSet/>
      <dgm:spPr/>
      <dgm:t>
        <a:bodyPr/>
        <a:lstStyle/>
        <a:p>
          <a:endParaRPr lang="es-ES"/>
        </a:p>
      </dgm:t>
    </dgm:pt>
    <dgm:pt modelId="{3B567A66-FF8A-804A-BB41-F1EFA74F9ADD}" type="sibTrans" cxnId="{07908E19-C8E1-DD43-B652-33CD473F671A}">
      <dgm:prSet/>
      <dgm:spPr/>
      <dgm:t>
        <a:bodyPr/>
        <a:lstStyle/>
        <a:p>
          <a:endParaRPr lang="es-ES"/>
        </a:p>
      </dgm:t>
    </dgm:pt>
    <dgm:pt modelId="{800D4169-5E79-9740-A32C-47F6AF5A0A74}">
      <dgm:prSet phldrT="[Texto]"/>
      <dgm:spPr/>
      <dgm:t>
        <a:bodyPr/>
        <a:lstStyle/>
        <a:p>
          <a:r>
            <a:rPr lang="es-ES" dirty="0"/>
            <a:t>Audio</a:t>
          </a:r>
        </a:p>
      </dgm:t>
    </dgm:pt>
    <dgm:pt modelId="{F6A1C7FD-B5AA-6640-A8D3-D06E18B6E92D}" type="parTrans" cxnId="{4AA31E1D-3587-4E4A-9DFF-FB788FD7F9FB}">
      <dgm:prSet/>
      <dgm:spPr/>
      <dgm:t>
        <a:bodyPr/>
        <a:lstStyle/>
        <a:p>
          <a:endParaRPr lang="es-ES"/>
        </a:p>
      </dgm:t>
    </dgm:pt>
    <dgm:pt modelId="{1155907A-9D1A-6043-B32C-CA397ED0862B}" type="sibTrans" cxnId="{4AA31E1D-3587-4E4A-9DFF-FB788FD7F9FB}">
      <dgm:prSet/>
      <dgm:spPr/>
      <dgm:t>
        <a:bodyPr/>
        <a:lstStyle/>
        <a:p>
          <a:endParaRPr lang="es-ES"/>
        </a:p>
      </dgm:t>
    </dgm:pt>
    <dgm:pt modelId="{8F5466B3-84D5-C346-905E-23D70F63C4C9}" type="pres">
      <dgm:prSet presAssocID="{DA766437-F1B6-BD4E-9171-21AA9BB20E14}" presName="composite" presStyleCnt="0">
        <dgm:presLayoutVars>
          <dgm:chMax val="1"/>
          <dgm:dir/>
          <dgm:resizeHandles val="exact"/>
        </dgm:presLayoutVars>
      </dgm:prSet>
      <dgm:spPr/>
    </dgm:pt>
    <dgm:pt modelId="{3F92F775-735F-4C45-BE4D-DE0F714F32FB}" type="pres">
      <dgm:prSet presAssocID="{DA766437-F1B6-BD4E-9171-21AA9BB20E14}" presName="radial" presStyleCnt="0">
        <dgm:presLayoutVars>
          <dgm:animLvl val="ctr"/>
        </dgm:presLayoutVars>
      </dgm:prSet>
      <dgm:spPr/>
    </dgm:pt>
    <dgm:pt modelId="{9B9D7C5B-D8CD-314D-B497-26FCAF547145}" type="pres">
      <dgm:prSet presAssocID="{B6379958-D5ED-9A46-BB4B-59D3E7C3483E}" presName="centerShape" presStyleLbl="vennNode1" presStyleIdx="0" presStyleCnt="5"/>
      <dgm:spPr/>
    </dgm:pt>
    <dgm:pt modelId="{EC621692-6705-DD48-AC39-F5D58F56AE55}" type="pres">
      <dgm:prSet presAssocID="{B140E224-983E-DD49-894A-D52FDB4FD4B5}" presName="node" presStyleLbl="vennNode1" presStyleIdx="1" presStyleCnt="5">
        <dgm:presLayoutVars>
          <dgm:bulletEnabled val="1"/>
        </dgm:presLayoutVars>
      </dgm:prSet>
      <dgm:spPr/>
    </dgm:pt>
    <dgm:pt modelId="{EEB03153-1030-4A4F-BF27-23B64E3926A3}" type="pres">
      <dgm:prSet presAssocID="{874E2D27-ECD8-4E43-AFD3-F8EAC4A3B1CC}" presName="node" presStyleLbl="vennNode1" presStyleIdx="2" presStyleCnt="5">
        <dgm:presLayoutVars>
          <dgm:bulletEnabled val="1"/>
        </dgm:presLayoutVars>
      </dgm:prSet>
      <dgm:spPr/>
    </dgm:pt>
    <dgm:pt modelId="{5416DBA4-F7AC-F54E-9448-C2E0468A69F9}" type="pres">
      <dgm:prSet presAssocID="{92F00720-66AE-E642-9DD9-70C1C9092A08}" presName="node" presStyleLbl="vennNode1" presStyleIdx="3" presStyleCnt="5">
        <dgm:presLayoutVars>
          <dgm:bulletEnabled val="1"/>
        </dgm:presLayoutVars>
      </dgm:prSet>
      <dgm:spPr/>
    </dgm:pt>
    <dgm:pt modelId="{B31FBA1A-C497-C14E-AE1F-94A1772BF4CB}" type="pres">
      <dgm:prSet presAssocID="{800D4169-5E79-9740-A32C-47F6AF5A0A74}" presName="node" presStyleLbl="vennNode1" presStyleIdx="4" presStyleCnt="5">
        <dgm:presLayoutVars>
          <dgm:bulletEnabled val="1"/>
        </dgm:presLayoutVars>
      </dgm:prSet>
      <dgm:spPr/>
    </dgm:pt>
  </dgm:ptLst>
  <dgm:cxnLst>
    <dgm:cxn modelId="{07908E19-C8E1-DD43-B652-33CD473F671A}" srcId="{B6379958-D5ED-9A46-BB4B-59D3E7C3483E}" destId="{92F00720-66AE-E642-9DD9-70C1C9092A08}" srcOrd="2" destOrd="0" parTransId="{A6E4AB7C-D494-4D41-B942-2DED15ACED08}" sibTransId="{3B567A66-FF8A-804A-BB41-F1EFA74F9ADD}"/>
    <dgm:cxn modelId="{4AA31E1D-3587-4E4A-9DFF-FB788FD7F9FB}" srcId="{B6379958-D5ED-9A46-BB4B-59D3E7C3483E}" destId="{800D4169-5E79-9740-A32C-47F6AF5A0A74}" srcOrd="3" destOrd="0" parTransId="{F6A1C7FD-B5AA-6640-A8D3-D06E18B6E92D}" sibTransId="{1155907A-9D1A-6043-B32C-CA397ED0862B}"/>
    <dgm:cxn modelId="{50790F35-174C-DB48-8F52-D57D2A48C146}" srcId="{DA766437-F1B6-BD4E-9171-21AA9BB20E14}" destId="{B6379958-D5ED-9A46-BB4B-59D3E7C3483E}" srcOrd="0" destOrd="0" parTransId="{C81A8665-7E54-9543-B23E-2DA95607B8E0}" sibTransId="{01F41DA3-9732-5F44-B938-25005BE1C262}"/>
    <dgm:cxn modelId="{AFD94679-41F2-2745-A4CC-F4114D679B2B}" srcId="{B6379958-D5ED-9A46-BB4B-59D3E7C3483E}" destId="{B140E224-983E-DD49-894A-D52FDB4FD4B5}" srcOrd="0" destOrd="0" parTransId="{AD73CED5-F3C6-4D46-8C7F-19F191788B18}" sibTransId="{C6A2466A-B538-4946-BA72-C2DAAC0AB3C2}"/>
    <dgm:cxn modelId="{6222F780-E797-A14C-87D3-F6979A4F7583}" type="presOf" srcId="{B140E224-983E-DD49-894A-D52FDB4FD4B5}" destId="{EC621692-6705-DD48-AC39-F5D58F56AE55}" srcOrd="0" destOrd="0" presId="urn:microsoft.com/office/officeart/2005/8/layout/radial3"/>
    <dgm:cxn modelId="{613EFCA2-CF79-824F-911D-16B2D3C082BF}" type="presOf" srcId="{92F00720-66AE-E642-9DD9-70C1C9092A08}" destId="{5416DBA4-F7AC-F54E-9448-C2E0468A69F9}" srcOrd="0" destOrd="0" presId="urn:microsoft.com/office/officeart/2005/8/layout/radial3"/>
    <dgm:cxn modelId="{669FE8AB-BD7A-A145-B0D7-4A4F2C7C97A5}" srcId="{B6379958-D5ED-9A46-BB4B-59D3E7C3483E}" destId="{874E2D27-ECD8-4E43-AFD3-F8EAC4A3B1CC}" srcOrd="1" destOrd="0" parTransId="{7F29FDE5-23AB-4049-883A-6E403D404318}" sibTransId="{A47ED7F5-B0F0-BD4B-A24A-D216CFE33F33}"/>
    <dgm:cxn modelId="{FCB4AEBE-52D0-B84C-8BF2-BAB83AE1F4A4}" type="presOf" srcId="{874E2D27-ECD8-4E43-AFD3-F8EAC4A3B1CC}" destId="{EEB03153-1030-4A4F-BF27-23B64E3926A3}" srcOrd="0" destOrd="0" presId="urn:microsoft.com/office/officeart/2005/8/layout/radial3"/>
    <dgm:cxn modelId="{7ACDD5CA-592F-4C43-8AF6-936A0F468873}" type="presOf" srcId="{800D4169-5E79-9740-A32C-47F6AF5A0A74}" destId="{B31FBA1A-C497-C14E-AE1F-94A1772BF4CB}" srcOrd="0" destOrd="0" presId="urn:microsoft.com/office/officeart/2005/8/layout/radial3"/>
    <dgm:cxn modelId="{A8EAC4E9-5B33-E846-9B2A-9D94C8A4C0AA}" type="presOf" srcId="{B6379958-D5ED-9A46-BB4B-59D3E7C3483E}" destId="{9B9D7C5B-D8CD-314D-B497-26FCAF547145}" srcOrd="0" destOrd="0" presId="urn:microsoft.com/office/officeart/2005/8/layout/radial3"/>
    <dgm:cxn modelId="{2CAC94FC-7300-8C44-BAC9-55A52E9E721D}" type="presOf" srcId="{DA766437-F1B6-BD4E-9171-21AA9BB20E14}" destId="{8F5466B3-84D5-C346-905E-23D70F63C4C9}" srcOrd="0" destOrd="0" presId="urn:microsoft.com/office/officeart/2005/8/layout/radial3"/>
    <dgm:cxn modelId="{A913B38E-3004-344C-81B5-2366E33EE2DE}" type="presParOf" srcId="{8F5466B3-84D5-C346-905E-23D70F63C4C9}" destId="{3F92F775-735F-4C45-BE4D-DE0F714F32FB}" srcOrd="0" destOrd="0" presId="urn:microsoft.com/office/officeart/2005/8/layout/radial3"/>
    <dgm:cxn modelId="{E1AB297F-3E61-B64F-B1D4-08A15C915954}" type="presParOf" srcId="{3F92F775-735F-4C45-BE4D-DE0F714F32FB}" destId="{9B9D7C5B-D8CD-314D-B497-26FCAF547145}" srcOrd="0" destOrd="0" presId="urn:microsoft.com/office/officeart/2005/8/layout/radial3"/>
    <dgm:cxn modelId="{128DF1B6-B095-224E-A128-F14C3BC6BAA0}" type="presParOf" srcId="{3F92F775-735F-4C45-BE4D-DE0F714F32FB}" destId="{EC621692-6705-DD48-AC39-F5D58F56AE55}" srcOrd="1" destOrd="0" presId="urn:microsoft.com/office/officeart/2005/8/layout/radial3"/>
    <dgm:cxn modelId="{5D7E12A9-D60D-514E-A84B-7D1BEC0115D2}" type="presParOf" srcId="{3F92F775-735F-4C45-BE4D-DE0F714F32FB}" destId="{EEB03153-1030-4A4F-BF27-23B64E3926A3}" srcOrd="2" destOrd="0" presId="urn:microsoft.com/office/officeart/2005/8/layout/radial3"/>
    <dgm:cxn modelId="{91FCCAB9-8645-E94D-BAEF-89E752899879}" type="presParOf" srcId="{3F92F775-735F-4C45-BE4D-DE0F714F32FB}" destId="{5416DBA4-F7AC-F54E-9448-C2E0468A69F9}" srcOrd="3" destOrd="0" presId="urn:microsoft.com/office/officeart/2005/8/layout/radial3"/>
    <dgm:cxn modelId="{D62BC314-9CBA-1948-AED8-389608336B09}" type="presParOf" srcId="{3F92F775-735F-4C45-BE4D-DE0F714F32FB}" destId="{B31FBA1A-C497-C14E-AE1F-94A1772BF4CB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396A2D3-4539-5242-8FC3-B27A2642318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DA11CCD-CADB-A746-9214-302237DB668A}">
      <dgm:prSet/>
      <dgm:spPr/>
      <dgm:t>
        <a:bodyPr/>
        <a:lstStyle/>
        <a:p>
          <a:r>
            <a:rPr lang="en-GB" dirty="0" err="1"/>
            <a:t>Corrección</a:t>
          </a:r>
          <a:r>
            <a:rPr lang="en-GB" dirty="0"/>
            <a:t> </a:t>
          </a:r>
          <a:r>
            <a:rPr lang="en-GB" dirty="0" err="1"/>
            <a:t>automática</a:t>
          </a:r>
          <a:r>
            <a:rPr lang="en-GB" dirty="0"/>
            <a:t> de </a:t>
          </a:r>
          <a:r>
            <a:rPr lang="en-GB" dirty="0" err="1"/>
            <a:t>trabajos</a:t>
          </a:r>
          <a:r>
            <a:rPr lang="en-GB" dirty="0"/>
            <a:t> / TFG / TFM</a:t>
          </a:r>
          <a:endParaRPr lang="es-ES" dirty="0"/>
        </a:p>
      </dgm:t>
    </dgm:pt>
    <dgm:pt modelId="{66B7C0FA-6BBD-6542-8BC0-CA86F2782EC8}" type="parTrans" cxnId="{2054C5E8-4B62-0041-ACEF-084EDA8DAAF6}">
      <dgm:prSet/>
      <dgm:spPr/>
      <dgm:t>
        <a:bodyPr/>
        <a:lstStyle/>
        <a:p>
          <a:endParaRPr lang="es-ES"/>
        </a:p>
      </dgm:t>
    </dgm:pt>
    <dgm:pt modelId="{BE687875-AA14-6041-816C-FF0B0A4D3D57}" type="sibTrans" cxnId="{2054C5E8-4B62-0041-ACEF-084EDA8DAAF6}">
      <dgm:prSet/>
      <dgm:spPr/>
      <dgm:t>
        <a:bodyPr/>
        <a:lstStyle/>
        <a:p>
          <a:endParaRPr lang="es-ES"/>
        </a:p>
      </dgm:t>
    </dgm:pt>
    <dgm:pt modelId="{7B7735F8-CA82-4E42-ACC8-993DBB4D5B7F}">
      <dgm:prSet/>
      <dgm:spPr/>
      <dgm:t>
        <a:bodyPr/>
        <a:lstStyle/>
        <a:p>
          <a:r>
            <a:rPr lang="en-GB" dirty="0" err="1"/>
            <a:t>Corrección</a:t>
          </a:r>
          <a:r>
            <a:rPr lang="en-GB" dirty="0"/>
            <a:t> / </a:t>
          </a:r>
          <a:r>
            <a:rPr lang="en-GB" dirty="0" err="1"/>
            <a:t>evaluación</a:t>
          </a:r>
          <a:r>
            <a:rPr lang="en-GB" dirty="0"/>
            <a:t> de </a:t>
          </a:r>
          <a:r>
            <a:rPr lang="en-GB" dirty="0" err="1"/>
            <a:t>artículos</a:t>
          </a:r>
          <a:r>
            <a:rPr lang="en-GB" dirty="0"/>
            <a:t> o </a:t>
          </a:r>
          <a:r>
            <a:rPr lang="en-GB" dirty="0" err="1"/>
            <a:t>proyectos</a:t>
          </a:r>
          <a:endParaRPr lang="es-ES" dirty="0"/>
        </a:p>
      </dgm:t>
    </dgm:pt>
    <dgm:pt modelId="{DA932843-3D0B-1742-B4D2-8A5903F0821C}" type="parTrans" cxnId="{B40BD27D-CBB4-4D4A-8D4B-D9161227F791}">
      <dgm:prSet/>
      <dgm:spPr/>
      <dgm:t>
        <a:bodyPr/>
        <a:lstStyle/>
        <a:p>
          <a:endParaRPr lang="es-ES"/>
        </a:p>
      </dgm:t>
    </dgm:pt>
    <dgm:pt modelId="{62C10A34-8311-254A-9A75-3989AABE177D}" type="sibTrans" cxnId="{B40BD27D-CBB4-4D4A-8D4B-D9161227F791}">
      <dgm:prSet/>
      <dgm:spPr/>
      <dgm:t>
        <a:bodyPr/>
        <a:lstStyle/>
        <a:p>
          <a:endParaRPr lang="es-ES"/>
        </a:p>
      </dgm:t>
    </dgm:pt>
    <dgm:pt modelId="{9122A736-3DDD-0543-B28C-645A86D35D4D}">
      <dgm:prSet/>
      <dgm:spPr/>
      <dgm:t>
        <a:bodyPr/>
        <a:lstStyle/>
        <a:p>
          <a:r>
            <a:rPr lang="es-ES" dirty="0"/>
            <a:t>Usando la solución del profesor como referencia</a:t>
          </a:r>
        </a:p>
      </dgm:t>
    </dgm:pt>
    <dgm:pt modelId="{DA8A1EBC-4687-6F48-9D25-5687FBBEA9A1}" type="parTrans" cxnId="{F7D0327E-F68D-AD4A-AED3-400B2B103490}">
      <dgm:prSet/>
      <dgm:spPr/>
      <dgm:t>
        <a:bodyPr/>
        <a:lstStyle/>
        <a:p>
          <a:endParaRPr lang="es-ES"/>
        </a:p>
      </dgm:t>
    </dgm:pt>
    <dgm:pt modelId="{0FE43959-257E-3348-869B-B5B0FF0BB6D6}" type="sibTrans" cxnId="{F7D0327E-F68D-AD4A-AED3-400B2B103490}">
      <dgm:prSet/>
      <dgm:spPr/>
      <dgm:t>
        <a:bodyPr/>
        <a:lstStyle/>
        <a:p>
          <a:endParaRPr lang="es-ES"/>
        </a:p>
      </dgm:t>
    </dgm:pt>
    <dgm:pt modelId="{A3B95405-F6AD-F14A-9545-A27313AD21C9}">
      <dgm:prSet/>
      <dgm:spPr/>
      <dgm:t>
        <a:bodyPr/>
        <a:lstStyle/>
        <a:p>
          <a:r>
            <a:rPr lang="es-ES" dirty="0"/>
            <a:t>Usando soluciones de otros alumnos</a:t>
          </a:r>
        </a:p>
      </dgm:t>
    </dgm:pt>
    <dgm:pt modelId="{BC23D8A4-2C01-834C-86BA-10E5063D9C67}" type="parTrans" cxnId="{95C3D706-AEC8-AA48-9B31-3FADF2D0AF86}">
      <dgm:prSet/>
      <dgm:spPr/>
      <dgm:t>
        <a:bodyPr/>
        <a:lstStyle/>
        <a:p>
          <a:endParaRPr lang="es-ES"/>
        </a:p>
      </dgm:t>
    </dgm:pt>
    <dgm:pt modelId="{4EF5F4EE-DD82-6F47-910A-5E5F326D867F}" type="sibTrans" cxnId="{95C3D706-AEC8-AA48-9B31-3FADF2D0AF86}">
      <dgm:prSet/>
      <dgm:spPr/>
      <dgm:t>
        <a:bodyPr/>
        <a:lstStyle/>
        <a:p>
          <a:endParaRPr lang="es-ES"/>
        </a:p>
      </dgm:t>
    </dgm:pt>
    <dgm:pt modelId="{371E4F8B-4885-454E-974A-668503863239}">
      <dgm:prSet/>
      <dgm:spPr/>
      <dgm:t>
        <a:bodyPr/>
        <a:lstStyle/>
        <a:p>
          <a:r>
            <a:rPr lang="es-ES" dirty="0"/>
            <a:t>Utilizando los criterios de evaluación de la revista/agencia</a:t>
          </a:r>
        </a:p>
      </dgm:t>
    </dgm:pt>
    <dgm:pt modelId="{A2FEF988-9827-9F48-AEEE-51E08FFE95BE}" type="parTrans" cxnId="{B4D6EBD5-C5D2-444C-A6B6-A5E06A4928D4}">
      <dgm:prSet/>
      <dgm:spPr/>
      <dgm:t>
        <a:bodyPr/>
        <a:lstStyle/>
        <a:p>
          <a:endParaRPr lang="es-ES"/>
        </a:p>
      </dgm:t>
    </dgm:pt>
    <dgm:pt modelId="{E20C2C22-FD1E-BC44-9006-4DC80EA4066E}" type="sibTrans" cxnId="{B4D6EBD5-C5D2-444C-A6B6-A5E06A4928D4}">
      <dgm:prSet/>
      <dgm:spPr/>
      <dgm:t>
        <a:bodyPr/>
        <a:lstStyle/>
        <a:p>
          <a:endParaRPr lang="es-ES"/>
        </a:p>
      </dgm:t>
    </dgm:pt>
    <dgm:pt modelId="{8D85B402-D1E9-0E45-94AB-68B15F6819AD}">
      <dgm:prSet/>
      <dgm:spPr/>
      <dgm:t>
        <a:bodyPr/>
        <a:lstStyle/>
        <a:p>
          <a:r>
            <a:rPr lang="es-ES" dirty="0"/>
            <a:t>Simplificando la redacción en apartados "abstractos"</a:t>
          </a:r>
        </a:p>
      </dgm:t>
    </dgm:pt>
    <dgm:pt modelId="{4CB9721D-E17A-1441-8175-8EABDA125E51}" type="parTrans" cxnId="{9E214742-B2A2-8541-A168-91BF8B6F836F}">
      <dgm:prSet/>
      <dgm:spPr/>
      <dgm:t>
        <a:bodyPr/>
        <a:lstStyle/>
        <a:p>
          <a:endParaRPr lang="es-ES"/>
        </a:p>
      </dgm:t>
    </dgm:pt>
    <dgm:pt modelId="{DBF1BDAB-D246-D848-B0D3-5D1C47CDBB88}" type="sibTrans" cxnId="{9E214742-B2A2-8541-A168-91BF8B6F836F}">
      <dgm:prSet/>
      <dgm:spPr/>
      <dgm:t>
        <a:bodyPr/>
        <a:lstStyle/>
        <a:p>
          <a:endParaRPr lang="es-ES"/>
        </a:p>
      </dgm:t>
    </dgm:pt>
    <dgm:pt modelId="{BC6C8969-3AAD-EA49-8182-8E971792A8AF}" type="pres">
      <dgm:prSet presAssocID="{B396A2D3-4539-5242-8FC3-B27A26423186}" presName="linear" presStyleCnt="0">
        <dgm:presLayoutVars>
          <dgm:animLvl val="lvl"/>
          <dgm:resizeHandles val="exact"/>
        </dgm:presLayoutVars>
      </dgm:prSet>
      <dgm:spPr/>
    </dgm:pt>
    <dgm:pt modelId="{7B533184-3B07-C84F-913D-6385B920EE59}" type="pres">
      <dgm:prSet presAssocID="{1DA11CCD-CADB-A746-9214-302237DB668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8998276-E02B-0F44-992B-AEDD471B31C0}" type="pres">
      <dgm:prSet presAssocID="{1DA11CCD-CADB-A746-9214-302237DB668A}" presName="childText" presStyleLbl="revTx" presStyleIdx="0" presStyleCnt="2">
        <dgm:presLayoutVars>
          <dgm:bulletEnabled val="1"/>
        </dgm:presLayoutVars>
      </dgm:prSet>
      <dgm:spPr/>
    </dgm:pt>
    <dgm:pt modelId="{29679A7C-64AF-2E4A-B432-F8A16F1CE29F}" type="pres">
      <dgm:prSet presAssocID="{7B7735F8-CA82-4E42-ACC8-993DBB4D5B7F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081FEB10-DB0A-DA43-8C3B-98487EF5623D}" type="pres">
      <dgm:prSet presAssocID="{7B7735F8-CA82-4E42-ACC8-993DBB4D5B7F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95C3D706-AEC8-AA48-9B31-3FADF2D0AF86}" srcId="{1DA11CCD-CADB-A746-9214-302237DB668A}" destId="{A3B95405-F6AD-F14A-9545-A27313AD21C9}" srcOrd="1" destOrd="0" parTransId="{BC23D8A4-2C01-834C-86BA-10E5063D9C67}" sibTransId="{4EF5F4EE-DD82-6F47-910A-5E5F326D867F}"/>
    <dgm:cxn modelId="{9AC81E23-BBE9-4C4A-9B05-533D9B09E086}" type="presOf" srcId="{371E4F8B-4885-454E-974A-668503863239}" destId="{081FEB10-DB0A-DA43-8C3B-98487EF5623D}" srcOrd="0" destOrd="0" presId="urn:microsoft.com/office/officeart/2005/8/layout/vList2"/>
    <dgm:cxn modelId="{9E214742-B2A2-8541-A168-91BF8B6F836F}" srcId="{7B7735F8-CA82-4E42-ACC8-993DBB4D5B7F}" destId="{8D85B402-D1E9-0E45-94AB-68B15F6819AD}" srcOrd="1" destOrd="0" parTransId="{4CB9721D-E17A-1441-8175-8EABDA125E51}" sibTransId="{DBF1BDAB-D246-D848-B0D3-5D1C47CDBB88}"/>
    <dgm:cxn modelId="{0E4B3061-8975-0B45-9D40-78E2060B84FD}" type="presOf" srcId="{B396A2D3-4539-5242-8FC3-B27A26423186}" destId="{BC6C8969-3AAD-EA49-8182-8E971792A8AF}" srcOrd="0" destOrd="0" presId="urn:microsoft.com/office/officeart/2005/8/layout/vList2"/>
    <dgm:cxn modelId="{738BA668-8BF0-2647-B3AF-3C74658BC959}" type="presOf" srcId="{1DA11CCD-CADB-A746-9214-302237DB668A}" destId="{7B533184-3B07-C84F-913D-6385B920EE59}" srcOrd="0" destOrd="0" presId="urn:microsoft.com/office/officeart/2005/8/layout/vList2"/>
    <dgm:cxn modelId="{62CE1274-D803-3645-9232-011AB269845A}" type="presOf" srcId="{7B7735F8-CA82-4E42-ACC8-993DBB4D5B7F}" destId="{29679A7C-64AF-2E4A-B432-F8A16F1CE29F}" srcOrd="0" destOrd="0" presId="urn:microsoft.com/office/officeart/2005/8/layout/vList2"/>
    <dgm:cxn modelId="{B40BD27D-CBB4-4D4A-8D4B-D9161227F791}" srcId="{B396A2D3-4539-5242-8FC3-B27A26423186}" destId="{7B7735F8-CA82-4E42-ACC8-993DBB4D5B7F}" srcOrd="1" destOrd="0" parTransId="{DA932843-3D0B-1742-B4D2-8A5903F0821C}" sibTransId="{62C10A34-8311-254A-9A75-3989AABE177D}"/>
    <dgm:cxn modelId="{F7D0327E-F68D-AD4A-AED3-400B2B103490}" srcId="{1DA11CCD-CADB-A746-9214-302237DB668A}" destId="{9122A736-3DDD-0543-B28C-645A86D35D4D}" srcOrd="0" destOrd="0" parTransId="{DA8A1EBC-4687-6F48-9D25-5687FBBEA9A1}" sibTransId="{0FE43959-257E-3348-869B-B5B0FF0BB6D6}"/>
    <dgm:cxn modelId="{ED1981B5-525A-4740-AE6F-8EBD84BF58CF}" type="presOf" srcId="{9122A736-3DDD-0543-B28C-645A86D35D4D}" destId="{B8998276-E02B-0F44-992B-AEDD471B31C0}" srcOrd="0" destOrd="0" presId="urn:microsoft.com/office/officeart/2005/8/layout/vList2"/>
    <dgm:cxn modelId="{B4D6EBD5-C5D2-444C-A6B6-A5E06A4928D4}" srcId="{7B7735F8-CA82-4E42-ACC8-993DBB4D5B7F}" destId="{371E4F8B-4885-454E-974A-668503863239}" srcOrd="0" destOrd="0" parTransId="{A2FEF988-9827-9F48-AEEE-51E08FFE95BE}" sibTransId="{E20C2C22-FD1E-BC44-9006-4DC80EA4066E}"/>
    <dgm:cxn modelId="{F0F8C5E4-50D9-C345-AC6B-0EB4D2157108}" type="presOf" srcId="{8D85B402-D1E9-0E45-94AB-68B15F6819AD}" destId="{081FEB10-DB0A-DA43-8C3B-98487EF5623D}" srcOrd="0" destOrd="1" presId="urn:microsoft.com/office/officeart/2005/8/layout/vList2"/>
    <dgm:cxn modelId="{2054C5E8-4B62-0041-ACEF-084EDA8DAAF6}" srcId="{B396A2D3-4539-5242-8FC3-B27A26423186}" destId="{1DA11CCD-CADB-A746-9214-302237DB668A}" srcOrd="0" destOrd="0" parTransId="{66B7C0FA-6BBD-6542-8BC0-CA86F2782EC8}" sibTransId="{BE687875-AA14-6041-816C-FF0B0A4D3D57}"/>
    <dgm:cxn modelId="{434952FF-5213-C34E-BE88-2B0A5BC9018C}" type="presOf" srcId="{A3B95405-F6AD-F14A-9545-A27313AD21C9}" destId="{B8998276-E02B-0F44-992B-AEDD471B31C0}" srcOrd="0" destOrd="1" presId="urn:microsoft.com/office/officeart/2005/8/layout/vList2"/>
    <dgm:cxn modelId="{689925DD-C2C2-4047-BBCB-4C827FB0AB1E}" type="presParOf" srcId="{BC6C8969-3AAD-EA49-8182-8E971792A8AF}" destId="{7B533184-3B07-C84F-913D-6385B920EE59}" srcOrd="0" destOrd="0" presId="urn:microsoft.com/office/officeart/2005/8/layout/vList2"/>
    <dgm:cxn modelId="{09AAAC10-0E23-DC43-BB44-AD0294216B1D}" type="presParOf" srcId="{BC6C8969-3AAD-EA49-8182-8E971792A8AF}" destId="{B8998276-E02B-0F44-992B-AEDD471B31C0}" srcOrd="1" destOrd="0" presId="urn:microsoft.com/office/officeart/2005/8/layout/vList2"/>
    <dgm:cxn modelId="{39D6FEF2-B286-2F40-997E-D30A675DE8B0}" type="presParOf" srcId="{BC6C8969-3AAD-EA49-8182-8E971792A8AF}" destId="{29679A7C-64AF-2E4A-B432-F8A16F1CE29F}" srcOrd="2" destOrd="0" presId="urn:microsoft.com/office/officeart/2005/8/layout/vList2"/>
    <dgm:cxn modelId="{513BF52D-F206-E941-B627-382C2D1F3AF4}" type="presParOf" srcId="{BC6C8969-3AAD-EA49-8182-8E971792A8AF}" destId="{081FEB10-DB0A-DA43-8C3B-98487EF5623D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560E82-3DF0-1340-AE37-8B158CF8611B}">
      <dsp:nvSpPr>
        <dsp:cNvPr id="0" name=""/>
        <dsp:cNvSpPr/>
      </dsp:nvSpPr>
      <dsp:spPr>
        <a:xfrm>
          <a:off x="1596231" y="0"/>
          <a:ext cx="4351338" cy="4351338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31D189-28DA-7445-83A0-B5B72D6FA324}">
      <dsp:nvSpPr>
        <dsp:cNvPr id="0" name=""/>
        <dsp:cNvSpPr/>
      </dsp:nvSpPr>
      <dsp:spPr>
        <a:xfrm>
          <a:off x="2009608" y="413377"/>
          <a:ext cx="1697021" cy="169702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Más </a:t>
          </a:r>
          <a:r>
            <a:rPr lang="en-GB" sz="2000" b="1" kern="1200" dirty="0"/>
            <a:t>de </a:t>
          </a:r>
          <a:r>
            <a:rPr lang="en-GB" sz="2000" b="1" kern="1200" dirty="0" err="1"/>
            <a:t>cuarenta</a:t>
          </a:r>
          <a:r>
            <a:rPr lang="en-GB" sz="2000" b="1" kern="1200" dirty="0"/>
            <a:t> </a:t>
          </a:r>
          <a:r>
            <a:rPr lang="en-GB" sz="2000" b="1" kern="1200" dirty="0" err="1"/>
            <a:t>años</a:t>
          </a:r>
          <a:r>
            <a:rPr lang="en-GB" sz="2000" kern="1200" dirty="0"/>
            <a:t> </a:t>
          </a:r>
          <a:r>
            <a:rPr lang="en-GB" sz="2000" kern="1200" dirty="0" err="1"/>
            <a:t>investigando</a:t>
          </a:r>
          <a:endParaRPr lang="es-ES" sz="2000" kern="1200" dirty="0"/>
        </a:p>
      </dsp:txBody>
      <dsp:txXfrm>
        <a:off x="2092450" y="496219"/>
        <a:ext cx="1531337" cy="1531337"/>
      </dsp:txXfrm>
    </dsp:sp>
    <dsp:sp modelId="{7DD6EF65-F0F5-6748-A88C-C9B94B2A8573}">
      <dsp:nvSpPr>
        <dsp:cNvPr id="0" name=""/>
        <dsp:cNvSpPr/>
      </dsp:nvSpPr>
      <dsp:spPr>
        <a:xfrm>
          <a:off x="3837170" y="413377"/>
          <a:ext cx="1697021" cy="1697021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IA </a:t>
          </a:r>
          <a:r>
            <a:rPr lang="en-GB" sz="2000" b="1" kern="1200" dirty="0" err="1"/>
            <a:t>generativa</a:t>
          </a:r>
          <a:r>
            <a:rPr lang="en-GB" sz="2000" kern="1200" dirty="0"/>
            <a:t> </a:t>
          </a:r>
          <a:r>
            <a:rPr lang="en-GB" sz="2000" kern="1200" dirty="0" err="1"/>
            <a:t>acelera</a:t>
          </a:r>
          <a:r>
            <a:rPr lang="en-GB" sz="2000" kern="1200" dirty="0"/>
            <a:t> la </a:t>
          </a:r>
          <a:r>
            <a:rPr lang="en-GB" sz="2000" kern="1200" dirty="0" err="1"/>
            <a:t>actualización</a:t>
          </a:r>
          <a:endParaRPr lang="es-ES" sz="2000" kern="1200" dirty="0"/>
        </a:p>
      </dsp:txBody>
      <dsp:txXfrm>
        <a:off x="3920012" y="496219"/>
        <a:ext cx="1531337" cy="1531337"/>
      </dsp:txXfrm>
    </dsp:sp>
    <dsp:sp modelId="{E1FA45C8-5F0F-BB41-82B8-2F52E9303400}">
      <dsp:nvSpPr>
        <dsp:cNvPr id="0" name=""/>
        <dsp:cNvSpPr/>
      </dsp:nvSpPr>
      <dsp:spPr>
        <a:xfrm>
          <a:off x="2009608" y="2240939"/>
          <a:ext cx="1697021" cy="1697021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 err="1"/>
            <a:t>Críticas</a:t>
          </a:r>
          <a:r>
            <a:rPr lang="en-GB" sz="2000" b="1" kern="1200" dirty="0"/>
            <a:t> de la </a:t>
          </a:r>
          <a:r>
            <a:rPr lang="en-GB" sz="2000" b="1" kern="1200" dirty="0" err="1"/>
            <a:t>comunidad</a:t>
          </a:r>
          <a:r>
            <a:rPr lang="en-GB" sz="2000" b="1" kern="1200" dirty="0"/>
            <a:t> </a:t>
          </a:r>
          <a:r>
            <a:rPr lang="en-GB" sz="2000" b="1" kern="1200" dirty="0" err="1"/>
            <a:t>educativa</a:t>
          </a:r>
          <a:endParaRPr lang="es-ES" sz="2000" kern="1200" dirty="0"/>
        </a:p>
      </dsp:txBody>
      <dsp:txXfrm>
        <a:off x="2092450" y="2323781"/>
        <a:ext cx="1531337" cy="1531337"/>
      </dsp:txXfrm>
    </dsp:sp>
    <dsp:sp modelId="{E134093C-C344-D84B-BA7C-2E8E5EFB55CE}">
      <dsp:nvSpPr>
        <dsp:cNvPr id="0" name=""/>
        <dsp:cNvSpPr/>
      </dsp:nvSpPr>
      <dsp:spPr>
        <a:xfrm>
          <a:off x="3837170" y="2240939"/>
          <a:ext cx="1697021" cy="1697021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Interés comercial</a:t>
          </a:r>
        </a:p>
      </dsp:txBody>
      <dsp:txXfrm>
        <a:off x="3920012" y="2323781"/>
        <a:ext cx="1531337" cy="153133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5BE225-3862-E24B-B5A2-8CE6D08354E5}">
      <dsp:nvSpPr>
        <dsp:cNvPr id="0" name=""/>
        <dsp:cNvSpPr/>
      </dsp:nvSpPr>
      <dsp:spPr>
        <a:xfrm>
          <a:off x="-4919423" y="-753829"/>
          <a:ext cx="5858996" cy="5858996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76B14A-8925-1F41-928F-5AE1A66088BC}">
      <dsp:nvSpPr>
        <dsp:cNvPr id="0" name=""/>
        <dsp:cNvSpPr/>
      </dsp:nvSpPr>
      <dsp:spPr>
        <a:xfrm>
          <a:off x="604289" y="435133"/>
          <a:ext cx="9851585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/>
            <a:t>Estudiar</a:t>
          </a:r>
          <a:r>
            <a:rPr lang="en-GB" sz="1700" kern="1200" dirty="0"/>
            <a:t> y </a:t>
          </a:r>
          <a:r>
            <a:rPr lang="en-GB" sz="1700" kern="1200" dirty="0" err="1"/>
            <a:t>luego</a:t>
          </a:r>
          <a:r>
            <a:rPr lang="en-GB" sz="1700" kern="1200" dirty="0"/>
            <a:t> </a:t>
          </a:r>
          <a:r>
            <a:rPr lang="en-GB" sz="1700" b="1" kern="1200" dirty="0" err="1"/>
            <a:t>evocar</a:t>
          </a:r>
          <a:r>
            <a:rPr lang="en-GB" sz="1700" kern="1200" dirty="0"/>
            <a:t> es </a:t>
          </a:r>
          <a:r>
            <a:rPr lang="en-GB" sz="1700" kern="1200" dirty="0" err="1"/>
            <a:t>mucho</a:t>
          </a:r>
          <a:r>
            <a:rPr lang="en-GB" sz="1700" kern="1200" dirty="0"/>
            <a:t> </a:t>
          </a:r>
          <a:r>
            <a:rPr lang="en-GB" sz="1700" kern="1200" dirty="0" err="1"/>
            <a:t>más</a:t>
          </a:r>
          <a:r>
            <a:rPr lang="en-GB" sz="1700" kern="1200" dirty="0"/>
            <a:t> </a:t>
          </a:r>
          <a:r>
            <a:rPr lang="en-GB" sz="1700" kern="1200" dirty="0" err="1"/>
            <a:t>beneficioso</a:t>
          </a:r>
          <a:r>
            <a:rPr lang="en-GB" sz="1700" kern="1200" dirty="0"/>
            <a:t> para la </a:t>
          </a:r>
          <a:r>
            <a:rPr lang="en-GB" sz="1700" kern="1200" dirty="0" err="1"/>
            <a:t>memoria</a:t>
          </a:r>
          <a:r>
            <a:rPr lang="en-GB" sz="1700" kern="1200" dirty="0"/>
            <a:t> que </a:t>
          </a:r>
          <a:r>
            <a:rPr lang="en-GB" sz="1700" kern="1200" dirty="0" err="1"/>
            <a:t>estudiar</a:t>
          </a:r>
          <a:r>
            <a:rPr lang="en-GB" sz="1700" kern="1200" dirty="0"/>
            <a:t> y </a:t>
          </a:r>
          <a:r>
            <a:rPr lang="en-GB" sz="1700" kern="1200" dirty="0" err="1"/>
            <a:t>reestudiar</a:t>
          </a:r>
          <a:r>
            <a:rPr lang="en-GB" sz="1700" kern="1200" dirty="0"/>
            <a:t>. </a:t>
          </a:r>
          <a:r>
            <a:rPr lang="en-GB" sz="1700" kern="1200" dirty="0" err="1"/>
            <a:t>En</a:t>
          </a:r>
          <a:r>
            <a:rPr lang="en-GB" sz="1700" kern="1200" dirty="0"/>
            <a:t> </a:t>
          </a:r>
          <a:r>
            <a:rPr lang="en-GB" sz="1700" kern="1200" dirty="0" err="1"/>
            <a:t>el</a:t>
          </a:r>
          <a:r>
            <a:rPr lang="en-GB" sz="1700" kern="1200" dirty="0"/>
            <a:t> </a:t>
          </a:r>
          <a:r>
            <a:rPr lang="en-GB" sz="1700" kern="1200" dirty="0" err="1"/>
            <a:t>sentido</a:t>
          </a:r>
          <a:r>
            <a:rPr lang="en-GB" sz="1700" kern="1200" dirty="0"/>
            <a:t> que </a:t>
          </a:r>
          <a:r>
            <a:rPr lang="en-GB" sz="1700" kern="1200" dirty="0" err="1"/>
            <a:t>incrementa</a:t>
          </a:r>
          <a:r>
            <a:rPr lang="en-GB" sz="1700" kern="1200" dirty="0"/>
            <a:t> </a:t>
          </a:r>
          <a:r>
            <a:rPr lang="en-GB" sz="1700" kern="1200" dirty="0" err="1"/>
            <a:t>nuestra</a:t>
          </a:r>
          <a:r>
            <a:rPr lang="en-GB" sz="1700" kern="1200" dirty="0"/>
            <a:t> </a:t>
          </a:r>
          <a:r>
            <a:rPr lang="en-GB" sz="1700" kern="1200" dirty="0" err="1"/>
            <a:t>capacidad</a:t>
          </a:r>
          <a:r>
            <a:rPr lang="en-GB" sz="1700" kern="1200" dirty="0"/>
            <a:t> de </a:t>
          </a:r>
          <a:r>
            <a:rPr lang="en-GB" sz="1700" kern="1200" dirty="0" err="1"/>
            <a:t>recordar</a:t>
          </a:r>
          <a:r>
            <a:rPr lang="en-GB" sz="1700" kern="1200" dirty="0"/>
            <a:t> lo </a:t>
          </a:r>
          <a:r>
            <a:rPr lang="en-GB" sz="1700" kern="1200" dirty="0" err="1"/>
            <a:t>aprendido</a:t>
          </a:r>
          <a:r>
            <a:rPr lang="en-GB" sz="1700" kern="1200" dirty="0"/>
            <a:t> </a:t>
          </a:r>
          <a:r>
            <a:rPr lang="en-GB" sz="1700" kern="1200" dirty="0" err="1"/>
            <a:t>en</a:t>
          </a:r>
          <a:r>
            <a:rPr lang="en-GB" sz="1700" kern="1200" dirty="0"/>
            <a:t> </a:t>
          </a:r>
          <a:r>
            <a:rPr lang="en-GB" sz="1700" kern="1200" dirty="0" err="1"/>
            <a:t>el</a:t>
          </a:r>
          <a:r>
            <a:rPr lang="en-GB" sz="1700" kern="1200" dirty="0"/>
            <a:t> </a:t>
          </a:r>
          <a:r>
            <a:rPr lang="en-GB" sz="1700" kern="1200" dirty="0" err="1"/>
            <a:t>futuro</a:t>
          </a:r>
          <a:r>
            <a:rPr lang="en-GB" sz="1700" kern="1200" dirty="0"/>
            <a:t> (Karpicke, 2008).</a:t>
          </a:r>
          <a:endParaRPr lang="es-ES" sz="1700" kern="1200" dirty="0"/>
        </a:p>
      </dsp:txBody>
      <dsp:txXfrm>
        <a:off x="604289" y="435133"/>
        <a:ext cx="9851585" cy="870267"/>
      </dsp:txXfrm>
    </dsp:sp>
    <dsp:sp modelId="{4EEA9369-16BD-B146-9CE3-63255A785233}">
      <dsp:nvSpPr>
        <dsp:cNvPr id="0" name=""/>
        <dsp:cNvSpPr/>
      </dsp:nvSpPr>
      <dsp:spPr>
        <a:xfrm>
          <a:off x="60372" y="326350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05F802-7A82-0942-893A-E61769808F49}">
      <dsp:nvSpPr>
        <dsp:cNvPr id="0" name=""/>
        <dsp:cNvSpPr/>
      </dsp:nvSpPr>
      <dsp:spPr>
        <a:xfrm>
          <a:off x="920631" y="1740534"/>
          <a:ext cx="9535243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La </a:t>
          </a:r>
          <a:r>
            <a:rPr lang="en-GB" sz="1700" kern="1200" dirty="0" err="1"/>
            <a:t>acción</a:t>
          </a:r>
          <a:r>
            <a:rPr lang="en-GB" sz="1700" kern="1200" dirty="0"/>
            <a:t> de </a:t>
          </a:r>
          <a:r>
            <a:rPr lang="en-GB" sz="1700" kern="1200" dirty="0" err="1"/>
            <a:t>pensar</a:t>
          </a:r>
          <a:r>
            <a:rPr lang="en-GB" sz="1700" kern="1200" dirty="0"/>
            <a:t> </a:t>
          </a:r>
          <a:r>
            <a:rPr lang="en-GB" sz="1700" kern="1200" dirty="0" err="1"/>
            <a:t>sobre</a:t>
          </a:r>
          <a:r>
            <a:rPr lang="en-GB" sz="1700" kern="1200" dirty="0"/>
            <a:t> lo que </a:t>
          </a:r>
          <a:r>
            <a:rPr lang="en-GB" sz="1700" kern="1200" dirty="0" err="1"/>
            <a:t>estamos</a:t>
          </a:r>
          <a:r>
            <a:rPr lang="en-GB" sz="1700" kern="1200" dirty="0"/>
            <a:t> </a:t>
          </a:r>
          <a:r>
            <a:rPr lang="en-GB" sz="1700" kern="1200" dirty="0" err="1"/>
            <a:t>aprendiendo</a:t>
          </a:r>
          <a:r>
            <a:rPr lang="en-GB" sz="1700" kern="1200" dirty="0"/>
            <a:t> </a:t>
          </a:r>
          <a:r>
            <a:rPr lang="en-GB" sz="1700" kern="1200" dirty="0" err="1"/>
            <a:t>en</a:t>
          </a:r>
          <a:r>
            <a:rPr lang="en-GB" sz="1700" kern="1200" dirty="0"/>
            <a:t> </a:t>
          </a:r>
          <a:r>
            <a:rPr lang="en-GB" sz="1700" kern="1200" dirty="0" err="1"/>
            <a:t>términos</a:t>
          </a:r>
          <a:r>
            <a:rPr lang="en-GB" sz="1700" kern="1200" dirty="0"/>
            <a:t> de </a:t>
          </a:r>
          <a:r>
            <a:rPr lang="en-GB" sz="1700" kern="1200" dirty="0" err="1"/>
            <a:t>significado</a:t>
          </a:r>
          <a:r>
            <a:rPr lang="en-GB" sz="1700" kern="1200" dirty="0"/>
            <a:t> es lo que </a:t>
          </a:r>
          <a:r>
            <a:rPr lang="en-GB" sz="1700" kern="1200" dirty="0" err="1"/>
            <a:t>en</a:t>
          </a:r>
          <a:r>
            <a:rPr lang="en-GB" sz="1700" kern="1200" dirty="0"/>
            <a:t> </a:t>
          </a:r>
          <a:r>
            <a:rPr lang="en-GB" sz="1700" kern="1200" dirty="0" err="1"/>
            <a:t>el</a:t>
          </a:r>
          <a:r>
            <a:rPr lang="en-GB" sz="1700" kern="1200" dirty="0"/>
            <a:t> </a:t>
          </a:r>
          <a:r>
            <a:rPr lang="en-GB" sz="1700" kern="1200" dirty="0" err="1"/>
            <a:t>ámbito</a:t>
          </a:r>
          <a:r>
            <a:rPr lang="en-GB" sz="1700" kern="1200" dirty="0"/>
            <a:t> </a:t>
          </a:r>
          <a:r>
            <a:rPr lang="en-GB" sz="1700" kern="1200" dirty="0" err="1"/>
            <a:t>académico</a:t>
          </a:r>
          <a:r>
            <a:rPr lang="en-GB" sz="1700" kern="1200" dirty="0"/>
            <a:t> se </a:t>
          </a:r>
          <a:r>
            <a:rPr lang="en-GB" sz="1700" kern="1200" dirty="0" err="1"/>
            <a:t>conoce</a:t>
          </a:r>
          <a:r>
            <a:rPr lang="en-GB" sz="1700" kern="1200" dirty="0"/>
            <a:t> </a:t>
          </a:r>
          <a:r>
            <a:rPr lang="en-GB" sz="1700" kern="1200" dirty="0" err="1"/>
            <a:t>como</a:t>
          </a:r>
          <a:r>
            <a:rPr lang="en-GB" sz="1700" kern="1200" dirty="0"/>
            <a:t> </a:t>
          </a:r>
          <a:r>
            <a:rPr lang="en-GB" sz="1700" b="1" kern="1200" dirty="0" err="1"/>
            <a:t>elaborar</a:t>
          </a:r>
          <a:r>
            <a:rPr lang="en-GB" sz="1700" kern="1200" dirty="0"/>
            <a:t> (Cornford, 2002).</a:t>
          </a:r>
          <a:endParaRPr lang="es-ES" sz="1700" kern="1200" dirty="0"/>
        </a:p>
      </dsp:txBody>
      <dsp:txXfrm>
        <a:off x="920631" y="1740534"/>
        <a:ext cx="9535243" cy="870267"/>
      </dsp:txXfrm>
    </dsp:sp>
    <dsp:sp modelId="{8CCBCEA2-57BC-A149-B5A9-2A09EE537D48}">
      <dsp:nvSpPr>
        <dsp:cNvPr id="0" name=""/>
        <dsp:cNvSpPr/>
      </dsp:nvSpPr>
      <dsp:spPr>
        <a:xfrm>
          <a:off x="376714" y="1631751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3BFAA2-AC45-4444-9355-E0A8C6B4DFBA}">
      <dsp:nvSpPr>
        <dsp:cNvPr id="0" name=""/>
        <dsp:cNvSpPr/>
      </dsp:nvSpPr>
      <dsp:spPr>
        <a:xfrm>
          <a:off x="604289" y="3045935"/>
          <a:ext cx="9851585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/>
            <a:t>Transferir</a:t>
          </a:r>
          <a:r>
            <a:rPr lang="es-ES" sz="1700" kern="1200"/>
            <a:t>: cuando se emplaza al estudiante a identificar o emplear las mismas ideas o procedimientos en contextos diversos, se le ayuda a abstraer sus principios subyacentes y a hacerlos menos dependientes del contexto superficial. Esto es, cuando el aprendizaje se produce con comprensión.</a:t>
          </a:r>
        </a:p>
      </dsp:txBody>
      <dsp:txXfrm>
        <a:off x="604289" y="3045935"/>
        <a:ext cx="9851585" cy="870267"/>
      </dsp:txXfrm>
    </dsp:sp>
    <dsp:sp modelId="{17593814-1590-6A4A-841B-94A10806446C}">
      <dsp:nvSpPr>
        <dsp:cNvPr id="0" name=""/>
        <dsp:cNvSpPr/>
      </dsp:nvSpPr>
      <dsp:spPr>
        <a:xfrm>
          <a:off x="60372" y="2937152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A5E587-766B-FF4F-A56B-DE503146CC9A}">
      <dsp:nvSpPr>
        <dsp:cNvPr id="0" name=""/>
        <dsp:cNvSpPr/>
      </dsp:nvSpPr>
      <dsp:spPr>
        <a:xfrm rot="5400000">
          <a:off x="6073737" y="-2376332"/>
          <a:ext cx="1230583" cy="629555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200" kern="1200" dirty="0" err="1"/>
            <a:t>Pidiéndole</a:t>
          </a:r>
          <a:r>
            <a:rPr lang="en-GB" sz="3200" kern="1200" dirty="0"/>
            <a:t> que </a:t>
          </a:r>
          <a:r>
            <a:rPr lang="en-GB" sz="3200" kern="1200" dirty="0" err="1"/>
            <a:t>haga</a:t>
          </a:r>
          <a:r>
            <a:rPr lang="en-GB" sz="3200" kern="1200" dirty="0"/>
            <a:t> </a:t>
          </a:r>
          <a:r>
            <a:rPr lang="en-GB" sz="3200" kern="1200" dirty="0" err="1"/>
            <a:t>preguntas</a:t>
          </a:r>
          <a:r>
            <a:rPr lang="en-GB" sz="3200" kern="1200" dirty="0"/>
            <a:t> </a:t>
          </a:r>
          <a:r>
            <a:rPr lang="en-GB" sz="3200" kern="1200" dirty="0" err="1"/>
            <a:t>sobre</a:t>
          </a:r>
          <a:r>
            <a:rPr lang="en-GB" sz="3200" kern="1200" dirty="0"/>
            <a:t> </a:t>
          </a:r>
          <a:r>
            <a:rPr lang="en-GB" sz="3200" kern="1200" dirty="0" err="1"/>
            <a:t>una</a:t>
          </a:r>
          <a:r>
            <a:rPr lang="en-GB" sz="3200" kern="1200" dirty="0"/>
            <a:t> </a:t>
          </a:r>
          <a:r>
            <a:rPr lang="en-GB" sz="3200" kern="1200" dirty="0" err="1"/>
            <a:t>lección</a:t>
          </a:r>
          <a:r>
            <a:rPr lang="en-GB" sz="3200" kern="1200" dirty="0"/>
            <a:t>/</a:t>
          </a:r>
          <a:r>
            <a:rPr lang="en-GB" sz="3200" kern="1200" dirty="0" err="1"/>
            <a:t>tema</a:t>
          </a:r>
          <a:endParaRPr lang="es-ES" sz="3200" kern="1200" dirty="0"/>
        </a:p>
      </dsp:txBody>
      <dsp:txXfrm rot="-5400000">
        <a:off x="3541250" y="216227"/>
        <a:ext cx="6235485" cy="1110439"/>
      </dsp:txXfrm>
    </dsp:sp>
    <dsp:sp modelId="{0A3140FE-0699-B248-89EE-054489991D0F}">
      <dsp:nvSpPr>
        <dsp:cNvPr id="0" name=""/>
        <dsp:cNvSpPr/>
      </dsp:nvSpPr>
      <dsp:spPr>
        <a:xfrm>
          <a:off x="22286" y="0"/>
          <a:ext cx="3541250" cy="15382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b="1" kern="1200" dirty="0"/>
            <a:t>Evocación</a:t>
          </a:r>
        </a:p>
      </dsp:txBody>
      <dsp:txXfrm>
        <a:off x="97376" y="75090"/>
        <a:ext cx="3391070" cy="1388049"/>
      </dsp:txXfrm>
    </dsp:sp>
    <dsp:sp modelId="{BFAD4160-30A7-A24B-96DA-1078A4EF2876}">
      <dsp:nvSpPr>
        <dsp:cNvPr id="0" name=""/>
        <dsp:cNvSpPr/>
      </dsp:nvSpPr>
      <dsp:spPr>
        <a:xfrm rot="5400000">
          <a:off x="6073737" y="-761191"/>
          <a:ext cx="1230583" cy="629555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200" kern="1200" dirty="0" err="1"/>
            <a:t>Creando</a:t>
          </a:r>
          <a:r>
            <a:rPr lang="en-GB" sz="3200" kern="1200" dirty="0"/>
            <a:t> </a:t>
          </a:r>
          <a:r>
            <a:rPr lang="en-GB" sz="3200" kern="1200" dirty="0" err="1"/>
            <a:t>una</a:t>
          </a:r>
          <a:r>
            <a:rPr lang="en-GB" sz="3200" kern="1200" dirty="0"/>
            <a:t> </a:t>
          </a:r>
          <a:r>
            <a:rPr lang="en-GB" sz="3200" kern="1200" dirty="0" err="1"/>
            <a:t>situación</a:t>
          </a:r>
          <a:r>
            <a:rPr lang="en-GB" sz="3200" kern="1200" dirty="0"/>
            <a:t> </a:t>
          </a:r>
          <a:r>
            <a:rPr lang="en-GB" sz="3200" kern="1200" dirty="0" err="1"/>
            <a:t>inicial</a:t>
          </a:r>
          <a:r>
            <a:rPr lang="en-GB" sz="3200" kern="1200" dirty="0"/>
            <a:t> </a:t>
          </a:r>
          <a:r>
            <a:rPr lang="en-GB" sz="3200" kern="1200" dirty="0" err="1"/>
            <a:t>sobre</a:t>
          </a:r>
          <a:r>
            <a:rPr lang="en-GB" sz="3200" kern="1200" dirty="0"/>
            <a:t> la </a:t>
          </a:r>
          <a:r>
            <a:rPr lang="en-GB" sz="3200" kern="1200" dirty="0" err="1"/>
            <a:t>cual</a:t>
          </a:r>
          <a:r>
            <a:rPr lang="en-GB" sz="3200" kern="1200" dirty="0"/>
            <a:t> </a:t>
          </a:r>
          <a:r>
            <a:rPr lang="en-GB" sz="3200" kern="1200" dirty="0" err="1"/>
            <a:t>desarrollar</a:t>
          </a:r>
          <a:r>
            <a:rPr lang="en-GB" sz="3200" kern="1200" dirty="0"/>
            <a:t> un </a:t>
          </a:r>
          <a:r>
            <a:rPr lang="en-GB" sz="3200" kern="1200" dirty="0" err="1"/>
            <a:t>tema</a:t>
          </a:r>
          <a:endParaRPr lang="es-ES" sz="3200" kern="1200" dirty="0"/>
        </a:p>
      </dsp:txBody>
      <dsp:txXfrm rot="-5400000">
        <a:off x="3541250" y="1831368"/>
        <a:ext cx="6235485" cy="1110439"/>
      </dsp:txXfrm>
    </dsp:sp>
    <dsp:sp modelId="{57FB18A7-5F35-9C4C-ACFB-2E18D9D60B84}">
      <dsp:nvSpPr>
        <dsp:cNvPr id="0" name=""/>
        <dsp:cNvSpPr/>
      </dsp:nvSpPr>
      <dsp:spPr>
        <a:xfrm>
          <a:off x="0" y="1617472"/>
          <a:ext cx="3541250" cy="15382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b="1" kern="1200" dirty="0" err="1"/>
            <a:t>Elaboración</a:t>
          </a:r>
          <a:endParaRPr lang="es-ES" sz="4000" kern="1200" dirty="0"/>
        </a:p>
      </dsp:txBody>
      <dsp:txXfrm>
        <a:off x="75090" y="1692562"/>
        <a:ext cx="3391070" cy="1388049"/>
      </dsp:txXfrm>
    </dsp:sp>
    <dsp:sp modelId="{D62473F9-70CC-4A48-B760-C985F5991FEF}">
      <dsp:nvSpPr>
        <dsp:cNvPr id="0" name=""/>
        <dsp:cNvSpPr/>
      </dsp:nvSpPr>
      <dsp:spPr>
        <a:xfrm rot="5400000">
          <a:off x="6073737" y="853949"/>
          <a:ext cx="1230583" cy="629555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200" kern="1200" dirty="0" err="1"/>
            <a:t>Proponiendo</a:t>
          </a:r>
          <a:r>
            <a:rPr lang="en-GB" sz="3200" kern="1200" dirty="0"/>
            <a:t> un </a:t>
          </a:r>
          <a:r>
            <a:rPr lang="en-GB" sz="3200" kern="1200" dirty="0" err="1"/>
            <a:t>caso</a:t>
          </a:r>
          <a:r>
            <a:rPr lang="en-GB" sz="3200" kern="1200" dirty="0"/>
            <a:t> de </a:t>
          </a:r>
          <a:r>
            <a:rPr lang="en-GB" sz="3200" kern="1200" dirty="0" err="1"/>
            <a:t>aplicación</a:t>
          </a:r>
          <a:r>
            <a:rPr lang="en-GB" sz="3200" kern="1200" dirty="0"/>
            <a:t> real de </a:t>
          </a:r>
          <a:r>
            <a:rPr lang="en-GB" sz="3200" kern="1200" dirty="0" err="1"/>
            <a:t>una</a:t>
          </a:r>
          <a:r>
            <a:rPr lang="en-GB" sz="3200" kern="1200" dirty="0"/>
            <a:t> </a:t>
          </a:r>
          <a:r>
            <a:rPr lang="en-GB" sz="3200" kern="1200" dirty="0" err="1"/>
            <a:t>teoría</a:t>
          </a:r>
          <a:r>
            <a:rPr lang="en-GB" sz="3200" kern="1200" dirty="0"/>
            <a:t>/</a:t>
          </a:r>
          <a:r>
            <a:rPr lang="en-GB" sz="3200" kern="1200" dirty="0" err="1"/>
            <a:t>tema</a:t>
          </a:r>
          <a:endParaRPr lang="es-ES" sz="3200" kern="1200" dirty="0"/>
        </a:p>
      </dsp:txBody>
      <dsp:txXfrm rot="-5400000">
        <a:off x="3541250" y="3446508"/>
        <a:ext cx="6235485" cy="1110439"/>
      </dsp:txXfrm>
    </dsp:sp>
    <dsp:sp modelId="{792717D9-5109-1C4F-9377-23E98B75F3CB}">
      <dsp:nvSpPr>
        <dsp:cNvPr id="0" name=""/>
        <dsp:cNvSpPr/>
      </dsp:nvSpPr>
      <dsp:spPr>
        <a:xfrm>
          <a:off x="0" y="3232613"/>
          <a:ext cx="3541250" cy="15382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b="1" kern="1200" dirty="0" err="1"/>
            <a:t>Transferencia</a:t>
          </a:r>
          <a:endParaRPr lang="es-ES" sz="4000" kern="1200" dirty="0"/>
        </a:p>
      </dsp:txBody>
      <dsp:txXfrm>
        <a:off x="75090" y="3307703"/>
        <a:ext cx="3391070" cy="13880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B988C-042D-6141-AEA1-857019F8A9FF}">
      <dsp:nvSpPr>
        <dsp:cNvPr id="0" name=""/>
        <dsp:cNvSpPr/>
      </dsp:nvSpPr>
      <dsp:spPr>
        <a:xfrm>
          <a:off x="2655146" y="54186"/>
          <a:ext cx="2817706" cy="281770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/>
            <a:t>Robótica</a:t>
          </a:r>
        </a:p>
      </dsp:txBody>
      <dsp:txXfrm>
        <a:off x="2980266" y="433493"/>
        <a:ext cx="2167466" cy="894080"/>
      </dsp:txXfrm>
    </dsp:sp>
    <dsp:sp modelId="{C7772332-AC0D-534E-9146-BA6DA7961186}">
      <dsp:nvSpPr>
        <dsp:cNvPr id="0" name=""/>
        <dsp:cNvSpPr/>
      </dsp:nvSpPr>
      <dsp:spPr>
        <a:xfrm>
          <a:off x="3901439" y="1300480"/>
          <a:ext cx="2817706" cy="281770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/>
            <a:t>Sistemas expertos</a:t>
          </a:r>
        </a:p>
      </dsp:txBody>
      <dsp:txXfrm>
        <a:off x="5418666" y="1625600"/>
        <a:ext cx="1083733" cy="2167466"/>
      </dsp:txXfrm>
    </dsp:sp>
    <dsp:sp modelId="{CC744088-E2C2-534C-BB26-8FC94CFE1645}">
      <dsp:nvSpPr>
        <dsp:cNvPr id="0" name=""/>
        <dsp:cNvSpPr/>
      </dsp:nvSpPr>
      <dsp:spPr>
        <a:xfrm>
          <a:off x="2655146" y="2546773"/>
          <a:ext cx="2817706" cy="281770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/>
            <a:t>Procesado del lenguaje natural</a:t>
          </a:r>
        </a:p>
      </dsp:txBody>
      <dsp:txXfrm>
        <a:off x="2980266" y="4091093"/>
        <a:ext cx="2167466" cy="894080"/>
      </dsp:txXfrm>
    </dsp:sp>
    <dsp:sp modelId="{5649B0A0-70E4-7841-B26D-FFC2A3D52AA2}">
      <dsp:nvSpPr>
        <dsp:cNvPr id="0" name=""/>
        <dsp:cNvSpPr/>
      </dsp:nvSpPr>
      <dsp:spPr>
        <a:xfrm>
          <a:off x="1408853" y="1300480"/>
          <a:ext cx="2817706" cy="281770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/>
            <a:t>Visión artificial</a:t>
          </a:r>
        </a:p>
      </dsp:txBody>
      <dsp:txXfrm>
        <a:off x="1625599" y="1625600"/>
        <a:ext cx="1083733" cy="21674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CF117E-C8D0-4D40-8CAC-41693F76B023}">
      <dsp:nvSpPr>
        <dsp:cNvPr id="0" name=""/>
        <dsp:cNvSpPr/>
      </dsp:nvSpPr>
      <dsp:spPr>
        <a:xfrm>
          <a:off x="0" y="3736287"/>
          <a:ext cx="3835399" cy="6129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>
              <a:latin typeface="Helvetica world bold"/>
            </a:rPr>
            <a:t>Análisis de resultados</a:t>
          </a:r>
          <a:endParaRPr lang="es-ES" sz="2100" kern="1200"/>
        </a:p>
      </dsp:txBody>
      <dsp:txXfrm>
        <a:off x="0" y="3736287"/>
        <a:ext cx="3835399" cy="612969"/>
      </dsp:txXfrm>
    </dsp:sp>
    <dsp:sp modelId="{4901FAC5-DCCB-ED48-B48D-3E8C47B55003}">
      <dsp:nvSpPr>
        <dsp:cNvPr id="0" name=""/>
        <dsp:cNvSpPr/>
      </dsp:nvSpPr>
      <dsp:spPr>
        <a:xfrm rot="10800000">
          <a:off x="0" y="2802735"/>
          <a:ext cx="3835399" cy="94274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/>
            <a:t>Test de los modelos</a:t>
          </a:r>
        </a:p>
      </dsp:txBody>
      <dsp:txXfrm rot="10800000">
        <a:off x="0" y="2802735"/>
        <a:ext cx="3835399" cy="612568"/>
      </dsp:txXfrm>
    </dsp:sp>
    <dsp:sp modelId="{98850DA7-79C2-1346-836A-3B9DC5B90875}">
      <dsp:nvSpPr>
        <dsp:cNvPr id="0" name=""/>
        <dsp:cNvSpPr/>
      </dsp:nvSpPr>
      <dsp:spPr>
        <a:xfrm rot="10800000">
          <a:off x="0" y="1869183"/>
          <a:ext cx="3835399" cy="94274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/>
            <a:t>Entrenamiento de los modelos</a:t>
          </a:r>
        </a:p>
      </dsp:txBody>
      <dsp:txXfrm rot="10800000">
        <a:off x="0" y="1869183"/>
        <a:ext cx="3835399" cy="612568"/>
      </dsp:txXfrm>
    </dsp:sp>
    <dsp:sp modelId="{9D87C583-9BA5-524E-8FAA-3CF3E9170107}">
      <dsp:nvSpPr>
        <dsp:cNvPr id="0" name=""/>
        <dsp:cNvSpPr/>
      </dsp:nvSpPr>
      <dsp:spPr>
        <a:xfrm rot="10800000">
          <a:off x="0" y="935632"/>
          <a:ext cx="3835399" cy="94274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Preparación de los datos</a:t>
          </a:r>
        </a:p>
      </dsp:txBody>
      <dsp:txXfrm rot="10800000">
        <a:off x="0" y="935632"/>
        <a:ext cx="3835399" cy="612568"/>
      </dsp:txXfrm>
    </dsp:sp>
    <dsp:sp modelId="{3DAEA1D1-0349-3D4D-B2BC-B566344A9F15}">
      <dsp:nvSpPr>
        <dsp:cNvPr id="0" name=""/>
        <dsp:cNvSpPr/>
      </dsp:nvSpPr>
      <dsp:spPr>
        <a:xfrm rot="10800000">
          <a:off x="0" y="2080"/>
          <a:ext cx="3835399" cy="94274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/>
            <a:t>Obtención de los datos</a:t>
          </a:r>
        </a:p>
      </dsp:txBody>
      <dsp:txXfrm rot="10800000">
        <a:off x="0" y="2080"/>
        <a:ext cx="3835399" cy="6125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E0FF31-5899-D043-8F4C-699B8C6AC119}">
      <dsp:nvSpPr>
        <dsp:cNvPr id="0" name=""/>
        <dsp:cNvSpPr/>
      </dsp:nvSpPr>
      <dsp:spPr>
        <a:xfrm>
          <a:off x="1699" y="277"/>
          <a:ext cx="10512200" cy="11377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900" kern="1200"/>
            <a:t>Limitaciones de chatGPT</a:t>
          </a:r>
          <a:endParaRPr lang="es-ES" sz="4900" kern="1200"/>
        </a:p>
      </dsp:txBody>
      <dsp:txXfrm>
        <a:off x="35022" y="33600"/>
        <a:ext cx="10445554" cy="1071070"/>
      </dsp:txXfrm>
    </dsp:sp>
    <dsp:sp modelId="{98291875-DC4C-7A40-8255-7850DFFD7A36}">
      <dsp:nvSpPr>
        <dsp:cNvPr id="0" name=""/>
        <dsp:cNvSpPr/>
      </dsp:nvSpPr>
      <dsp:spPr>
        <a:xfrm>
          <a:off x="1699" y="1520991"/>
          <a:ext cx="2472295" cy="28300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/>
            <a:t>Sesgos </a:t>
          </a:r>
          <a:endParaRPr lang="es-ES" sz="2700" kern="1200"/>
        </a:p>
      </dsp:txBody>
      <dsp:txXfrm>
        <a:off x="74110" y="1593402"/>
        <a:ext cx="2327473" cy="2685247"/>
      </dsp:txXfrm>
    </dsp:sp>
    <dsp:sp modelId="{3B399864-EE69-4E48-AD48-3604BF7F44C4}">
      <dsp:nvSpPr>
        <dsp:cNvPr id="0" name=""/>
        <dsp:cNvSpPr/>
      </dsp:nvSpPr>
      <dsp:spPr>
        <a:xfrm>
          <a:off x="2681667" y="1520991"/>
          <a:ext cx="2472295" cy="28300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/>
            <a:t>Alucinaciones</a:t>
          </a:r>
          <a:endParaRPr lang="es-ES" sz="2700" kern="1200"/>
        </a:p>
      </dsp:txBody>
      <dsp:txXfrm>
        <a:off x="2754078" y="1593402"/>
        <a:ext cx="2327473" cy="2685247"/>
      </dsp:txXfrm>
    </dsp:sp>
    <dsp:sp modelId="{BBD6B54F-D06D-C94F-A263-E9FDB4B4D22A}">
      <dsp:nvSpPr>
        <dsp:cNvPr id="0" name=""/>
        <dsp:cNvSpPr/>
      </dsp:nvSpPr>
      <dsp:spPr>
        <a:xfrm>
          <a:off x="5361636" y="1520991"/>
          <a:ext cx="2472295" cy="28300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/>
            <a:t>Información desactualizada</a:t>
          </a:r>
          <a:endParaRPr lang="es-ES" sz="2700" kern="1200"/>
        </a:p>
      </dsp:txBody>
      <dsp:txXfrm>
        <a:off x="5434047" y="1593402"/>
        <a:ext cx="2327473" cy="2685247"/>
      </dsp:txXfrm>
    </dsp:sp>
    <dsp:sp modelId="{4F761AEA-6CB3-744A-BB5B-4E81436CAF92}">
      <dsp:nvSpPr>
        <dsp:cNvPr id="0" name=""/>
        <dsp:cNvSpPr/>
      </dsp:nvSpPr>
      <dsp:spPr>
        <a:xfrm>
          <a:off x="8041604" y="1520991"/>
          <a:ext cx="2472295" cy="28300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/>
            <a:t>Gestión del contexto real</a:t>
          </a:r>
          <a:endParaRPr lang="es-ES" sz="2700" kern="1200"/>
        </a:p>
      </dsp:txBody>
      <dsp:txXfrm>
        <a:off x="8114015" y="1593402"/>
        <a:ext cx="2327473" cy="268524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76044-D3A3-414E-9355-0B08F4AA38B6}">
      <dsp:nvSpPr>
        <dsp:cNvPr id="0" name=""/>
        <dsp:cNvSpPr/>
      </dsp:nvSpPr>
      <dsp:spPr>
        <a:xfrm>
          <a:off x="1103542" y="2298987"/>
          <a:ext cx="1682457" cy="841228"/>
        </a:xfrm>
        <a:prstGeom prst="roundRect">
          <a:avLst>
            <a:gd name="adj" fmla="val 10000"/>
          </a:avLst>
        </a:prstGeom>
        <a:solidFill>
          <a:schemeClr val="accent1">
            <a:shade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dirty="0" err="1"/>
            <a:t>Docentes</a:t>
          </a:r>
          <a:endParaRPr lang="es-ES" sz="1500" kern="1200" dirty="0"/>
        </a:p>
      </dsp:txBody>
      <dsp:txXfrm>
        <a:off x="1128181" y="2323626"/>
        <a:ext cx="1633179" cy="791950"/>
      </dsp:txXfrm>
    </dsp:sp>
    <dsp:sp modelId="{4486202C-EB60-A349-980F-E6866B4DCDB3}">
      <dsp:nvSpPr>
        <dsp:cNvPr id="0" name=""/>
        <dsp:cNvSpPr/>
      </dsp:nvSpPr>
      <dsp:spPr>
        <a:xfrm rot="18103853">
          <a:off x="2482689" y="2159369"/>
          <a:ext cx="1279605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279605" y="16062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3090502" y="2143441"/>
        <a:ext cx="63980" cy="63980"/>
      </dsp:txXfrm>
    </dsp:sp>
    <dsp:sp modelId="{3771801D-8D09-9046-97F5-A478EFD755DD}">
      <dsp:nvSpPr>
        <dsp:cNvPr id="0" name=""/>
        <dsp:cNvSpPr/>
      </dsp:nvSpPr>
      <dsp:spPr>
        <a:xfrm>
          <a:off x="3458984" y="1210647"/>
          <a:ext cx="1682457" cy="841228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dirty="0" err="1"/>
            <a:t>Estudiantes</a:t>
          </a:r>
          <a:endParaRPr lang="es-ES" sz="1500" kern="1200" dirty="0"/>
        </a:p>
      </dsp:txBody>
      <dsp:txXfrm>
        <a:off x="3483623" y="1235286"/>
        <a:ext cx="1633179" cy="791950"/>
      </dsp:txXfrm>
    </dsp:sp>
    <dsp:sp modelId="{3508662E-D5C1-7E40-92D9-67D3A58FA295}">
      <dsp:nvSpPr>
        <dsp:cNvPr id="0" name=""/>
        <dsp:cNvSpPr/>
      </dsp:nvSpPr>
      <dsp:spPr>
        <a:xfrm rot="18770822">
          <a:off x="4983124" y="1252420"/>
          <a:ext cx="989617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989617" y="16062"/>
              </a:lnTo>
            </a:path>
          </a:pathLst>
        </a:custGeom>
        <a:noFill/>
        <a:ln w="127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5453193" y="1243741"/>
        <a:ext cx="49480" cy="49480"/>
      </dsp:txXfrm>
    </dsp:sp>
    <dsp:sp modelId="{9C401C9D-7F0C-8B45-A284-70D7ED6F596A}">
      <dsp:nvSpPr>
        <dsp:cNvPr id="0" name=""/>
        <dsp:cNvSpPr/>
      </dsp:nvSpPr>
      <dsp:spPr>
        <a:xfrm>
          <a:off x="5814425" y="485087"/>
          <a:ext cx="1682457" cy="841228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Pre-</a:t>
          </a:r>
          <a:r>
            <a:rPr lang="en-GB" sz="1500" kern="1200" dirty="0" err="1"/>
            <a:t>universitario</a:t>
          </a:r>
          <a:endParaRPr lang="es-ES" sz="1500" kern="1200" dirty="0"/>
        </a:p>
      </dsp:txBody>
      <dsp:txXfrm>
        <a:off x="5839064" y="509726"/>
        <a:ext cx="1633179" cy="791950"/>
      </dsp:txXfrm>
    </dsp:sp>
    <dsp:sp modelId="{B811945A-D3E8-4345-BB6B-69809089F075}">
      <dsp:nvSpPr>
        <dsp:cNvPr id="0" name=""/>
        <dsp:cNvSpPr/>
      </dsp:nvSpPr>
      <dsp:spPr>
        <a:xfrm rot="19457599">
          <a:off x="7418983" y="647786"/>
          <a:ext cx="828781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828781" y="16062"/>
              </a:lnTo>
            </a:path>
          </a:pathLst>
        </a:custGeom>
        <a:noFill/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7812655" y="643129"/>
        <a:ext cx="41439" cy="41439"/>
      </dsp:txXfrm>
    </dsp:sp>
    <dsp:sp modelId="{4090839D-7C87-FE44-A21E-FD4A1D411C8E}">
      <dsp:nvSpPr>
        <dsp:cNvPr id="0" name=""/>
        <dsp:cNvSpPr/>
      </dsp:nvSpPr>
      <dsp:spPr>
        <a:xfrm>
          <a:off x="8169866" y="1380"/>
          <a:ext cx="1682457" cy="841228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Educación formal</a:t>
          </a:r>
        </a:p>
      </dsp:txBody>
      <dsp:txXfrm>
        <a:off x="8194505" y="26019"/>
        <a:ext cx="1633179" cy="791950"/>
      </dsp:txXfrm>
    </dsp:sp>
    <dsp:sp modelId="{B0F4F228-A37B-F14E-BC37-2E34CECBDF5A}">
      <dsp:nvSpPr>
        <dsp:cNvPr id="0" name=""/>
        <dsp:cNvSpPr/>
      </dsp:nvSpPr>
      <dsp:spPr>
        <a:xfrm rot="2142401">
          <a:off x="7418983" y="1131493"/>
          <a:ext cx="828781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828781" y="16062"/>
              </a:lnTo>
            </a:path>
          </a:pathLst>
        </a:custGeom>
        <a:noFill/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7812655" y="1126835"/>
        <a:ext cx="41439" cy="41439"/>
      </dsp:txXfrm>
    </dsp:sp>
    <dsp:sp modelId="{D106DC05-28E8-B047-BE34-479F409BC3F4}">
      <dsp:nvSpPr>
        <dsp:cNvPr id="0" name=""/>
        <dsp:cNvSpPr/>
      </dsp:nvSpPr>
      <dsp:spPr>
        <a:xfrm>
          <a:off x="8169866" y="968794"/>
          <a:ext cx="1682457" cy="841228"/>
        </a:xfrm>
        <a:prstGeom prst="roundRect">
          <a:avLst>
            <a:gd name="adj" fmla="val 10000"/>
          </a:avLst>
        </a:prstGeom>
        <a:solidFill>
          <a:schemeClr val="accent1">
            <a:tint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Educación informal</a:t>
          </a:r>
        </a:p>
      </dsp:txBody>
      <dsp:txXfrm>
        <a:off x="8194505" y="993433"/>
        <a:ext cx="1633179" cy="791950"/>
      </dsp:txXfrm>
    </dsp:sp>
    <dsp:sp modelId="{5266481F-5553-F348-9A84-6F353D5D450E}">
      <dsp:nvSpPr>
        <dsp:cNvPr id="0" name=""/>
        <dsp:cNvSpPr/>
      </dsp:nvSpPr>
      <dsp:spPr>
        <a:xfrm rot="2829178">
          <a:off x="4983124" y="1977980"/>
          <a:ext cx="989617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989617" y="16062"/>
              </a:lnTo>
            </a:path>
          </a:pathLst>
        </a:custGeom>
        <a:noFill/>
        <a:ln w="127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5453193" y="1969301"/>
        <a:ext cx="49480" cy="49480"/>
      </dsp:txXfrm>
    </dsp:sp>
    <dsp:sp modelId="{24963FFB-C4F3-7E40-B6BE-152E4DA37BAF}">
      <dsp:nvSpPr>
        <dsp:cNvPr id="0" name=""/>
        <dsp:cNvSpPr/>
      </dsp:nvSpPr>
      <dsp:spPr>
        <a:xfrm>
          <a:off x="5814425" y="1936207"/>
          <a:ext cx="1682457" cy="841228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dirty="0"/>
            <a:t>Universitario</a:t>
          </a:r>
          <a:endParaRPr lang="es-ES" sz="1500" kern="1200" dirty="0"/>
        </a:p>
      </dsp:txBody>
      <dsp:txXfrm>
        <a:off x="5839064" y="1960846"/>
        <a:ext cx="1633179" cy="791950"/>
      </dsp:txXfrm>
    </dsp:sp>
    <dsp:sp modelId="{E34C96F0-3B2B-B849-A214-B8D85119D1F8}">
      <dsp:nvSpPr>
        <dsp:cNvPr id="0" name=""/>
        <dsp:cNvSpPr/>
      </dsp:nvSpPr>
      <dsp:spPr>
        <a:xfrm>
          <a:off x="7496882" y="2340759"/>
          <a:ext cx="672983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672983" y="16062"/>
              </a:lnTo>
            </a:path>
          </a:pathLst>
        </a:custGeom>
        <a:noFill/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7816549" y="2339997"/>
        <a:ext cx="33649" cy="33649"/>
      </dsp:txXfrm>
    </dsp:sp>
    <dsp:sp modelId="{F3407F65-E21B-BD43-AA71-94893DC20AEA}">
      <dsp:nvSpPr>
        <dsp:cNvPr id="0" name=""/>
        <dsp:cNvSpPr/>
      </dsp:nvSpPr>
      <dsp:spPr>
        <a:xfrm>
          <a:off x="8169866" y="1936207"/>
          <a:ext cx="1682457" cy="841228"/>
        </a:xfrm>
        <a:prstGeom prst="roundRect">
          <a:avLst>
            <a:gd name="adj" fmla="val 10000"/>
          </a:avLst>
        </a:prstGeom>
        <a:solidFill>
          <a:schemeClr val="accent1">
            <a:tint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Materias concretas</a:t>
          </a:r>
        </a:p>
      </dsp:txBody>
      <dsp:txXfrm>
        <a:off x="8194505" y="1960846"/>
        <a:ext cx="1633179" cy="791950"/>
      </dsp:txXfrm>
    </dsp:sp>
    <dsp:sp modelId="{A641D4B2-C628-A240-9BEE-4034C132C628}">
      <dsp:nvSpPr>
        <dsp:cNvPr id="0" name=""/>
        <dsp:cNvSpPr/>
      </dsp:nvSpPr>
      <dsp:spPr>
        <a:xfrm rot="3496147">
          <a:off x="2482689" y="3247709"/>
          <a:ext cx="1279605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279605" y="16062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3090502" y="3231781"/>
        <a:ext cx="63980" cy="63980"/>
      </dsp:txXfrm>
    </dsp:sp>
    <dsp:sp modelId="{B9509AA2-CA1F-404F-B0F3-34F7F5C649A7}">
      <dsp:nvSpPr>
        <dsp:cNvPr id="0" name=""/>
        <dsp:cNvSpPr/>
      </dsp:nvSpPr>
      <dsp:spPr>
        <a:xfrm>
          <a:off x="3458984" y="3387327"/>
          <a:ext cx="1682457" cy="841228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dirty="0" err="1"/>
            <a:t>Poblacion</a:t>
          </a:r>
          <a:r>
            <a:rPr lang="en-GB" sz="1500" b="1" kern="1200" dirty="0"/>
            <a:t> general</a:t>
          </a:r>
          <a:endParaRPr lang="es-ES" sz="1500" kern="1200" dirty="0"/>
        </a:p>
      </dsp:txBody>
      <dsp:txXfrm>
        <a:off x="3483623" y="3411966"/>
        <a:ext cx="1633179" cy="791950"/>
      </dsp:txXfrm>
    </dsp:sp>
    <dsp:sp modelId="{DB8AAD8F-75D9-584F-A1A8-3FB7F2212A44}">
      <dsp:nvSpPr>
        <dsp:cNvPr id="0" name=""/>
        <dsp:cNvSpPr/>
      </dsp:nvSpPr>
      <dsp:spPr>
        <a:xfrm>
          <a:off x="5141441" y="3791879"/>
          <a:ext cx="672983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672983" y="16062"/>
              </a:lnTo>
            </a:path>
          </a:pathLst>
        </a:custGeom>
        <a:noFill/>
        <a:ln w="127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5461108" y="3791117"/>
        <a:ext cx="33649" cy="33649"/>
      </dsp:txXfrm>
    </dsp:sp>
    <dsp:sp modelId="{93A397DC-D0BD-FA4A-80CD-165D6DB84A13}">
      <dsp:nvSpPr>
        <dsp:cNvPr id="0" name=""/>
        <dsp:cNvSpPr/>
      </dsp:nvSpPr>
      <dsp:spPr>
        <a:xfrm>
          <a:off x="5814425" y="3387327"/>
          <a:ext cx="1682457" cy="841228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dirty="0"/>
            <a:t>Lifelong learning (</a:t>
          </a:r>
          <a:r>
            <a:rPr lang="en-GB" sz="1500" b="1" kern="1200" dirty="0" err="1"/>
            <a:t>microcredenciales</a:t>
          </a:r>
          <a:r>
            <a:rPr lang="en-GB" sz="1500" b="1" kern="1200" dirty="0"/>
            <a:t>)</a:t>
          </a:r>
          <a:endParaRPr lang="es-ES" sz="1500" kern="1200" dirty="0"/>
        </a:p>
      </dsp:txBody>
      <dsp:txXfrm>
        <a:off x="5839064" y="3411966"/>
        <a:ext cx="1633179" cy="791950"/>
      </dsp:txXfrm>
    </dsp:sp>
    <dsp:sp modelId="{5A371617-2E06-D343-A33A-A3D74BD68778}">
      <dsp:nvSpPr>
        <dsp:cNvPr id="0" name=""/>
        <dsp:cNvSpPr/>
      </dsp:nvSpPr>
      <dsp:spPr>
        <a:xfrm rot="19457599">
          <a:off x="7418983" y="3550026"/>
          <a:ext cx="828781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828781" y="16062"/>
              </a:lnTo>
            </a:path>
          </a:pathLst>
        </a:custGeom>
        <a:noFill/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7812655" y="3545369"/>
        <a:ext cx="41439" cy="41439"/>
      </dsp:txXfrm>
    </dsp:sp>
    <dsp:sp modelId="{985DB1FD-AD5C-F64F-86A1-B6F39326D02A}">
      <dsp:nvSpPr>
        <dsp:cNvPr id="0" name=""/>
        <dsp:cNvSpPr/>
      </dsp:nvSpPr>
      <dsp:spPr>
        <a:xfrm>
          <a:off x="8169866" y="2903620"/>
          <a:ext cx="1682457" cy="841228"/>
        </a:xfrm>
        <a:prstGeom prst="roundRect">
          <a:avLst>
            <a:gd name="adj" fmla="val 10000"/>
          </a:avLst>
        </a:prstGeom>
        <a:solidFill>
          <a:schemeClr val="accent1">
            <a:tint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Educación de personas adultas</a:t>
          </a:r>
        </a:p>
      </dsp:txBody>
      <dsp:txXfrm>
        <a:off x="8194505" y="2928259"/>
        <a:ext cx="1633179" cy="791950"/>
      </dsp:txXfrm>
    </dsp:sp>
    <dsp:sp modelId="{C39A1E57-4E7D-BE46-B279-01BD25DFC5D0}">
      <dsp:nvSpPr>
        <dsp:cNvPr id="0" name=""/>
        <dsp:cNvSpPr/>
      </dsp:nvSpPr>
      <dsp:spPr>
        <a:xfrm rot="2142401">
          <a:off x="7418983" y="4033733"/>
          <a:ext cx="828781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828781" y="16062"/>
              </a:lnTo>
            </a:path>
          </a:pathLst>
        </a:custGeom>
        <a:noFill/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7812655" y="4029075"/>
        <a:ext cx="41439" cy="41439"/>
      </dsp:txXfrm>
    </dsp:sp>
    <dsp:sp modelId="{6F4579EB-F2B4-9E4B-9F15-34926B587002}">
      <dsp:nvSpPr>
        <dsp:cNvPr id="0" name=""/>
        <dsp:cNvSpPr/>
      </dsp:nvSpPr>
      <dsp:spPr>
        <a:xfrm>
          <a:off x="8169866" y="3871034"/>
          <a:ext cx="1682457" cy="841228"/>
        </a:xfrm>
        <a:prstGeom prst="roundRect">
          <a:avLst>
            <a:gd name="adj" fmla="val 10000"/>
          </a:avLst>
        </a:prstGeom>
        <a:solidFill>
          <a:schemeClr val="accent1">
            <a:tint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Reciclaje</a:t>
          </a:r>
        </a:p>
      </dsp:txBody>
      <dsp:txXfrm>
        <a:off x="8194505" y="3895673"/>
        <a:ext cx="1633179" cy="79195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4D3DDC-D02E-6E4E-AADC-4B2016CF3846}">
      <dsp:nvSpPr>
        <dsp:cNvPr id="0" name=""/>
        <dsp:cNvSpPr/>
      </dsp:nvSpPr>
      <dsp:spPr>
        <a:xfrm rot="10800000">
          <a:off x="3191457" y="0"/>
          <a:ext cx="6213855" cy="1450445"/>
        </a:xfrm>
        <a:prstGeom prst="nonIsoscelesTrapezoid">
          <a:avLst>
            <a:gd name="adj1" fmla="val 0"/>
            <a:gd name="adj2" fmla="val 73565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4000" kern="1200" dirty="0"/>
            <a:t>FP, Bachillerato, Universidad</a:t>
          </a:r>
        </a:p>
      </dsp:txBody>
      <dsp:txXfrm rot="10800000">
        <a:off x="4258483" y="0"/>
        <a:ext cx="5146830" cy="1450445"/>
      </dsp:txXfrm>
    </dsp:sp>
    <dsp:sp modelId="{86BA4ADA-E6F1-D948-9932-147CBA5F39FB}">
      <dsp:nvSpPr>
        <dsp:cNvPr id="0" name=""/>
        <dsp:cNvSpPr/>
      </dsp:nvSpPr>
      <dsp:spPr>
        <a:xfrm>
          <a:off x="2124432" y="0"/>
          <a:ext cx="2134051" cy="1450445"/>
        </a:xfrm>
        <a:prstGeom prst="trapezoid">
          <a:avLst>
            <a:gd name="adj" fmla="val 73565"/>
          </a:avLst>
        </a:prstGeom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400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Tecnologías de IA</a:t>
          </a:r>
        </a:p>
      </dsp:txBody>
      <dsp:txXfrm>
        <a:off x="2124432" y="0"/>
        <a:ext cx="2134051" cy="1450445"/>
      </dsp:txXfrm>
    </dsp:sp>
    <dsp:sp modelId="{275F1A40-3C54-9C47-8297-900AD5C3D142}">
      <dsp:nvSpPr>
        <dsp:cNvPr id="0" name=""/>
        <dsp:cNvSpPr/>
      </dsp:nvSpPr>
      <dsp:spPr>
        <a:xfrm rot="10800000">
          <a:off x="4258483" y="1450445"/>
          <a:ext cx="5146830" cy="1450445"/>
        </a:xfrm>
        <a:prstGeom prst="nonIsoscelesTrapezoid">
          <a:avLst>
            <a:gd name="adj1" fmla="val 0"/>
            <a:gd name="adj2" fmla="val 73565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4000" kern="1200" dirty="0"/>
            <a:t>Secundaria</a:t>
          </a:r>
        </a:p>
      </dsp:txBody>
      <dsp:txXfrm rot="10800000">
        <a:off x="5325509" y="1450445"/>
        <a:ext cx="4079804" cy="1450445"/>
      </dsp:txXfrm>
    </dsp:sp>
    <dsp:sp modelId="{D2F8D733-5920-214A-B875-733E85032E65}">
      <dsp:nvSpPr>
        <dsp:cNvPr id="0" name=""/>
        <dsp:cNvSpPr/>
      </dsp:nvSpPr>
      <dsp:spPr>
        <a:xfrm>
          <a:off x="1057406" y="1450445"/>
          <a:ext cx="4268102" cy="1450445"/>
        </a:xfrm>
        <a:prstGeom prst="trapezoid">
          <a:avLst>
            <a:gd name="adj" fmla="val 73565"/>
          </a:avLst>
        </a:prstGeom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Educación digital (programación básica, STEM, educación para la IA)</a:t>
          </a:r>
        </a:p>
      </dsp:txBody>
      <dsp:txXfrm>
        <a:off x="1804324" y="1450445"/>
        <a:ext cx="2774266" cy="1450445"/>
      </dsp:txXfrm>
    </dsp:sp>
    <dsp:sp modelId="{3F4C4CE0-CC75-C440-8B5E-9231614D8BB4}">
      <dsp:nvSpPr>
        <dsp:cNvPr id="0" name=""/>
        <dsp:cNvSpPr/>
      </dsp:nvSpPr>
      <dsp:spPr>
        <a:xfrm rot="10800000">
          <a:off x="5306270" y="2900891"/>
          <a:ext cx="4099042" cy="1450445"/>
        </a:xfrm>
        <a:prstGeom prst="nonIsoscelesTrapezoid">
          <a:avLst>
            <a:gd name="adj1" fmla="val 0"/>
            <a:gd name="adj2" fmla="val 73565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4000" kern="1200" dirty="0"/>
            <a:t>Primaria</a:t>
          </a:r>
        </a:p>
      </dsp:txBody>
      <dsp:txXfrm rot="10800000">
        <a:off x="6373296" y="2900891"/>
        <a:ext cx="3032017" cy="1450445"/>
      </dsp:txXfrm>
    </dsp:sp>
    <dsp:sp modelId="{A2CAE4DE-C0D8-4746-8D73-9DC510A6B044}">
      <dsp:nvSpPr>
        <dsp:cNvPr id="0" name=""/>
        <dsp:cNvSpPr/>
      </dsp:nvSpPr>
      <dsp:spPr>
        <a:xfrm>
          <a:off x="9619" y="2900891"/>
          <a:ext cx="6363677" cy="1450445"/>
        </a:xfrm>
        <a:prstGeom prst="trapezoid">
          <a:avLst>
            <a:gd name="adj" fmla="val 73565"/>
          </a:avLst>
        </a:prstGeom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Pensamiento computacional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Fundamentos de informática</a:t>
          </a:r>
        </a:p>
      </dsp:txBody>
      <dsp:txXfrm>
        <a:off x="1123262" y="2900891"/>
        <a:ext cx="4136390" cy="145044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9D7C5B-D8CD-314D-B497-26FCAF547145}">
      <dsp:nvSpPr>
        <dsp:cNvPr id="0" name=""/>
        <dsp:cNvSpPr/>
      </dsp:nvSpPr>
      <dsp:spPr>
        <a:xfrm>
          <a:off x="1923951" y="968852"/>
          <a:ext cx="2413632" cy="241363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100" kern="1200" dirty="0" err="1"/>
            <a:t>Prompt</a:t>
          </a:r>
          <a:endParaRPr lang="es-ES" sz="4100" kern="1200" dirty="0"/>
        </a:p>
      </dsp:txBody>
      <dsp:txXfrm>
        <a:off x="2277419" y="1322320"/>
        <a:ext cx="1706696" cy="1706696"/>
      </dsp:txXfrm>
    </dsp:sp>
    <dsp:sp modelId="{EC621692-6705-DD48-AC39-F5D58F56AE55}">
      <dsp:nvSpPr>
        <dsp:cNvPr id="0" name=""/>
        <dsp:cNvSpPr/>
      </dsp:nvSpPr>
      <dsp:spPr>
        <a:xfrm>
          <a:off x="2527359" y="430"/>
          <a:ext cx="1206816" cy="12068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Texto</a:t>
          </a:r>
        </a:p>
      </dsp:txBody>
      <dsp:txXfrm>
        <a:off x="2704093" y="177164"/>
        <a:ext cx="853348" cy="853348"/>
      </dsp:txXfrm>
    </dsp:sp>
    <dsp:sp modelId="{EEB03153-1030-4A4F-BF27-23B64E3926A3}">
      <dsp:nvSpPr>
        <dsp:cNvPr id="0" name=""/>
        <dsp:cNvSpPr/>
      </dsp:nvSpPr>
      <dsp:spPr>
        <a:xfrm>
          <a:off x="4099189" y="1572260"/>
          <a:ext cx="1206816" cy="12068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Imagen</a:t>
          </a:r>
        </a:p>
      </dsp:txBody>
      <dsp:txXfrm>
        <a:off x="4275923" y="1748994"/>
        <a:ext cx="853348" cy="853348"/>
      </dsp:txXfrm>
    </dsp:sp>
    <dsp:sp modelId="{5416DBA4-F7AC-F54E-9448-C2E0468A69F9}">
      <dsp:nvSpPr>
        <dsp:cNvPr id="0" name=""/>
        <dsp:cNvSpPr/>
      </dsp:nvSpPr>
      <dsp:spPr>
        <a:xfrm>
          <a:off x="2527359" y="3144090"/>
          <a:ext cx="1206816" cy="12068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Video</a:t>
          </a:r>
        </a:p>
      </dsp:txBody>
      <dsp:txXfrm>
        <a:off x="2704093" y="3320824"/>
        <a:ext cx="853348" cy="853348"/>
      </dsp:txXfrm>
    </dsp:sp>
    <dsp:sp modelId="{B31FBA1A-C497-C14E-AE1F-94A1772BF4CB}">
      <dsp:nvSpPr>
        <dsp:cNvPr id="0" name=""/>
        <dsp:cNvSpPr/>
      </dsp:nvSpPr>
      <dsp:spPr>
        <a:xfrm>
          <a:off x="955530" y="1572260"/>
          <a:ext cx="1206816" cy="12068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Audio</a:t>
          </a:r>
        </a:p>
      </dsp:txBody>
      <dsp:txXfrm>
        <a:off x="1132264" y="1748994"/>
        <a:ext cx="853348" cy="85334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9D7C5B-D8CD-314D-B497-26FCAF547145}">
      <dsp:nvSpPr>
        <dsp:cNvPr id="0" name=""/>
        <dsp:cNvSpPr/>
      </dsp:nvSpPr>
      <dsp:spPr>
        <a:xfrm>
          <a:off x="1923951" y="968852"/>
          <a:ext cx="2413632" cy="241363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800" kern="1200" dirty="0" err="1"/>
            <a:t>Prompt</a:t>
          </a:r>
          <a:r>
            <a:rPr lang="es-ES" sz="3800" kern="1200" dirty="0"/>
            <a:t> + media</a:t>
          </a:r>
        </a:p>
      </dsp:txBody>
      <dsp:txXfrm>
        <a:off x="2277419" y="1322320"/>
        <a:ext cx="1706696" cy="1706696"/>
      </dsp:txXfrm>
    </dsp:sp>
    <dsp:sp modelId="{EC621692-6705-DD48-AC39-F5D58F56AE55}">
      <dsp:nvSpPr>
        <dsp:cNvPr id="0" name=""/>
        <dsp:cNvSpPr/>
      </dsp:nvSpPr>
      <dsp:spPr>
        <a:xfrm>
          <a:off x="2527359" y="430"/>
          <a:ext cx="1206816" cy="12068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Texto</a:t>
          </a:r>
        </a:p>
      </dsp:txBody>
      <dsp:txXfrm>
        <a:off x="2704093" y="177164"/>
        <a:ext cx="853348" cy="853348"/>
      </dsp:txXfrm>
    </dsp:sp>
    <dsp:sp modelId="{EEB03153-1030-4A4F-BF27-23B64E3926A3}">
      <dsp:nvSpPr>
        <dsp:cNvPr id="0" name=""/>
        <dsp:cNvSpPr/>
      </dsp:nvSpPr>
      <dsp:spPr>
        <a:xfrm>
          <a:off x="4099189" y="1572260"/>
          <a:ext cx="1206816" cy="12068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Imagen</a:t>
          </a:r>
        </a:p>
      </dsp:txBody>
      <dsp:txXfrm>
        <a:off x="4275923" y="1748994"/>
        <a:ext cx="853348" cy="853348"/>
      </dsp:txXfrm>
    </dsp:sp>
    <dsp:sp modelId="{5416DBA4-F7AC-F54E-9448-C2E0468A69F9}">
      <dsp:nvSpPr>
        <dsp:cNvPr id="0" name=""/>
        <dsp:cNvSpPr/>
      </dsp:nvSpPr>
      <dsp:spPr>
        <a:xfrm>
          <a:off x="2527359" y="3144090"/>
          <a:ext cx="1206816" cy="12068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Video</a:t>
          </a:r>
        </a:p>
      </dsp:txBody>
      <dsp:txXfrm>
        <a:off x="2704093" y="3320824"/>
        <a:ext cx="853348" cy="853348"/>
      </dsp:txXfrm>
    </dsp:sp>
    <dsp:sp modelId="{B31FBA1A-C497-C14E-AE1F-94A1772BF4CB}">
      <dsp:nvSpPr>
        <dsp:cNvPr id="0" name=""/>
        <dsp:cNvSpPr/>
      </dsp:nvSpPr>
      <dsp:spPr>
        <a:xfrm>
          <a:off x="955530" y="1572260"/>
          <a:ext cx="1206816" cy="12068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Audio</a:t>
          </a:r>
        </a:p>
      </dsp:txBody>
      <dsp:txXfrm>
        <a:off x="1132264" y="1748994"/>
        <a:ext cx="853348" cy="85334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533184-3B07-C84F-913D-6385B920EE59}">
      <dsp:nvSpPr>
        <dsp:cNvPr id="0" name=""/>
        <dsp:cNvSpPr/>
      </dsp:nvSpPr>
      <dsp:spPr>
        <a:xfrm>
          <a:off x="0" y="139868"/>
          <a:ext cx="10515600" cy="959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 err="1"/>
            <a:t>Corrección</a:t>
          </a:r>
          <a:r>
            <a:rPr lang="en-GB" sz="4000" kern="1200" dirty="0"/>
            <a:t> </a:t>
          </a:r>
          <a:r>
            <a:rPr lang="en-GB" sz="4000" kern="1200" dirty="0" err="1"/>
            <a:t>automática</a:t>
          </a:r>
          <a:r>
            <a:rPr lang="en-GB" sz="4000" kern="1200" dirty="0"/>
            <a:t> de </a:t>
          </a:r>
          <a:r>
            <a:rPr lang="en-GB" sz="4000" kern="1200" dirty="0" err="1"/>
            <a:t>trabajos</a:t>
          </a:r>
          <a:r>
            <a:rPr lang="en-GB" sz="4000" kern="1200" dirty="0"/>
            <a:t> / TFG / TFM</a:t>
          </a:r>
          <a:endParaRPr lang="es-ES" sz="4000" kern="1200" dirty="0"/>
        </a:p>
      </dsp:txBody>
      <dsp:txXfrm>
        <a:off x="46834" y="186702"/>
        <a:ext cx="10421932" cy="865732"/>
      </dsp:txXfrm>
    </dsp:sp>
    <dsp:sp modelId="{B8998276-E02B-0F44-992B-AEDD471B31C0}">
      <dsp:nvSpPr>
        <dsp:cNvPr id="0" name=""/>
        <dsp:cNvSpPr/>
      </dsp:nvSpPr>
      <dsp:spPr>
        <a:xfrm>
          <a:off x="0" y="1099268"/>
          <a:ext cx="10515600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50800" rIns="284480" bIns="50800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3100" kern="1200" dirty="0"/>
            <a:t>Usando la solución del profesor como referencia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3100" kern="1200" dirty="0"/>
            <a:t>Usando soluciones de otros alumnos</a:t>
          </a:r>
        </a:p>
      </dsp:txBody>
      <dsp:txXfrm>
        <a:off x="0" y="1099268"/>
        <a:ext cx="10515600" cy="1076400"/>
      </dsp:txXfrm>
    </dsp:sp>
    <dsp:sp modelId="{29679A7C-64AF-2E4A-B432-F8A16F1CE29F}">
      <dsp:nvSpPr>
        <dsp:cNvPr id="0" name=""/>
        <dsp:cNvSpPr/>
      </dsp:nvSpPr>
      <dsp:spPr>
        <a:xfrm>
          <a:off x="0" y="2175668"/>
          <a:ext cx="10515600" cy="959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 err="1"/>
            <a:t>Corrección</a:t>
          </a:r>
          <a:r>
            <a:rPr lang="en-GB" sz="4000" kern="1200" dirty="0"/>
            <a:t> / </a:t>
          </a:r>
          <a:r>
            <a:rPr lang="en-GB" sz="4000" kern="1200" dirty="0" err="1"/>
            <a:t>evaluación</a:t>
          </a:r>
          <a:r>
            <a:rPr lang="en-GB" sz="4000" kern="1200" dirty="0"/>
            <a:t> de </a:t>
          </a:r>
          <a:r>
            <a:rPr lang="en-GB" sz="4000" kern="1200" dirty="0" err="1"/>
            <a:t>artículos</a:t>
          </a:r>
          <a:r>
            <a:rPr lang="en-GB" sz="4000" kern="1200" dirty="0"/>
            <a:t> o </a:t>
          </a:r>
          <a:r>
            <a:rPr lang="en-GB" sz="4000" kern="1200" dirty="0" err="1"/>
            <a:t>proyectos</a:t>
          </a:r>
          <a:endParaRPr lang="es-ES" sz="4000" kern="1200" dirty="0"/>
        </a:p>
      </dsp:txBody>
      <dsp:txXfrm>
        <a:off x="46834" y="2222502"/>
        <a:ext cx="10421932" cy="865732"/>
      </dsp:txXfrm>
    </dsp:sp>
    <dsp:sp modelId="{081FEB10-DB0A-DA43-8C3B-98487EF5623D}">
      <dsp:nvSpPr>
        <dsp:cNvPr id="0" name=""/>
        <dsp:cNvSpPr/>
      </dsp:nvSpPr>
      <dsp:spPr>
        <a:xfrm>
          <a:off x="0" y="3135068"/>
          <a:ext cx="10515600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50800" rIns="284480" bIns="50800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3100" kern="1200" dirty="0"/>
            <a:t>Utilizando los criterios de evaluación de la revista/agencia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3100" kern="1200" dirty="0"/>
            <a:t>Simplificando la redacción en apartados "abstractos"</a:t>
          </a:r>
        </a:p>
      </dsp:txBody>
      <dsp:txXfrm>
        <a:off x="0" y="3135068"/>
        <a:ext cx="10515600" cy="1076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CE8168-D4EB-4856-A179-308B4E0EC60E}" type="datetimeFigureOut">
              <a:rPr lang="es-ES" smtClean="0"/>
              <a:t>4/6/24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12647-CB64-4019-B491-6BCFB2D890B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22564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12647-CB64-4019-B491-6BCFB2D890B4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70254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Finalmente</a:t>
            </a:r>
            <a:r>
              <a:rPr lang="en-GB" dirty="0"/>
              <a:t>, </a:t>
            </a:r>
            <a:r>
              <a:rPr lang="en-GB" dirty="0" err="1"/>
              <a:t>debemos</a:t>
            </a:r>
            <a:r>
              <a:rPr lang="en-GB" dirty="0"/>
              <a:t> </a:t>
            </a:r>
            <a:r>
              <a:rPr lang="en-GB" dirty="0" err="1"/>
              <a:t>conocer</a:t>
            </a:r>
            <a:r>
              <a:rPr lang="en-GB" dirty="0"/>
              <a:t> la IA </a:t>
            </a:r>
            <a:r>
              <a:rPr lang="en-GB" dirty="0" err="1"/>
              <a:t>generativa</a:t>
            </a:r>
            <a:r>
              <a:rPr lang="en-GB" dirty="0"/>
              <a:t> multimodal. Este </a:t>
            </a:r>
            <a:r>
              <a:rPr lang="en-GB" dirty="0" err="1"/>
              <a:t>tipo</a:t>
            </a:r>
            <a:r>
              <a:rPr lang="en-GB" dirty="0"/>
              <a:t> de IA </a:t>
            </a:r>
            <a:r>
              <a:rPr lang="en-GB" dirty="0" err="1"/>
              <a:t>generativa</a:t>
            </a:r>
            <a:r>
              <a:rPr lang="en-GB" dirty="0"/>
              <a:t> </a:t>
            </a:r>
            <a:r>
              <a:rPr lang="en-GB" dirty="0" err="1"/>
              <a:t>tiene</a:t>
            </a:r>
            <a:r>
              <a:rPr lang="en-GB" dirty="0"/>
              <a:t> la </a:t>
            </a:r>
            <a:r>
              <a:rPr lang="en-GB" dirty="0" err="1"/>
              <a:t>capacidad</a:t>
            </a:r>
            <a:r>
              <a:rPr lang="en-GB" dirty="0"/>
              <a:t> de </a:t>
            </a:r>
            <a:r>
              <a:rPr lang="en-GB" dirty="0" err="1"/>
              <a:t>tomar</a:t>
            </a:r>
            <a:r>
              <a:rPr lang="en-GB" dirty="0"/>
              <a:t> </a:t>
            </a:r>
            <a:r>
              <a:rPr lang="en-GB" dirty="0" err="1"/>
              <a:t>como</a:t>
            </a:r>
            <a:r>
              <a:rPr lang="en-GB" dirty="0"/>
              <a:t> entrada no solo un prompt de </a:t>
            </a:r>
            <a:r>
              <a:rPr lang="en-GB" dirty="0" err="1"/>
              <a:t>texto</a:t>
            </a:r>
            <a:r>
              <a:rPr lang="en-GB" dirty="0"/>
              <a:t>, </a:t>
            </a:r>
            <a:r>
              <a:rPr lang="en-GB" dirty="0" err="1"/>
              <a:t>sino</a:t>
            </a:r>
            <a:r>
              <a:rPr lang="en-GB" dirty="0"/>
              <a:t> </a:t>
            </a:r>
            <a:r>
              <a:rPr lang="en-GB" dirty="0" err="1"/>
              <a:t>también</a:t>
            </a:r>
            <a:r>
              <a:rPr lang="en-GB" dirty="0"/>
              <a:t> </a:t>
            </a:r>
            <a:r>
              <a:rPr lang="en-GB" dirty="0" err="1"/>
              <a:t>una</a:t>
            </a:r>
            <a:r>
              <a:rPr lang="en-GB" dirty="0"/>
              <a:t> imagen, un audio o un video y </a:t>
            </a:r>
            <a:r>
              <a:rPr lang="en-GB" dirty="0" err="1"/>
              <a:t>crear</a:t>
            </a:r>
            <a:r>
              <a:rPr lang="en-GB" dirty="0"/>
              <a:t> la </a:t>
            </a:r>
            <a:r>
              <a:rPr lang="en-GB" dirty="0" err="1"/>
              <a:t>salida</a:t>
            </a:r>
            <a:r>
              <a:rPr lang="en-GB" dirty="0"/>
              <a:t> a </a:t>
            </a:r>
            <a:r>
              <a:rPr lang="en-GB" dirty="0" err="1"/>
              <a:t>partir</a:t>
            </a:r>
            <a:r>
              <a:rPr lang="en-GB" dirty="0"/>
              <a:t> de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combinación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0EC0D-C992-4441-82D4-48C472E6B90F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341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Primaria</a:t>
            </a:r>
          </a:p>
          <a:p>
            <a:r>
              <a:rPr lang="en-GB" dirty="0" err="1"/>
              <a:t>Legislación</a:t>
            </a:r>
            <a:r>
              <a:rPr lang="en-GB" dirty="0"/>
              <a:t> </a:t>
            </a:r>
            <a:r>
              <a:rPr lang="en-GB" dirty="0" err="1"/>
              <a:t>pendiente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12647-CB64-4019-B491-6BCFB2D890B4}" type="slidenum">
              <a:rPr lang="es-ES" smtClean="0"/>
              <a:t>44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188279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Primaria</a:t>
            </a:r>
          </a:p>
          <a:p>
            <a:r>
              <a:rPr lang="en-GB" dirty="0" err="1"/>
              <a:t>Legislación</a:t>
            </a:r>
            <a:r>
              <a:rPr lang="en-GB" dirty="0"/>
              <a:t> </a:t>
            </a:r>
            <a:r>
              <a:rPr lang="en-GB" dirty="0" err="1"/>
              <a:t>pendiente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12647-CB64-4019-B491-6BCFB2D890B4}" type="slidenum">
              <a:rPr lang="es-ES" smtClean="0"/>
              <a:t>45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35710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Primaria</a:t>
            </a:r>
          </a:p>
          <a:p>
            <a:r>
              <a:rPr lang="en-GB" dirty="0" err="1"/>
              <a:t>Legislación</a:t>
            </a:r>
            <a:r>
              <a:rPr lang="en-GB" dirty="0"/>
              <a:t> </a:t>
            </a:r>
            <a:r>
              <a:rPr lang="en-GB" dirty="0" err="1"/>
              <a:t>pendiente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12647-CB64-4019-B491-6BCFB2D890B4}" type="slidenum">
              <a:rPr lang="es-ES" smtClean="0"/>
              <a:t>46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126383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Primaria</a:t>
            </a:r>
          </a:p>
          <a:p>
            <a:r>
              <a:rPr lang="en-GB" dirty="0" err="1"/>
              <a:t>Legislación</a:t>
            </a:r>
            <a:r>
              <a:rPr lang="en-GB" dirty="0"/>
              <a:t> </a:t>
            </a:r>
            <a:r>
              <a:rPr lang="en-GB" dirty="0" err="1"/>
              <a:t>pendiente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12647-CB64-4019-B491-6BCFB2D890B4}" type="slidenum">
              <a:rPr lang="es-ES" smtClean="0"/>
              <a:t>47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175103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¿</a:t>
            </a:r>
            <a:r>
              <a:rPr lang="en-GB" dirty="0" err="1"/>
              <a:t>Cuál</a:t>
            </a:r>
            <a:r>
              <a:rPr lang="en-GB" dirty="0"/>
              <a:t> es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rol</a:t>
            </a:r>
            <a:r>
              <a:rPr lang="en-GB" dirty="0"/>
              <a:t> del </a:t>
            </a:r>
            <a:r>
              <a:rPr lang="en-GB" dirty="0" err="1"/>
              <a:t>profesor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este</a:t>
            </a:r>
            <a:r>
              <a:rPr lang="en-GB" dirty="0"/>
              <a:t> nuevo </a:t>
            </a:r>
            <a:r>
              <a:rPr lang="en-GB" dirty="0" err="1"/>
              <a:t>contexto</a:t>
            </a:r>
            <a:r>
              <a:rPr lang="en-GB" dirty="0"/>
              <a:t>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12647-CB64-4019-B491-6BCFB2D890B4}" type="slidenum">
              <a:rPr lang="es-ES" smtClean="0"/>
              <a:t>48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44514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0" i="0" u="none" strike="noStrike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Por tanto, la IA generativa es capaz de crear, no solo texto, sino muchos otros formatos digitales a partir de un </a:t>
            </a:r>
            <a:r>
              <a:rPr lang="es-ES" b="0" i="0" u="none" strike="noStrike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prompt</a:t>
            </a:r>
            <a:r>
              <a:rPr lang="es-ES" b="0" i="0" u="none" strike="noStrike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. Actualmente hay multitud de herramientas basadas en IA generativa, algunas de las cuales iremos viendo a la largo de este curso.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0EC0D-C992-4441-82D4-48C472E6B90F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3205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0" i="0" u="none" strike="noStrike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Por tanto, la IA generativa es capaz de crear, no solo texto, sino muchos otros formatos digitales a partir de un </a:t>
            </a:r>
            <a:r>
              <a:rPr lang="es-ES" b="0" i="0" u="none" strike="noStrike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prompt</a:t>
            </a:r>
            <a:r>
              <a:rPr lang="es-ES" b="0" i="0" u="none" strike="noStrike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. Actualmente hay multitud de herramientas basadas en IA generativa, algunas de las cuales iremos viendo a la largo de este curso.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0EC0D-C992-4441-82D4-48C472E6B90F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90987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0" i="0" u="none" strike="noStrike" dirty="0">
                <a:solidFill>
                  <a:srgbClr val="343541"/>
                </a:solidFill>
                <a:effectLst/>
                <a:latin typeface="Söhne"/>
              </a:rPr>
              <a:t>En las siguientes lecciones de este curso iréis viendo cómo se puede utilizar la IA generativa por parte de los docentes con ejemplos concretos, como estos que mencionamos aquí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72190-09B7-47DD-82BC-9E88DCB89DCB}" type="slidenum">
              <a:rPr lang="es-ES" smtClean="0"/>
              <a:t>54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45528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Pero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uso</a:t>
            </a:r>
            <a:r>
              <a:rPr lang="en-GB" dirty="0"/>
              <a:t> de la IA a </a:t>
            </a:r>
            <a:r>
              <a:rPr lang="en-GB" dirty="0" err="1"/>
              <a:t>nivel</a:t>
            </a:r>
            <a:r>
              <a:rPr lang="en-GB" dirty="0"/>
              <a:t> </a:t>
            </a:r>
            <a:r>
              <a:rPr lang="en-GB" dirty="0" err="1"/>
              <a:t>educativo</a:t>
            </a:r>
            <a:r>
              <a:rPr lang="en-GB" dirty="0"/>
              <a:t> </a:t>
            </a:r>
            <a:r>
              <a:rPr lang="en-GB" dirty="0" err="1"/>
              <a:t>tendrá</a:t>
            </a:r>
            <a:r>
              <a:rPr lang="en-GB" dirty="0"/>
              <a:t>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serie</a:t>
            </a:r>
            <a:r>
              <a:rPr lang="en-GB" dirty="0"/>
              <a:t> de </a:t>
            </a:r>
            <a:r>
              <a:rPr lang="en-GB" dirty="0" err="1"/>
              <a:t>implicaciones</a:t>
            </a:r>
            <a:r>
              <a:rPr lang="en-GB" dirty="0"/>
              <a:t> </a:t>
            </a:r>
            <a:r>
              <a:rPr lang="en-GB" dirty="0" err="1"/>
              <a:t>legales</a:t>
            </a:r>
            <a:r>
              <a:rPr lang="en-GB" dirty="0"/>
              <a:t> que </a:t>
            </a:r>
            <a:r>
              <a:rPr lang="en-GB" dirty="0" err="1"/>
              <a:t>están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desarrollo</a:t>
            </a:r>
            <a:r>
              <a:rPr lang="en-GB" dirty="0"/>
              <a:t>, </a:t>
            </a:r>
            <a:r>
              <a:rPr lang="en-GB" dirty="0" err="1"/>
              <a:t>pero</a:t>
            </a:r>
            <a:r>
              <a:rPr lang="en-GB" dirty="0"/>
              <a:t> que </a:t>
            </a:r>
            <a:r>
              <a:rPr lang="en-GB" dirty="0" err="1"/>
              <a:t>debéis</a:t>
            </a:r>
            <a:r>
              <a:rPr lang="en-GB" dirty="0"/>
              <a:t> </a:t>
            </a:r>
            <a:r>
              <a:rPr lang="en-GB" dirty="0" err="1"/>
              <a:t>conocer</a:t>
            </a:r>
            <a:r>
              <a:rPr lang="en-GB" dirty="0"/>
              <a:t>. </a:t>
            </a:r>
            <a:r>
              <a:rPr lang="en-GB" dirty="0" err="1"/>
              <a:t>Sobre</a:t>
            </a:r>
            <a:r>
              <a:rPr lang="en-GB" dirty="0"/>
              <a:t> </a:t>
            </a:r>
            <a:r>
              <a:rPr lang="en-GB" dirty="0" err="1"/>
              <a:t>todo</a:t>
            </a:r>
            <a:r>
              <a:rPr lang="en-GB" dirty="0"/>
              <a:t> las que </a:t>
            </a:r>
            <a:r>
              <a:rPr lang="en-GB" dirty="0" err="1"/>
              <a:t>afectan</a:t>
            </a:r>
            <a:r>
              <a:rPr lang="en-GB" dirty="0"/>
              <a:t> a la </a:t>
            </a:r>
            <a:r>
              <a:rPr lang="en-GB" dirty="0" err="1"/>
              <a:t>evaluación</a:t>
            </a:r>
            <a:r>
              <a:rPr lang="en-GB" dirty="0"/>
              <a:t> </a:t>
            </a:r>
            <a:r>
              <a:rPr lang="en-GB" dirty="0" err="1"/>
              <a:t>automática</a:t>
            </a:r>
            <a:r>
              <a:rPr lang="en-GB" dirty="0"/>
              <a:t> de </a:t>
            </a:r>
            <a:r>
              <a:rPr lang="en-GB" dirty="0" err="1"/>
              <a:t>los</a:t>
            </a:r>
            <a:r>
              <a:rPr lang="en-GB" dirty="0"/>
              <a:t> </a:t>
            </a:r>
            <a:r>
              <a:rPr lang="en-GB" dirty="0" err="1"/>
              <a:t>estudiantes</a:t>
            </a:r>
            <a:r>
              <a:rPr lang="en-GB" dirty="0"/>
              <a:t>, y </a:t>
            </a:r>
            <a:r>
              <a:rPr lang="en-GB" dirty="0" err="1"/>
              <a:t>otras</a:t>
            </a:r>
            <a:r>
              <a:rPr lang="en-GB" dirty="0"/>
              <a:t> </a:t>
            </a:r>
            <a:r>
              <a:rPr lang="en-GB" dirty="0" err="1"/>
              <a:t>revisiones</a:t>
            </a:r>
            <a:r>
              <a:rPr lang="en-GB" dirty="0"/>
              <a:t> que </a:t>
            </a:r>
            <a:r>
              <a:rPr lang="en-GB" dirty="0" err="1"/>
              <a:t>puedan</a:t>
            </a:r>
            <a:r>
              <a:rPr lang="en-GB" dirty="0"/>
              <a:t> </a:t>
            </a:r>
            <a:r>
              <a:rPr lang="en-GB" dirty="0" err="1"/>
              <a:t>influir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decisiones</a:t>
            </a:r>
            <a:r>
              <a:rPr lang="en-GB" dirty="0"/>
              <a:t> de </a:t>
            </a:r>
            <a:r>
              <a:rPr lang="en-GB" dirty="0" err="1"/>
              <a:t>admisión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0EC0D-C992-4441-82D4-48C472E6B90F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887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12647-CB64-4019-B491-6BCFB2D890B4}" type="slidenum">
              <a:rPr lang="es-ES" smtClean="0"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071457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Por </a:t>
            </a:r>
            <a:r>
              <a:rPr lang="en-GB" dirty="0" err="1"/>
              <a:t>ejemplo</a:t>
            </a:r>
            <a:r>
              <a:rPr lang="en-GB" dirty="0"/>
              <a:t>, </a:t>
            </a:r>
            <a:r>
              <a:rPr lang="en-GB" dirty="0" err="1"/>
              <a:t>debemos</a:t>
            </a:r>
            <a:r>
              <a:rPr lang="en-GB" dirty="0"/>
              <a:t> </a:t>
            </a:r>
            <a:r>
              <a:rPr lang="en-GB" dirty="0" err="1"/>
              <a:t>tener</a:t>
            </a:r>
            <a:r>
              <a:rPr lang="en-GB" dirty="0"/>
              <a:t> </a:t>
            </a:r>
            <a:r>
              <a:rPr lang="en-GB" dirty="0" err="1"/>
              <a:t>cuidado</a:t>
            </a:r>
            <a:r>
              <a:rPr lang="en-GB" dirty="0"/>
              <a:t> al </a:t>
            </a:r>
            <a:r>
              <a:rPr lang="en-GB" dirty="0" err="1"/>
              <a:t>hacer</a:t>
            </a:r>
            <a:r>
              <a:rPr lang="en-GB" dirty="0"/>
              <a:t>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corrección</a:t>
            </a:r>
            <a:r>
              <a:rPr lang="en-GB" dirty="0"/>
              <a:t> </a:t>
            </a:r>
            <a:r>
              <a:rPr lang="en-GB" dirty="0" err="1"/>
              <a:t>automática</a:t>
            </a:r>
            <a:r>
              <a:rPr lang="en-GB" dirty="0"/>
              <a:t> de </a:t>
            </a:r>
            <a:r>
              <a:rPr lang="en-GB" dirty="0" err="1"/>
              <a:t>trabajos</a:t>
            </a:r>
            <a:r>
              <a:rPr lang="en-GB" dirty="0"/>
              <a:t> de </a:t>
            </a:r>
            <a:r>
              <a:rPr lang="en-GB" dirty="0" err="1"/>
              <a:t>clase</a:t>
            </a:r>
            <a:r>
              <a:rPr lang="en-GB" dirty="0"/>
              <a:t>, TFG o TFM. Hay </a:t>
            </a:r>
            <a:r>
              <a:rPr lang="en-GB" dirty="0" err="1"/>
              <a:t>diversos</a:t>
            </a:r>
            <a:r>
              <a:rPr lang="en-GB" dirty="0"/>
              <a:t> </a:t>
            </a:r>
            <a:r>
              <a:rPr lang="en-GB" dirty="0" err="1"/>
              <a:t>casos</a:t>
            </a:r>
            <a:r>
              <a:rPr lang="en-GB" dirty="0"/>
              <a:t> </a:t>
            </a:r>
            <a:r>
              <a:rPr lang="en-GB" dirty="0" err="1"/>
              <a:t>ya</a:t>
            </a:r>
            <a:r>
              <a:rPr lang="en-GB" dirty="0"/>
              <a:t> de </a:t>
            </a:r>
            <a:r>
              <a:rPr lang="en-GB" dirty="0" err="1"/>
              <a:t>docentes</a:t>
            </a:r>
            <a:r>
              <a:rPr lang="en-GB" dirty="0"/>
              <a:t> que lo </a:t>
            </a:r>
            <a:r>
              <a:rPr lang="en-GB" dirty="0" err="1"/>
              <a:t>han</a:t>
            </a:r>
            <a:r>
              <a:rPr lang="en-GB" dirty="0"/>
              <a:t> </a:t>
            </a:r>
            <a:r>
              <a:rPr lang="en-GB" dirty="0" err="1"/>
              <a:t>hecho</a:t>
            </a:r>
            <a:r>
              <a:rPr lang="en-GB" dirty="0"/>
              <a:t> </a:t>
            </a:r>
            <a:r>
              <a:rPr lang="en-GB" dirty="0" err="1"/>
              <a:t>usando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solución</a:t>
            </a:r>
            <a:r>
              <a:rPr lang="en-GB" dirty="0"/>
              <a:t> </a:t>
            </a:r>
            <a:r>
              <a:rPr lang="en-GB" dirty="0" err="1"/>
              <a:t>como</a:t>
            </a:r>
            <a:r>
              <a:rPr lang="en-GB" dirty="0"/>
              <a:t> </a:t>
            </a:r>
            <a:r>
              <a:rPr lang="en-GB" dirty="0" err="1"/>
              <a:t>contexto</a:t>
            </a:r>
            <a:r>
              <a:rPr lang="en-GB" dirty="0"/>
              <a:t>, o </a:t>
            </a:r>
            <a:r>
              <a:rPr lang="en-GB" dirty="0" err="1"/>
              <a:t>incluso</a:t>
            </a:r>
            <a:r>
              <a:rPr lang="en-GB" dirty="0"/>
              <a:t> </a:t>
            </a:r>
            <a:r>
              <a:rPr lang="en-GB" dirty="0" err="1"/>
              <a:t>soluciones</a:t>
            </a:r>
            <a:r>
              <a:rPr lang="en-GB" dirty="0"/>
              <a:t> de </a:t>
            </a:r>
            <a:r>
              <a:rPr lang="en-GB" dirty="0" err="1"/>
              <a:t>otros</a:t>
            </a:r>
            <a:r>
              <a:rPr lang="en-GB" dirty="0"/>
              <a:t> </a:t>
            </a:r>
            <a:r>
              <a:rPr lang="en-GB" dirty="0" err="1"/>
              <a:t>estudiantes</a:t>
            </a:r>
            <a:r>
              <a:rPr lang="en-GB" dirty="0"/>
              <a:t> para </a:t>
            </a:r>
            <a:r>
              <a:rPr lang="en-GB" dirty="0" err="1"/>
              <a:t>simplificar</a:t>
            </a:r>
            <a:r>
              <a:rPr lang="en-GB" dirty="0"/>
              <a:t>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proceso</a:t>
            </a:r>
            <a:r>
              <a:rPr lang="en-GB" dirty="0"/>
              <a:t> de </a:t>
            </a:r>
            <a:r>
              <a:rPr lang="en-GB" dirty="0" err="1"/>
              <a:t>correccion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en-GB" dirty="0"/>
              <a:t>O </a:t>
            </a:r>
            <a:r>
              <a:rPr lang="en-GB" dirty="0" err="1"/>
              <a:t>en</a:t>
            </a:r>
            <a:r>
              <a:rPr lang="en-GB" dirty="0"/>
              <a:t> la </a:t>
            </a:r>
            <a:r>
              <a:rPr lang="en-GB" dirty="0" err="1"/>
              <a:t>corrección</a:t>
            </a:r>
            <a:r>
              <a:rPr lang="en-GB" dirty="0"/>
              <a:t> / </a:t>
            </a:r>
            <a:r>
              <a:rPr lang="en-GB" dirty="0" err="1"/>
              <a:t>evaluacion</a:t>
            </a:r>
            <a:r>
              <a:rPr lang="en-GB" dirty="0"/>
              <a:t> de </a:t>
            </a:r>
            <a:r>
              <a:rPr lang="en-GB" dirty="0" err="1"/>
              <a:t>artículos</a:t>
            </a:r>
            <a:r>
              <a:rPr lang="en-GB" dirty="0"/>
              <a:t>/</a:t>
            </a:r>
            <a:r>
              <a:rPr lang="en-GB" dirty="0" err="1"/>
              <a:t>proyectos</a:t>
            </a:r>
            <a:r>
              <a:rPr lang="en-GB" dirty="0"/>
              <a:t>/</a:t>
            </a:r>
            <a:r>
              <a:rPr lang="en-GB" dirty="0" err="1"/>
              <a:t>contrataciones</a:t>
            </a:r>
            <a:r>
              <a:rPr lang="en-GB" dirty="0"/>
              <a:t>, </a:t>
            </a:r>
            <a:r>
              <a:rPr lang="en-GB" dirty="0" err="1"/>
              <a:t>ya</a:t>
            </a:r>
            <a:r>
              <a:rPr lang="en-GB" dirty="0"/>
              <a:t> que es </a:t>
            </a:r>
            <a:r>
              <a:rPr lang="en-GB" dirty="0" err="1"/>
              <a:t>muy</a:t>
            </a:r>
            <a:r>
              <a:rPr lang="en-GB" dirty="0"/>
              <a:t> </a:t>
            </a:r>
            <a:r>
              <a:rPr lang="en-GB" dirty="0" err="1"/>
              <a:t>cómodo</a:t>
            </a:r>
            <a:r>
              <a:rPr lang="en-GB" dirty="0"/>
              <a:t> </a:t>
            </a:r>
            <a:r>
              <a:rPr lang="en-GB" dirty="0" err="1"/>
              <a:t>incluir</a:t>
            </a:r>
            <a:r>
              <a:rPr lang="en-GB" dirty="0"/>
              <a:t> </a:t>
            </a:r>
            <a:r>
              <a:rPr lang="en-GB" dirty="0" err="1"/>
              <a:t>como</a:t>
            </a:r>
            <a:r>
              <a:rPr lang="en-GB" dirty="0"/>
              <a:t> </a:t>
            </a:r>
            <a:r>
              <a:rPr lang="en-GB" dirty="0" err="1"/>
              <a:t>contexto</a:t>
            </a:r>
            <a:r>
              <a:rPr lang="en-GB" dirty="0"/>
              <a:t> </a:t>
            </a:r>
            <a:r>
              <a:rPr lang="en-GB" dirty="0" err="1"/>
              <a:t>los</a:t>
            </a:r>
            <a:r>
              <a:rPr lang="en-GB" dirty="0"/>
              <a:t> </a:t>
            </a:r>
            <a:r>
              <a:rPr lang="en-GB" dirty="0" err="1"/>
              <a:t>criterios</a:t>
            </a:r>
            <a:r>
              <a:rPr lang="en-GB" dirty="0"/>
              <a:t> y </a:t>
            </a:r>
            <a:r>
              <a:rPr lang="en-GB" dirty="0" err="1"/>
              <a:t>redactar</a:t>
            </a:r>
            <a:r>
              <a:rPr lang="en-GB" dirty="0"/>
              <a:t> con IA </a:t>
            </a:r>
            <a:r>
              <a:rPr lang="en-GB" dirty="0" err="1"/>
              <a:t>generativa</a:t>
            </a:r>
            <a:r>
              <a:rPr lang="en-GB" dirty="0"/>
              <a:t> las </a:t>
            </a:r>
            <a:r>
              <a:rPr lang="en-GB" dirty="0" err="1"/>
              <a:t>deliberaciones</a:t>
            </a:r>
            <a:r>
              <a:rPr lang="en-GB" dirty="0"/>
              <a:t>, </a:t>
            </a:r>
            <a:r>
              <a:rPr lang="en-GB" dirty="0" err="1"/>
              <a:t>especialmente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aquellos</a:t>
            </a:r>
            <a:r>
              <a:rPr lang="en-GB" dirty="0"/>
              <a:t> </a:t>
            </a:r>
            <a:r>
              <a:rPr lang="en-GB" dirty="0" err="1"/>
              <a:t>apartados</a:t>
            </a:r>
            <a:r>
              <a:rPr lang="en-GB" dirty="0"/>
              <a:t> </a:t>
            </a:r>
            <a:r>
              <a:rPr lang="en-GB" dirty="0" err="1"/>
              <a:t>más</a:t>
            </a:r>
            <a:r>
              <a:rPr lang="en-GB" dirty="0"/>
              <a:t> </a:t>
            </a:r>
            <a:r>
              <a:rPr lang="en-GB" dirty="0" err="1"/>
              <a:t>abstractos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en-GB" dirty="0"/>
              <a:t>Pero </a:t>
            </a:r>
            <a:r>
              <a:rPr lang="en-GB" dirty="0" err="1"/>
              <a:t>ojo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hacemos</a:t>
            </a:r>
            <a:r>
              <a:rPr lang="en-GB" dirty="0"/>
              <a:t> </a:t>
            </a:r>
            <a:r>
              <a:rPr lang="en-GB" dirty="0" err="1"/>
              <a:t>esto</a:t>
            </a:r>
            <a:r>
              <a:rPr lang="en-GB" dirty="0"/>
              <a:t>, </a:t>
            </a:r>
            <a:r>
              <a:rPr lang="en-GB" dirty="0" err="1"/>
              <a:t>estamos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nivel</a:t>
            </a:r>
            <a:r>
              <a:rPr lang="en-GB" dirty="0"/>
              <a:t> de </a:t>
            </a:r>
            <a:r>
              <a:rPr lang="en-GB" dirty="0" err="1"/>
              <a:t>riesgo</a:t>
            </a:r>
            <a:r>
              <a:rPr lang="en-GB" dirty="0"/>
              <a:t> alto, </a:t>
            </a:r>
            <a:r>
              <a:rPr lang="en-GB" dirty="0" err="1"/>
              <a:t>ya</a:t>
            </a:r>
            <a:r>
              <a:rPr lang="en-GB" dirty="0"/>
              <a:t> que </a:t>
            </a:r>
            <a:r>
              <a:rPr lang="en-GB" dirty="0" err="1"/>
              <a:t>podemos</a:t>
            </a:r>
            <a:r>
              <a:rPr lang="en-GB" dirty="0"/>
              <a:t> </a:t>
            </a:r>
            <a:r>
              <a:rPr lang="en-GB" dirty="0" err="1"/>
              <a:t>estar</a:t>
            </a:r>
            <a:r>
              <a:rPr lang="en-GB" dirty="0"/>
              <a:t> </a:t>
            </a:r>
            <a:r>
              <a:rPr lang="en-GB" dirty="0" err="1"/>
              <a:t>influyendo</a:t>
            </a:r>
            <a:r>
              <a:rPr lang="en-GB" dirty="0"/>
              <a:t> </a:t>
            </a:r>
            <a:r>
              <a:rPr lang="en-GB" dirty="0" err="1"/>
              <a:t>directa</a:t>
            </a:r>
            <a:r>
              <a:rPr lang="en-GB" dirty="0"/>
              <a:t> o </a:t>
            </a:r>
            <a:r>
              <a:rPr lang="en-GB" dirty="0" err="1"/>
              <a:t>indirectamente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la posterior </a:t>
            </a:r>
            <a:r>
              <a:rPr lang="en-GB" dirty="0" err="1"/>
              <a:t>admisión</a:t>
            </a:r>
            <a:r>
              <a:rPr lang="en-GB" dirty="0"/>
              <a:t> de un </a:t>
            </a:r>
            <a:r>
              <a:rPr lang="en-GB" dirty="0" err="1"/>
              <a:t>estudiante</a:t>
            </a:r>
            <a:r>
              <a:rPr lang="en-GB" dirty="0"/>
              <a:t>/</a:t>
            </a:r>
            <a:r>
              <a:rPr lang="en-GB" dirty="0" err="1"/>
              <a:t>candidato</a:t>
            </a:r>
            <a:r>
              <a:rPr lang="en-GB" dirty="0"/>
              <a:t> a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convocatoria</a:t>
            </a:r>
            <a:r>
              <a:rPr lang="en-GB" dirty="0"/>
              <a:t>. No </a:t>
            </a:r>
            <a:r>
              <a:rPr lang="en-GB" dirty="0" err="1"/>
              <a:t>nos</a:t>
            </a:r>
            <a:r>
              <a:rPr lang="en-GB" dirty="0"/>
              <a:t> </a:t>
            </a:r>
            <a:r>
              <a:rPr lang="en-GB" dirty="0" err="1"/>
              <a:t>olvidemos</a:t>
            </a:r>
            <a:r>
              <a:rPr lang="en-GB" dirty="0"/>
              <a:t> que es </a:t>
            </a:r>
            <a:r>
              <a:rPr lang="en-GB" dirty="0" err="1"/>
              <a:t>nuestra</a:t>
            </a:r>
            <a:r>
              <a:rPr lang="en-GB" dirty="0"/>
              <a:t> </a:t>
            </a:r>
            <a:r>
              <a:rPr lang="en-GB" dirty="0" err="1"/>
              <a:t>responsabilidad</a:t>
            </a:r>
            <a:r>
              <a:rPr lang="en-GB" dirty="0"/>
              <a:t>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0EC0D-C992-4441-82D4-48C472E6B90F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0912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La </a:t>
            </a:r>
            <a:r>
              <a:rPr lang="en-GB" dirty="0" err="1"/>
              <a:t>Unesco</a:t>
            </a:r>
            <a:r>
              <a:rPr lang="en-GB" dirty="0"/>
              <a:t> y la CE </a:t>
            </a:r>
            <a:r>
              <a:rPr lang="en-GB" dirty="0" err="1"/>
              <a:t>han</a:t>
            </a:r>
            <a:r>
              <a:rPr lang="en-GB" dirty="0"/>
              <a:t> </a:t>
            </a:r>
            <a:r>
              <a:rPr lang="en-GB" dirty="0" err="1"/>
              <a:t>publicado</a:t>
            </a:r>
            <a:r>
              <a:rPr lang="en-GB" dirty="0"/>
              <a:t> </a:t>
            </a:r>
            <a:r>
              <a:rPr lang="en-GB" dirty="0" err="1"/>
              <a:t>recientemente</a:t>
            </a:r>
            <a:r>
              <a:rPr lang="en-GB" dirty="0"/>
              <a:t> directrices </a:t>
            </a:r>
            <a:r>
              <a:rPr lang="en-GB" dirty="0" err="1"/>
              <a:t>éticas</a:t>
            </a:r>
            <a:r>
              <a:rPr lang="en-GB" dirty="0"/>
              <a:t> </a:t>
            </a:r>
            <a:r>
              <a:rPr lang="en-GB" dirty="0" err="1"/>
              <a:t>sobre</a:t>
            </a:r>
            <a:r>
              <a:rPr lang="en-GB" dirty="0"/>
              <a:t>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uso</a:t>
            </a:r>
            <a:r>
              <a:rPr lang="en-GB" dirty="0"/>
              <a:t> de la IA </a:t>
            </a:r>
            <a:r>
              <a:rPr lang="en-GB" dirty="0" err="1"/>
              <a:t>en</a:t>
            </a:r>
            <a:r>
              <a:rPr lang="en-GB" dirty="0"/>
              <a:t> la </a:t>
            </a:r>
            <a:r>
              <a:rPr lang="en-GB" dirty="0" err="1"/>
              <a:t>educación</a:t>
            </a:r>
            <a:r>
              <a:rPr lang="en-GB" dirty="0"/>
              <a:t> e </a:t>
            </a:r>
            <a:r>
              <a:rPr lang="en-GB" dirty="0" err="1"/>
              <a:t>investigación</a:t>
            </a:r>
            <a:r>
              <a:rPr lang="en-GB" dirty="0"/>
              <a:t> que </a:t>
            </a:r>
            <a:r>
              <a:rPr lang="en-GB" dirty="0" err="1"/>
              <a:t>los</a:t>
            </a:r>
            <a:r>
              <a:rPr lang="en-GB" dirty="0"/>
              <a:t> </a:t>
            </a:r>
            <a:r>
              <a:rPr lang="en-GB" dirty="0" err="1"/>
              <a:t>docentes</a:t>
            </a:r>
            <a:r>
              <a:rPr lang="en-GB" dirty="0"/>
              <a:t> </a:t>
            </a:r>
            <a:r>
              <a:rPr lang="en-GB" dirty="0" err="1"/>
              <a:t>debemos</a:t>
            </a:r>
            <a:r>
              <a:rPr lang="en-GB" dirty="0"/>
              <a:t> </a:t>
            </a:r>
            <a:r>
              <a:rPr lang="en-GB" dirty="0" err="1"/>
              <a:t>conocer</a:t>
            </a:r>
            <a:r>
              <a:rPr lang="en-GB" dirty="0"/>
              <a:t> para </a:t>
            </a:r>
            <a:r>
              <a:rPr lang="en-GB" dirty="0" err="1"/>
              <a:t>evitar</a:t>
            </a:r>
            <a:r>
              <a:rPr lang="en-GB" dirty="0"/>
              <a:t> malas </a:t>
            </a:r>
            <a:r>
              <a:rPr lang="en-GB" dirty="0" err="1"/>
              <a:t>prácticas</a:t>
            </a:r>
            <a:r>
              <a:rPr lang="en-GB" dirty="0"/>
              <a:t>, e </a:t>
            </a:r>
            <a:r>
              <a:rPr lang="en-GB" dirty="0" err="1"/>
              <a:t>incluso</a:t>
            </a:r>
            <a:r>
              <a:rPr lang="en-GB" dirty="0"/>
              <a:t> </a:t>
            </a:r>
            <a:r>
              <a:rPr lang="en-GB" dirty="0" err="1"/>
              <a:t>poder</a:t>
            </a:r>
            <a:r>
              <a:rPr lang="en-GB" dirty="0"/>
              <a:t> </a:t>
            </a:r>
            <a:r>
              <a:rPr lang="en-GB" dirty="0" err="1"/>
              <a:t>detectarlas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estudiantes</a:t>
            </a:r>
            <a:r>
              <a:rPr lang="en-GB" dirty="0"/>
              <a:t>. </a:t>
            </a:r>
            <a:r>
              <a:rPr lang="en-GB" dirty="0" err="1"/>
              <a:t>Fundamentalmente</a:t>
            </a:r>
            <a:r>
              <a:rPr lang="en-GB" dirty="0"/>
              <a:t> se </a:t>
            </a:r>
            <a:r>
              <a:rPr lang="en-GB" dirty="0" err="1"/>
              <a:t>centran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analizar</a:t>
            </a:r>
            <a:r>
              <a:rPr lang="en-GB" dirty="0"/>
              <a:t> </a:t>
            </a:r>
            <a:r>
              <a:rPr lang="en-GB" dirty="0" err="1"/>
              <a:t>los</a:t>
            </a:r>
            <a:r>
              <a:rPr lang="en-GB" dirty="0"/>
              <a:t> </a:t>
            </a:r>
            <a:r>
              <a:rPr lang="en-GB" dirty="0" err="1"/>
              <a:t>aspectos</a:t>
            </a:r>
            <a:r>
              <a:rPr lang="en-GB" dirty="0"/>
              <a:t> </a:t>
            </a:r>
            <a:r>
              <a:rPr lang="en-GB" dirty="0" err="1"/>
              <a:t>éticos</a:t>
            </a:r>
            <a:r>
              <a:rPr lang="en-GB" dirty="0"/>
              <a:t> de </a:t>
            </a:r>
            <a:r>
              <a:rPr lang="en-GB" dirty="0" err="1"/>
              <a:t>nuestras</a:t>
            </a:r>
            <a:r>
              <a:rPr lang="en-GB" dirty="0"/>
              <a:t> </a:t>
            </a:r>
            <a:r>
              <a:rPr lang="en-GB" dirty="0" err="1"/>
              <a:t>creaciones</a:t>
            </a:r>
            <a:r>
              <a:rPr lang="en-GB" dirty="0"/>
              <a:t> (</a:t>
            </a:r>
            <a:r>
              <a:rPr lang="en-GB" dirty="0" err="1"/>
              <a:t>sesgos</a:t>
            </a:r>
            <a:r>
              <a:rPr lang="en-GB" dirty="0"/>
              <a:t>), </a:t>
            </a:r>
            <a:r>
              <a:rPr lang="en-GB" dirty="0" err="1"/>
              <a:t>analizar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se </a:t>
            </a:r>
            <a:r>
              <a:rPr lang="en-GB" dirty="0" err="1"/>
              <a:t>respetan</a:t>
            </a:r>
            <a:r>
              <a:rPr lang="en-GB" dirty="0"/>
              <a:t> </a:t>
            </a:r>
            <a:r>
              <a:rPr lang="en-GB" dirty="0" err="1"/>
              <a:t>derechos</a:t>
            </a:r>
            <a:r>
              <a:rPr lang="en-GB" dirty="0"/>
              <a:t> de </a:t>
            </a:r>
            <a:r>
              <a:rPr lang="en-GB" dirty="0" err="1"/>
              <a:t>propiedad</a:t>
            </a:r>
            <a:r>
              <a:rPr lang="en-GB" dirty="0"/>
              <a:t> </a:t>
            </a:r>
            <a:r>
              <a:rPr lang="en-GB" dirty="0" err="1"/>
              <a:t>intelectual</a:t>
            </a:r>
            <a:r>
              <a:rPr lang="en-GB" dirty="0"/>
              <a:t> (¿se </a:t>
            </a:r>
            <a:r>
              <a:rPr lang="en-GB" dirty="0" err="1"/>
              <a:t>va</a:t>
            </a:r>
            <a:r>
              <a:rPr lang="en-GB" dirty="0"/>
              <a:t> a </a:t>
            </a:r>
            <a:r>
              <a:rPr lang="en-GB" dirty="0" err="1"/>
              <a:t>comercializar</a:t>
            </a:r>
            <a:r>
              <a:rPr lang="en-GB" dirty="0"/>
              <a:t> </a:t>
            </a:r>
            <a:r>
              <a:rPr lang="en-GB" dirty="0" err="1"/>
              <a:t>nuestro</a:t>
            </a:r>
            <a:r>
              <a:rPr lang="en-GB" dirty="0"/>
              <a:t> </a:t>
            </a:r>
            <a:r>
              <a:rPr lang="en-GB" dirty="0" err="1"/>
              <a:t>trabajo</a:t>
            </a:r>
            <a:r>
              <a:rPr lang="en-GB" dirty="0"/>
              <a:t>?), </a:t>
            </a:r>
            <a:r>
              <a:rPr lang="en-GB" dirty="0" err="1"/>
              <a:t>evitar</a:t>
            </a:r>
            <a:r>
              <a:rPr lang="en-GB" dirty="0"/>
              <a:t> prompts simples que den </a:t>
            </a:r>
            <a:r>
              <a:rPr lang="en-GB" dirty="0" err="1"/>
              <a:t>lugar</a:t>
            </a:r>
            <a:r>
              <a:rPr lang="en-GB" dirty="0"/>
              <a:t> a </a:t>
            </a:r>
            <a:r>
              <a:rPr lang="en-GB" dirty="0" err="1"/>
              <a:t>respuestas</a:t>
            </a:r>
            <a:r>
              <a:rPr lang="en-GB" dirty="0"/>
              <a:t> </a:t>
            </a:r>
            <a:r>
              <a:rPr lang="en-GB" dirty="0" err="1"/>
              <a:t>genéricas</a:t>
            </a:r>
            <a:r>
              <a:rPr lang="en-GB" dirty="0"/>
              <a:t> y </a:t>
            </a:r>
            <a:r>
              <a:rPr lang="en-GB" dirty="0" err="1"/>
              <a:t>vacías</a:t>
            </a:r>
            <a:r>
              <a:rPr lang="en-GB" dirty="0"/>
              <a:t> de </a:t>
            </a:r>
            <a:r>
              <a:rPr lang="en-GB" dirty="0" err="1"/>
              <a:t>contenido</a:t>
            </a:r>
            <a:r>
              <a:rPr lang="en-GB" dirty="0"/>
              <a:t>, y </a:t>
            </a:r>
            <a:r>
              <a:rPr lang="en-GB" dirty="0" err="1"/>
              <a:t>sobre</a:t>
            </a:r>
            <a:r>
              <a:rPr lang="en-GB" dirty="0"/>
              <a:t> </a:t>
            </a:r>
            <a:r>
              <a:rPr lang="en-GB" dirty="0" err="1"/>
              <a:t>todo</a:t>
            </a:r>
            <a:r>
              <a:rPr lang="en-GB" dirty="0"/>
              <a:t>, </a:t>
            </a:r>
            <a:r>
              <a:rPr lang="en-GB" dirty="0" err="1"/>
              <a:t>juzgar</a:t>
            </a:r>
            <a:r>
              <a:rPr lang="en-GB" dirty="0"/>
              <a:t>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resultado</a:t>
            </a:r>
            <a:r>
              <a:rPr lang="en-GB" dirty="0"/>
              <a:t>. </a:t>
            </a:r>
            <a:r>
              <a:rPr lang="en-GB" dirty="0" err="1"/>
              <a:t>Esta</a:t>
            </a:r>
            <a:r>
              <a:rPr lang="en-GB" dirty="0"/>
              <a:t> es la principal </a:t>
            </a:r>
            <a:r>
              <a:rPr lang="en-GB" dirty="0" err="1"/>
              <a:t>recomendación</a:t>
            </a:r>
            <a:r>
              <a:rPr lang="en-GB" dirty="0"/>
              <a:t>, </a:t>
            </a:r>
            <a:r>
              <a:rPr lang="en-GB" dirty="0" err="1"/>
              <a:t>usa</a:t>
            </a:r>
            <a:r>
              <a:rPr lang="en-GB" dirty="0"/>
              <a:t> la IA </a:t>
            </a:r>
            <a:r>
              <a:rPr lang="en-GB" dirty="0" err="1"/>
              <a:t>como</a:t>
            </a:r>
            <a:r>
              <a:rPr lang="en-GB" dirty="0"/>
              <a:t> </a:t>
            </a:r>
            <a:r>
              <a:rPr lang="en-GB" dirty="0" err="1"/>
              <a:t>herramienta</a:t>
            </a:r>
            <a:r>
              <a:rPr lang="en-GB" dirty="0"/>
              <a:t> que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complementa</a:t>
            </a:r>
            <a:r>
              <a:rPr lang="en-GB" dirty="0"/>
              <a:t>, no que </a:t>
            </a:r>
            <a:r>
              <a:rPr lang="en-GB" dirty="0" err="1"/>
              <a:t>hace</a:t>
            </a:r>
            <a:r>
              <a:rPr lang="en-GB" dirty="0"/>
              <a:t> la </a:t>
            </a:r>
            <a:r>
              <a:rPr lang="en-GB" dirty="0" err="1"/>
              <a:t>tarea</a:t>
            </a:r>
            <a:r>
              <a:rPr lang="en-GB" dirty="0"/>
              <a:t> </a:t>
            </a:r>
            <a:r>
              <a:rPr lang="en-GB" dirty="0" err="1"/>
              <a:t>por</a:t>
            </a:r>
            <a:r>
              <a:rPr lang="en-GB" dirty="0"/>
              <a:t> </a:t>
            </a:r>
            <a:r>
              <a:rPr lang="en-GB" dirty="0" err="1"/>
              <a:t>ti</a:t>
            </a:r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0EC0D-C992-4441-82D4-48C472E6B90F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1824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caso</a:t>
            </a:r>
            <a:r>
              <a:rPr lang="en-GB" dirty="0"/>
              <a:t> de </a:t>
            </a:r>
            <a:r>
              <a:rPr lang="en-GB" dirty="0" err="1"/>
              <a:t>los</a:t>
            </a:r>
            <a:r>
              <a:rPr lang="en-GB" dirty="0"/>
              <a:t> </a:t>
            </a:r>
            <a:r>
              <a:rPr lang="en-GB" dirty="0" err="1"/>
              <a:t>estudiantes</a:t>
            </a:r>
            <a:r>
              <a:rPr lang="en-GB" dirty="0"/>
              <a:t>, es </a:t>
            </a:r>
            <a:r>
              <a:rPr lang="en-GB" dirty="0" err="1"/>
              <a:t>evidente</a:t>
            </a:r>
            <a:r>
              <a:rPr lang="en-GB" dirty="0"/>
              <a:t> que van a </a:t>
            </a:r>
            <a:r>
              <a:rPr lang="en-GB" dirty="0" err="1"/>
              <a:t>hacer</a:t>
            </a:r>
            <a:r>
              <a:rPr lang="en-GB" dirty="0"/>
              <a:t> un mayor </a:t>
            </a:r>
            <a:r>
              <a:rPr lang="en-GB" dirty="0" err="1"/>
              <a:t>uso</a:t>
            </a:r>
            <a:r>
              <a:rPr lang="en-GB" dirty="0"/>
              <a:t> de la IA </a:t>
            </a:r>
            <a:r>
              <a:rPr lang="en-GB" dirty="0" err="1"/>
              <a:t>generativa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los</a:t>
            </a:r>
            <a:r>
              <a:rPr lang="en-GB" dirty="0"/>
              <a:t> </a:t>
            </a:r>
            <a:r>
              <a:rPr lang="en-GB" dirty="0" err="1"/>
              <a:t>próximos</a:t>
            </a:r>
            <a:r>
              <a:rPr lang="en-GB" dirty="0"/>
              <a:t> </a:t>
            </a:r>
            <a:r>
              <a:rPr lang="en-GB" dirty="0" err="1"/>
              <a:t>años</a:t>
            </a:r>
            <a:r>
              <a:rPr lang="en-GB" dirty="0"/>
              <a:t>. De nuevo, </a:t>
            </a:r>
            <a:r>
              <a:rPr lang="en-GB" dirty="0" err="1"/>
              <a:t>en</a:t>
            </a:r>
            <a:r>
              <a:rPr lang="en-GB" dirty="0"/>
              <a:t> las </a:t>
            </a:r>
            <a:r>
              <a:rPr lang="en-GB" dirty="0" err="1"/>
              <a:t>siguientes</a:t>
            </a:r>
            <a:r>
              <a:rPr lang="en-GB" dirty="0"/>
              <a:t> </a:t>
            </a:r>
            <a:r>
              <a:rPr lang="en-GB" dirty="0" err="1"/>
              <a:t>lecciones</a:t>
            </a:r>
            <a:r>
              <a:rPr lang="en-GB" dirty="0"/>
              <a:t> del </a:t>
            </a:r>
            <a:r>
              <a:rPr lang="en-GB" dirty="0" err="1"/>
              <a:t>curso</a:t>
            </a:r>
            <a:r>
              <a:rPr lang="en-GB" dirty="0"/>
              <a:t> </a:t>
            </a:r>
            <a:r>
              <a:rPr lang="en-GB" dirty="0" err="1"/>
              <a:t>veréis</a:t>
            </a:r>
            <a:r>
              <a:rPr lang="en-GB" dirty="0"/>
              <a:t> </a:t>
            </a:r>
            <a:r>
              <a:rPr lang="en-GB" dirty="0" err="1"/>
              <a:t>ejemplos</a:t>
            </a:r>
            <a:r>
              <a:rPr lang="en-GB" dirty="0"/>
              <a:t> </a:t>
            </a:r>
            <a:r>
              <a:rPr lang="en-GB" dirty="0" err="1"/>
              <a:t>concretos</a:t>
            </a:r>
            <a:r>
              <a:rPr lang="en-GB" dirty="0"/>
              <a:t> de </a:t>
            </a:r>
            <a:r>
              <a:rPr lang="en-GB" dirty="0" err="1"/>
              <a:t>uso</a:t>
            </a:r>
            <a:r>
              <a:rPr lang="en-GB" dirty="0"/>
              <a:t> que </a:t>
            </a:r>
            <a:r>
              <a:rPr lang="en-GB" dirty="0" err="1"/>
              <a:t>podéis</a:t>
            </a:r>
            <a:r>
              <a:rPr lang="en-GB" dirty="0"/>
              <a:t> </a:t>
            </a:r>
            <a:r>
              <a:rPr lang="en-GB" dirty="0" err="1"/>
              <a:t>recomendar</a:t>
            </a:r>
            <a:r>
              <a:rPr lang="en-GB" dirty="0"/>
              <a:t> a </a:t>
            </a:r>
            <a:r>
              <a:rPr lang="en-GB" dirty="0" err="1"/>
              <a:t>vuestros</a:t>
            </a:r>
            <a:r>
              <a:rPr lang="en-GB" dirty="0"/>
              <a:t> </a:t>
            </a:r>
            <a:r>
              <a:rPr lang="en-GB" dirty="0" err="1"/>
              <a:t>estudiantes</a:t>
            </a:r>
            <a:r>
              <a:rPr lang="en-GB" dirty="0"/>
              <a:t>, o que </a:t>
            </a:r>
            <a:r>
              <a:rPr lang="en-GB" dirty="0" err="1"/>
              <a:t>simplemente</a:t>
            </a:r>
            <a:r>
              <a:rPr lang="en-GB" dirty="0"/>
              <a:t> </a:t>
            </a:r>
            <a:r>
              <a:rPr lang="en-GB" dirty="0" err="1"/>
              <a:t>debéis</a:t>
            </a:r>
            <a:r>
              <a:rPr lang="en-GB" dirty="0"/>
              <a:t> </a:t>
            </a:r>
            <a:r>
              <a:rPr lang="en-GB" dirty="0" err="1"/>
              <a:t>conocer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marco</a:t>
            </a:r>
            <a:r>
              <a:rPr lang="en-GB" dirty="0"/>
              <a:t> de </a:t>
            </a:r>
            <a:r>
              <a:rPr lang="en-GB" dirty="0" err="1"/>
              <a:t>vuestra</a:t>
            </a:r>
            <a:r>
              <a:rPr lang="en-GB" dirty="0"/>
              <a:t> </a:t>
            </a:r>
            <a:r>
              <a:rPr lang="en-GB" dirty="0" err="1"/>
              <a:t>materia</a:t>
            </a:r>
            <a:r>
              <a:rPr lang="en-GB" dirty="0"/>
              <a:t>, </a:t>
            </a:r>
            <a:r>
              <a:rPr lang="en-GB" dirty="0" err="1"/>
              <a:t>como</a:t>
            </a:r>
            <a:r>
              <a:rPr lang="en-GB" dirty="0"/>
              <a:t> </a:t>
            </a:r>
            <a:r>
              <a:rPr lang="en-GB" dirty="0" err="1"/>
              <a:t>pueden</a:t>
            </a:r>
            <a:r>
              <a:rPr lang="en-GB" dirty="0"/>
              <a:t> ser.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0EC0D-C992-4441-82D4-48C472E6B90F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4764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Pero la </a:t>
            </a:r>
            <a:r>
              <a:rPr lang="en-GB" dirty="0" err="1"/>
              <a:t>verdadera</a:t>
            </a:r>
            <a:r>
              <a:rPr lang="en-GB" dirty="0"/>
              <a:t> </a:t>
            </a:r>
            <a:r>
              <a:rPr lang="en-GB" dirty="0" err="1"/>
              <a:t>potencialidad</a:t>
            </a:r>
            <a:r>
              <a:rPr lang="en-GB" dirty="0"/>
              <a:t> de la IA </a:t>
            </a:r>
            <a:r>
              <a:rPr lang="en-GB" dirty="0" err="1"/>
              <a:t>generativa</a:t>
            </a:r>
            <a:r>
              <a:rPr lang="en-GB" dirty="0"/>
              <a:t> a la hora de </a:t>
            </a:r>
            <a:r>
              <a:rPr lang="en-GB" dirty="0" err="1"/>
              <a:t>aprender</a:t>
            </a:r>
            <a:r>
              <a:rPr lang="en-GB" dirty="0"/>
              <a:t>, y </a:t>
            </a:r>
            <a:r>
              <a:rPr lang="en-GB" dirty="0" err="1"/>
              <a:t>esto</a:t>
            </a:r>
            <a:r>
              <a:rPr lang="en-GB" dirty="0"/>
              <a:t> es </a:t>
            </a:r>
            <a:r>
              <a:rPr lang="en-GB" dirty="0" err="1"/>
              <a:t>válido</a:t>
            </a:r>
            <a:r>
              <a:rPr lang="en-GB" dirty="0"/>
              <a:t> para </a:t>
            </a:r>
            <a:r>
              <a:rPr lang="en-GB" dirty="0" err="1"/>
              <a:t>todo</a:t>
            </a:r>
            <a:r>
              <a:rPr lang="en-GB" dirty="0"/>
              <a:t> </a:t>
            </a:r>
            <a:r>
              <a:rPr lang="en-GB" dirty="0" err="1"/>
              <a:t>tipo</a:t>
            </a:r>
            <a:r>
              <a:rPr lang="en-GB" dirty="0"/>
              <a:t> de </a:t>
            </a:r>
            <a:r>
              <a:rPr lang="en-GB" dirty="0" err="1"/>
              <a:t>estudiante</a:t>
            </a:r>
            <a:r>
              <a:rPr lang="en-GB" dirty="0"/>
              <a:t>, </a:t>
            </a:r>
            <a:r>
              <a:rPr lang="en-GB" dirty="0" err="1"/>
              <a:t>está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las </a:t>
            </a:r>
            <a:r>
              <a:rPr lang="en-GB" dirty="0" err="1"/>
              <a:t>posibilidades</a:t>
            </a:r>
            <a:r>
              <a:rPr lang="en-GB" dirty="0"/>
              <a:t> que </a:t>
            </a:r>
            <a:r>
              <a:rPr lang="en-GB" dirty="0" err="1"/>
              <a:t>nos</a:t>
            </a:r>
            <a:r>
              <a:rPr lang="en-GB" dirty="0"/>
              <a:t> </a:t>
            </a:r>
            <a:r>
              <a:rPr lang="en-GB" dirty="0" err="1"/>
              <a:t>abre</a:t>
            </a:r>
            <a:r>
              <a:rPr lang="en-GB" dirty="0"/>
              <a:t> </a:t>
            </a:r>
            <a:r>
              <a:rPr lang="en-GB" dirty="0" err="1"/>
              <a:t>como</a:t>
            </a:r>
            <a:r>
              <a:rPr lang="en-GB" dirty="0"/>
              <a:t> </a:t>
            </a:r>
            <a:r>
              <a:rPr lang="en-GB" dirty="0" err="1"/>
              <a:t>asistente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estudio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el</a:t>
            </a:r>
            <a:r>
              <a:rPr lang="en-GB" dirty="0"/>
              <a:t> campo de la </a:t>
            </a:r>
            <a:r>
              <a:rPr lang="en-GB" dirty="0" err="1"/>
              <a:t>neurociencia</a:t>
            </a:r>
            <a:r>
              <a:rPr lang="en-GB" dirty="0"/>
              <a:t> son bien </a:t>
            </a:r>
            <a:r>
              <a:rPr lang="en-GB" dirty="0" err="1"/>
              <a:t>conocidos</a:t>
            </a:r>
            <a:r>
              <a:rPr lang="en-GB" dirty="0"/>
              <a:t> </a:t>
            </a:r>
            <a:r>
              <a:rPr lang="en-GB" dirty="0" err="1"/>
              <a:t>los</a:t>
            </a:r>
            <a:r>
              <a:rPr lang="en-GB" dirty="0"/>
              <a:t> </a:t>
            </a:r>
            <a:r>
              <a:rPr lang="en-GB" dirty="0" err="1"/>
              <a:t>fundamentos</a:t>
            </a:r>
            <a:r>
              <a:rPr lang="en-GB" dirty="0"/>
              <a:t> del </a:t>
            </a:r>
            <a:r>
              <a:rPr lang="en-GB" dirty="0" err="1"/>
              <a:t>aprendizaje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el</a:t>
            </a:r>
            <a:r>
              <a:rPr lang="en-GB" dirty="0"/>
              <a:t> ser </a:t>
            </a:r>
            <a:r>
              <a:rPr lang="en-GB" dirty="0" err="1"/>
              <a:t>humano</a:t>
            </a:r>
            <a:r>
              <a:rPr lang="en-GB" dirty="0"/>
              <a:t>, es </a:t>
            </a:r>
            <a:r>
              <a:rPr lang="en-GB" dirty="0" err="1"/>
              <a:t>decir</a:t>
            </a:r>
            <a:r>
              <a:rPr lang="en-GB" dirty="0"/>
              <a:t>, </a:t>
            </a:r>
            <a:r>
              <a:rPr lang="en-GB" dirty="0" err="1"/>
              <a:t>qué</a:t>
            </a:r>
            <a:r>
              <a:rPr lang="en-GB" dirty="0"/>
              <a:t> </a:t>
            </a:r>
            <a:r>
              <a:rPr lang="en-GB" dirty="0" err="1"/>
              <a:t>estrategias</a:t>
            </a:r>
            <a:r>
              <a:rPr lang="en-GB" dirty="0"/>
              <a:t> son las </a:t>
            </a:r>
            <a:r>
              <a:rPr lang="en-GB" dirty="0" err="1"/>
              <a:t>más</a:t>
            </a:r>
            <a:r>
              <a:rPr lang="en-GB" dirty="0"/>
              <a:t> </a:t>
            </a:r>
            <a:r>
              <a:rPr lang="en-GB" dirty="0" err="1"/>
              <a:t>efectivas</a:t>
            </a:r>
            <a:r>
              <a:rPr lang="en-GB" dirty="0"/>
              <a:t> para </a:t>
            </a:r>
            <a:r>
              <a:rPr lang="en-GB" dirty="0" err="1"/>
              <a:t>lograrlo</a:t>
            </a:r>
            <a:r>
              <a:rPr lang="en-GB" dirty="0"/>
              <a:t>. Pongo </a:t>
            </a:r>
            <a:r>
              <a:rPr lang="en-GB" dirty="0" err="1"/>
              <a:t>como</a:t>
            </a:r>
            <a:r>
              <a:rPr lang="en-GB" dirty="0"/>
              <a:t> </a:t>
            </a:r>
            <a:r>
              <a:rPr lang="en-GB" dirty="0" err="1"/>
              <a:t>ejemplo</a:t>
            </a:r>
            <a:r>
              <a:rPr lang="en-GB" dirty="0"/>
              <a:t>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trabajo</a:t>
            </a:r>
            <a:r>
              <a:rPr lang="en-GB" dirty="0"/>
              <a:t> de Hector Ruiz, que </a:t>
            </a:r>
            <a:r>
              <a:rPr lang="en-GB" dirty="0" err="1"/>
              <a:t>tiene</a:t>
            </a:r>
            <a:r>
              <a:rPr lang="en-GB" dirty="0"/>
              <a:t> </a:t>
            </a:r>
            <a:r>
              <a:rPr lang="en-GB" dirty="0" err="1"/>
              <a:t>varios</a:t>
            </a:r>
            <a:r>
              <a:rPr lang="en-GB" dirty="0"/>
              <a:t> </a:t>
            </a:r>
            <a:r>
              <a:rPr lang="en-GB" dirty="0" err="1"/>
              <a:t>libros</a:t>
            </a:r>
            <a:r>
              <a:rPr lang="en-GB" dirty="0"/>
              <a:t> </a:t>
            </a:r>
            <a:r>
              <a:rPr lang="en-GB" dirty="0" err="1"/>
              <a:t>publicados</a:t>
            </a:r>
            <a:r>
              <a:rPr lang="en-GB" dirty="0"/>
              <a:t> que </a:t>
            </a:r>
            <a:r>
              <a:rPr lang="en-GB" dirty="0" err="1"/>
              <a:t>deberían</a:t>
            </a:r>
            <a:r>
              <a:rPr lang="en-GB" dirty="0"/>
              <a:t> ser de </a:t>
            </a:r>
            <a:r>
              <a:rPr lang="en-GB" dirty="0" err="1"/>
              <a:t>obligada</a:t>
            </a:r>
            <a:r>
              <a:rPr lang="en-GB" dirty="0"/>
              <a:t> </a:t>
            </a:r>
            <a:r>
              <a:rPr lang="en-GB" dirty="0" err="1"/>
              <a:t>lectura</a:t>
            </a:r>
            <a:r>
              <a:rPr lang="en-GB" dirty="0"/>
              <a:t> </a:t>
            </a:r>
            <a:r>
              <a:rPr lang="en-GB" dirty="0" err="1"/>
              <a:t>por</a:t>
            </a:r>
            <a:r>
              <a:rPr lang="en-GB" dirty="0"/>
              <a:t> </a:t>
            </a:r>
            <a:r>
              <a:rPr lang="en-GB" dirty="0" err="1"/>
              <a:t>parte</a:t>
            </a:r>
            <a:r>
              <a:rPr lang="en-GB" dirty="0"/>
              <a:t> de </a:t>
            </a:r>
            <a:r>
              <a:rPr lang="en-GB" dirty="0" err="1"/>
              <a:t>cualquier</a:t>
            </a:r>
            <a:r>
              <a:rPr lang="en-GB" dirty="0"/>
              <a:t> </a:t>
            </a:r>
            <a:r>
              <a:rPr lang="en-GB" dirty="0" err="1"/>
              <a:t>estudiante</a:t>
            </a:r>
            <a:r>
              <a:rPr lang="en-GB" dirty="0"/>
              <a:t>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0EC0D-C992-4441-82D4-48C472E6B90F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867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 que </a:t>
            </a:r>
            <a:r>
              <a:rPr lang="en-GB" dirty="0" err="1"/>
              <a:t>nos</a:t>
            </a:r>
            <a:r>
              <a:rPr lang="en-GB" dirty="0"/>
              <a:t> dice la </a:t>
            </a:r>
            <a:r>
              <a:rPr lang="en-GB" dirty="0" err="1"/>
              <a:t>evidencia</a:t>
            </a:r>
            <a:r>
              <a:rPr lang="en-GB" dirty="0"/>
              <a:t> </a:t>
            </a:r>
            <a:r>
              <a:rPr lang="en-GB" dirty="0" err="1"/>
              <a:t>científica</a:t>
            </a:r>
            <a:r>
              <a:rPr lang="en-GB" dirty="0"/>
              <a:t> es que es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aprendizaje</a:t>
            </a:r>
            <a:r>
              <a:rPr lang="en-GB" dirty="0"/>
              <a:t> </a:t>
            </a:r>
            <a:r>
              <a:rPr lang="en-GB" dirty="0" err="1"/>
              <a:t>memorístico</a:t>
            </a:r>
            <a:r>
              <a:rPr lang="en-GB" dirty="0"/>
              <a:t> a base de leer y </a:t>
            </a:r>
            <a:r>
              <a:rPr lang="en-GB" dirty="0" err="1"/>
              <a:t>repetir</a:t>
            </a:r>
            <a:r>
              <a:rPr lang="en-GB" dirty="0"/>
              <a:t> es </a:t>
            </a:r>
            <a:r>
              <a:rPr lang="en-GB" dirty="0" err="1"/>
              <a:t>muy</a:t>
            </a:r>
            <a:r>
              <a:rPr lang="en-GB" dirty="0"/>
              <a:t> poco </a:t>
            </a:r>
            <a:r>
              <a:rPr lang="en-GB" dirty="0" err="1"/>
              <a:t>eficiente</a:t>
            </a:r>
            <a:r>
              <a:rPr lang="en-GB" dirty="0"/>
              <a:t>, </a:t>
            </a:r>
            <a:r>
              <a:rPr lang="en-GB" dirty="0" err="1"/>
              <a:t>Tenemos</a:t>
            </a:r>
            <a:r>
              <a:rPr lang="en-GB" dirty="0"/>
              <a:t>, </a:t>
            </a:r>
            <a:r>
              <a:rPr lang="en-GB" dirty="0" err="1"/>
              <a:t>por</a:t>
            </a:r>
            <a:r>
              <a:rPr lang="en-GB" dirty="0"/>
              <a:t> </a:t>
            </a:r>
            <a:r>
              <a:rPr lang="en-GB" dirty="0" err="1"/>
              <a:t>ejemplo</a:t>
            </a:r>
            <a:r>
              <a:rPr lang="en-GB" dirty="0"/>
              <a:t>, </a:t>
            </a:r>
            <a:r>
              <a:rPr lang="en-GB" dirty="0" err="1"/>
              <a:t>estas</a:t>
            </a:r>
            <a:r>
              <a:rPr lang="en-GB" dirty="0"/>
              <a:t> 3 </a:t>
            </a:r>
            <a:r>
              <a:rPr lang="en-GB" dirty="0" err="1"/>
              <a:t>estrategias</a:t>
            </a:r>
            <a:r>
              <a:rPr lang="en-GB" dirty="0"/>
              <a:t> que </a:t>
            </a:r>
            <a:r>
              <a:rPr lang="en-GB" dirty="0" err="1"/>
              <a:t>funcionan</a:t>
            </a:r>
            <a:r>
              <a:rPr lang="en-GB" dirty="0"/>
              <a:t> </a:t>
            </a:r>
            <a:r>
              <a:rPr lang="en-GB" dirty="0" err="1"/>
              <a:t>mucho</a:t>
            </a:r>
            <a:r>
              <a:rPr lang="en-GB" dirty="0"/>
              <a:t> </a:t>
            </a:r>
            <a:r>
              <a:rPr lang="en-GB" dirty="0" err="1"/>
              <a:t>mejor</a:t>
            </a:r>
            <a:r>
              <a:rPr lang="en-GB" dirty="0"/>
              <a:t> a la hora de </a:t>
            </a:r>
            <a:r>
              <a:rPr lang="en-GB" dirty="0" err="1"/>
              <a:t>lograr</a:t>
            </a:r>
            <a:r>
              <a:rPr lang="en-GB" dirty="0"/>
              <a:t> un </a:t>
            </a:r>
            <a:r>
              <a:rPr lang="en-GB" dirty="0" err="1"/>
              <a:t>aprendizaje</a:t>
            </a:r>
            <a:r>
              <a:rPr lang="en-GB" dirty="0"/>
              <a:t> </a:t>
            </a:r>
            <a:r>
              <a:rPr lang="en-GB" dirty="0" err="1"/>
              <a:t>eficiente</a:t>
            </a:r>
            <a:r>
              <a:rPr lang="en-GB" dirty="0"/>
              <a:t> y </a:t>
            </a:r>
            <a:r>
              <a:rPr lang="en-GB" dirty="0" err="1"/>
              <a:t>duradero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 err="1"/>
              <a:t>Evocar</a:t>
            </a:r>
            <a:r>
              <a:rPr lang="en-GB" dirty="0"/>
              <a:t>, que </a:t>
            </a:r>
            <a:r>
              <a:rPr lang="en-GB" dirty="0" err="1"/>
              <a:t>tiene</a:t>
            </a:r>
            <a:r>
              <a:rPr lang="en-GB" dirty="0"/>
              <a:t> que </a:t>
            </a:r>
            <a:r>
              <a:rPr lang="en-GB" dirty="0" err="1"/>
              <a:t>ver</a:t>
            </a:r>
            <a:r>
              <a:rPr lang="en-GB" dirty="0"/>
              <a:t> con la idea de </a:t>
            </a:r>
            <a:r>
              <a:rPr lang="en-GB" dirty="0" err="1"/>
              <a:t>tratar</a:t>
            </a:r>
            <a:r>
              <a:rPr lang="en-GB" dirty="0"/>
              <a:t> de </a:t>
            </a:r>
            <a:r>
              <a:rPr lang="en-GB" dirty="0" err="1"/>
              <a:t>recordar</a:t>
            </a:r>
            <a:r>
              <a:rPr lang="en-GB" dirty="0"/>
              <a:t> y </a:t>
            </a:r>
            <a:r>
              <a:rPr lang="en-GB" dirty="0" err="1"/>
              <a:t>traer</a:t>
            </a:r>
            <a:r>
              <a:rPr lang="en-GB" dirty="0"/>
              <a:t> a la </a:t>
            </a:r>
            <a:r>
              <a:rPr lang="en-GB" dirty="0" err="1"/>
              <a:t>memoria</a:t>
            </a:r>
            <a:r>
              <a:rPr lang="en-GB" dirty="0"/>
              <a:t> lo </a:t>
            </a:r>
            <a:r>
              <a:rPr lang="en-GB" dirty="0" err="1"/>
              <a:t>leído</a:t>
            </a:r>
            <a:r>
              <a:rPr lang="en-GB" dirty="0"/>
              <a:t> </a:t>
            </a:r>
            <a:r>
              <a:rPr lang="en-GB" dirty="0" err="1"/>
              <a:t>por</a:t>
            </a:r>
            <a:r>
              <a:rPr lang="en-GB" dirty="0"/>
              <a:t> </a:t>
            </a:r>
            <a:r>
              <a:rPr lang="en-GB" dirty="0" err="1"/>
              <a:t>asociación</a:t>
            </a:r>
            <a:r>
              <a:rPr lang="en-GB" dirty="0"/>
              <a:t> de ideas, </a:t>
            </a:r>
            <a:r>
              <a:rPr lang="en-GB" dirty="0" err="1"/>
              <a:t>por</a:t>
            </a:r>
            <a:r>
              <a:rPr lang="en-GB" dirty="0"/>
              <a:t> </a:t>
            </a:r>
            <a:r>
              <a:rPr lang="en-GB" dirty="0" err="1"/>
              <a:t>ejemplo</a:t>
            </a:r>
            <a:r>
              <a:rPr lang="en-GB" dirty="0"/>
              <a:t>, </a:t>
            </a:r>
            <a:r>
              <a:rPr lang="en-GB" dirty="0" err="1"/>
              <a:t>cuando</a:t>
            </a:r>
            <a:r>
              <a:rPr lang="en-GB" dirty="0"/>
              <a:t> se lo </a:t>
            </a:r>
            <a:r>
              <a:rPr lang="en-GB" dirty="0" err="1"/>
              <a:t>tenemos</a:t>
            </a:r>
            <a:r>
              <a:rPr lang="en-GB" dirty="0"/>
              <a:t> que </a:t>
            </a:r>
            <a:r>
              <a:rPr lang="en-GB" dirty="0" err="1"/>
              <a:t>explicar</a:t>
            </a:r>
            <a:r>
              <a:rPr lang="en-GB" dirty="0"/>
              <a:t> a </a:t>
            </a:r>
            <a:r>
              <a:rPr lang="en-GB" dirty="0" err="1"/>
              <a:t>otra</a:t>
            </a:r>
            <a:r>
              <a:rPr lang="en-GB" dirty="0"/>
              <a:t> persona</a:t>
            </a:r>
          </a:p>
          <a:p>
            <a:r>
              <a:rPr lang="en-GB" dirty="0" err="1"/>
              <a:t>Elaborar</a:t>
            </a:r>
            <a:r>
              <a:rPr lang="en-GB" dirty="0"/>
              <a:t> un </a:t>
            </a:r>
            <a:r>
              <a:rPr lang="en-GB" dirty="0" err="1"/>
              <a:t>texto</a:t>
            </a:r>
            <a:r>
              <a:rPr lang="en-GB" dirty="0"/>
              <a:t> o </a:t>
            </a:r>
            <a:r>
              <a:rPr lang="en-GB" dirty="0" err="1"/>
              <a:t>argumento</a:t>
            </a:r>
            <a:r>
              <a:rPr lang="en-GB" dirty="0"/>
              <a:t> a </a:t>
            </a:r>
            <a:r>
              <a:rPr lang="en-GB" dirty="0" err="1"/>
              <a:t>partir</a:t>
            </a:r>
            <a:r>
              <a:rPr lang="en-GB" dirty="0"/>
              <a:t> de la idea/</a:t>
            </a:r>
            <a:r>
              <a:rPr lang="en-GB" dirty="0" err="1"/>
              <a:t>concepto</a:t>
            </a:r>
            <a:r>
              <a:rPr lang="en-GB" dirty="0"/>
              <a:t> que </a:t>
            </a:r>
            <a:r>
              <a:rPr lang="en-GB" dirty="0" err="1"/>
              <a:t>estamos</a:t>
            </a:r>
            <a:r>
              <a:rPr lang="en-GB" dirty="0"/>
              <a:t> </a:t>
            </a:r>
            <a:r>
              <a:rPr lang="en-GB" dirty="0" err="1"/>
              <a:t>estudiando</a:t>
            </a:r>
            <a:r>
              <a:rPr lang="en-GB" dirty="0"/>
              <a:t>, de modo que </a:t>
            </a:r>
            <a:r>
              <a:rPr lang="en-GB" dirty="0" err="1"/>
              <a:t>tenemos</a:t>
            </a:r>
            <a:r>
              <a:rPr lang="en-GB" dirty="0"/>
              <a:t> que </a:t>
            </a:r>
            <a:r>
              <a:rPr lang="en-GB" dirty="0" err="1"/>
              <a:t>comprender</a:t>
            </a:r>
            <a:r>
              <a:rPr lang="en-GB" dirty="0"/>
              <a:t> </a:t>
            </a:r>
            <a:r>
              <a:rPr lang="en-GB" dirty="0" err="1"/>
              <a:t>todo</a:t>
            </a:r>
            <a:r>
              <a:rPr lang="en-GB" dirty="0"/>
              <a:t>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significado</a:t>
            </a:r>
            <a:endParaRPr lang="en-GB" dirty="0"/>
          </a:p>
          <a:p>
            <a:r>
              <a:rPr lang="en-GB" dirty="0" err="1"/>
              <a:t>Transferir</a:t>
            </a:r>
            <a:r>
              <a:rPr lang="en-GB" dirty="0"/>
              <a:t> lo </a:t>
            </a:r>
            <a:r>
              <a:rPr lang="en-GB" dirty="0" err="1"/>
              <a:t>leído</a:t>
            </a:r>
            <a:r>
              <a:rPr lang="en-GB" dirty="0"/>
              <a:t> ha un </a:t>
            </a:r>
            <a:r>
              <a:rPr lang="en-GB" dirty="0" err="1"/>
              <a:t>contexto</a:t>
            </a:r>
            <a:r>
              <a:rPr lang="en-GB" dirty="0"/>
              <a:t> </a:t>
            </a:r>
            <a:r>
              <a:rPr lang="en-GB" dirty="0" err="1"/>
              <a:t>diferente</a:t>
            </a:r>
            <a:r>
              <a:rPr lang="en-GB" dirty="0"/>
              <a:t>, </a:t>
            </a:r>
            <a:r>
              <a:rPr lang="en-GB" dirty="0" err="1"/>
              <a:t>muy</a:t>
            </a:r>
            <a:r>
              <a:rPr lang="en-GB" dirty="0"/>
              <a:t> </a:t>
            </a:r>
            <a:r>
              <a:rPr lang="en-GB" dirty="0" err="1"/>
              <a:t>relacionado</a:t>
            </a:r>
            <a:r>
              <a:rPr lang="en-GB" dirty="0"/>
              <a:t> con la </a:t>
            </a:r>
            <a:r>
              <a:rPr lang="en-GB" dirty="0" err="1"/>
              <a:t>aplicación</a:t>
            </a:r>
            <a:r>
              <a:rPr lang="en-GB" dirty="0"/>
              <a:t> </a:t>
            </a:r>
            <a:r>
              <a:rPr lang="en-GB" dirty="0" err="1"/>
              <a:t>práctica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0EC0D-C992-4441-82D4-48C472E6B90F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541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La IA </a:t>
            </a:r>
            <a:r>
              <a:rPr lang="en-GB" dirty="0" err="1"/>
              <a:t>generativa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</a:t>
            </a:r>
            <a:r>
              <a:rPr lang="en-GB" dirty="0" err="1"/>
              <a:t>puede</a:t>
            </a:r>
            <a:r>
              <a:rPr lang="en-GB" dirty="0"/>
              <a:t> </a:t>
            </a:r>
            <a:r>
              <a:rPr lang="en-GB" dirty="0" err="1"/>
              <a:t>ayudar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la </a:t>
            </a:r>
            <a:r>
              <a:rPr lang="en-GB" dirty="0" err="1"/>
              <a:t>evocación</a:t>
            </a:r>
            <a:r>
              <a:rPr lang="en-GB" dirty="0"/>
              <a:t>…, </a:t>
            </a:r>
            <a:r>
              <a:rPr lang="en-GB" dirty="0" err="1"/>
              <a:t>en</a:t>
            </a:r>
            <a:r>
              <a:rPr lang="en-GB" dirty="0"/>
              <a:t> la </a:t>
            </a:r>
            <a:r>
              <a:rPr lang="en-GB" dirty="0" err="1"/>
              <a:t>elaboración</a:t>
            </a:r>
            <a:r>
              <a:rPr lang="en-GB" dirty="0"/>
              <a:t>… y </a:t>
            </a:r>
            <a:r>
              <a:rPr lang="en-GB" dirty="0" err="1"/>
              <a:t>en</a:t>
            </a:r>
            <a:r>
              <a:rPr lang="en-GB" dirty="0"/>
              <a:t> la </a:t>
            </a:r>
            <a:r>
              <a:rPr lang="en-GB" dirty="0" err="1"/>
              <a:t>transferencia</a:t>
            </a:r>
            <a:r>
              <a:rPr lang="en-GB" dirty="0"/>
              <a:t>… Y no </a:t>
            </a:r>
            <a:r>
              <a:rPr lang="en-GB" dirty="0" err="1"/>
              <a:t>nos</a:t>
            </a:r>
            <a:r>
              <a:rPr lang="en-GB" dirty="0"/>
              <a:t> </a:t>
            </a:r>
            <a:r>
              <a:rPr lang="en-GB" dirty="0" err="1"/>
              <a:t>olvidemos</a:t>
            </a:r>
            <a:r>
              <a:rPr lang="en-GB" dirty="0"/>
              <a:t> de </a:t>
            </a:r>
            <a:r>
              <a:rPr lang="en-GB" dirty="0" err="1"/>
              <a:t>los</a:t>
            </a:r>
            <a:r>
              <a:rPr lang="en-GB" dirty="0"/>
              <a:t> </a:t>
            </a:r>
            <a:r>
              <a:rPr lang="en-GB" dirty="0" err="1"/>
              <a:t>más</a:t>
            </a:r>
            <a:r>
              <a:rPr lang="en-GB" dirty="0"/>
              <a:t> </a:t>
            </a:r>
            <a:r>
              <a:rPr lang="en-GB" dirty="0" err="1"/>
              <a:t>importante</a:t>
            </a:r>
            <a:r>
              <a:rPr lang="en-GB" dirty="0"/>
              <a:t>, que </a:t>
            </a:r>
            <a:r>
              <a:rPr lang="en-GB" dirty="0" err="1"/>
              <a:t>nos</a:t>
            </a:r>
            <a:r>
              <a:rPr lang="en-GB" dirty="0"/>
              <a:t> </a:t>
            </a:r>
            <a:r>
              <a:rPr lang="en-GB" dirty="0" err="1"/>
              <a:t>puede</a:t>
            </a:r>
            <a:r>
              <a:rPr lang="en-GB" dirty="0"/>
              <a:t> </a:t>
            </a:r>
            <a:r>
              <a:rPr lang="en-GB" dirty="0" err="1"/>
              <a:t>corregir</a:t>
            </a:r>
            <a:r>
              <a:rPr lang="en-GB" dirty="0"/>
              <a:t> </a:t>
            </a:r>
            <a:r>
              <a:rPr lang="en-GB" dirty="0" err="1"/>
              <a:t>nuestra</a:t>
            </a:r>
            <a:r>
              <a:rPr lang="en-GB" dirty="0"/>
              <a:t> </a:t>
            </a:r>
            <a:r>
              <a:rPr lang="en-GB" dirty="0" err="1"/>
              <a:t>respuesta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0EC0D-C992-4441-82D4-48C472E6B90F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3433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Prohibir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uso</a:t>
            </a:r>
            <a:r>
              <a:rPr lang="en-GB" dirty="0"/>
              <a:t> no es </a:t>
            </a:r>
            <a:r>
              <a:rPr lang="en-GB" dirty="0" err="1"/>
              <a:t>posible</a:t>
            </a:r>
            <a:r>
              <a:rPr lang="en-GB" dirty="0"/>
              <a:t>, las </a:t>
            </a:r>
            <a:r>
              <a:rPr lang="en-GB" dirty="0" err="1"/>
              <a:t>herramientas</a:t>
            </a:r>
            <a:r>
              <a:rPr lang="en-GB" dirty="0"/>
              <a:t> de </a:t>
            </a:r>
            <a:r>
              <a:rPr lang="en-GB" dirty="0" err="1"/>
              <a:t>detección</a:t>
            </a:r>
            <a:r>
              <a:rPr lang="en-GB" dirty="0"/>
              <a:t> de </a:t>
            </a:r>
            <a:r>
              <a:rPr lang="en-GB" dirty="0" err="1"/>
              <a:t>plagio</a:t>
            </a:r>
            <a:r>
              <a:rPr lang="en-GB" dirty="0"/>
              <a:t> no </a:t>
            </a:r>
            <a:r>
              <a:rPr lang="en-GB" dirty="0" err="1"/>
              <a:t>funcionan</a:t>
            </a:r>
            <a:r>
              <a:rPr lang="en-GB" dirty="0"/>
              <a:t>, y no </a:t>
            </a:r>
            <a:r>
              <a:rPr lang="en-GB" dirty="0" err="1"/>
              <a:t>podemos</a:t>
            </a:r>
            <a:r>
              <a:rPr lang="en-GB" dirty="0"/>
              <a:t> </a:t>
            </a:r>
            <a:r>
              <a:rPr lang="en-GB" dirty="0" err="1"/>
              <a:t>controlar</a:t>
            </a:r>
            <a:r>
              <a:rPr lang="en-GB" dirty="0"/>
              <a:t>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uso</a:t>
            </a:r>
            <a:r>
              <a:rPr lang="en-GB" dirty="0"/>
              <a:t> </a:t>
            </a:r>
            <a:r>
              <a:rPr lang="en-GB" dirty="0" err="1"/>
              <a:t>fuera</a:t>
            </a:r>
            <a:r>
              <a:rPr lang="en-GB" dirty="0"/>
              <a:t> del aula</a:t>
            </a:r>
          </a:p>
          <a:p>
            <a:pPr marL="342900" indent="-342900"/>
            <a:endParaRPr lang="en-GB" dirty="0"/>
          </a:p>
          <a:p>
            <a:pPr marL="342900" indent="-342900"/>
            <a:r>
              <a:rPr lang="en-GB" dirty="0" err="1"/>
              <a:t>Debemos</a:t>
            </a:r>
            <a:r>
              <a:rPr lang="en-GB" dirty="0"/>
              <a:t> </a:t>
            </a:r>
            <a:r>
              <a:rPr lang="en-GB" dirty="0" err="1"/>
              <a:t>revisar</a:t>
            </a:r>
            <a:r>
              <a:rPr lang="en-GB" dirty="0"/>
              <a:t> </a:t>
            </a:r>
            <a:r>
              <a:rPr lang="en-GB" b="1" dirty="0" err="1"/>
              <a:t>los</a:t>
            </a:r>
            <a:r>
              <a:rPr lang="en-GB" b="1" dirty="0"/>
              <a:t> </a:t>
            </a:r>
            <a:r>
              <a:rPr lang="en-GB" b="1" dirty="0" err="1"/>
              <a:t>objetivos</a:t>
            </a:r>
            <a:r>
              <a:rPr lang="en-GB" b="1" dirty="0"/>
              <a:t> de </a:t>
            </a:r>
            <a:r>
              <a:rPr lang="en-GB" b="1" dirty="0" err="1"/>
              <a:t>aprendizeje</a:t>
            </a:r>
            <a:r>
              <a:rPr lang="en-GB" b="1" dirty="0"/>
              <a:t> de </a:t>
            </a:r>
            <a:r>
              <a:rPr lang="en-GB" b="1" dirty="0" err="1"/>
              <a:t>nuestra</a:t>
            </a:r>
            <a:r>
              <a:rPr lang="en-GB" b="1" dirty="0"/>
              <a:t> </a:t>
            </a:r>
            <a:r>
              <a:rPr lang="en-GB" b="1" dirty="0" err="1"/>
              <a:t>materia</a:t>
            </a:r>
            <a:r>
              <a:rPr lang="en-GB" b="1" dirty="0"/>
              <a:t> y las </a:t>
            </a:r>
            <a:r>
              <a:rPr lang="en-GB" b="1" dirty="0" err="1"/>
              <a:t>metologías</a:t>
            </a:r>
            <a:r>
              <a:rPr lang="en-GB" b="1" dirty="0"/>
              <a:t> </a:t>
            </a:r>
            <a:r>
              <a:rPr lang="en-GB" b="1" dirty="0" err="1"/>
              <a:t>utilizadas</a:t>
            </a:r>
            <a:r>
              <a:rPr lang="en-GB" b="1" dirty="0"/>
              <a:t> para </a:t>
            </a:r>
            <a:r>
              <a:rPr lang="en-GB" b="1" dirty="0" err="1"/>
              <a:t>lograrlos</a:t>
            </a:r>
            <a:endParaRPr lang="en-GB" dirty="0"/>
          </a:p>
          <a:p>
            <a:pPr marL="342900" indent="-342900"/>
            <a:endParaRPr lang="en-GB" dirty="0"/>
          </a:p>
          <a:p>
            <a:r>
              <a:rPr lang="en-GB" b="1" dirty="0" err="1"/>
              <a:t>Debemos</a:t>
            </a:r>
            <a:r>
              <a:rPr lang="en-GB" b="1" dirty="0"/>
              <a:t> </a:t>
            </a:r>
            <a:r>
              <a:rPr lang="en-GB" b="1" dirty="0" err="1"/>
              <a:t>plantearnos</a:t>
            </a:r>
            <a:r>
              <a:rPr lang="en-GB" b="1" dirty="0"/>
              <a:t> la </a:t>
            </a:r>
            <a:r>
              <a:rPr lang="en-GB" b="1" dirty="0" err="1"/>
              <a:t>pregunta</a:t>
            </a:r>
            <a:r>
              <a:rPr lang="en-GB" b="1" dirty="0"/>
              <a:t>: ¿Qué </a:t>
            </a:r>
            <a:r>
              <a:rPr lang="en-GB" b="1" dirty="0" err="1"/>
              <a:t>quiero</a:t>
            </a:r>
            <a:r>
              <a:rPr lang="en-GB" b="1" dirty="0"/>
              <a:t> que </a:t>
            </a:r>
            <a:r>
              <a:rPr lang="en-GB" b="1" dirty="0" err="1"/>
              <a:t>aprendan</a:t>
            </a:r>
            <a:r>
              <a:rPr lang="en-GB" b="1" dirty="0"/>
              <a:t> </a:t>
            </a:r>
            <a:r>
              <a:rPr lang="en-GB" b="1" dirty="0" err="1"/>
              <a:t>en</a:t>
            </a:r>
            <a:r>
              <a:rPr lang="en-GB" b="1" dirty="0"/>
              <a:t> mi </a:t>
            </a:r>
            <a:r>
              <a:rPr lang="en-GB" b="1" dirty="0" err="1"/>
              <a:t>materia</a:t>
            </a:r>
            <a:r>
              <a:rPr lang="en-GB" b="1" dirty="0"/>
              <a:t>?</a:t>
            </a:r>
          </a:p>
          <a:p>
            <a:r>
              <a:rPr lang="en-GB" dirty="0"/>
              <a:t>¿</a:t>
            </a:r>
            <a:r>
              <a:rPr lang="en-GB" b="1" dirty="0"/>
              <a:t>Tiene </a:t>
            </a:r>
            <a:r>
              <a:rPr lang="en-GB" b="1" dirty="0" err="1"/>
              <a:t>sentido</a:t>
            </a:r>
            <a:r>
              <a:rPr lang="en-GB" b="1" dirty="0"/>
              <a:t> </a:t>
            </a:r>
            <a:r>
              <a:rPr lang="en-GB" b="1" dirty="0" err="1"/>
              <a:t>en</a:t>
            </a:r>
            <a:r>
              <a:rPr lang="en-GB" b="1" dirty="0"/>
              <a:t> la era de la IA </a:t>
            </a:r>
            <a:r>
              <a:rPr lang="en-GB" b="1" dirty="0" err="1"/>
              <a:t>el</a:t>
            </a:r>
            <a:r>
              <a:rPr lang="en-GB" b="1" dirty="0"/>
              <a:t> </a:t>
            </a:r>
            <a:r>
              <a:rPr lang="en-GB" b="1" dirty="0" err="1"/>
              <a:t>conocimiento</a:t>
            </a:r>
            <a:r>
              <a:rPr lang="en-GB" b="1" dirty="0"/>
              <a:t> </a:t>
            </a:r>
            <a:r>
              <a:rPr lang="en-GB" b="1" dirty="0" err="1"/>
              <a:t>memorístico</a:t>
            </a:r>
            <a:r>
              <a:rPr lang="en-GB" b="1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marco</a:t>
            </a:r>
            <a:r>
              <a:rPr lang="en-GB" dirty="0"/>
              <a:t> de mi </a:t>
            </a:r>
            <a:r>
              <a:rPr lang="en-GB" dirty="0" err="1"/>
              <a:t>materia</a:t>
            </a:r>
            <a:r>
              <a:rPr lang="en-GB" dirty="0"/>
              <a:t>?</a:t>
            </a:r>
          </a:p>
          <a:p>
            <a:r>
              <a:rPr lang="en-GB" dirty="0" err="1"/>
              <a:t>Debemos</a:t>
            </a:r>
            <a:r>
              <a:rPr lang="en-GB" dirty="0"/>
              <a:t> </a:t>
            </a:r>
            <a:r>
              <a:rPr lang="en-GB" dirty="0" err="1"/>
              <a:t>entrar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el</a:t>
            </a:r>
            <a:r>
              <a:rPr lang="en-GB" dirty="0"/>
              <a:t> debate de </a:t>
            </a:r>
            <a:r>
              <a:rPr lang="en-GB" dirty="0" err="1"/>
              <a:t>los</a:t>
            </a:r>
            <a:r>
              <a:rPr lang="en-GB" dirty="0"/>
              <a:t> </a:t>
            </a:r>
            <a:r>
              <a:rPr lang="en-GB" dirty="0" err="1"/>
              <a:t>Conocimientos</a:t>
            </a:r>
            <a:r>
              <a:rPr lang="en-GB" dirty="0"/>
              <a:t> </a:t>
            </a:r>
            <a:r>
              <a:rPr lang="en-GB" dirty="0" err="1"/>
              <a:t>frente</a:t>
            </a:r>
            <a:r>
              <a:rPr lang="en-GB" dirty="0"/>
              <a:t> a las </a:t>
            </a:r>
            <a:r>
              <a:rPr lang="en-GB" dirty="0" err="1"/>
              <a:t>habilidades</a:t>
            </a:r>
            <a:r>
              <a:rPr lang="en-GB" dirty="0"/>
              <a:t> o </a:t>
            </a:r>
            <a:r>
              <a:rPr lang="en-GB" dirty="0" err="1"/>
              <a:t>competencias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0EC0D-C992-4441-82D4-48C472E6B90F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1694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Puede</a:t>
            </a:r>
            <a:r>
              <a:rPr lang="en-GB" dirty="0"/>
              <a:t> ser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momento</a:t>
            </a:r>
            <a:r>
              <a:rPr lang="en-GB" dirty="0"/>
              <a:t> para </a:t>
            </a:r>
            <a:r>
              <a:rPr lang="en-GB" dirty="0" err="1"/>
              <a:t>revisar</a:t>
            </a:r>
            <a:r>
              <a:rPr lang="en-GB" dirty="0"/>
              <a:t> las </a:t>
            </a:r>
            <a:r>
              <a:rPr lang="en-GB" dirty="0" err="1"/>
              <a:t>competencias</a:t>
            </a:r>
            <a:r>
              <a:rPr lang="en-GB" dirty="0"/>
              <a:t> del </a:t>
            </a:r>
            <a:r>
              <a:rPr lang="en-GB" dirty="0" err="1"/>
              <a:t>siglo</a:t>
            </a:r>
            <a:r>
              <a:rPr lang="en-GB" dirty="0"/>
              <a:t> 21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marco</a:t>
            </a:r>
            <a:r>
              <a:rPr lang="en-GB" dirty="0"/>
              <a:t> de mi </a:t>
            </a:r>
            <a:r>
              <a:rPr lang="en-GB" dirty="0" err="1"/>
              <a:t>materia</a:t>
            </a:r>
            <a:r>
              <a:rPr lang="en-GB" dirty="0"/>
              <a:t>, y </a:t>
            </a:r>
            <a:r>
              <a:rPr lang="en-GB" dirty="0" err="1"/>
              <a:t>ver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uso</a:t>
            </a:r>
            <a:r>
              <a:rPr lang="en-GB" dirty="0"/>
              <a:t> de la IA </a:t>
            </a:r>
            <a:r>
              <a:rPr lang="en-GB" dirty="0" err="1"/>
              <a:t>interfiere</a:t>
            </a:r>
            <a:r>
              <a:rPr lang="en-GB" dirty="0"/>
              <a:t> o </a:t>
            </a:r>
            <a:r>
              <a:rPr lang="en-GB" dirty="0" err="1"/>
              <a:t>ayuda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0EC0D-C992-4441-82D4-48C472E6B90F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3886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Usar la </a:t>
            </a:r>
            <a:r>
              <a:rPr lang="en-GB" dirty="0" err="1"/>
              <a:t>tecnología</a:t>
            </a:r>
            <a:r>
              <a:rPr lang="en-GB" dirty="0"/>
              <a:t> </a:t>
            </a:r>
            <a:r>
              <a:rPr lang="en-GB" dirty="0" err="1"/>
              <a:t>por</a:t>
            </a:r>
            <a:r>
              <a:rPr lang="en-GB" dirty="0"/>
              <a:t> usar no </a:t>
            </a:r>
            <a:r>
              <a:rPr lang="en-GB" dirty="0" err="1"/>
              <a:t>tiene</a:t>
            </a:r>
            <a:r>
              <a:rPr lang="en-GB" dirty="0"/>
              <a:t> </a:t>
            </a:r>
            <a:r>
              <a:rPr lang="en-GB" dirty="0" err="1"/>
              <a:t>sentido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0EC0D-C992-4441-82D4-48C472E6B90F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8706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Los </a:t>
            </a:r>
            <a:r>
              <a:rPr lang="en-GB" dirty="0" err="1"/>
              <a:t>estudiantes</a:t>
            </a:r>
            <a:r>
              <a:rPr lang="en-GB" dirty="0"/>
              <a:t> </a:t>
            </a:r>
            <a:r>
              <a:rPr lang="en-GB" dirty="0" err="1"/>
              <a:t>universitarios</a:t>
            </a:r>
            <a:r>
              <a:rPr lang="en-GB" dirty="0"/>
              <a:t> y de MBA de </a:t>
            </a:r>
            <a:r>
              <a:rPr lang="en-GB" dirty="0" err="1"/>
              <a:t>los</a:t>
            </a:r>
            <a:r>
              <a:rPr lang="en-GB" dirty="0"/>
              <a:t> </a:t>
            </a:r>
            <a:r>
              <a:rPr lang="en-GB" dirty="0" err="1"/>
              <a:t>cursos</a:t>
            </a:r>
            <a:r>
              <a:rPr lang="en-GB" dirty="0"/>
              <a:t> del </a:t>
            </a:r>
            <a:r>
              <a:rPr lang="en-GB" dirty="0" err="1"/>
              <a:t>profesor</a:t>
            </a:r>
            <a:r>
              <a:rPr lang="en-GB" dirty="0"/>
              <a:t> Ethan </a:t>
            </a:r>
            <a:r>
              <a:rPr lang="en-GB" dirty="0" err="1"/>
              <a:t>Mollick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Wharton </a:t>
            </a:r>
            <a:r>
              <a:rPr lang="en-GB" dirty="0" err="1"/>
              <a:t>completaron</a:t>
            </a:r>
            <a:r>
              <a:rPr lang="en-GB" dirty="0"/>
              <a:t> sus </a:t>
            </a:r>
            <a:r>
              <a:rPr lang="en-GB" dirty="0" err="1"/>
              <a:t>tareas</a:t>
            </a:r>
            <a:r>
              <a:rPr lang="en-GB" dirty="0"/>
              <a:t> finales de </a:t>
            </a:r>
            <a:r>
              <a:rPr lang="en-GB" dirty="0" err="1"/>
              <a:t>reflexión</a:t>
            </a:r>
            <a:r>
              <a:rPr lang="en-GB" dirty="0"/>
              <a:t> </a:t>
            </a:r>
            <a:r>
              <a:rPr lang="en-GB" dirty="0" err="1"/>
              <a:t>mediante</a:t>
            </a:r>
            <a:r>
              <a:rPr lang="en-GB" dirty="0"/>
              <a:t> debates con un GPT </a:t>
            </a:r>
            <a:r>
              <a:rPr lang="en-GB" dirty="0" err="1"/>
              <a:t>formado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los</a:t>
            </a:r>
            <a:r>
              <a:rPr lang="en-GB" dirty="0"/>
              <a:t> </a:t>
            </a:r>
            <a:r>
              <a:rPr lang="en-GB" dirty="0" err="1"/>
              <a:t>materiales</a:t>
            </a:r>
            <a:r>
              <a:rPr lang="en-GB" dirty="0"/>
              <a:t> del </a:t>
            </a:r>
            <a:r>
              <a:rPr lang="en-GB" dirty="0" err="1"/>
              <a:t>curso</a:t>
            </a:r>
            <a:r>
              <a:rPr lang="en-GB" dirty="0"/>
              <a:t>, e </a:t>
            </a:r>
            <a:r>
              <a:rPr lang="en-GB" dirty="0" err="1"/>
              <a:t>informaron</a:t>
            </a:r>
            <a:r>
              <a:rPr lang="en-GB" dirty="0"/>
              <a:t> de que ChatGPT les </a:t>
            </a:r>
            <a:r>
              <a:rPr lang="en-GB" dirty="0" err="1"/>
              <a:t>hizo</a:t>
            </a:r>
            <a:r>
              <a:rPr lang="en-GB" dirty="0"/>
              <a:t> </a:t>
            </a:r>
            <a:r>
              <a:rPr lang="en-GB" dirty="0" err="1"/>
              <a:t>pensar</a:t>
            </a:r>
            <a:r>
              <a:rPr lang="en-GB" dirty="0"/>
              <a:t> </a:t>
            </a:r>
            <a:r>
              <a:rPr lang="en-GB" dirty="0" err="1"/>
              <a:t>más</a:t>
            </a:r>
            <a:r>
              <a:rPr lang="en-GB" dirty="0"/>
              <a:t> </a:t>
            </a:r>
            <a:r>
              <a:rPr lang="en-GB" dirty="0" err="1"/>
              <a:t>profundamente</a:t>
            </a:r>
            <a:r>
              <a:rPr lang="en-GB" dirty="0"/>
              <a:t> </a:t>
            </a:r>
            <a:r>
              <a:rPr lang="en-GB" dirty="0" err="1"/>
              <a:t>sobre</a:t>
            </a:r>
            <a:r>
              <a:rPr lang="en-GB" dirty="0"/>
              <a:t> lo que </a:t>
            </a:r>
            <a:r>
              <a:rPr lang="en-GB" dirty="0" err="1"/>
              <a:t>habían</a:t>
            </a:r>
            <a:r>
              <a:rPr lang="en-GB" dirty="0"/>
              <a:t> </a:t>
            </a:r>
            <a:r>
              <a:rPr lang="en-GB" dirty="0" err="1"/>
              <a:t>aprendido</a:t>
            </a:r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0EC0D-C992-4441-82D4-48C472E6B90F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405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0EC0D-C992-4441-82D4-48C472E6B90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4883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12647-CB64-4019-B491-6BCFB2D890B4}" type="slidenum">
              <a:rPr lang="es-ES" smtClean="0"/>
              <a:t>72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262239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12647-CB64-4019-B491-6BCFB2D890B4}" type="slidenum">
              <a:rPr lang="es-ES" smtClean="0"/>
              <a:t>74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77432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Con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objetivo</a:t>
            </a:r>
            <a:r>
              <a:rPr lang="en-GB" dirty="0"/>
              <a:t> de </a:t>
            </a:r>
            <a:r>
              <a:rPr lang="en-GB" dirty="0" err="1"/>
              <a:t>automatizar</a:t>
            </a:r>
            <a:r>
              <a:rPr lang="en-GB" dirty="0"/>
              <a:t> </a:t>
            </a:r>
            <a:r>
              <a:rPr lang="en-GB" dirty="0" err="1"/>
              <a:t>ciertos</a:t>
            </a:r>
            <a:r>
              <a:rPr lang="en-GB" dirty="0"/>
              <a:t> </a:t>
            </a:r>
            <a:r>
              <a:rPr lang="en-GB" dirty="0" err="1"/>
              <a:t>procesos</a:t>
            </a:r>
            <a:r>
              <a:rPr lang="en-GB" dirty="0"/>
              <a:t>…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12647-CB64-4019-B491-6BCFB2D890B4}" type="slidenum">
              <a:rPr lang="es-ES" smtClean="0"/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44490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Formar</a:t>
            </a:r>
            <a:r>
              <a:rPr lang="en-GB" dirty="0"/>
              <a:t> para </a:t>
            </a:r>
            <a:r>
              <a:rPr lang="en-GB" dirty="0" err="1"/>
              <a:t>vivir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sociedad</a:t>
            </a:r>
            <a:r>
              <a:rPr lang="en-GB" dirty="0"/>
              <a:t> </a:t>
            </a:r>
            <a:r>
              <a:rPr lang="en-GB" dirty="0" err="1"/>
              <a:t>cada</a:t>
            </a:r>
            <a:r>
              <a:rPr lang="en-GB" dirty="0"/>
              <a:t> </a:t>
            </a:r>
            <a:r>
              <a:rPr lang="en-GB" dirty="0" err="1"/>
              <a:t>vez</a:t>
            </a:r>
            <a:r>
              <a:rPr lang="en-GB" dirty="0"/>
              <a:t> </a:t>
            </a:r>
            <a:r>
              <a:rPr lang="en-GB" dirty="0" err="1"/>
              <a:t>más</a:t>
            </a:r>
            <a:r>
              <a:rPr lang="en-GB" dirty="0"/>
              <a:t> </a:t>
            </a:r>
            <a:r>
              <a:rPr lang="en-GB" dirty="0" err="1"/>
              <a:t>impactada</a:t>
            </a:r>
            <a:r>
              <a:rPr lang="en-GB" dirty="0"/>
              <a:t> </a:t>
            </a:r>
            <a:r>
              <a:rPr lang="en-GB" dirty="0" err="1"/>
              <a:t>por</a:t>
            </a:r>
            <a:r>
              <a:rPr lang="en-GB" dirty="0"/>
              <a:t> la IA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12647-CB64-4019-B491-6BCFB2D890B4}" type="slidenum">
              <a:rPr lang="es-ES" smtClean="0"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6533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Se desarrollan algoritmos y modelos estadísticos que los sistemas computacionales utilizan para hacer predicciones o tomar decisiones </a:t>
            </a:r>
            <a:r>
              <a:rPr lang="es-ES" b="1"/>
              <a:t>sin utilizar instrucciones explícitas, basándose en patrones e inferencias</a:t>
            </a:r>
            <a:r>
              <a:rPr lang="es-ES"/>
              <a:t>. </a:t>
            </a:r>
          </a:p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0EC0D-C992-4441-82D4-48C472E6B90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510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La IA </a:t>
            </a:r>
            <a:r>
              <a:rPr lang="en-GB" sz="1200" dirty="0" err="1"/>
              <a:t>generativa</a:t>
            </a:r>
            <a:r>
              <a:rPr lang="en-GB" sz="1200" dirty="0"/>
              <a:t> es un campo del </a:t>
            </a:r>
            <a:r>
              <a:rPr lang="en-GB" sz="1200" dirty="0" err="1"/>
              <a:t>aprendizaje</a:t>
            </a:r>
            <a:r>
              <a:rPr lang="en-GB" sz="1200" dirty="0"/>
              <a:t> </a:t>
            </a:r>
            <a:r>
              <a:rPr lang="en-GB" sz="1200" dirty="0" err="1"/>
              <a:t>automático</a:t>
            </a:r>
            <a:r>
              <a:rPr lang="en-GB" sz="1200" dirty="0"/>
              <a:t>, que </a:t>
            </a:r>
            <a:r>
              <a:rPr lang="en-GB" sz="1200" dirty="0" err="1"/>
              <a:t>utiliza</a:t>
            </a:r>
            <a:r>
              <a:rPr lang="en-GB" sz="1200" dirty="0"/>
              <a:t> </a:t>
            </a:r>
            <a:r>
              <a:rPr lang="en-GB" sz="1200" dirty="0" err="1"/>
              <a:t>aprendizaje</a:t>
            </a:r>
            <a:r>
              <a:rPr lang="en-GB" sz="1200" dirty="0"/>
              <a:t> profundo para la </a:t>
            </a:r>
            <a:r>
              <a:rPr lang="en-GB" sz="1200" dirty="0" err="1"/>
              <a:t>creación</a:t>
            </a:r>
            <a:r>
              <a:rPr lang="en-GB" sz="1200" dirty="0"/>
              <a:t> de </a:t>
            </a:r>
            <a:r>
              <a:rPr lang="en-GB" sz="1200" dirty="0" err="1"/>
              <a:t>contenido</a:t>
            </a:r>
            <a:r>
              <a:rPr lang="en-GB" sz="1200" dirty="0"/>
              <a:t> digital. Se </a:t>
            </a:r>
            <a:r>
              <a:rPr lang="en-GB" sz="1200" dirty="0" err="1"/>
              <a:t>basa</a:t>
            </a:r>
            <a:r>
              <a:rPr lang="en-GB" sz="1200" dirty="0"/>
              <a:t> </a:t>
            </a:r>
            <a:r>
              <a:rPr lang="en-GB" sz="1200" dirty="0" err="1"/>
              <a:t>en</a:t>
            </a:r>
            <a:r>
              <a:rPr lang="en-GB" sz="1200" dirty="0"/>
              <a:t> </a:t>
            </a:r>
            <a:r>
              <a:rPr lang="en-GB" sz="1200" dirty="0" err="1"/>
              <a:t>el</a:t>
            </a:r>
            <a:r>
              <a:rPr lang="en-GB" sz="1200" dirty="0"/>
              <a:t> </a:t>
            </a:r>
            <a:r>
              <a:rPr lang="en-GB" sz="1200" dirty="0" err="1"/>
              <a:t>uso</a:t>
            </a:r>
            <a:r>
              <a:rPr lang="en-GB" sz="1200" dirty="0"/>
              <a:t> de redes </a:t>
            </a:r>
            <a:r>
              <a:rPr lang="en-GB" sz="1200" dirty="0" err="1"/>
              <a:t>neuronales</a:t>
            </a:r>
            <a:r>
              <a:rPr lang="en-GB" sz="1200" dirty="0"/>
              <a:t> con </a:t>
            </a:r>
            <a:r>
              <a:rPr lang="en-GB" sz="1200" dirty="0" err="1"/>
              <a:t>múltiples</a:t>
            </a:r>
            <a:r>
              <a:rPr lang="en-GB" sz="1200" dirty="0"/>
              <a:t> </a:t>
            </a:r>
            <a:r>
              <a:rPr lang="en-GB" sz="1200" dirty="0" err="1"/>
              <a:t>capas</a:t>
            </a:r>
            <a:r>
              <a:rPr lang="en-GB" sz="1200" dirty="0"/>
              <a:t> y </a:t>
            </a:r>
            <a:r>
              <a:rPr lang="en-GB" sz="1200" dirty="0" err="1"/>
              <a:t>neuronas</a:t>
            </a:r>
            <a:r>
              <a:rPr lang="en-GB" sz="1200" dirty="0"/>
              <a:t>, </a:t>
            </a:r>
            <a:r>
              <a:rPr lang="en-GB" sz="1200" dirty="0" err="1"/>
              <a:t>capaces</a:t>
            </a:r>
            <a:r>
              <a:rPr lang="en-GB" sz="1200" dirty="0"/>
              <a:t> de </a:t>
            </a:r>
            <a:r>
              <a:rPr lang="en-GB" sz="1200" dirty="0" err="1"/>
              <a:t>extraer</a:t>
            </a:r>
            <a:r>
              <a:rPr lang="en-GB" sz="1200" dirty="0"/>
              <a:t> </a:t>
            </a:r>
            <a:r>
              <a:rPr lang="en-GB" sz="1200" dirty="0" err="1"/>
              <a:t>caracteríticas</a:t>
            </a:r>
            <a:r>
              <a:rPr lang="en-GB" sz="1200" dirty="0"/>
              <a:t> de </a:t>
            </a:r>
            <a:r>
              <a:rPr lang="en-GB" sz="1200" dirty="0" err="1"/>
              <a:t>grandes</a:t>
            </a:r>
            <a:r>
              <a:rPr lang="en-GB" sz="1200" dirty="0"/>
              <a:t> </a:t>
            </a:r>
            <a:r>
              <a:rPr lang="en-GB" sz="1200" dirty="0" err="1"/>
              <a:t>volúmenes</a:t>
            </a:r>
            <a:r>
              <a:rPr lang="en-GB" sz="1200" dirty="0"/>
              <a:t> de </a:t>
            </a:r>
            <a:r>
              <a:rPr lang="en-GB" sz="1200" dirty="0" err="1"/>
              <a:t>datos</a:t>
            </a:r>
            <a:r>
              <a:rPr lang="en-GB" sz="1200" dirty="0"/>
              <a:t>, y </a:t>
            </a:r>
            <a:r>
              <a:rPr lang="en-GB" sz="1200" dirty="0" err="1"/>
              <a:t>su</a:t>
            </a:r>
            <a:r>
              <a:rPr lang="en-GB" sz="1200" dirty="0"/>
              <a:t> </a:t>
            </a:r>
            <a:r>
              <a:rPr lang="en-GB" sz="1200" dirty="0" err="1"/>
              <a:t>uso</a:t>
            </a:r>
            <a:r>
              <a:rPr lang="en-GB" sz="1200" dirty="0"/>
              <a:t> se ha </a:t>
            </a:r>
            <a:r>
              <a:rPr lang="en-GB" sz="1200" dirty="0" err="1"/>
              <a:t>popularizado</a:t>
            </a:r>
            <a:r>
              <a:rPr lang="en-GB" sz="1200" dirty="0"/>
              <a:t> </a:t>
            </a:r>
            <a:r>
              <a:rPr lang="en-GB" sz="1200" dirty="0" err="1"/>
              <a:t>principalmente</a:t>
            </a:r>
            <a:r>
              <a:rPr lang="en-GB" sz="1200" dirty="0"/>
              <a:t> </a:t>
            </a:r>
            <a:r>
              <a:rPr lang="en-GB" sz="1200" dirty="0" err="1"/>
              <a:t>por</a:t>
            </a:r>
            <a:r>
              <a:rPr lang="en-GB" sz="1200" dirty="0"/>
              <a:t> </a:t>
            </a:r>
            <a:r>
              <a:rPr lang="en-GB" sz="1200" dirty="0" err="1"/>
              <a:t>el</a:t>
            </a:r>
            <a:r>
              <a:rPr lang="en-GB" sz="1200" dirty="0"/>
              <a:t> </a:t>
            </a:r>
            <a:r>
              <a:rPr lang="en-GB" sz="1200" dirty="0" err="1"/>
              <a:t>aumento</a:t>
            </a:r>
            <a:r>
              <a:rPr lang="en-GB" sz="1200" dirty="0"/>
              <a:t> </a:t>
            </a:r>
            <a:r>
              <a:rPr lang="en-GB" sz="1200" dirty="0" err="1"/>
              <a:t>en</a:t>
            </a:r>
            <a:r>
              <a:rPr lang="en-GB" sz="1200" dirty="0"/>
              <a:t> la </a:t>
            </a:r>
            <a:r>
              <a:rPr lang="en-GB" sz="1200" dirty="0" err="1"/>
              <a:t>capacidad</a:t>
            </a:r>
            <a:r>
              <a:rPr lang="en-GB" sz="1200" dirty="0"/>
              <a:t> de </a:t>
            </a:r>
            <a:r>
              <a:rPr lang="en-GB" sz="1200" dirty="0" err="1"/>
              <a:t>cómputo</a:t>
            </a:r>
            <a:r>
              <a:rPr lang="en-GB" sz="1200" dirty="0"/>
              <a:t>, que ha </a:t>
            </a:r>
            <a:r>
              <a:rPr lang="en-GB" sz="1200" dirty="0" err="1"/>
              <a:t>permitido</a:t>
            </a:r>
            <a:r>
              <a:rPr lang="en-GB" sz="1200" dirty="0"/>
              <a:t> </a:t>
            </a:r>
            <a:r>
              <a:rPr lang="en-GB" sz="1200" dirty="0" err="1"/>
              <a:t>obtener</a:t>
            </a:r>
            <a:r>
              <a:rPr lang="en-GB" sz="1200" dirty="0"/>
              <a:t> </a:t>
            </a:r>
            <a:r>
              <a:rPr lang="en-GB" sz="1200" dirty="0" err="1"/>
              <a:t>los</a:t>
            </a:r>
            <a:r>
              <a:rPr lang="en-GB" sz="1200" dirty="0"/>
              <a:t> </a:t>
            </a:r>
            <a:r>
              <a:rPr lang="en-GB" sz="1200" dirty="0" err="1"/>
              <a:t>resultados</a:t>
            </a:r>
            <a:r>
              <a:rPr lang="en-GB" sz="1200" dirty="0"/>
              <a:t> </a:t>
            </a:r>
            <a:r>
              <a:rPr lang="en-GB" sz="1200" dirty="0" err="1"/>
              <a:t>en</a:t>
            </a:r>
            <a:r>
              <a:rPr lang="en-GB" sz="1200" dirty="0"/>
              <a:t> </a:t>
            </a:r>
            <a:r>
              <a:rPr lang="en-GB" sz="1200" dirty="0" err="1"/>
              <a:t>tiempo</a:t>
            </a:r>
            <a:r>
              <a:rPr lang="en-GB" sz="1200" dirty="0"/>
              <a:t> real.</a:t>
            </a:r>
          </a:p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12647-CB64-4019-B491-6BCFB2D890B4}" type="slidenum">
              <a:rPr lang="es-ES" smtClean="0"/>
              <a:t>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11234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Los LLMs </a:t>
            </a:r>
            <a:r>
              <a:rPr lang="en-GB" dirty="0" err="1"/>
              <a:t>hacen</a:t>
            </a:r>
            <a:r>
              <a:rPr lang="en-GB" dirty="0"/>
              <a:t> </a:t>
            </a:r>
            <a:r>
              <a:rPr lang="en-GB" dirty="0" err="1"/>
              <a:t>uso</a:t>
            </a:r>
            <a:r>
              <a:rPr lang="en-GB" dirty="0"/>
              <a:t> de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representación</a:t>
            </a:r>
            <a:r>
              <a:rPr lang="en-GB" dirty="0"/>
              <a:t> interna del </a:t>
            </a:r>
            <a:r>
              <a:rPr lang="en-GB" dirty="0" err="1"/>
              <a:t>lenguaje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forma de </a:t>
            </a:r>
            <a:r>
              <a:rPr lang="en-GB" dirty="0" err="1"/>
              <a:t>vectores</a:t>
            </a:r>
            <a:r>
              <a:rPr lang="en-GB" dirty="0"/>
              <a:t> </a:t>
            </a:r>
            <a:r>
              <a:rPr lang="en-GB" dirty="0" err="1"/>
              <a:t>numéricos</a:t>
            </a:r>
            <a:r>
              <a:rPr lang="en-GB" dirty="0"/>
              <a:t> de </a:t>
            </a:r>
            <a:r>
              <a:rPr lang="en-GB" dirty="0" err="1"/>
              <a:t>altas</a:t>
            </a:r>
            <a:r>
              <a:rPr lang="en-GB" dirty="0"/>
              <a:t> </a:t>
            </a:r>
            <a:r>
              <a:rPr lang="en-GB" dirty="0" err="1"/>
              <a:t>dimensiones</a:t>
            </a:r>
            <a:r>
              <a:rPr lang="en-GB" dirty="0"/>
              <a:t>, que </a:t>
            </a:r>
            <a:r>
              <a:rPr lang="en-GB" dirty="0" err="1"/>
              <a:t>permiten</a:t>
            </a:r>
            <a:r>
              <a:rPr lang="en-GB" dirty="0"/>
              <a:t> </a:t>
            </a:r>
            <a:r>
              <a:rPr lang="en-GB" dirty="0" err="1"/>
              <a:t>establecer</a:t>
            </a:r>
            <a:r>
              <a:rPr lang="en-GB" dirty="0"/>
              <a:t> </a:t>
            </a:r>
            <a:r>
              <a:rPr lang="en-GB" dirty="0" err="1"/>
              <a:t>relaciones</a:t>
            </a:r>
            <a:r>
              <a:rPr lang="en-GB" dirty="0"/>
              <a:t> de </a:t>
            </a:r>
            <a:r>
              <a:rPr lang="en-GB" dirty="0" err="1"/>
              <a:t>distancia</a:t>
            </a:r>
            <a:r>
              <a:rPr lang="en-GB" dirty="0"/>
              <a:t> entre palabras </a:t>
            </a:r>
            <a:r>
              <a:rPr lang="en-GB" dirty="0" err="1"/>
              <a:t>polisémicas</a:t>
            </a:r>
            <a:r>
              <a:rPr lang="en-GB" dirty="0"/>
              <a:t> y </a:t>
            </a:r>
            <a:r>
              <a:rPr lang="en-GB" dirty="0" err="1"/>
              <a:t>homónimas</a:t>
            </a:r>
            <a:r>
              <a:rPr lang="en-GB" dirty="0"/>
              <a:t>, algo </a:t>
            </a:r>
            <a:r>
              <a:rPr lang="en-GB" dirty="0" err="1"/>
              <a:t>realmente</a:t>
            </a:r>
            <a:r>
              <a:rPr lang="en-GB" dirty="0"/>
              <a:t> </a:t>
            </a:r>
            <a:r>
              <a:rPr lang="en-GB" dirty="0" err="1"/>
              <a:t>complejo</a:t>
            </a:r>
            <a:r>
              <a:rPr lang="en-GB" dirty="0"/>
              <a:t>. Por </a:t>
            </a:r>
            <a:r>
              <a:rPr lang="en-GB" dirty="0" err="1"/>
              <a:t>ejemplo</a:t>
            </a:r>
            <a:r>
              <a:rPr lang="en-GB" dirty="0"/>
              <a:t>, la palabra </a:t>
            </a:r>
            <a:r>
              <a:rPr lang="en-GB" dirty="0" err="1"/>
              <a:t>gato</a:t>
            </a:r>
            <a:r>
              <a:rPr lang="en-GB" dirty="0"/>
              <a:t> se </a:t>
            </a:r>
            <a:r>
              <a:rPr lang="en-GB" dirty="0" err="1"/>
              <a:t>puede</a:t>
            </a:r>
            <a:r>
              <a:rPr lang="en-GB" dirty="0"/>
              <a:t> </a:t>
            </a:r>
            <a:r>
              <a:rPr lang="en-GB" dirty="0" err="1"/>
              <a:t>representar</a:t>
            </a:r>
            <a:r>
              <a:rPr lang="en-GB" dirty="0"/>
              <a:t> </a:t>
            </a:r>
            <a:r>
              <a:rPr lang="en-GB" dirty="0" err="1"/>
              <a:t>mediante</a:t>
            </a:r>
            <a:r>
              <a:rPr lang="en-GB" dirty="0"/>
              <a:t> un vector que la </a:t>
            </a:r>
            <a:r>
              <a:rPr lang="en-GB" dirty="0" err="1"/>
              <a:t>pondría</a:t>
            </a:r>
            <a:r>
              <a:rPr lang="en-GB" dirty="0"/>
              <a:t> </a:t>
            </a:r>
            <a:r>
              <a:rPr lang="en-GB" dirty="0" err="1"/>
              <a:t>cerca</a:t>
            </a:r>
            <a:r>
              <a:rPr lang="en-GB" dirty="0"/>
              <a:t> de </a:t>
            </a:r>
            <a:r>
              <a:rPr lang="en-GB" dirty="0" err="1"/>
              <a:t>otras</a:t>
            </a:r>
            <a:r>
              <a:rPr lang="en-GB" dirty="0"/>
              <a:t> palabras </a:t>
            </a:r>
            <a:r>
              <a:rPr lang="en-GB" dirty="0" err="1"/>
              <a:t>como</a:t>
            </a:r>
            <a:r>
              <a:rPr lang="en-GB" dirty="0"/>
              <a:t> </a:t>
            </a:r>
            <a:r>
              <a:rPr lang="en-GB" dirty="0" err="1"/>
              <a:t>mascota</a:t>
            </a:r>
            <a:r>
              <a:rPr lang="en-GB" dirty="0"/>
              <a:t>, </a:t>
            </a:r>
            <a:r>
              <a:rPr lang="en-GB" dirty="0" err="1"/>
              <a:t>perro</a:t>
            </a:r>
            <a:r>
              <a:rPr lang="en-GB" dirty="0"/>
              <a:t> o </a:t>
            </a:r>
            <a:r>
              <a:rPr lang="en-GB" dirty="0" err="1"/>
              <a:t>gatito</a:t>
            </a:r>
            <a:r>
              <a:rPr lang="en-GB" dirty="0"/>
              <a:t>, </a:t>
            </a:r>
            <a:r>
              <a:rPr lang="en-GB" dirty="0" err="1"/>
              <a:t>aunque</a:t>
            </a:r>
            <a:r>
              <a:rPr lang="en-GB" dirty="0"/>
              <a:t> no se </a:t>
            </a:r>
            <a:r>
              <a:rPr lang="en-GB" dirty="0" err="1"/>
              <a:t>escriban</a:t>
            </a:r>
            <a:r>
              <a:rPr lang="en-GB" dirty="0"/>
              <a:t> </a:t>
            </a:r>
            <a:r>
              <a:rPr lang="en-GB" dirty="0" err="1"/>
              <a:t>igual</a:t>
            </a:r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0EC0D-C992-4441-82D4-48C472E6B90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497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Pero la IA </a:t>
            </a:r>
            <a:r>
              <a:rPr lang="en-GB" dirty="0" err="1"/>
              <a:t>generativa</a:t>
            </a:r>
            <a:r>
              <a:rPr lang="en-GB" dirty="0"/>
              <a:t> </a:t>
            </a:r>
            <a:r>
              <a:rPr lang="en-GB" dirty="0" err="1"/>
              <a:t>va</a:t>
            </a:r>
            <a:r>
              <a:rPr lang="en-GB" dirty="0"/>
              <a:t> </a:t>
            </a:r>
            <a:r>
              <a:rPr lang="en-GB" dirty="0" err="1"/>
              <a:t>más</a:t>
            </a:r>
            <a:r>
              <a:rPr lang="en-GB" dirty="0"/>
              <a:t> </a:t>
            </a:r>
            <a:r>
              <a:rPr lang="en-GB" dirty="0" err="1"/>
              <a:t>allá</a:t>
            </a:r>
            <a:r>
              <a:rPr lang="en-GB" dirty="0"/>
              <a:t> de la </a:t>
            </a:r>
            <a:r>
              <a:rPr lang="en-GB" dirty="0" err="1"/>
              <a:t>creación</a:t>
            </a:r>
            <a:r>
              <a:rPr lang="en-GB" dirty="0"/>
              <a:t> de </a:t>
            </a:r>
            <a:r>
              <a:rPr lang="en-GB" dirty="0" err="1"/>
              <a:t>texto</a:t>
            </a:r>
            <a:r>
              <a:rPr lang="en-GB" dirty="0"/>
              <a:t> con LLMs </a:t>
            </a:r>
            <a:r>
              <a:rPr lang="en-GB" dirty="0" err="1"/>
              <a:t>ya</a:t>
            </a:r>
            <a:r>
              <a:rPr lang="en-GB" dirty="0"/>
              <a:t> que </a:t>
            </a:r>
            <a:r>
              <a:rPr lang="en-GB" dirty="0" err="1"/>
              <a:t>también</a:t>
            </a:r>
            <a:r>
              <a:rPr lang="en-GB" dirty="0"/>
              <a:t> </a:t>
            </a:r>
            <a:r>
              <a:rPr lang="en-GB" dirty="0" err="1"/>
              <a:t>podemos</a:t>
            </a:r>
            <a:r>
              <a:rPr lang="en-GB" dirty="0"/>
              <a:t> </a:t>
            </a:r>
            <a:r>
              <a:rPr lang="en-GB" dirty="0" err="1"/>
              <a:t>generar</a:t>
            </a:r>
            <a:r>
              <a:rPr lang="en-GB" dirty="0"/>
              <a:t> imagen, audio y video. Para </a:t>
            </a:r>
            <a:r>
              <a:rPr lang="en-GB" dirty="0" err="1"/>
              <a:t>ello</a:t>
            </a:r>
            <a:r>
              <a:rPr lang="en-GB" dirty="0"/>
              <a:t>, se </a:t>
            </a:r>
            <a:r>
              <a:rPr lang="en-GB" dirty="0" err="1"/>
              <a:t>hace</a:t>
            </a:r>
            <a:r>
              <a:rPr lang="en-GB" dirty="0"/>
              <a:t> </a:t>
            </a:r>
            <a:r>
              <a:rPr lang="en-GB" dirty="0" err="1"/>
              <a:t>uso</a:t>
            </a:r>
            <a:r>
              <a:rPr lang="en-GB" dirty="0"/>
              <a:t> de </a:t>
            </a:r>
            <a:r>
              <a:rPr lang="en-GB" dirty="0" err="1"/>
              <a:t>los</a:t>
            </a:r>
            <a:r>
              <a:rPr lang="en-GB" dirty="0"/>
              <a:t> </a:t>
            </a:r>
            <a:r>
              <a:rPr lang="en-GB" dirty="0" err="1"/>
              <a:t>modelos</a:t>
            </a:r>
            <a:r>
              <a:rPr lang="en-GB" dirty="0"/>
              <a:t> de </a:t>
            </a:r>
            <a:r>
              <a:rPr lang="en-GB" dirty="0" err="1"/>
              <a:t>difusión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Son, de nuevo, redes </a:t>
            </a:r>
            <a:r>
              <a:rPr lang="en-GB" dirty="0" err="1"/>
              <a:t>neuronales</a:t>
            </a:r>
            <a:r>
              <a:rPr lang="en-GB" dirty="0"/>
              <a:t> </a:t>
            </a:r>
            <a:r>
              <a:rPr lang="en-GB" dirty="0" err="1"/>
              <a:t>profundas</a:t>
            </a:r>
            <a:r>
              <a:rPr lang="en-GB" dirty="0"/>
              <a:t> que </a:t>
            </a:r>
            <a:r>
              <a:rPr lang="en-GB" dirty="0" err="1"/>
              <a:t>fueron</a:t>
            </a:r>
            <a:r>
              <a:rPr lang="en-GB" dirty="0"/>
              <a:t> </a:t>
            </a:r>
            <a:r>
              <a:rPr lang="en-GB" dirty="0" err="1"/>
              <a:t>entrenadas</a:t>
            </a:r>
            <a:r>
              <a:rPr lang="en-GB" dirty="0"/>
              <a:t> a </a:t>
            </a:r>
            <a:r>
              <a:rPr lang="en-GB" dirty="0" err="1"/>
              <a:t>partir</a:t>
            </a:r>
            <a:r>
              <a:rPr lang="en-GB" dirty="0"/>
              <a:t> de </a:t>
            </a:r>
            <a:r>
              <a:rPr lang="en-GB" dirty="0" err="1"/>
              <a:t>grandes</a:t>
            </a:r>
            <a:r>
              <a:rPr lang="en-GB" dirty="0"/>
              <a:t> </a:t>
            </a:r>
            <a:r>
              <a:rPr lang="en-GB" dirty="0" err="1"/>
              <a:t>cantidades</a:t>
            </a:r>
            <a:r>
              <a:rPr lang="en-GB" dirty="0"/>
              <a:t> de </a:t>
            </a:r>
            <a:r>
              <a:rPr lang="en-GB" dirty="0" err="1"/>
              <a:t>datos</a:t>
            </a:r>
            <a:r>
              <a:rPr lang="en-GB" dirty="0"/>
              <a:t>. Por </a:t>
            </a:r>
            <a:r>
              <a:rPr lang="en-GB" dirty="0" err="1"/>
              <a:t>ejemplo</a:t>
            </a:r>
            <a:r>
              <a:rPr lang="en-GB" dirty="0"/>
              <a:t>,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caso</a:t>
            </a:r>
            <a:r>
              <a:rPr lang="en-GB" dirty="0"/>
              <a:t> de las </a:t>
            </a:r>
            <a:r>
              <a:rPr lang="en-GB" dirty="0" err="1"/>
              <a:t>imágenes</a:t>
            </a:r>
            <a:r>
              <a:rPr lang="en-GB" dirty="0"/>
              <a:t>, se </a:t>
            </a:r>
            <a:r>
              <a:rPr lang="en-GB" dirty="0" err="1"/>
              <a:t>añade</a:t>
            </a:r>
            <a:r>
              <a:rPr lang="en-GB" dirty="0"/>
              <a:t> </a:t>
            </a:r>
            <a:r>
              <a:rPr lang="en-GB" dirty="0" err="1"/>
              <a:t>ruido</a:t>
            </a:r>
            <a:r>
              <a:rPr lang="en-GB" dirty="0"/>
              <a:t> </a:t>
            </a:r>
            <a:r>
              <a:rPr lang="en-GB" dirty="0" err="1"/>
              <a:t>gradualmente</a:t>
            </a:r>
            <a:r>
              <a:rPr lang="en-GB" dirty="0"/>
              <a:t> para </a:t>
            </a:r>
            <a:r>
              <a:rPr lang="en-GB" dirty="0" err="1"/>
              <a:t>destruir</a:t>
            </a:r>
            <a:r>
              <a:rPr lang="en-GB" dirty="0"/>
              <a:t> la </a:t>
            </a:r>
            <a:r>
              <a:rPr lang="en-GB" dirty="0" err="1"/>
              <a:t>estructura</a:t>
            </a:r>
            <a:r>
              <a:rPr lang="en-GB" dirty="0"/>
              <a:t> y </a:t>
            </a:r>
            <a:r>
              <a:rPr lang="en-GB" dirty="0" err="1"/>
              <a:t>hacer</a:t>
            </a:r>
            <a:r>
              <a:rPr lang="en-GB" dirty="0"/>
              <a:t> que </a:t>
            </a:r>
            <a:r>
              <a:rPr lang="en-GB" dirty="0" err="1"/>
              <a:t>los</a:t>
            </a:r>
            <a:r>
              <a:rPr lang="en-GB" dirty="0"/>
              <a:t> </a:t>
            </a:r>
            <a:r>
              <a:rPr lang="en-GB" dirty="0" err="1"/>
              <a:t>ejemplos</a:t>
            </a:r>
            <a:r>
              <a:rPr lang="en-GB" dirty="0"/>
              <a:t> </a:t>
            </a:r>
            <a:r>
              <a:rPr lang="en-GB" dirty="0" err="1"/>
              <a:t>sean</a:t>
            </a:r>
            <a:r>
              <a:rPr lang="en-GB" dirty="0"/>
              <a:t> </a:t>
            </a:r>
            <a:r>
              <a:rPr lang="en-GB" dirty="0" err="1"/>
              <a:t>irreconocibles</a:t>
            </a:r>
            <a:r>
              <a:rPr lang="en-GB" dirty="0"/>
              <a:t>, </a:t>
            </a:r>
            <a:r>
              <a:rPr lang="en-GB" dirty="0" err="1"/>
              <a:t>como</a:t>
            </a:r>
            <a:r>
              <a:rPr lang="en-GB" dirty="0"/>
              <a:t> </a:t>
            </a:r>
            <a:r>
              <a:rPr lang="en-GB" dirty="0" err="1"/>
              <a:t>vemos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esta</a:t>
            </a:r>
            <a:r>
              <a:rPr lang="en-GB" dirty="0"/>
              <a:t> </a:t>
            </a:r>
            <a:r>
              <a:rPr lang="en-GB" dirty="0" err="1"/>
              <a:t>diapositiva</a:t>
            </a:r>
            <a:r>
              <a:rPr lang="en-GB" dirty="0"/>
              <a:t>. El </a:t>
            </a:r>
            <a:r>
              <a:rPr lang="en-GB" dirty="0" err="1"/>
              <a:t>objetivo</a:t>
            </a:r>
            <a:r>
              <a:rPr lang="en-GB" dirty="0"/>
              <a:t> de </a:t>
            </a:r>
            <a:r>
              <a:rPr lang="en-GB" dirty="0" err="1"/>
              <a:t>estos</a:t>
            </a:r>
            <a:r>
              <a:rPr lang="en-GB" dirty="0"/>
              <a:t> </a:t>
            </a:r>
            <a:r>
              <a:rPr lang="en-GB" dirty="0" err="1"/>
              <a:t>modelos</a:t>
            </a:r>
            <a:r>
              <a:rPr lang="en-GB" dirty="0"/>
              <a:t> es </a:t>
            </a:r>
            <a:r>
              <a:rPr lang="en-GB" dirty="0" err="1"/>
              <a:t>partir</a:t>
            </a:r>
            <a:r>
              <a:rPr lang="en-GB" dirty="0"/>
              <a:t> de la imagen con </a:t>
            </a:r>
            <a:r>
              <a:rPr lang="en-GB" dirty="0" err="1"/>
              <a:t>ruido</a:t>
            </a:r>
            <a:r>
              <a:rPr lang="en-GB" dirty="0"/>
              <a:t> y </a:t>
            </a:r>
            <a:r>
              <a:rPr lang="en-GB" dirty="0" err="1"/>
              <a:t>eliminarlo</a:t>
            </a:r>
            <a:r>
              <a:rPr lang="en-GB" dirty="0"/>
              <a:t> paso a paso para </a:t>
            </a:r>
            <a:r>
              <a:rPr lang="en-GB" dirty="0" err="1"/>
              <a:t>crear</a:t>
            </a:r>
            <a:r>
              <a:rPr lang="en-GB" dirty="0"/>
              <a:t> la imagen original.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0EC0D-C992-4441-82D4-48C472E6B90F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3499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194A986-140F-A403-A6C5-FF67C5BCC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636" y="4246205"/>
            <a:ext cx="1610134" cy="1562506"/>
          </a:xfrm>
          <a:prstGeom prst="rect">
            <a:avLst/>
          </a:prstGeom>
        </p:spPr>
      </p:pic>
      <p:cxnSp>
        <p:nvCxnSpPr>
          <p:cNvPr id="17" name="Conector recto 16"/>
          <p:cNvCxnSpPr/>
          <p:nvPr userDrawn="1"/>
        </p:nvCxnSpPr>
        <p:spPr>
          <a:xfrm>
            <a:off x="-1111170" y="3810409"/>
            <a:ext cx="14136547" cy="0"/>
          </a:xfrm>
          <a:prstGeom prst="line">
            <a:avLst/>
          </a:prstGeom>
          <a:ln w="38100">
            <a:solidFill>
              <a:srgbClr val="0098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1944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35">
          <p15:clr>
            <a:srgbClr val="FBAE40"/>
          </p15:clr>
        </p15:guide>
        <p15:guide id="2" pos="6221">
          <p15:clr>
            <a:srgbClr val="FBAE40"/>
          </p15:clr>
        </p15:guide>
        <p15:guide id="3" pos="7076">
          <p15:clr>
            <a:srgbClr val="FBAE40"/>
          </p15:clr>
        </p15:guide>
        <p15:guide id="4" orient="horz" pos="4224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orient="horz" pos="777">
          <p15:clr>
            <a:srgbClr val="FBAE40"/>
          </p15:clr>
        </p15:guide>
        <p15:guide id="7" pos="161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F0FAF25-574D-82DB-7C5E-E64D16807A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7" y="283288"/>
            <a:ext cx="890726" cy="86437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234142" y="1435501"/>
            <a:ext cx="7772400" cy="1531873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rgbClr val="0098D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2816525" y="339448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editar el estilo de subtítulo del patrón</a:t>
            </a:r>
            <a:endParaRPr lang="en-US" dirty="0"/>
          </a:p>
        </p:txBody>
      </p:sp>
      <p:cxnSp>
        <p:nvCxnSpPr>
          <p:cNvPr id="16" name="Conector recto 15"/>
          <p:cNvCxnSpPr/>
          <p:nvPr userDrawn="1"/>
        </p:nvCxnSpPr>
        <p:spPr>
          <a:xfrm flipV="1">
            <a:off x="624418" y="6243300"/>
            <a:ext cx="10991849" cy="9331"/>
          </a:xfrm>
          <a:prstGeom prst="line">
            <a:avLst/>
          </a:prstGeom>
          <a:ln w="12700">
            <a:solidFill>
              <a:srgbClr val="0098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579EEC41-E3BB-89A9-6743-E105081E9DEF}"/>
              </a:ext>
            </a:extLst>
          </p:cNvPr>
          <p:cNvCxnSpPr/>
          <p:nvPr userDrawn="1"/>
        </p:nvCxnSpPr>
        <p:spPr>
          <a:xfrm flipV="1">
            <a:off x="624418" y="6243300"/>
            <a:ext cx="10991849" cy="9331"/>
          </a:xfrm>
          <a:prstGeom prst="line">
            <a:avLst/>
          </a:prstGeom>
          <a:ln w="12700">
            <a:solidFill>
              <a:srgbClr val="0098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arcador de pie de página 26">
            <a:extLst>
              <a:ext uri="{FF2B5EF4-FFF2-40B4-BE49-F238E27FC236}">
                <a16:creationId xmlns:a16="http://schemas.microsoft.com/office/drawing/2014/main" id="{497B0ED7-82E6-B0AF-E72B-182245B5ACFE}"/>
              </a:ext>
            </a:extLst>
          </p:cNvPr>
          <p:cNvSpPr txBox="1">
            <a:spLocks/>
          </p:cNvSpPr>
          <p:nvPr userDrawn="1"/>
        </p:nvSpPr>
        <p:spPr>
          <a:xfrm>
            <a:off x="4947919" y="6358771"/>
            <a:ext cx="2296161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s-ES" sz="1100" i="1" dirty="0"/>
              <a:t>Educación en la era de la IA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B510C95-FA1A-C5EA-054F-8FAB72C592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471" y="6364326"/>
            <a:ext cx="2379536" cy="307069"/>
          </a:xfrm>
          <a:prstGeom prst="rect">
            <a:avLst/>
          </a:prstGeom>
        </p:spPr>
      </p:pic>
      <p:pic>
        <p:nvPicPr>
          <p:cNvPr id="3" name="Imagen 2" descr="Forma&#10;&#10;Descripción generada automáticamente con confianza media">
            <a:extLst>
              <a:ext uri="{FF2B5EF4-FFF2-40B4-BE49-F238E27FC236}">
                <a16:creationId xmlns:a16="http://schemas.microsoft.com/office/drawing/2014/main" id="{D88F3BF7-DF74-5F36-B754-3A19F2429F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23" y="6283711"/>
            <a:ext cx="1526650" cy="51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86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C5F505D-9AEA-00A6-1990-C1EEA31DC9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7" y="283288"/>
            <a:ext cx="890726" cy="86437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2490"/>
            <a:ext cx="10515600" cy="4351338"/>
          </a:xfrm>
        </p:spPr>
        <p:txBody>
          <a:bodyPr/>
          <a:lstStyle>
            <a:lvl1pPr>
              <a:buClr>
                <a:srgbClr val="0098D5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buClr>
                <a:srgbClr val="0098D5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buClr>
                <a:srgbClr val="0098D5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buClr>
                <a:srgbClr val="0098D5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buClr>
                <a:srgbClr val="0098D5"/>
              </a:buClr>
              <a:defRPr/>
            </a:lvl5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9" name="Google Shape;53;p5"/>
          <p:cNvSpPr txBox="1">
            <a:spLocks noGrp="1"/>
          </p:cNvSpPr>
          <p:nvPr>
            <p:ph type="title" hasCustomPrompt="1"/>
          </p:nvPr>
        </p:nvSpPr>
        <p:spPr>
          <a:xfrm>
            <a:off x="1856591" y="373927"/>
            <a:ext cx="696040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0098D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es-ES" dirty="0"/>
              <a:t>Título</a:t>
            </a:r>
            <a:endParaRPr dirty="0"/>
          </a:p>
        </p:txBody>
      </p:sp>
      <p:cxnSp>
        <p:nvCxnSpPr>
          <p:cNvPr id="16" name="Conector recto 15"/>
          <p:cNvCxnSpPr/>
          <p:nvPr userDrawn="1"/>
        </p:nvCxnSpPr>
        <p:spPr>
          <a:xfrm flipV="1">
            <a:off x="624418" y="6243300"/>
            <a:ext cx="10991849" cy="9331"/>
          </a:xfrm>
          <a:prstGeom prst="line">
            <a:avLst/>
          </a:prstGeom>
          <a:ln w="12700">
            <a:solidFill>
              <a:srgbClr val="0098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F71F82AE-F6BE-2C4A-B98C-311D70FC0B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471" y="6364326"/>
            <a:ext cx="2379536" cy="307069"/>
          </a:xfrm>
          <a:prstGeom prst="rect">
            <a:avLst/>
          </a:prstGeom>
        </p:spPr>
      </p:pic>
      <p:sp>
        <p:nvSpPr>
          <p:cNvPr id="5" name="Marcador de pie de página 26">
            <a:extLst>
              <a:ext uri="{FF2B5EF4-FFF2-40B4-BE49-F238E27FC236}">
                <a16:creationId xmlns:a16="http://schemas.microsoft.com/office/drawing/2014/main" id="{20857A11-436D-FB26-5489-2E991C69C0DB}"/>
              </a:ext>
            </a:extLst>
          </p:cNvPr>
          <p:cNvSpPr txBox="1">
            <a:spLocks/>
          </p:cNvSpPr>
          <p:nvPr userDrawn="1"/>
        </p:nvSpPr>
        <p:spPr>
          <a:xfrm>
            <a:off x="4947919" y="6358771"/>
            <a:ext cx="2296161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s-ES" sz="1100" i="1" dirty="0"/>
              <a:t>Educación en la era de la IA</a:t>
            </a:r>
          </a:p>
        </p:txBody>
      </p:sp>
      <p:pic>
        <p:nvPicPr>
          <p:cNvPr id="8" name="Imagen 7" descr="Forma&#10;&#10;Descripción generada automáticamente con confianza media">
            <a:extLst>
              <a:ext uri="{FF2B5EF4-FFF2-40B4-BE49-F238E27FC236}">
                <a16:creationId xmlns:a16="http://schemas.microsoft.com/office/drawing/2014/main" id="{1F950063-B805-4154-3E64-2CA442B512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23" y="6283711"/>
            <a:ext cx="1526650" cy="51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62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005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890" r:id="rId2"/>
    <p:sldLayoutId id="2147483873" r:id="rId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francisco.bellas@udc.e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eveloper.nvidia.com/blog/how-to-get-better-outputs-from-your-large-language-model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Transformer_(Maschinelles_Lernen)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simform.com/blog/what-is-generative-ai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ntimes.com/science/the-risks-of-generative-ai-in-the-stock-market-exploring-the-dark-sid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hyperlink" Target="https://rm.coe.int/artificial-intelligence-and-education-a-critical-view-through-the-lens/1680a886bd" TargetMode="Externa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58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uturemagazineonline.com/es/que-es-realmente-la-inteligencia-artificial-y-por-que-puede-dejarte-sin-trabajo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e.int/en/web/artificial-intelligence/glossary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hyperlink" Target="https://fr.wikipedia.org/wiki/Panneau_de_signalisation_de_danger_en_France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9.webp"/><Relationship Id="rId4" Type="http://schemas.openxmlformats.org/officeDocument/2006/relationships/image" Target="../media/image78.web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gesvin.wordpress.com/tag/aprendizaje-del-siglo-xxi-segun-la-unesco/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flickr.com/photos/uiowa/8408730148/in/photostream/" TargetMode="External"/><Relationship Id="rId5" Type="http://schemas.openxmlformats.org/officeDocument/2006/relationships/image" Target="../media/image87.jpg"/><Relationship Id="rId4" Type="http://schemas.openxmlformats.org/officeDocument/2006/relationships/hyperlink" Target="https://www.pxfuel.com/en/search?q=homework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programamos.es/ia/" TargetMode="External"/><Relationship Id="rId7" Type="http://schemas.openxmlformats.org/officeDocument/2006/relationships/hyperlink" Target="https://data.europa.eu/doi/10.2797/828281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unesco.org/en/digital-education/ai-future-learning/competency-frameworks" TargetMode="External"/><Relationship Id="rId5" Type="http://schemas.openxmlformats.org/officeDocument/2006/relationships/hyperlink" Target="https://somos-digital.org/digcomp/" TargetMode="External"/><Relationship Id="rId4" Type="http://schemas.openxmlformats.org/officeDocument/2006/relationships/hyperlink" Target="https://descargas.intef.es/cedec/proyectoedia/guias/contenidos/inteligencia_artificial/index.html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iaeducativa.org/wp-content/uploads/2024/05/IA-como-Copiloto.pdf" TargetMode="External"/><Relationship Id="rId2" Type="http://schemas.openxmlformats.org/officeDocument/2006/relationships/hyperlink" Target="https://octaedro.com/libro/chatgpt-y-educacion-universitaria/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programamos.es/huggingchat-la-alternativa-libre-a-chatgpt-que-es-ideal-para-el-ambito-educativo/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mailto:francisco.bellas@udc.es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ctrTitle" idx="4294967295" hasCustomPrompt="1"/>
          </p:nvPr>
        </p:nvSpPr>
        <p:spPr>
          <a:xfrm>
            <a:off x="121897" y="579863"/>
            <a:ext cx="5108150" cy="2642876"/>
          </a:xfrm>
        </p:spPr>
        <p:txBody>
          <a:bodyPr anchor="b">
            <a:normAutofit fontScale="90000"/>
          </a:bodyPr>
          <a:lstStyle>
            <a:lvl1pPr algn="ctr">
              <a:defRPr sz="4800" baseline="0">
                <a:solidFill>
                  <a:srgbClr val="0071B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s-ES" dirty="0">
                <a:solidFill>
                  <a:srgbClr val="0098D5"/>
                </a:solidFill>
                <a:latin typeface="Helvetica Neue" panose="02000503000000020004" pitchFamily="2" charset="0"/>
              </a:rPr>
              <a:t>Educación en la era de la IA: vayamos despacio</a:t>
            </a:r>
            <a:endParaRPr lang="en-US" dirty="0">
              <a:solidFill>
                <a:srgbClr val="0098D5"/>
              </a:solidFill>
            </a:endParaRPr>
          </a:p>
        </p:txBody>
      </p:sp>
      <p:sp>
        <p:nvSpPr>
          <p:cNvPr id="19" name="Subtitle 2"/>
          <p:cNvSpPr>
            <a:spLocks noGrp="1"/>
          </p:cNvSpPr>
          <p:nvPr>
            <p:ph type="subTitle" idx="4294967295" hasCustomPrompt="1"/>
          </p:nvPr>
        </p:nvSpPr>
        <p:spPr>
          <a:xfrm>
            <a:off x="7403641" y="4486062"/>
            <a:ext cx="2758971" cy="1570229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spcBef>
                <a:spcPts val="4800"/>
              </a:spcBef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s-ES" sz="1800" dirty="0"/>
              <a:t>Francisco Bellas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s-ES" sz="1800" dirty="0">
                <a:hlinkClick r:id="rId3"/>
              </a:rPr>
              <a:t>francisco.bellas@udc.es</a:t>
            </a:r>
            <a:r>
              <a:rPr lang="es-ES" sz="1800" dirty="0"/>
              <a:t>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s-ES" sz="1800" dirty="0"/>
              <a:t>4 Junio de 2024</a:t>
            </a:r>
          </a:p>
        </p:txBody>
      </p:sp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A45F1AA5-132E-634F-8CC3-1639906D2F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30" y="4486062"/>
            <a:ext cx="2144907" cy="114698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F23187B-6F00-32C6-C3FA-62C88F091A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48" y="6048995"/>
            <a:ext cx="3686871" cy="475775"/>
          </a:xfrm>
          <a:prstGeom prst="rect">
            <a:avLst/>
          </a:prstGeom>
        </p:spPr>
      </p:pic>
      <p:pic>
        <p:nvPicPr>
          <p:cNvPr id="5" name="Imagen 4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20F424D0-3D23-F048-C76D-084C601B53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256" y="0"/>
            <a:ext cx="6817743" cy="383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8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81"/>
    </mc:Choice>
    <mc:Fallback xmlns="">
      <p:transition spd="slow" advTm="3608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0B0E83B3-E77C-B0F8-2C02-5FB20516B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7429"/>
            <a:ext cx="5943600" cy="3306399"/>
          </a:xfrm>
        </p:spPr>
        <p:txBody>
          <a:bodyPr>
            <a:normAutofit/>
          </a:bodyPr>
          <a:lstStyle/>
          <a:p>
            <a:r>
              <a:rPr lang="es-ES" sz="2400" dirty="0"/>
              <a:t>Beneficios de la IA en la ayuda a los seres humanos </a:t>
            </a:r>
            <a:endParaRPr lang="es-ES" sz="2000" dirty="0"/>
          </a:p>
          <a:p>
            <a:pPr lvl="1"/>
            <a:r>
              <a:rPr lang="es-ES" sz="2000" dirty="0"/>
              <a:t>Realización de tareas repetitivas, complejas o peligrosas</a:t>
            </a:r>
          </a:p>
          <a:p>
            <a:pPr lvl="1"/>
            <a:r>
              <a:rPr lang="es-ES" sz="2000" dirty="0"/>
              <a:t>Avance científico y técnico analizando problemas a mayor escala</a:t>
            </a:r>
          </a:p>
          <a:p>
            <a:pPr lvl="1"/>
            <a:endParaRPr lang="es-ES" sz="1600" dirty="0"/>
          </a:p>
          <a:p>
            <a:endParaRPr lang="en-GB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F0D3B08-B8D5-6E31-015D-E545C6267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Beneficios</a:t>
            </a:r>
            <a:r>
              <a:rPr lang="en-GB" dirty="0"/>
              <a:t> de la IA</a:t>
            </a:r>
          </a:p>
        </p:txBody>
      </p:sp>
      <p:pic>
        <p:nvPicPr>
          <p:cNvPr id="11" name="Imagen 10" descr="Mano de persona sosteniendo teléfono celular en la mano&#10;&#10;Descripción generada automáticamente con confianza media">
            <a:extLst>
              <a:ext uri="{FF2B5EF4-FFF2-40B4-BE49-F238E27FC236}">
                <a16:creationId xmlns:a16="http://schemas.microsoft.com/office/drawing/2014/main" id="{71793330-9E87-CE3A-FF37-2D51353D1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32" y="2679140"/>
            <a:ext cx="4219703" cy="268201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0F03F57-3709-57FB-0478-B9F6A060C3F6}"/>
              </a:ext>
            </a:extLst>
          </p:cNvPr>
          <p:cNvSpPr txBox="1"/>
          <p:nvPr/>
        </p:nvSpPr>
        <p:spPr>
          <a:xfrm>
            <a:off x="4772810" y="1443723"/>
            <a:ext cx="2646379" cy="369332"/>
          </a:xfrm>
          <a:prstGeom prst="rect">
            <a:avLst/>
          </a:prstGeom>
          <a:solidFill>
            <a:srgbClr val="007BC3"/>
          </a:solidFill>
          <a:effectLst>
            <a:softEdge rad="127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La IA no es </a:t>
            </a:r>
            <a:r>
              <a:rPr lang="en-GB" dirty="0" err="1"/>
              <a:t>buena</a:t>
            </a:r>
            <a:r>
              <a:rPr lang="en-GB" dirty="0"/>
              <a:t> </a:t>
            </a:r>
            <a:r>
              <a:rPr lang="en-GB" dirty="0" err="1"/>
              <a:t>ni</a:t>
            </a:r>
            <a:r>
              <a:rPr lang="en-GB" dirty="0"/>
              <a:t> mala</a:t>
            </a:r>
          </a:p>
        </p:txBody>
      </p:sp>
    </p:spTree>
    <p:extLst>
      <p:ext uri="{BB962C8B-B14F-4D97-AF65-F5344CB8AC3E}">
        <p14:creationId xmlns:p14="http://schemas.microsoft.com/office/powerpoint/2010/main" val="3761600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0B0E83B3-E77C-B0F8-2C02-5FB20516B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7429"/>
            <a:ext cx="5943600" cy="3306399"/>
          </a:xfrm>
        </p:spPr>
        <p:txBody>
          <a:bodyPr>
            <a:normAutofit/>
          </a:bodyPr>
          <a:lstStyle/>
          <a:p>
            <a:r>
              <a:rPr lang="es-ES" sz="2400" dirty="0"/>
              <a:t>Beneficios de la IA en la ayuda a los seres humanos </a:t>
            </a:r>
            <a:endParaRPr lang="es-ES" sz="2000" dirty="0"/>
          </a:p>
          <a:p>
            <a:pPr lvl="1"/>
            <a:r>
              <a:rPr lang="es-ES" sz="2000" dirty="0"/>
              <a:t>Realización de tareas repetitivas, complejas o peligrosas</a:t>
            </a:r>
          </a:p>
          <a:p>
            <a:pPr lvl="1"/>
            <a:r>
              <a:rPr lang="es-ES" sz="2000" dirty="0"/>
              <a:t>Avance científico y técnico analizando problemas a mayor escala</a:t>
            </a:r>
          </a:p>
          <a:p>
            <a:pPr lvl="1"/>
            <a:r>
              <a:rPr lang="es-ES" sz="2000" dirty="0"/>
              <a:t>Evolución como sociedad</a:t>
            </a:r>
          </a:p>
          <a:p>
            <a:pPr lvl="1"/>
            <a:endParaRPr lang="es-ES" sz="1600" dirty="0"/>
          </a:p>
          <a:p>
            <a:endParaRPr lang="en-GB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F0D3B08-B8D5-6E31-015D-E545C6267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Beneficios</a:t>
            </a:r>
            <a:r>
              <a:rPr lang="en-GB" dirty="0"/>
              <a:t> de la IA</a:t>
            </a:r>
          </a:p>
        </p:txBody>
      </p:sp>
      <p:pic>
        <p:nvPicPr>
          <p:cNvPr id="4" name="Picture 2" descr="Inteligencia artificial y sostenibilidad: Hacia un futuro tecnológico  sostenible - Mujeres con ciencia">
            <a:extLst>
              <a:ext uri="{FF2B5EF4-FFF2-40B4-BE49-F238E27FC236}">
                <a16:creationId xmlns:a16="http://schemas.microsoft.com/office/drawing/2014/main" id="{3587BD08-909A-D6AB-600F-BB7B3EF20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" t="10310" r="3525" b="19449"/>
          <a:stretch/>
        </p:blipFill>
        <p:spPr bwMode="auto">
          <a:xfrm>
            <a:off x="7128880" y="2199751"/>
            <a:ext cx="4722951" cy="275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5FC445F-72D5-1E40-79F9-8101ACBA9738}"/>
              </a:ext>
            </a:extLst>
          </p:cNvPr>
          <p:cNvSpPr txBox="1"/>
          <p:nvPr/>
        </p:nvSpPr>
        <p:spPr>
          <a:xfrm>
            <a:off x="4868823" y="5679556"/>
            <a:ext cx="2454354" cy="369332"/>
          </a:xfrm>
          <a:prstGeom prst="rect">
            <a:avLst/>
          </a:prstGeom>
          <a:solidFill>
            <a:srgbClr val="007BC3"/>
          </a:solidFill>
          <a:effectLst>
            <a:softEdge rad="127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Human augmentation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7152514-8D4C-9D4B-FA3C-4A91756D3A54}"/>
              </a:ext>
            </a:extLst>
          </p:cNvPr>
          <p:cNvSpPr txBox="1"/>
          <p:nvPr/>
        </p:nvSpPr>
        <p:spPr>
          <a:xfrm>
            <a:off x="4772810" y="1443723"/>
            <a:ext cx="2646379" cy="369332"/>
          </a:xfrm>
          <a:prstGeom prst="rect">
            <a:avLst/>
          </a:prstGeom>
          <a:solidFill>
            <a:srgbClr val="007BC3"/>
          </a:solidFill>
          <a:effectLst>
            <a:softEdge rad="127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La IA no es </a:t>
            </a:r>
            <a:r>
              <a:rPr lang="en-GB" dirty="0" err="1"/>
              <a:t>buena</a:t>
            </a:r>
            <a:r>
              <a:rPr lang="en-GB" dirty="0"/>
              <a:t> </a:t>
            </a:r>
            <a:r>
              <a:rPr lang="en-GB" dirty="0" err="1"/>
              <a:t>ni</a:t>
            </a:r>
            <a:r>
              <a:rPr lang="en-GB" dirty="0"/>
              <a:t> mala</a:t>
            </a:r>
          </a:p>
        </p:txBody>
      </p:sp>
    </p:spTree>
    <p:extLst>
      <p:ext uri="{BB962C8B-B14F-4D97-AF65-F5344CB8AC3E}">
        <p14:creationId xmlns:p14="http://schemas.microsoft.com/office/powerpoint/2010/main" val="152507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A5B24800-E76C-E213-C920-0C7971E02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589" y="373926"/>
            <a:ext cx="9592865" cy="1328413"/>
          </a:xfrm>
        </p:spPr>
        <p:txBody>
          <a:bodyPr/>
          <a:lstStyle/>
          <a:p>
            <a:r>
              <a:rPr lang="en-GB" dirty="0"/>
              <a:t>¿</a:t>
            </a:r>
            <a:r>
              <a:rPr lang="en-GB" dirty="0" err="1"/>
              <a:t>Cómo</a:t>
            </a:r>
            <a:r>
              <a:rPr lang="en-GB" dirty="0"/>
              <a:t> </a:t>
            </a:r>
            <a:r>
              <a:rPr lang="en-GB" dirty="0" err="1"/>
              <a:t>hacer</a:t>
            </a:r>
            <a:r>
              <a:rPr lang="en-GB" dirty="0"/>
              <a:t> un </a:t>
            </a:r>
            <a:r>
              <a:rPr lang="en-GB" dirty="0" err="1"/>
              <a:t>uso</a:t>
            </a:r>
            <a:r>
              <a:rPr lang="en-GB" dirty="0"/>
              <a:t> </a:t>
            </a:r>
            <a:r>
              <a:rPr lang="en-GB" dirty="0" err="1"/>
              <a:t>beneficioso</a:t>
            </a:r>
            <a:r>
              <a:rPr lang="en-GB" dirty="0"/>
              <a:t> de la IA </a:t>
            </a:r>
            <a:r>
              <a:rPr lang="en-GB" dirty="0" err="1"/>
              <a:t>minimizando</a:t>
            </a:r>
            <a:r>
              <a:rPr lang="en-GB" dirty="0"/>
              <a:t> sus </a:t>
            </a:r>
            <a:r>
              <a:rPr lang="en-GB" dirty="0" err="1"/>
              <a:t>riegos</a:t>
            </a:r>
            <a:r>
              <a:rPr lang="en-GB" dirty="0"/>
              <a:t>?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7B3A857-43EE-EC23-C39E-68BE396D7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384" y="1702339"/>
            <a:ext cx="2283565" cy="4351338"/>
          </a:xfrm>
          <a:prstGeom prst="rect">
            <a:avLst/>
          </a:prstGeom>
        </p:spPr>
      </p:pic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ED86C49C-B313-38B1-2EEA-F6E531E8A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0326" y="1602490"/>
            <a:ext cx="5788058" cy="4351338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pPr marL="0" indent="0" algn="ctr">
              <a:buNone/>
            </a:pPr>
            <a:r>
              <a:rPr lang="en-GB" sz="8000" i="1" dirty="0" err="1"/>
              <a:t>Educación</a:t>
            </a:r>
            <a:endParaRPr lang="en-GB" sz="8000" i="1" dirty="0"/>
          </a:p>
        </p:txBody>
      </p:sp>
    </p:spTree>
    <p:extLst>
      <p:ext uri="{BB962C8B-B14F-4D97-AF65-F5344CB8AC3E}">
        <p14:creationId xmlns:p14="http://schemas.microsoft.com/office/powerpoint/2010/main" val="117609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1C0BC9-52D4-A49A-5DAD-B55D7BF7A9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493" y="1906789"/>
            <a:ext cx="5301574" cy="3044422"/>
          </a:xfrm>
        </p:spPr>
        <p:txBody>
          <a:bodyPr>
            <a:noAutofit/>
          </a:bodyPr>
          <a:lstStyle/>
          <a:p>
            <a:r>
              <a:rPr lang="en-GB" sz="7200" dirty="0"/>
              <a:t>La IA </a:t>
            </a:r>
            <a:r>
              <a:rPr lang="en-GB" sz="7200" dirty="0" err="1"/>
              <a:t>en</a:t>
            </a:r>
            <a:r>
              <a:rPr lang="en-GB" sz="7200" dirty="0"/>
              <a:t> la </a:t>
            </a:r>
            <a:r>
              <a:rPr lang="en-GB" sz="7200" dirty="0" err="1"/>
              <a:t>educación</a:t>
            </a:r>
            <a:r>
              <a:rPr lang="en-GB" sz="7200" dirty="0"/>
              <a:t> (AIED)</a:t>
            </a:r>
          </a:p>
        </p:txBody>
      </p:sp>
      <p:pic>
        <p:nvPicPr>
          <p:cNvPr id="4" name="Imagen 3" descr="Imagen que contiene interior, tabla, silla, escritorio&#10;&#10;Descripción generada automáticamente">
            <a:extLst>
              <a:ext uri="{FF2B5EF4-FFF2-40B4-BE49-F238E27FC236}">
                <a16:creationId xmlns:a16="http://schemas.microsoft.com/office/drawing/2014/main" id="{BEFDE3E2-7601-41ED-72EA-D8A2602A0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145" y="0"/>
            <a:ext cx="6267855" cy="626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632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id="{E1750963-E796-3C25-2F5D-4BC5CDA6DF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1333560"/>
              </p:ext>
            </p:extLst>
          </p:nvPr>
        </p:nvGraphicFramePr>
        <p:xfrm>
          <a:off x="-1295400" y="1713900"/>
          <a:ext cx="75438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ítulo 2">
            <a:extLst>
              <a:ext uri="{FF2B5EF4-FFF2-40B4-BE49-F238E27FC236}">
                <a16:creationId xmlns:a16="http://schemas.microsoft.com/office/drawing/2014/main" id="{BDC80541-C83B-D6A5-76F9-6163F3D40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590" y="373927"/>
            <a:ext cx="7680441" cy="683100"/>
          </a:xfrm>
        </p:spPr>
        <p:txBody>
          <a:bodyPr/>
          <a:lstStyle/>
          <a:p>
            <a:r>
              <a:rPr lang="en-GB" dirty="0"/>
              <a:t>Estado actual del AIED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487AA2C-6BC9-35CE-61C2-5530AE354909}"/>
              </a:ext>
            </a:extLst>
          </p:cNvPr>
          <p:cNvSpPr txBox="1"/>
          <p:nvPr/>
        </p:nvSpPr>
        <p:spPr>
          <a:xfrm>
            <a:off x="9656035" y="2362104"/>
            <a:ext cx="2268219" cy="646331"/>
          </a:xfrm>
          <a:prstGeom prst="rect">
            <a:avLst/>
          </a:prstGeom>
          <a:solidFill>
            <a:srgbClr val="007BC3"/>
          </a:solidFill>
          <a:effectLst>
            <a:softEdge rad="127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err="1"/>
              <a:t>Uso</a:t>
            </a:r>
            <a:r>
              <a:rPr lang="en-GB" dirty="0"/>
              <a:t> de </a:t>
            </a:r>
            <a:r>
              <a:rPr lang="en-GB" dirty="0" err="1"/>
              <a:t>herramientas</a:t>
            </a:r>
            <a:r>
              <a:rPr lang="en-GB" dirty="0"/>
              <a:t> </a:t>
            </a:r>
            <a:r>
              <a:rPr lang="en-GB" dirty="0" err="1"/>
              <a:t>basadas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IA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64A9F83-9016-B179-DD9C-452B67413188}"/>
              </a:ext>
            </a:extLst>
          </p:cNvPr>
          <p:cNvSpPr txBox="1"/>
          <p:nvPr/>
        </p:nvSpPr>
        <p:spPr>
          <a:xfrm>
            <a:off x="9562967" y="3849566"/>
            <a:ext cx="2454354" cy="646331"/>
          </a:xfrm>
          <a:prstGeom prst="rect">
            <a:avLst/>
          </a:prstGeom>
          <a:solidFill>
            <a:srgbClr val="007BC3"/>
          </a:solidFill>
          <a:effectLst>
            <a:softEdge rad="127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/>
          </a:lstStyle>
          <a:p>
            <a:r>
              <a:rPr lang="en-GB" dirty="0" err="1"/>
              <a:t>Aprender</a:t>
            </a:r>
            <a:r>
              <a:rPr lang="en-GB" dirty="0"/>
              <a:t> </a:t>
            </a:r>
            <a:r>
              <a:rPr lang="en-GB" dirty="0" err="1"/>
              <a:t>los</a:t>
            </a:r>
            <a:r>
              <a:rPr lang="en-GB" dirty="0"/>
              <a:t> </a:t>
            </a:r>
            <a:r>
              <a:rPr lang="en-GB" dirty="0" err="1"/>
              <a:t>fundamentos</a:t>
            </a:r>
            <a:r>
              <a:rPr lang="en-GB" dirty="0"/>
              <a:t> de la IA</a:t>
            </a:r>
          </a:p>
        </p:txBody>
      </p:sp>
      <p:pic>
        <p:nvPicPr>
          <p:cNvPr id="11" name="Imagen 10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C834147B-164F-C20E-76C1-B281685CAE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136" y="1183341"/>
            <a:ext cx="4989899" cy="506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76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Diagrama&#10;&#10;Descripción generada automáticamente">
            <a:extLst>
              <a:ext uri="{FF2B5EF4-FFF2-40B4-BE49-F238E27FC236}">
                <a16:creationId xmlns:a16="http://schemas.microsoft.com/office/drawing/2014/main" id="{F558233A-F619-872E-3FFA-EBEB24987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729" y="409902"/>
            <a:ext cx="8375180" cy="559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6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grupo de personas sentadas en una tienda&#10;&#10;Descripción generada automáticamente con confianza media">
            <a:extLst>
              <a:ext uri="{FF2B5EF4-FFF2-40B4-BE49-F238E27FC236}">
                <a16:creationId xmlns:a16="http://schemas.microsoft.com/office/drawing/2014/main" id="{640C0A4F-836D-7AFB-4C88-1F44D0C29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123" y="-1"/>
            <a:ext cx="6285753" cy="628575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A865F06-9057-223A-D912-216B483927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9751" y="4753879"/>
            <a:ext cx="7772400" cy="1531873"/>
          </a:xfrm>
        </p:spPr>
        <p:txBody>
          <a:bodyPr/>
          <a:lstStyle/>
          <a:p>
            <a:r>
              <a:rPr lang="en-GB" dirty="0" err="1">
                <a:solidFill>
                  <a:schemeClr val="bg1"/>
                </a:solidFill>
              </a:rPr>
              <a:t>Educación</a:t>
            </a:r>
            <a:r>
              <a:rPr lang="en-GB" dirty="0">
                <a:solidFill>
                  <a:schemeClr val="bg1"/>
                </a:solidFill>
              </a:rPr>
              <a:t> para la IA</a:t>
            </a:r>
          </a:p>
        </p:txBody>
      </p:sp>
    </p:spTree>
    <p:extLst>
      <p:ext uri="{BB962C8B-B14F-4D97-AF65-F5344CB8AC3E}">
        <p14:creationId xmlns:p14="http://schemas.microsoft.com/office/powerpoint/2010/main" val="1895381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A174364-E24E-4649-1791-3D6EADEFA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Alfabetización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IA</a:t>
            </a:r>
          </a:p>
        </p:txBody>
      </p:sp>
      <p:pic>
        <p:nvPicPr>
          <p:cNvPr id="6" name="Imagen 5" descr="Imagen de la pantalla de una computadora&#10;&#10;Descripción generada automáticamente con confianza baja">
            <a:extLst>
              <a:ext uri="{FF2B5EF4-FFF2-40B4-BE49-F238E27FC236}">
                <a16:creationId xmlns:a16="http://schemas.microsoft.com/office/drawing/2014/main" id="{9D8BF1BF-F4B3-4163-804C-4506F06FA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87" y="1422641"/>
            <a:ext cx="4314004" cy="441935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1FFC3F9-53F4-7C03-8173-15575BD4930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541" y="1065494"/>
            <a:ext cx="4911709" cy="2693967"/>
          </a:xfrm>
          <a:prstGeom prst="rect">
            <a:avLst/>
          </a:prstGeom>
        </p:spPr>
      </p:pic>
      <p:pic>
        <p:nvPicPr>
          <p:cNvPr id="10" name="Imagen 9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9A3A550D-0255-D608-F0C6-F36F36BCC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291" y="3859549"/>
            <a:ext cx="5400211" cy="235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27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4661F05-5797-B357-B74E-44BA5E17C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590" y="373927"/>
            <a:ext cx="8331205" cy="683100"/>
          </a:xfrm>
        </p:spPr>
        <p:txBody>
          <a:bodyPr/>
          <a:lstStyle/>
          <a:p>
            <a:r>
              <a:rPr lang="en-GB" dirty="0"/>
              <a:t>¿</a:t>
            </a:r>
            <a:r>
              <a:rPr lang="en-GB" dirty="0" err="1"/>
              <a:t>Alfabetizar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IA?</a:t>
            </a:r>
          </a:p>
        </p:txBody>
      </p:sp>
      <p:pic>
        <p:nvPicPr>
          <p:cNvPr id="13" name="Imagen 12" descr="Texto&#10;&#10;Descripción generada automáticamente con confianza baja">
            <a:extLst>
              <a:ext uri="{FF2B5EF4-FFF2-40B4-BE49-F238E27FC236}">
                <a16:creationId xmlns:a16="http://schemas.microsoft.com/office/drawing/2014/main" id="{D779D9FC-EC43-FEE0-DEC3-AB4888E38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977" y="1289050"/>
            <a:ext cx="7620000" cy="4279900"/>
          </a:xfrm>
          <a:prstGeom prst="rect">
            <a:avLst/>
          </a:prstGeom>
        </p:spPr>
      </p:pic>
      <p:sp>
        <p:nvSpPr>
          <p:cNvPr id="2" name="Más 1">
            <a:extLst>
              <a:ext uri="{FF2B5EF4-FFF2-40B4-BE49-F238E27FC236}">
                <a16:creationId xmlns:a16="http://schemas.microsoft.com/office/drawing/2014/main" id="{5BA6E4BB-C51A-8E39-7DBC-D418646E4BDC}"/>
              </a:ext>
            </a:extLst>
          </p:cNvPr>
          <p:cNvSpPr/>
          <p:nvPr/>
        </p:nvSpPr>
        <p:spPr>
          <a:xfrm rot="2677855">
            <a:off x="1989771" y="-465883"/>
            <a:ext cx="7936411" cy="7972197"/>
          </a:xfrm>
          <a:prstGeom prst="mathPlus">
            <a:avLst>
              <a:gd name="adj1" fmla="val 965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1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0F8DC99-C536-5C4B-9FA3-1A9DC3A9D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590" y="373927"/>
            <a:ext cx="7546901" cy="683100"/>
          </a:xfrm>
        </p:spPr>
        <p:txBody>
          <a:bodyPr>
            <a:normAutofit fontScale="90000"/>
          </a:bodyPr>
          <a:lstStyle/>
          <a:p>
            <a:r>
              <a:rPr lang="es-ES" dirty="0"/>
              <a:t>Alfabetizar en IA</a:t>
            </a:r>
          </a:p>
        </p:txBody>
      </p:sp>
      <p:pic>
        <p:nvPicPr>
          <p:cNvPr id="5" name="Imagen 4" descr="Un grupo de personas en una tienda&#10;&#10;Descripción generada automáticamente">
            <a:extLst>
              <a:ext uri="{FF2B5EF4-FFF2-40B4-BE49-F238E27FC236}">
                <a16:creationId xmlns:a16="http://schemas.microsoft.com/office/drawing/2014/main" id="{81F6EA31-AF14-624E-A8A3-8B4904131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53" y="1377988"/>
            <a:ext cx="3958906" cy="2224770"/>
          </a:xfrm>
          <a:prstGeom prst="rect">
            <a:avLst/>
          </a:prstGeom>
        </p:spPr>
      </p:pic>
      <p:pic>
        <p:nvPicPr>
          <p:cNvPr id="9" name="Imagen 8" descr="Imagen que contiene persona, edificio, parado, hombre&#10;&#10;Descripción generada automáticamente">
            <a:extLst>
              <a:ext uri="{FF2B5EF4-FFF2-40B4-BE49-F238E27FC236}">
                <a16:creationId xmlns:a16="http://schemas.microsoft.com/office/drawing/2014/main" id="{40AC0EBE-2278-0B9F-3F2B-A834F0995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8544" y="1057027"/>
            <a:ext cx="2047730" cy="297432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F8DB0B4-EC42-D3F0-3E23-A7413CA4C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3329" y="4179635"/>
            <a:ext cx="2704832" cy="1952925"/>
          </a:xfrm>
          <a:prstGeom prst="rect">
            <a:avLst/>
          </a:prstGeom>
        </p:spPr>
      </p:pic>
      <p:pic>
        <p:nvPicPr>
          <p:cNvPr id="2" name="Imagen 1" descr="Mano de persona sosteniendo teléfono celular en la mano&#10;&#10;Descripción generada automáticamente con confianza media">
            <a:extLst>
              <a:ext uri="{FF2B5EF4-FFF2-40B4-BE49-F238E27FC236}">
                <a16:creationId xmlns:a16="http://schemas.microsoft.com/office/drawing/2014/main" id="{05B19CEE-3EF6-06F6-00FF-777784521F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67" y="3758066"/>
            <a:ext cx="3650878" cy="2214866"/>
          </a:xfrm>
          <a:prstGeom prst="rect">
            <a:avLst/>
          </a:prstGeom>
        </p:spPr>
      </p:pic>
      <p:pic>
        <p:nvPicPr>
          <p:cNvPr id="4" name="Imagen 3" descr="Persona preparando comida en una mesa con una computadora&#10;&#10;Descripción generada automáticamente con confianza media">
            <a:extLst>
              <a:ext uri="{FF2B5EF4-FFF2-40B4-BE49-F238E27FC236}">
                <a16:creationId xmlns:a16="http://schemas.microsoft.com/office/drawing/2014/main" id="{0D8FEDE4-2C74-FC13-F390-DE30951741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073" y="3602758"/>
            <a:ext cx="4102381" cy="2529802"/>
          </a:xfrm>
          <a:prstGeom prst="rect">
            <a:avLst/>
          </a:prstGeom>
        </p:spPr>
      </p:pic>
      <p:pic>
        <p:nvPicPr>
          <p:cNvPr id="8" name="Imagen 7" descr="Imagen que contiene persona, interior, tabla, usando&#10;&#10;Descripción generada automáticamente">
            <a:extLst>
              <a:ext uri="{FF2B5EF4-FFF2-40B4-BE49-F238E27FC236}">
                <a16:creationId xmlns:a16="http://schemas.microsoft.com/office/drawing/2014/main" id="{CAA7CB38-86AC-2510-98D5-68722142EA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5"/>
          <a:stretch/>
        </p:blipFill>
        <p:spPr>
          <a:xfrm>
            <a:off x="8187604" y="715477"/>
            <a:ext cx="3322528" cy="268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38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4661F05-5797-B357-B74E-44BA5E17C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590" y="373927"/>
            <a:ext cx="8331205" cy="683100"/>
          </a:xfrm>
        </p:spPr>
        <p:txBody>
          <a:bodyPr/>
          <a:lstStyle/>
          <a:p>
            <a:r>
              <a:rPr lang="en-GB" dirty="0"/>
              <a:t>¿</a:t>
            </a:r>
            <a:r>
              <a:rPr lang="en-GB" dirty="0" err="1"/>
              <a:t>Qué</a:t>
            </a:r>
            <a:r>
              <a:rPr lang="en-GB" dirty="0"/>
              <a:t> es la </a:t>
            </a:r>
            <a:r>
              <a:rPr lang="en-GB" dirty="0" err="1"/>
              <a:t>Inteligencia</a:t>
            </a:r>
            <a:r>
              <a:rPr lang="en-GB" dirty="0"/>
              <a:t> Artificial?</a:t>
            </a:r>
          </a:p>
        </p:txBody>
      </p:sp>
      <p:pic>
        <p:nvPicPr>
          <p:cNvPr id="13" name="Imagen 12" descr="Texto&#10;&#10;Descripción generada automáticamente con confianza baja">
            <a:extLst>
              <a:ext uri="{FF2B5EF4-FFF2-40B4-BE49-F238E27FC236}">
                <a16:creationId xmlns:a16="http://schemas.microsoft.com/office/drawing/2014/main" id="{D779D9FC-EC43-FEE0-DEC3-AB4888E38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977" y="1289050"/>
            <a:ext cx="7620000" cy="4279900"/>
          </a:xfrm>
          <a:prstGeom prst="rect">
            <a:avLst/>
          </a:prstGeom>
        </p:spPr>
      </p:pic>
      <p:sp>
        <p:nvSpPr>
          <p:cNvPr id="2" name="Más 1">
            <a:extLst>
              <a:ext uri="{FF2B5EF4-FFF2-40B4-BE49-F238E27FC236}">
                <a16:creationId xmlns:a16="http://schemas.microsoft.com/office/drawing/2014/main" id="{6A28D252-D6EE-5943-3044-0CA475E9AEFA}"/>
              </a:ext>
            </a:extLst>
          </p:cNvPr>
          <p:cNvSpPr/>
          <p:nvPr/>
        </p:nvSpPr>
        <p:spPr>
          <a:xfrm rot="2677855">
            <a:off x="1989771" y="-465883"/>
            <a:ext cx="7936411" cy="7972197"/>
          </a:xfrm>
          <a:prstGeom prst="mathPlus">
            <a:avLst>
              <a:gd name="adj1" fmla="val 965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21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7D79AC85-15DC-601F-5AF0-A235FCD8D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948" y="1568623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GB" b="1" dirty="0" err="1"/>
              <a:t>Percepción</a:t>
            </a:r>
            <a:r>
              <a:rPr lang="en-GB" b="1" dirty="0"/>
              <a:t> y </a:t>
            </a:r>
            <a:r>
              <a:rPr lang="en-GB" b="1" dirty="0" err="1"/>
              <a:t>actuación</a:t>
            </a:r>
            <a:endParaRPr lang="en-GB" b="1" dirty="0"/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GB" b="1" dirty="0" err="1"/>
              <a:t>Representación</a:t>
            </a:r>
            <a:r>
              <a:rPr lang="en-GB" b="1" dirty="0"/>
              <a:t> y </a:t>
            </a:r>
            <a:r>
              <a:rPr lang="en-GB" b="1" dirty="0" err="1"/>
              <a:t>razonamiento</a:t>
            </a:r>
            <a:endParaRPr lang="en-GB" b="1" dirty="0"/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GB" b="1" dirty="0" err="1"/>
              <a:t>Aprendizaje</a:t>
            </a:r>
            <a:r>
              <a:rPr lang="en-GB" b="1" dirty="0"/>
              <a:t> </a:t>
            </a:r>
            <a:r>
              <a:rPr lang="en-GB" b="1" dirty="0" err="1"/>
              <a:t>automático</a:t>
            </a:r>
            <a:endParaRPr lang="en-GB" b="1" dirty="0"/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GB" b="1" dirty="0"/>
              <a:t>IA </a:t>
            </a:r>
            <a:r>
              <a:rPr lang="en-GB" b="1" dirty="0" err="1"/>
              <a:t>colectiva</a:t>
            </a:r>
            <a:endParaRPr lang="en-GB" b="1" dirty="0"/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GB" b="1" dirty="0" err="1"/>
              <a:t>Impacto</a:t>
            </a:r>
            <a:r>
              <a:rPr lang="en-GB" b="1" dirty="0"/>
              <a:t> social</a:t>
            </a:r>
          </a:p>
          <a:p>
            <a:pPr lvl="1">
              <a:lnSpc>
                <a:spcPct val="110000"/>
              </a:lnSpc>
            </a:pPr>
            <a:r>
              <a:rPr lang="en-GB" b="1" dirty="0" err="1"/>
              <a:t>Ética</a:t>
            </a:r>
            <a:endParaRPr lang="en-GB" b="1" dirty="0"/>
          </a:p>
          <a:p>
            <a:pPr lvl="1">
              <a:lnSpc>
                <a:spcPct val="110000"/>
              </a:lnSpc>
            </a:pPr>
            <a:r>
              <a:rPr lang="en-GB" b="1" dirty="0" err="1"/>
              <a:t>Sostenibilidad</a:t>
            </a:r>
            <a:endParaRPr lang="en-GB" b="1" dirty="0"/>
          </a:p>
          <a:p>
            <a:pPr lvl="1">
              <a:lnSpc>
                <a:spcPct val="110000"/>
              </a:lnSpc>
            </a:pPr>
            <a:r>
              <a:rPr lang="en-GB" b="1" dirty="0" err="1"/>
              <a:t>Legalidad</a:t>
            </a:r>
            <a:endParaRPr lang="en-GB" b="1" dirty="0"/>
          </a:p>
          <a:p>
            <a:pPr lvl="1">
              <a:lnSpc>
                <a:spcPct val="110000"/>
              </a:lnSpc>
            </a:pPr>
            <a:r>
              <a:rPr lang="en-GB" b="1" dirty="0"/>
              <a:t>Datos y </a:t>
            </a:r>
            <a:r>
              <a:rPr lang="en-GB" b="1" dirty="0" err="1"/>
              <a:t>privacidad</a:t>
            </a:r>
            <a:endParaRPr lang="en-GB" b="1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BB095D55-9690-4008-0344-0FFBE33E6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Fundamentos</a:t>
            </a:r>
            <a:r>
              <a:rPr lang="en-GB"/>
              <a:t> de la IA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58455DC0-5441-00A8-F874-C909673D0C4B}"/>
              </a:ext>
            </a:extLst>
          </p:cNvPr>
          <p:cNvGraphicFramePr/>
          <p:nvPr/>
        </p:nvGraphicFramePr>
        <p:xfrm>
          <a:off x="5281213" y="75829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Cerrar llave 7">
            <a:extLst>
              <a:ext uri="{FF2B5EF4-FFF2-40B4-BE49-F238E27FC236}">
                <a16:creationId xmlns:a16="http://schemas.microsoft.com/office/drawing/2014/main" id="{59883B0F-B64A-725D-DCA2-277BCB4017B5}"/>
              </a:ext>
            </a:extLst>
          </p:cNvPr>
          <p:cNvSpPr/>
          <p:nvPr/>
        </p:nvSpPr>
        <p:spPr>
          <a:xfrm>
            <a:off x="5559655" y="1568623"/>
            <a:ext cx="954156" cy="4245125"/>
          </a:xfrm>
          <a:prstGeom prst="rightBrace">
            <a:avLst>
              <a:gd name="adj1" fmla="val 90625"/>
              <a:gd name="adj2" fmla="val 47080"/>
            </a:avLst>
          </a:prstGeom>
          <a:ln w="5715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68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Graphic spid="6" grpId="0">
        <p:bldAsOne/>
      </p:bldGraphic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14FDC54B-A1CF-EB40-649C-EC4F5BE79F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2544909"/>
              </p:ext>
            </p:extLst>
          </p:nvPr>
        </p:nvGraphicFramePr>
        <p:xfrm>
          <a:off x="7586133" y="1637312"/>
          <a:ext cx="3835399" cy="435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ítulo 2">
            <a:extLst>
              <a:ext uri="{FF2B5EF4-FFF2-40B4-BE49-F238E27FC236}">
                <a16:creationId xmlns:a16="http://schemas.microsoft.com/office/drawing/2014/main" id="{6E67C1ED-1DDF-6C44-B851-B6593DB38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IA generativa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AC81EA0-0B06-2C39-B3F7-E53905F92C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173" y="1637312"/>
            <a:ext cx="6660360" cy="449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74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C6A4AB78-E787-4452-0650-41A1784667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Grandes </a:t>
            </a:r>
            <a:r>
              <a:rPr lang="en-GB" dirty="0" err="1"/>
              <a:t>modelos</a:t>
            </a:r>
            <a:r>
              <a:rPr lang="en-GB" dirty="0"/>
              <a:t> de </a:t>
            </a:r>
            <a:r>
              <a:rPr lang="en-GB" dirty="0" err="1"/>
              <a:t>lenguaje</a:t>
            </a:r>
            <a:r>
              <a:rPr lang="en-GB" dirty="0"/>
              <a:t> (LLM)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A081688E-9970-86FC-F987-6DA54A217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IA </a:t>
            </a:r>
            <a:r>
              <a:rPr lang="en-GB" dirty="0" err="1"/>
              <a:t>generativa</a:t>
            </a:r>
            <a:endParaRPr lang="en-GB" dirty="0"/>
          </a:p>
        </p:txBody>
      </p:sp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7C0291FF-CCBF-6C52-2188-D6A774C93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35" y="2571365"/>
            <a:ext cx="10257261" cy="284085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E20DAB5-84C1-3B69-426A-DE452D253090}"/>
              </a:ext>
            </a:extLst>
          </p:cNvPr>
          <p:cNvSpPr txBox="1"/>
          <p:nvPr/>
        </p:nvSpPr>
        <p:spPr>
          <a:xfrm>
            <a:off x="8911665" y="5471747"/>
            <a:ext cx="2710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Imagen </a:t>
            </a:r>
            <a:r>
              <a:rPr lang="en-GB" sz="800" dirty="0" err="1"/>
              <a:t>tomada</a:t>
            </a:r>
            <a:r>
              <a:rPr lang="en-GB" sz="800" dirty="0"/>
              <a:t> de </a:t>
            </a:r>
            <a:r>
              <a:rPr lang="en-GB" sz="800" dirty="0">
                <a:hlinkClick r:id="rId4"/>
              </a:rPr>
              <a:t>https://developer.nvidia.com/blog/how-to-get-better-outputs-from-your-large-language-model/</a:t>
            </a:r>
            <a:r>
              <a:rPr lang="en-GB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045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9810C3-58DB-8826-0210-1AAB4A0D6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591" y="373927"/>
            <a:ext cx="9310942" cy="683100"/>
          </a:xfrm>
        </p:spPr>
        <p:txBody>
          <a:bodyPr/>
          <a:lstStyle/>
          <a:p>
            <a:r>
              <a:rPr lang="en-GB" dirty="0"/>
              <a:t>Grandes </a:t>
            </a:r>
            <a:r>
              <a:rPr lang="en-GB" dirty="0" err="1"/>
              <a:t>modelos</a:t>
            </a:r>
            <a:r>
              <a:rPr lang="en-GB" dirty="0"/>
              <a:t> de </a:t>
            </a:r>
            <a:r>
              <a:rPr lang="en-GB" dirty="0" err="1"/>
              <a:t>lenguaje</a:t>
            </a:r>
            <a:r>
              <a:rPr lang="en-GB" dirty="0"/>
              <a:t> (LLM)</a:t>
            </a:r>
          </a:p>
        </p:txBody>
      </p:sp>
      <p:pic>
        <p:nvPicPr>
          <p:cNvPr id="7" name="Imagen 6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9A2CADCA-054B-9C86-F479-4D10913FA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798" y="1703826"/>
            <a:ext cx="6642100" cy="4318000"/>
          </a:xfrm>
          <a:prstGeom prst="rect">
            <a:avLst/>
          </a:prstGeom>
        </p:spPr>
      </p:pic>
      <p:pic>
        <p:nvPicPr>
          <p:cNvPr id="9" name="Imagen 8" descr="Tabla&#10;&#10;Descripción generada automáticamente">
            <a:extLst>
              <a:ext uri="{FF2B5EF4-FFF2-40B4-BE49-F238E27FC236}">
                <a16:creationId xmlns:a16="http://schemas.microsoft.com/office/drawing/2014/main" id="{7F0581AF-C1E7-8969-3C42-7E81E64725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97" y="1683791"/>
            <a:ext cx="2489200" cy="429260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409B0918-A9C2-064D-FAB1-69000C50ADCE}"/>
              </a:ext>
            </a:extLst>
          </p:cNvPr>
          <p:cNvSpPr txBox="1"/>
          <p:nvPr/>
        </p:nvSpPr>
        <p:spPr>
          <a:xfrm>
            <a:off x="9017876" y="5367962"/>
            <a:ext cx="2929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Fares, </a:t>
            </a:r>
            <a:r>
              <a:rPr lang="en-GB" sz="800" dirty="0" err="1"/>
              <a:t>Murhaf</a:t>
            </a:r>
            <a:r>
              <a:rPr lang="en-GB" sz="800" dirty="0"/>
              <a:t>; Kutuzov, Andrei; </a:t>
            </a:r>
            <a:r>
              <a:rPr lang="en-GB" sz="800" dirty="0" err="1"/>
              <a:t>Oepen</a:t>
            </a:r>
            <a:r>
              <a:rPr lang="en-GB" sz="800" dirty="0"/>
              <a:t>, Stephan &amp; </a:t>
            </a:r>
            <a:r>
              <a:rPr lang="en-GB" sz="800" dirty="0" err="1"/>
              <a:t>Velldal</a:t>
            </a:r>
            <a:r>
              <a:rPr lang="en-GB" sz="800" dirty="0"/>
              <a:t>, Erik (2017). Word vectors, reuse, and replicability: Towards a community repository of large-text resources, In </a:t>
            </a:r>
            <a:r>
              <a:rPr lang="en-GB" sz="800" dirty="0" err="1"/>
              <a:t>Jörg</a:t>
            </a:r>
            <a:r>
              <a:rPr lang="en-GB" sz="800" dirty="0"/>
              <a:t> Tiedemann (ed.), Proceedings of the 21st Nordic Conference on Computational Linguistics, </a:t>
            </a:r>
            <a:r>
              <a:rPr lang="en-GB" sz="800" dirty="0" err="1"/>
              <a:t>NoDaLiDa</a:t>
            </a:r>
            <a:r>
              <a:rPr lang="en-GB" sz="800" dirty="0"/>
              <a:t>, 22-24 May 2017. Linköping University Electronic Press. ISBN 978-91-7685-601-7</a:t>
            </a:r>
          </a:p>
          <a:p>
            <a:endParaRPr lang="en-GB" sz="800" dirty="0" err="1"/>
          </a:p>
        </p:txBody>
      </p:sp>
    </p:spTree>
    <p:extLst>
      <p:ext uri="{BB962C8B-B14F-4D97-AF65-F5344CB8AC3E}">
        <p14:creationId xmlns:p14="http://schemas.microsoft.com/office/powerpoint/2010/main" val="7811878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2D408227-8718-9B98-EEFE-9EA067BF3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2490"/>
            <a:ext cx="5257800" cy="4351338"/>
          </a:xfrm>
        </p:spPr>
        <p:txBody>
          <a:bodyPr/>
          <a:lstStyle/>
          <a:p>
            <a:r>
              <a:rPr lang="es-ES" dirty="0">
                <a:solidFill>
                  <a:srgbClr val="1A1A1A"/>
                </a:solidFill>
                <a:highlight>
                  <a:srgbClr val="FFFFFF"/>
                </a:highlight>
                <a:latin typeface="NVIDIA-APAC"/>
              </a:rPr>
              <a:t>Red neuronal que aprende </a:t>
            </a:r>
            <a:r>
              <a:rPr lang="es-ES" b="1" dirty="0">
                <a:solidFill>
                  <a:srgbClr val="1A1A1A"/>
                </a:solidFill>
                <a:highlight>
                  <a:srgbClr val="FFFFFF"/>
                </a:highlight>
                <a:latin typeface="NVIDIA-APAC"/>
              </a:rPr>
              <a:t>contexto</a:t>
            </a:r>
            <a:r>
              <a:rPr lang="es-ES" dirty="0">
                <a:solidFill>
                  <a:srgbClr val="1A1A1A"/>
                </a:solidFill>
                <a:highlight>
                  <a:srgbClr val="FFFFFF"/>
                </a:highlight>
                <a:latin typeface="NVIDIA-APAC"/>
              </a:rPr>
              <a:t> y, por lo tanto, significado mediante relaciones en datos secuenciales como las palabras de una oración</a:t>
            </a:r>
          </a:p>
          <a:p>
            <a:endParaRPr lang="es-ES" dirty="0">
              <a:solidFill>
                <a:srgbClr val="1A1A1A"/>
              </a:solidFill>
              <a:highlight>
                <a:srgbClr val="FFFFFF"/>
              </a:highlight>
              <a:latin typeface="NVIDIA-APAC"/>
            </a:endParaRPr>
          </a:p>
          <a:p>
            <a:r>
              <a:rPr lang="es-ES" b="1" dirty="0">
                <a:solidFill>
                  <a:srgbClr val="1A1A1A"/>
                </a:solidFill>
                <a:highlight>
                  <a:srgbClr val="FFFFFF"/>
                </a:highlight>
                <a:latin typeface="NVIDIA-APAC"/>
              </a:rPr>
              <a:t>Ingeniería de </a:t>
            </a:r>
            <a:r>
              <a:rPr lang="es-ES" b="1" dirty="0" err="1">
                <a:solidFill>
                  <a:srgbClr val="1A1A1A"/>
                </a:solidFill>
                <a:highlight>
                  <a:srgbClr val="FFFFFF"/>
                </a:highlight>
                <a:latin typeface="NVIDIA-APAC"/>
              </a:rPr>
              <a:t>prompts</a:t>
            </a:r>
            <a:endParaRPr lang="es-ES" b="1" dirty="0">
              <a:solidFill>
                <a:srgbClr val="1A1A1A"/>
              </a:solidFill>
              <a:highlight>
                <a:srgbClr val="FFFFFF"/>
              </a:highlight>
              <a:latin typeface="NVIDIA-APAC"/>
            </a:endParaRPr>
          </a:p>
          <a:p>
            <a:pPr lvl="1"/>
            <a:r>
              <a:rPr lang="es-ES" dirty="0">
                <a:solidFill>
                  <a:srgbClr val="1A1A1A"/>
                </a:solidFill>
                <a:highlight>
                  <a:srgbClr val="FFFFFF"/>
                </a:highlight>
                <a:latin typeface="NVIDIA-APAC"/>
              </a:rPr>
              <a:t>Cómo debemos interactuar con los </a:t>
            </a:r>
            <a:r>
              <a:rPr lang="es-ES" dirty="0" err="1">
                <a:solidFill>
                  <a:srgbClr val="1A1A1A"/>
                </a:solidFill>
                <a:highlight>
                  <a:srgbClr val="FFFFFF"/>
                </a:highlight>
                <a:latin typeface="NVIDIA-APAC"/>
              </a:rPr>
              <a:t>LLMs</a:t>
            </a:r>
            <a:endParaRPr lang="es-ES" dirty="0"/>
          </a:p>
          <a:p>
            <a:endParaRPr lang="en-GB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E6DFBCF8-62F9-DE38-868E-52233A73F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Modelo</a:t>
            </a:r>
            <a:r>
              <a:rPr lang="en-GB" dirty="0"/>
              <a:t> transformer</a:t>
            </a:r>
          </a:p>
        </p:txBody>
      </p:sp>
      <p:pic>
        <p:nvPicPr>
          <p:cNvPr id="4" name="Marcador de contenido 12" descr="Diagrama&#10;&#10;Descripción generada automáticamente">
            <a:extLst>
              <a:ext uri="{FF2B5EF4-FFF2-40B4-BE49-F238E27FC236}">
                <a16:creationId xmlns:a16="http://schemas.microsoft.com/office/drawing/2014/main" id="{DAA33AF3-983C-C623-D69D-1984FDAA9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180667" y="1057027"/>
            <a:ext cx="5548066" cy="499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335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BE5F50-B351-9720-410B-E6F872389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590" y="373927"/>
            <a:ext cx="9497209" cy="683100"/>
          </a:xfrm>
        </p:spPr>
        <p:txBody>
          <a:bodyPr/>
          <a:lstStyle/>
          <a:p>
            <a:r>
              <a:rPr lang="en-GB" dirty="0" err="1"/>
              <a:t>Modelos</a:t>
            </a:r>
            <a:r>
              <a:rPr lang="en-GB" dirty="0"/>
              <a:t> de </a:t>
            </a:r>
            <a:r>
              <a:rPr lang="en-GB" dirty="0" err="1"/>
              <a:t>difusión</a:t>
            </a:r>
            <a:endParaRPr lang="en-GB" dirty="0"/>
          </a:p>
        </p:txBody>
      </p:sp>
      <p:pic>
        <p:nvPicPr>
          <p:cNvPr id="9" name="Imagen 8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C8898D71-F918-5AB2-EC6E-72F444F36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94" y="1952297"/>
            <a:ext cx="10098012" cy="328185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53ADB38-21C0-F9FF-1D58-2D1EE9240324}"/>
              </a:ext>
            </a:extLst>
          </p:cNvPr>
          <p:cNvSpPr txBox="1"/>
          <p:nvPr/>
        </p:nvSpPr>
        <p:spPr>
          <a:xfrm>
            <a:off x="8522199" y="5326483"/>
            <a:ext cx="2710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Imagen </a:t>
            </a:r>
            <a:r>
              <a:rPr lang="en-GB" sz="800" dirty="0" err="1"/>
              <a:t>tomada</a:t>
            </a:r>
            <a:r>
              <a:rPr lang="en-GB" sz="800" dirty="0"/>
              <a:t> de </a:t>
            </a:r>
            <a:r>
              <a:rPr lang="en-GB" sz="800" dirty="0">
                <a:hlinkClick r:id="rId4"/>
              </a:rPr>
              <a:t>https://www.simform.com/blog/what-is-generative-ai/</a:t>
            </a:r>
            <a:r>
              <a:rPr lang="en-GB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48037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B0B14A-3CAC-DEE4-9652-58821C35B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IA </a:t>
            </a:r>
            <a:r>
              <a:rPr lang="en-GB" dirty="0" err="1"/>
              <a:t>generativa</a:t>
            </a:r>
            <a:r>
              <a:rPr lang="en-GB" dirty="0"/>
              <a:t> multimodal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DEE64B3-0874-E8C5-9213-B1D060D1E826}"/>
              </a:ext>
            </a:extLst>
          </p:cNvPr>
          <p:cNvSpPr txBox="1"/>
          <p:nvPr/>
        </p:nvSpPr>
        <p:spPr>
          <a:xfrm>
            <a:off x="7449228" y="5534134"/>
            <a:ext cx="2710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Imagen </a:t>
            </a:r>
            <a:r>
              <a:rPr lang="en-GB" sz="800" dirty="0" err="1"/>
              <a:t>tomada</a:t>
            </a:r>
            <a:r>
              <a:rPr lang="en-GB" sz="800" dirty="0"/>
              <a:t> de </a:t>
            </a:r>
            <a:r>
              <a:rPr lang="en-GB" sz="800" dirty="0">
                <a:hlinkClick r:id="rId3"/>
              </a:rPr>
              <a:t>https://www.bbntimes.com/science/the-risks-of-generative-ai-in-the-stock-market-exploring-the-dark-side</a:t>
            </a:r>
            <a:r>
              <a:rPr lang="en-GB" sz="800" dirty="0"/>
              <a:t> </a:t>
            </a:r>
          </a:p>
        </p:txBody>
      </p:sp>
      <p:pic>
        <p:nvPicPr>
          <p:cNvPr id="10" name="Imagen 9" descr="Diagrama&#10;&#10;Descripción generada automáticamente">
            <a:extLst>
              <a:ext uri="{FF2B5EF4-FFF2-40B4-BE49-F238E27FC236}">
                <a16:creationId xmlns:a16="http://schemas.microsoft.com/office/drawing/2014/main" id="{433B988B-C348-9D2B-346C-970634CB9A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594" y="1769269"/>
            <a:ext cx="9548811" cy="368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009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D0C6BB5D-8721-8609-0A80-1EF695A82A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9274570"/>
              </p:ext>
            </p:extLst>
          </p:nvPr>
        </p:nvGraphicFramePr>
        <p:xfrm>
          <a:off x="838200" y="160249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834226B0-720F-85B4-423E-D7B249D67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¿Todo </a:t>
            </a:r>
            <a:r>
              <a:rPr lang="en-GB" dirty="0" err="1"/>
              <a:t>esto</a:t>
            </a:r>
            <a:r>
              <a:rPr lang="en-GB" dirty="0"/>
              <a:t> para </a:t>
            </a:r>
            <a:r>
              <a:rPr lang="en-GB" dirty="0" err="1"/>
              <a:t>qué</a:t>
            </a:r>
            <a:r>
              <a:rPr lang="en-GB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7406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D617F6F1-80BD-102D-BC36-CECDE4AE8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7923" y="1602490"/>
            <a:ext cx="3303638" cy="4351338"/>
          </a:xfrm>
        </p:spPr>
        <p:txBody>
          <a:bodyPr/>
          <a:lstStyle/>
          <a:p>
            <a:r>
              <a:rPr lang="en-GB" dirty="0"/>
              <a:t>¿Por </a:t>
            </a:r>
            <a:r>
              <a:rPr lang="en-GB" dirty="0" err="1"/>
              <a:t>qué</a:t>
            </a:r>
            <a:r>
              <a:rPr lang="en-GB" dirty="0"/>
              <a:t> </a:t>
            </a:r>
            <a:r>
              <a:rPr lang="en-GB" dirty="0" err="1"/>
              <a:t>ocurren</a:t>
            </a:r>
            <a:r>
              <a:rPr lang="en-GB" dirty="0"/>
              <a:t> </a:t>
            </a:r>
            <a:r>
              <a:rPr lang="en-GB" dirty="0" err="1"/>
              <a:t>estos</a:t>
            </a:r>
            <a:r>
              <a:rPr lang="en-GB" dirty="0"/>
              <a:t> </a:t>
            </a:r>
            <a:r>
              <a:rPr lang="en-GB" dirty="0" err="1"/>
              <a:t>sesgos</a:t>
            </a:r>
            <a:r>
              <a:rPr lang="en-GB" dirty="0"/>
              <a:t>?</a:t>
            </a:r>
          </a:p>
          <a:p>
            <a:endParaRPr lang="en-GB" dirty="0"/>
          </a:p>
          <a:p>
            <a:r>
              <a:rPr lang="en-GB" dirty="0"/>
              <a:t>¿Se </a:t>
            </a:r>
            <a:r>
              <a:rPr lang="en-GB" dirty="0" err="1"/>
              <a:t>pueden</a:t>
            </a:r>
            <a:r>
              <a:rPr lang="en-GB" dirty="0"/>
              <a:t> </a:t>
            </a:r>
            <a:r>
              <a:rPr lang="en-GB" dirty="0" err="1"/>
              <a:t>solucionar</a:t>
            </a:r>
            <a:r>
              <a:rPr lang="en-GB" dirty="0"/>
              <a:t>?</a:t>
            </a:r>
          </a:p>
          <a:p>
            <a:endParaRPr lang="en-GB" dirty="0"/>
          </a:p>
          <a:p>
            <a:r>
              <a:rPr lang="en-GB" dirty="0" err="1"/>
              <a:t>Comprender</a:t>
            </a:r>
            <a:r>
              <a:rPr lang="en-GB" dirty="0"/>
              <a:t> la </a:t>
            </a:r>
            <a:r>
              <a:rPr lang="en-GB" dirty="0" err="1"/>
              <a:t>herramienta</a:t>
            </a:r>
            <a:endParaRPr lang="en-GB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3EE201C-CA2E-C703-E956-468B70323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Sesgos</a:t>
            </a:r>
            <a:endParaRPr lang="en-GB" dirty="0"/>
          </a:p>
        </p:txBody>
      </p:sp>
      <p:pic>
        <p:nvPicPr>
          <p:cNvPr id="5" name="Imagen 4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1461A671-1B4F-9A11-9DF8-EBA395848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591" y="1139770"/>
            <a:ext cx="5890857" cy="50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8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3E8964F-416D-9675-1BB2-F35E45A43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591" y="373927"/>
            <a:ext cx="8650542" cy="683100"/>
          </a:xfrm>
        </p:spPr>
        <p:txBody>
          <a:bodyPr/>
          <a:lstStyle/>
          <a:p>
            <a:r>
              <a:rPr lang="en-GB" dirty="0" err="1"/>
              <a:t>Alucinaciones</a:t>
            </a:r>
            <a:r>
              <a:rPr lang="en-GB" dirty="0"/>
              <a:t> y </a:t>
            </a:r>
            <a:r>
              <a:rPr lang="en-GB" dirty="0" err="1"/>
              <a:t>desactualización</a:t>
            </a:r>
            <a:r>
              <a:rPr lang="en-GB" dirty="0"/>
              <a:t> </a:t>
            </a:r>
          </a:p>
        </p:txBody>
      </p:sp>
      <p:pic>
        <p:nvPicPr>
          <p:cNvPr id="5" name="Imagen 4" descr="Texto, Carta&#10;&#10;Descripción generada automáticamente">
            <a:extLst>
              <a:ext uri="{FF2B5EF4-FFF2-40B4-BE49-F238E27FC236}">
                <a16:creationId xmlns:a16="http://schemas.microsoft.com/office/drawing/2014/main" id="{5E9E4044-BF0E-2A51-B561-EC6E63024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71" y="1330804"/>
            <a:ext cx="4742861" cy="4897894"/>
          </a:xfrm>
          <a:prstGeom prst="rect">
            <a:avLst/>
          </a:prstGeom>
        </p:spPr>
      </p:pic>
      <p:pic>
        <p:nvPicPr>
          <p:cNvPr id="7" name="Imagen 6" descr="Texto, Carta&#10;&#10;Descripción generada automáticamente">
            <a:extLst>
              <a:ext uri="{FF2B5EF4-FFF2-40B4-BE49-F238E27FC236}">
                <a16:creationId xmlns:a16="http://schemas.microsoft.com/office/drawing/2014/main" id="{CA7D589B-68F9-16EA-405A-088C6F3AA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616" y="959575"/>
            <a:ext cx="4218451" cy="5269124"/>
          </a:xfrm>
          <a:prstGeom prst="rect">
            <a:avLst/>
          </a:prstGeom>
        </p:spPr>
      </p:pic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B7BD35B2-6E60-F905-5DA7-ED40350855C1}"/>
              </a:ext>
            </a:extLst>
          </p:cNvPr>
          <p:cNvSpPr/>
          <p:nvPr/>
        </p:nvSpPr>
        <p:spPr>
          <a:xfrm>
            <a:off x="753533" y="3429000"/>
            <a:ext cx="2413000" cy="23706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278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4661F05-5797-B357-B74E-44BA5E17C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590" y="373927"/>
            <a:ext cx="8331205" cy="683100"/>
          </a:xfrm>
        </p:spPr>
        <p:txBody>
          <a:bodyPr/>
          <a:lstStyle/>
          <a:p>
            <a:r>
              <a:rPr lang="en-GB" dirty="0"/>
              <a:t>¿</a:t>
            </a:r>
            <a:r>
              <a:rPr lang="en-GB" dirty="0" err="1"/>
              <a:t>Qué</a:t>
            </a:r>
            <a:r>
              <a:rPr lang="en-GB" dirty="0"/>
              <a:t> es la </a:t>
            </a:r>
            <a:r>
              <a:rPr lang="en-GB" dirty="0" err="1"/>
              <a:t>Inteligencia</a:t>
            </a:r>
            <a:r>
              <a:rPr lang="en-GB" dirty="0"/>
              <a:t> Artificial?</a:t>
            </a:r>
          </a:p>
        </p:txBody>
      </p:sp>
      <p:pic>
        <p:nvPicPr>
          <p:cNvPr id="2" name="Imagen 1" descr="Diagrama&#10;&#10;Descripción generada automáticamente">
            <a:extLst>
              <a:ext uri="{FF2B5EF4-FFF2-40B4-BE49-F238E27FC236}">
                <a16:creationId xmlns:a16="http://schemas.microsoft.com/office/drawing/2014/main" id="{DF007216-37EC-756F-77EE-DC50867668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8"/>
          <a:stretch/>
        </p:blipFill>
        <p:spPr>
          <a:xfrm>
            <a:off x="2726069" y="1146013"/>
            <a:ext cx="6739861" cy="500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096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B7BD35B2-6E60-F905-5DA7-ED40350855C1}"/>
              </a:ext>
            </a:extLst>
          </p:cNvPr>
          <p:cNvSpPr/>
          <p:nvPr/>
        </p:nvSpPr>
        <p:spPr>
          <a:xfrm>
            <a:off x="753533" y="3429000"/>
            <a:ext cx="2413000" cy="23706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4" name="Imagen 3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8E563EE6-1564-F757-D248-B65290B20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09" y="0"/>
            <a:ext cx="5453847" cy="6214533"/>
          </a:xfrm>
          <a:prstGeom prst="rect">
            <a:avLst/>
          </a:prstGeom>
        </p:spPr>
      </p:pic>
      <p:pic>
        <p:nvPicPr>
          <p:cNvPr id="9" name="Imagen 8" descr="Texto, Aplicación&#10;&#10;Descripción generada automáticamente">
            <a:extLst>
              <a:ext uri="{FF2B5EF4-FFF2-40B4-BE49-F238E27FC236}">
                <a16:creationId xmlns:a16="http://schemas.microsoft.com/office/drawing/2014/main" id="{1465D142-1EA3-D02C-2A4C-7E0D55D21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359" y="105833"/>
            <a:ext cx="4649906" cy="610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6340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F69B3B5-7414-8247-811C-AF32293E6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590" y="373927"/>
            <a:ext cx="9988099" cy="683100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Antropomorfismos</a:t>
            </a:r>
            <a:endParaRPr lang="es-ES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73ADF30-B197-E28B-BD5A-A8C90A2E4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Consciencia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Empatía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Reflexión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Ilusión</a:t>
            </a:r>
            <a:endParaRPr lang="en-GB" dirty="0"/>
          </a:p>
        </p:txBody>
      </p:sp>
      <p:pic>
        <p:nvPicPr>
          <p:cNvPr id="7" name="Imagen 6" descr="Un dibujo de un personaje de caricatura&#10;&#10;Descripción generada automáticamente con confianza media">
            <a:extLst>
              <a:ext uri="{FF2B5EF4-FFF2-40B4-BE49-F238E27FC236}">
                <a16:creationId xmlns:a16="http://schemas.microsoft.com/office/drawing/2014/main" id="{B47448F6-267C-291A-B7B7-5B8A6780E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617" y="1382745"/>
            <a:ext cx="7772400" cy="409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229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4226B0-720F-85B4-423E-D7B249D67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Antropomorfismos</a:t>
            </a:r>
            <a:endParaRPr lang="en-GB" dirty="0"/>
          </a:p>
        </p:txBody>
      </p:sp>
      <p:pic>
        <p:nvPicPr>
          <p:cNvPr id="5" name="Imagen 4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BAFA97B2-49DA-1F5C-D2AB-FDF80CF7D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19" y="1306264"/>
            <a:ext cx="6379831" cy="4948409"/>
          </a:xfrm>
          <a:prstGeom prst="rect">
            <a:avLst/>
          </a:prstGeom>
        </p:spPr>
      </p:pic>
      <p:pic>
        <p:nvPicPr>
          <p:cNvPr id="6" name="Imagen 5" descr="Imagen de la pantalla de un video juego&#10;&#10;Descripción generada automáticamente con confianza baja">
            <a:extLst>
              <a:ext uri="{FF2B5EF4-FFF2-40B4-BE49-F238E27FC236}">
                <a16:creationId xmlns:a16="http://schemas.microsoft.com/office/drawing/2014/main" id="{924CB641-F12F-6EFB-042F-5DC57157B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441" y="1057027"/>
            <a:ext cx="4597016" cy="513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4226B0-720F-85B4-423E-D7B249D67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Antropomorfismos</a:t>
            </a:r>
            <a:endParaRPr lang="en-GB" dirty="0"/>
          </a:p>
        </p:txBody>
      </p:sp>
      <p:pic>
        <p:nvPicPr>
          <p:cNvPr id="4" name="Imagen 3" descr="Imagen de la pantalla de un televisor&#10;&#10;Descripción generada automáticamente con confianza baja">
            <a:extLst>
              <a:ext uri="{FF2B5EF4-FFF2-40B4-BE49-F238E27FC236}">
                <a16:creationId xmlns:a16="http://schemas.microsoft.com/office/drawing/2014/main" id="{1CA7FF04-FCB5-994D-F9E6-7F9CE9E19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11" y="1274687"/>
            <a:ext cx="6069821" cy="4915191"/>
          </a:xfrm>
          <a:prstGeom prst="rect">
            <a:avLst/>
          </a:prstGeom>
        </p:spPr>
      </p:pic>
      <p:pic>
        <p:nvPicPr>
          <p:cNvPr id="5" name="Imagen 4" descr="Imagen de la pantalla de una chimenea&#10;&#10;Descripción generada automáticamente con confianza media">
            <a:extLst>
              <a:ext uri="{FF2B5EF4-FFF2-40B4-BE49-F238E27FC236}">
                <a16:creationId xmlns:a16="http://schemas.microsoft.com/office/drawing/2014/main" id="{4900E812-FCFA-4A8E-6D21-D08F0493CB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008" y="1489558"/>
            <a:ext cx="5558155" cy="462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9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02DE3B3-9F96-4383-8955-0A772F61E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7421" y="1602490"/>
            <a:ext cx="5559711" cy="4351338"/>
          </a:xfrm>
        </p:spPr>
        <p:txBody>
          <a:bodyPr>
            <a:normAutofit/>
          </a:bodyPr>
          <a:lstStyle/>
          <a:p>
            <a:r>
              <a:rPr lang="en-GB" dirty="0"/>
              <a:t>¿De </a:t>
            </a:r>
            <a:r>
              <a:rPr lang="en-GB" dirty="0" err="1"/>
              <a:t>verdad</a:t>
            </a:r>
            <a:r>
              <a:rPr lang="en-GB" dirty="0"/>
              <a:t>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parece</a:t>
            </a:r>
            <a:r>
              <a:rPr lang="en-GB" dirty="0"/>
              <a:t> “</a:t>
            </a:r>
            <a:r>
              <a:rPr lang="en-GB" dirty="0" err="1"/>
              <a:t>inteligente</a:t>
            </a:r>
            <a:r>
              <a:rPr lang="en-GB" dirty="0"/>
              <a:t>”?</a:t>
            </a:r>
          </a:p>
          <a:p>
            <a:pPr lvl="1"/>
            <a:endParaRPr lang="en-GB" dirty="0"/>
          </a:p>
          <a:p>
            <a:r>
              <a:rPr lang="en-GB" dirty="0"/>
              <a:t>Prompt engineering</a:t>
            </a:r>
          </a:p>
          <a:p>
            <a:pPr lvl="1"/>
            <a:r>
              <a:rPr lang="en-GB" dirty="0" err="1"/>
              <a:t>Específico</a:t>
            </a:r>
            <a:r>
              <a:rPr lang="en-GB" dirty="0"/>
              <a:t> de la IA </a:t>
            </a:r>
            <a:r>
              <a:rPr lang="en-GB" dirty="0" err="1"/>
              <a:t>generativa</a:t>
            </a:r>
            <a:endParaRPr lang="en-GB" dirty="0"/>
          </a:p>
          <a:p>
            <a:pPr lvl="1"/>
            <a:r>
              <a:rPr lang="en-GB" dirty="0"/>
              <a:t>Lo </a:t>
            </a:r>
            <a:r>
              <a:rPr lang="en-GB" dirty="0" err="1"/>
              <a:t>opuesto</a:t>
            </a:r>
            <a:r>
              <a:rPr lang="en-GB" dirty="0"/>
              <a:t> al </a:t>
            </a:r>
            <a:r>
              <a:rPr lang="en-GB" dirty="0" err="1"/>
              <a:t>antropomorfismo</a:t>
            </a:r>
            <a:endParaRPr lang="en-GB" dirty="0"/>
          </a:p>
          <a:p>
            <a:pPr lvl="1"/>
            <a:endParaRPr lang="en-GB" dirty="0"/>
          </a:p>
          <a:p>
            <a:r>
              <a:rPr lang="en-GB" dirty="0" err="1"/>
              <a:t>Problemas</a:t>
            </a:r>
            <a:r>
              <a:rPr lang="en-GB" dirty="0"/>
              <a:t> de </a:t>
            </a:r>
            <a:r>
              <a:rPr lang="en-GB" dirty="0" err="1"/>
              <a:t>comprensión</a:t>
            </a:r>
            <a:r>
              <a:rPr lang="en-GB" dirty="0"/>
              <a:t> del </a:t>
            </a:r>
            <a:r>
              <a:rPr lang="en-GB" dirty="0" err="1"/>
              <a:t>contexto</a:t>
            </a:r>
            <a:r>
              <a:rPr lang="en-GB" dirty="0"/>
              <a:t> real</a:t>
            </a:r>
          </a:p>
          <a:p>
            <a:pPr lvl="1"/>
            <a:r>
              <a:rPr lang="en-GB" dirty="0" err="1"/>
              <a:t>Aprendizaje</a:t>
            </a:r>
            <a:r>
              <a:rPr lang="en-GB" dirty="0"/>
              <a:t> a base de </a:t>
            </a:r>
            <a:r>
              <a:rPr lang="en-GB" dirty="0" err="1"/>
              <a:t>texto</a:t>
            </a:r>
            <a:endParaRPr lang="en-GB" dirty="0"/>
          </a:p>
          <a:p>
            <a:endParaRPr lang="en-GB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34226B0-720F-85B4-423E-D7B249D67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Antropomorfismos</a:t>
            </a:r>
            <a:endParaRPr lang="en-GB" dirty="0"/>
          </a:p>
        </p:txBody>
      </p:sp>
      <p:pic>
        <p:nvPicPr>
          <p:cNvPr id="4" name="Imagen 3" descr="Imagen de la pantalla de una chimenea&#10;&#10;Descripción generada automáticamente con confianza media">
            <a:extLst>
              <a:ext uri="{FF2B5EF4-FFF2-40B4-BE49-F238E27FC236}">
                <a16:creationId xmlns:a16="http://schemas.microsoft.com/office/drawing/2014/main" id="{7016A0C5-8B3B-4997-DFAA-F3CBD6EBD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09368"/>
            <a:ext cx="5136381" cy="502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0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5CF392F2-396C-9D32-4B37-F63A1D766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2490"/>
            <a:ext cx="4498591" cy="4351338"/>
          </a:xfrm>
        </p:spPr>
        <p:txBody>
          <a:bodyPr>
            <a:normAutofit/>
          </a:bodyPr>
          <a:lstStyle/>
          <a:p>
            <a:r>
              <a:rPr lang="en-GB" b="1" dirty="0" err="1"/>
              <a:t>Dimensión</a:t>
            </a:r>
            <a:r>
              <a:rPr lang="en-GB" b="1" dirty="0"/>
              <a:t> </a:t>
            </a:r>
            <a:r>
              <a:rPr lang="en-GB" b="1" dirty="0" err="1"/>
              <a:t>tecnológica</a:t>
            </a:r>
            <a:endParaRPr lang="en-GB" b="1" dirty="0"/>
          </a:p>
          <a:p>
            <a:pPr lvl="1"/>
            <a:endParaRPr lang="en-GB" dirty="0"/>
          </a:p>
          <a:p>
            <a:pPr lvl="1"/>
            <a:r>
              <a:rPr lang="en-GB" dirty="0" err="1"/>
              <a:t>Extensión</a:t>
            </a:r>
            <a:r>
              <a:rPr lang="en-GB" dirty="0"/>
              <a:t> de la </a:t>
            </a:r>
            <a:r>
              <a:rPr lang="en-GB" dirty="0" err="1"/>
              <a:t>alfabetización</a:t>
            </a:r>
            <a:r>
              <a:rPr lang="en-GB" dirty="0"/>
              <a:t> digital</a:t>
            </a:r>
          </a:p>
          <a:p>
            <a:pPr lvl="1"/>
            <a:endParaRPr lang="en-GB" dirty="0"/>
          </a:p>
          <a:p>
            <a:pPr lvl="1"/>
            <a:r>
              <a:rPr lang="en-GB" dirty="0" err="1"/>
              <a:t>Adaptaciones</a:t>
            </a:r>
            <a:r>
              <a:rPr lang="en-GB" dirty="0"/>
              <a:t> de </a:t>
            </a:r>
            <a:r>
              <a:rPr lang="en-GB" dirty="0" err="1"/>
              <a:t>materias</a:t>
            </a:r>
            <a:r>
              <a:rPr lang="en-GB" dirty="0"/>
              <a:t> </a:t>
            </a:r>
            <a:r>
              <a:rPr lang="en-GB" dirty="0" err="1"/>
              <a:t>universitarias</a:t>
            </a:r>
            <a:r>
              <a:rPr lang="en-GB" dirty="0"/>
              <a:t> no </a:t>
            </a:r>
            <a:r>
              <a:rPr lang="en-GB" dirty="0" err="1"/>
              <a:t>válidas</a:t>
            </a:r>
            <a:endParaRPr lang="en-GB" dirty="0"/>
          </a:p>
          <a:p>
            <a:pPr lvl="1"/>
            <a:endParaRPr lang="en-GB" dirty="0"/>
          </a:p>
          <a:p>
            <a:pPr lvl="1"/>
            <a:r>
              <a:rPr lang="en-GB" dirty="0"/>
              <a:t>Se </a:t>
            </a:r>
            <a:r>
              <a:rPr lang="en-GB" dirty="0" err="1"/>
              <a:t>requiere</a:t>
            </a:r>
            <a:r>
              <a:rPr lang="en-GB" dirty="0"/>
              <a:t> </a:t>
            </a:r>
            <a:r>
              <a:rPr lang="en-GB" dirty="0" err="1"/>
              <a:t>desarrollo</a:t>
            </a:r>
            <a:r>
              <a:rPr lang="en-GB" dirty="0"/>
              <a:t> de </a:t>
            </a:r>
            <a:r>
              <a:rPr lang="en-GB" dirty="0" err="1"/>
              <a:t>recursos</a:t>
            </a:r>
            <a:r>
              <a:rPr lang="en-GB" dirty="0"/>
              <a:t> </a:t>
            </a:r>
            <a:r>
              <a:rPr lang="en-GB" dirty="0" err="1"/>
              <a:t>educativos</a:t>
            </a:r>
            <a:endParaRPr lang="en-GB" dirty="0"/>
          </a:p>
          <a:p>
            <a:endParaRPr lang="en-GB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3AD883BF-64F8-37DB-D1CA-36509668C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591" y="373927"/>
            <a:ext cx="9979810" cy="683100"/>
          </a:xfrm>
        </p:spPr>
        <p:txBody>
          <a:bodyPr/>
          <a:lstStyle/>
          <a:p>
            <a:r>
              <a:rPr lang="es-ES" sz="4000" dirty="0"/>
              <a:t>Retos en alfabetización. Las 2 dimensiones</a:t>
            </a:r>
            <a:endParaRPr lang="en-GB" sz="4000" dirty="0"/>
          </a:p>
        </p:txBody>
      </p:sp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33B72654-024B-D585-6E1D-A4A2091CD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791" y="1602490"/>
            <a:ext cx="6777602" cy="421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1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5CF392F2-396C-9D32-4B37-F63A1D766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2489"/>
            <a:ext cx="7700888" cy="4651165"/>
          </a:xfrm>
        </p:spPr>
        <p:txBody>
          <a:bodyPr>
            <a:normAutofit/>
          </a:bodyPr>
          <a:lstStyle/>
          <a:p>
            <a:r>
              <a:rPr lang="en-GB" b="1" dirty="0" err="1"/>
              <a:t>Dimensión</a:t>
            </a:r>
            <a:r>
              <a:rPr lang="en-GB" b="1" dirty="0"/>
              <a:t> </a:t>
            </a:r>
            <a:r>
              <a:rPr lang="en-GB" b="1" dirty="0" err="1"/>
              <a:t>humana</a:t>
            </a:r>
            <a:endParaRPr lang="en-GB" b="1" dirty="0"/>
          </a:p>
          <a:p>
            <a:pPr lvl="1"/>
            <a:r>
              <a:rPr lang="en-GB" i="1" dirty="0" err="1"/>
              <a:t>Permitir</a:t>
            </a:r>
            <a:r>
              <a:rPr lang="en-GB" i="1" dirty="0"/>
              <a:t> que </a:t>
            </a:r>
            <a:r>
              <a:rPr lang="en-GB" i="1" dirty="0" err="1"/>
              <a:t>todo</a:t>
            </a:r>
            <a:r>
              <a:rPr lang="en-GB" i="1" dirty="0"/>
              <a:t> </a:t>
            </a:r>
            <a:r>
              <a:rPr lang="en-GB" i="1" dirty="0" err="1"/>
              <a:t>el</a:t>
            </a:r>
            <a:r>
              <a:rPr lang="en-GB" i="1" dirty="0"/>
              <a:t> </a:t>
            </a:r>
            <a:r>
              <a:rPr lang="en-GB" i="1" dirty="0" err="1"/>
              <a:t>mundo</a:t>
            </a:r>
            <a:r>
              <a:rPr lang="en-GB" i="1" dirty="0"/>
              <a:t> </a:t>
            </a:r>
            <a:r>
              <a:rPr lang="en-GB" i="1" dirty="0" err="1"/>
              <a:t>aprenda</a:t>
            </a:r>
            <a:r>
              <a:rPr lang="en-GB" i="1" dirty="0"/>
              <a:t> lo que </a:t>
            </a:r>
            <a:r>
              <a:rPr lang="en-GB" i="1" dirty="0" err="1"/>
              <a:t>significa</a:t>
            </a:r>
            <a:r>
              <a:rPr lang="en-GB" i="1" dirty="0"/>
              <a:t> </a:t>
            </a:r>
            <a:r>
              <a:rPr lang="en-GB" i="1" dirty="0" err="1"/>
              <a:t>vivir</a:t>
            </a:r>
            <a:r>
              <a:rPr lang="en-GB" i="1" dirty="0"/>
              <a:t> con la IA y </a:t>
            </a:r>
            <a:r>
              <a:rPr lang="en-GB" i="1" dirty="0" err="1"/>
              <a:t>cómo</a:t>
            </a:r>
            <a:r>
              <a:rPr lang="en-GB" i="1" dirty="0"/>
              <a:t> </a:t>
            </a:r>
            <a:r>
              <a:rPr lang="en-GB" i="1" dirty="0" err="1"/>
              <a:t>sacar</a:t>
            </a:r>
            <a:r>
              <a:rPr lang="en-GB" i="1" dirty="0"/>
              <a:t> </a:t>
            </a:r>
            <a:r>
              <a:rPr lang="en-GB" i="1" dirty="0" err="1"/>
              <a:t>el</a:t>
            </a:r>
            <a:r>
              <a:rPr lang="en-GB" i="1" dirty="0"/>
              <a:t> </a:t>
            </a:r>
            <a:r>
              <a:rPr lang="en-GB" i="1" dirty="0" err="1"/>
              <a:t>máximo</a:t>
            </a:r>
            <a:r>
              <a:rPr lang="en-GB" i="1" dirty="0"/>
              <a:t> </a:t>
            </a:r>
            <a:r>
              <a:rPr lang="en-GB" i="1" dirty="0" err="1"/>
              <a:t>partido</a:t>
            </a:r>
            <a:r>
              <a:rPr lang="en-GB" i="1" dirty="0"/>
              <a:t> de lo que </a:t>
            </a:r>
            <a:r>
              <a:rPr lang="en-GB" i="1" dirty="0" err="1"/>
              <a:t>ofrece</a:t>
            </a:r>
            <a:r>
              <a:rPr lang="en-GB" i="1" dirty="0"/>
              <a:t>, al </a:t>
            </a:r>
            <a:r>
              <a:rPr lang="en-GB" i="1" dirty="0" err="1"/>
              <a:t>tiempo</a:t>
            </a:r>
            <a:r>
              <a:rPr lang="en-GB" i="1" dirty="0"/>
              <a:t> que se le protege de </a:t>
            </a:r>
            <a:r>
              <a:rPr lang="en-GB" i="1" dirty="0" err="1"/>
              <a:t>cualquier</a:t>
            </a:r>
            <a:r>
              <a:rPr lang="en-GB" i="1" dirty="0"/>
              <a:t> </a:t>
            </a:r>
            <a:r>
              <a:rPr lang="en-GB" i="1" dirty="0" err="1"/>
              <a:t>influencia</a:t>
            </a:r>
            <a:r>
              <a:rPr lang="en-GB" i="1" dirty="0"/>
              <a:t> </a:t>
            </a:r>
            <a:r>
              <a:rPr lang="en-GB" i="1" dirty="0" err="1"/>
              <a:t>indebida</a:t>
            </a:r>
            <a:r>
              <a:rPr lang="en-GB" i="1" dirty="0"/>
              <a:t> </a:t>
            </a:r>
            <a:r>
              <a:rPr lang="en-GB" i="1" dirty="0" err="1"/>
              <a:t>sobre</a:t>
            </a:r>
            <a:r>
              <a:rPr lang="en-GB" i="1" dirty="0"/>
              <a:t> </a:t>
            </a:r>
            <a:r>
              <a:rPr lang="en-GB" i="1" dirty="0" err="1"/>
              <a:t>su</a:t>
            </a:r>
            <a:r>
              <a:rPr lang="en-GB" i="1" dirty="0"/>
              <a:t> </a:t>
            </a:r>
            <a:r>
              <a:rPr lang="en-GB" i="1" dirty="0" err="1"/>
              <a:t>capacidad</a:t>
            </a:r>
            <a:r>
              <a:rPr lang="en-GB" i="1" dirty="0"/>
              <a:t> de </a:t>
            </a:r>
            <a:r>
              <a:rPr lang="en-GB" i="1" dirty="0" err="1"/>
              <a:t>acción</a:t>
            </a:r>
            <a:r>
              <a:rPr lang="en-GB" i="1" dirty="0"/>
              <a:t> o </a:t>
            </a:r>
            <a:r>
              <a:rPr lang="en-GB" i="1" dirty="0" err="1"/>
              <a:t>su</a:t>
            </a:r>
            <a:r>
              <a:rPr lang="en-GB" i="1" dirty="0"/>
              <a:t> </a:t>
            </a:r>
            <a:r>
              <a:rPr lang="en-GB" i="1" dirty="0" err="1"/>
              <a:t>dignidad</a:t>
            </a:r>
            <a:r>
              <a:rPr lang="en-GB" i="1" dirty="0"/>
              <a:t> </a:t>
            </a:r>
            <a:r>
              <a:rPr lang="en-GB" i="1" dirty="0" err="1"/>
              <a:t>humana</a:t>
            </a:r>
            <a:r>
              <a:rPr lang="en-GB" i="1" dirty="0"/>
              <a:t>.</a:t>
            </a:r>
          </a:p>
          <a:p>
            <a:pPr marL="0" indent="0">
              <a:buNone/>
            </a:pPr>
            <a:r>
              <a:rPr lang="en-GB" sz="1700" dirty="0">
                <a:hlinkClick r:id="rId2"/>
              </a:rPr>
              <a:t>Artificial Intelligence and Education, Council of Europe</a:t>
            </a:r>
            <a:endParaRPr lang="en-GB" sz="1700" dirty="0"/>
          </a:p>
          <a:p>
            <a:pPr lvl="1"/>
            <a:endParaRPr lang="en-GB" dirty="0"/>
          </a:p>
          <a:p>
            <a:r>
              <a:rPr lang="en-GB" dirty="0"/>
              <a:t>La </a:t>
            </a:r>
            <a:r>
              <a:rPr lang="en-GB" dirty="0" err="1"/>
              <a:t>enseñanza</a:t>
            </a:r>
            <a:r>
              <a:rPr lang="en-GB" dirty="0"/>
              <a:t> de la IA ha </a:t>
            </a:r>
            <a:r>
              <a:rPr lang="en-GB" dirty="0" err="1"/>
              <a:t>sido</a:t>
            </a:r>
            <a:r>
              <a:rPr lang="en-GB" dirty="0"/>
              <a:t> </a:t>
            </a:r>
            <a:r>
              <a:rPr lang="en-GB" dirty="0" err="1"/>
              <a:t>desarrollada</a:t>
            </a:r>
            <a:r>
              <a:rPr lang="en-GB" dirty="0"/>
              <a:t> </a:t>
            </a:r>
            <a:r>
              <a:rPr lang="en-GB" dirty="0" err="1"/>
              <a:t>por</a:t>
            </a:r>
            <a:r>
              <a:rPr lang="en-GB" dirty="0"/>
              <a:t> </a:t>
            </a:r>
            <a:r>
              <a:rPr lang="en-GB" dirty="0" err="1"/>
              <a:t>perfiles</a:t>
            </a:r>
            <a:r>
              <a:rPr lang="en-GB" dirty="0"/>
              <a:t> </a:t>
            </a:r>
            <a:r>
              <a:rPr lang="en-GB" dirty="0" err="1"/>
              <a:t>tecnológicos</a:t>
            </a:r>
            <a:endParaRPr lang="en-GB" dirty="0"/>
          </a:p>
          <a:p>
            <a:pPr lvl="1"/>
            <a:r>
              <a:rPr lang="en-GB" dirty="0" err="1"/>
              <a:t>Todos</a:t>
            </a:r>
            <a:r>
              <a:rPr lang="en-GB" dirty="0"/>
              <a:t> </a:t>
            </a:r>
            <a:r>
              <a:rPr lang="en-GB" dirty="0" err="1"/>
              <a:t>los</a:t>
            </a:r>
            <a:r>
              <a:rPr lang="en-GB" dirty="0"/>
              <a:t> </a:t>
            </a:r>
            <a:r>
              <a:rPr lang="en-GB" dirty="0" err="1"/>
              <a:t>docentes</a:t>
            </a:r>
            <a:r>
              <a:rPr lang="en-GB" dirty="0"/>
              <a:t> </a:t>
            </a:r>
            <a:r>
              <a:rPr lang="en-GB" dirty="0" err="1"/>
              <a:t>deben</a:t>
            </a:r>
            <a:r>
              <a:rPr lang="en-GB" dirty="0"/>
              <a:t> </a:t>
            </a:r>
            <a:r>
              <a:rPr lang="en-GB" dirty="0" err="1"/>
              <a:t>participar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la </a:t>
            </a:r>
            <a:r>
              <a:rPr lang="en-GB" dirty="0" err="1"/>
              <a:t>alfabetización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IA (</a:t>
            </a:r>
            <a:r>
              <a:rPr lang="en-GB" b="1" dirty="0" err="1"/>
              <a:t>perspectiva</a:t>
            </a:r>
            <a:r>
              <a:rPr lang="en-GB" b="1" dirty="0"/>
              <a:t> social y </a:t>
            </a:r>
            <a:r>
              <a:rPr lang="en-GB" b="1" dirty="0" err="1"/>
              <a:t>artística</a:t>
            </a:r>
            <a:r>
              <a:rPr lang="en-GB" dirty="0"/>
              <a:t>)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3AD883BF-64F8-37DB-D1CA-36509668C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590" y="373927"/>
            <a:ext cx="10093671" cy="683100"/>
          </a:xfrm>
        </p:spPr>
        <p:txBody>
          <a:bodyPr/>
          <a:lstStyle/>
          <a:p>
            <a:r>
              <a:rPr lang="es-ES" sz="4000" dirty="0"/>
              <a:t>Retos en alfabetización. Las 2 dimensiones</a:t>
            </a:r>
            <a:endParaRPr lang="en-GB" sz="4000" dirty="0"/>
          </a:p>
        </p:txBody>
      </p:sp>
      <p:pic>
        <p:nvPicPr>
          <p:cNvPr id="6" name="Imagen 5" descr="Diagrama&#10;&#10;Descripción generada automáticamente">
            <a:extLst>
              <a:ext uri="{FF2B5EF4-FFF2-40B4-BE49-F238E27FC236}">
                <a16:creationId xmlns:a16="http://schemas.microsoft.com/office/drawing/2014/main" id="{22932D1C-8133-4B40-3278-A3A14B567C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8" r="27096"/>
          <a:stretch/>
        </p:blipFill>
        <p:spPr>
          <a:xfrm>
            <a:off x="8539088" y="1321135"/>
            <a:ext cx="3319357" cy="476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5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188D98-2F1A-C0BD-4D66-85CDFEEFD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590" y="373927"/>
            <a:ext cx="9497209" cy="683100"/>
          </a:xfrm>
        </p:spPr>
        <p:txBody>
          <a:bodyPr/>
          <a:lstStyle/>
          <a:p>
            <a:r>
              <a:rPr lang="en-GB" sz="4000" dirty="0" err="1"/>
              <a:t>Retos</a:t>
            </a:r>
            <a:r>
              <a:rPr lang="en-GB" sz="4000" dirty="0"/>
              <a:t> </a:t>
            </a:r>
            <a:r>
              <a:rPr lang="en-GB" sz="4000" dirty="0" err="1"/>
              <a:t>en</a:t>
            </a:r>
            <a:r>
              <a:rPr lang="en-GB" sz="4000" dirty="0"/>
              <a:t> </a:t>
            </a:r>
            <a:r>
              <a:rPr lang="en-GB" sz="4000" dirty="0" err="1"/>
              <a:t>alfabetización</a:t>
            </a:r>
            <a:r>
              <a:rPr lang="en-GB" sz="4000" dirty="0"/>
              <a:t>: </a:t>
            </a:r>
            <a:r>
              <a:rPr lang="en-GB" sz="4000" dirty="0" err="1"/>
              <a:t>qué</a:t>
            </a:r>
            <a:endParaRPr lang="en-GB" sz="4000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24D960D8-DC4A-7A19-5DFD-FF7739A5E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06465" y="3276600"/>
            <a:ext cx="1799425" cy="1038265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3429F7E8-8BAB-DCEA-5378-3A04C2B662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45964" y="4333854"/>
            <a:ext cx="1566200" cy="2214575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7CF58898-7CAF-7E44-472F-689F76605D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3443" y="1809999"/>
            <a:ext cx="2013714" cy="1055901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B44755E-BB60-A23B-38BD-F6E02E533B6E}"/>
              </a:ext>
            </a:extLst>
          </p:cNvPr>
          <p:cNvSpPr txBox="1"/>
          <p:nvPr/>
        </p:nvSpPr>
        <p:spPr>
          <a:xfrm>
            <a:off x="3279262" y="1581855"/>
            <a:ext cx="493340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/>
              <a:t>CONOCIMIENTOS: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/>
              <a:t>Ser consciente de lo que hacen y lo que no hacen los sistemas de 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/>
              <a:t>Comprender las ventajas, limitaciones y los retos de los sistemas de IA.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8E6D47A-EE9F-EC47-F4AC-1D9D3169AF40}"/>
              </a:ext>
            </a:extLst>
          </p:cNvPr>
          <p:cNvSpPr txBox="1"/>
          <p:nvPr/>
        </p:nvSpPr>
        <p:spPr>
          <a:xfrm>
            <a:off x="5026056" y="3137612"/>
            <a:ext cx="493340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/>
              <a:t>HABILIDADES: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/>
              <a:t>Utilizar los sistemas de IA, interactuar con ellos y dar su opinión como usuario final.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/>
              <a:t>Configurar, supervisor y adaptar los sistemas de IA (por ejemplo, sobrescribir, ajustar).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28BD048-9718-FE5E-FAB1-E28623938C9A}"/>
              </a:ext>
            </a:extLst>
          </p:cNvPr>
          <p:cNvSpPr txBox="1"/>
          <p:nvPr/>
        </p:nvSpPr>
        <p:spPr>
          <a:xfrm>
            <a:off x="7455747" y="4712191"/>
            <a:ext cx="49334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ACTITUDES: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Agencia y control humanos.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Actitud crítica pero abierta.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Consideraciones éticas de uso</a:t>
            </a:r>
            <a:r>
              <a:rPr lang="en-GB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495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D8407F02-07F4-C37B-5357-B7D89904E5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7961551"/>
              </p:ext>
            </p:extLst>
          </p:nvPr>
        </p:nvGraphicFramePr>
        <p:xfrm>
          <a:off x="1236133" y="1348489"/>
          <a:ext cx="10955867" cy="4713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ítulo 2">
            <a:extLst>
              <a:ext uri="{FF2B5EF4-FFF2-40B4-BE49-F238E27FC236}">
                <a16:creationId xmlns:a16="http://schemas.microsoft.com/office/drawing/2014/main" id="{83162DBE-77D4-EF9D-4641-A38E02894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591" y="373927"/>
            <a:ext cx="8371142" cy="683100"/>
          </a:xfrm>
        </p:spPr>
        <p:txBody>
          <a:bodyPr/>
          <a:lstStyle/>
          <a:p>
            <a:r>
              <a:rPr lang="en-GB" sz="4400" dirty="0" err="1"/>
              <a:t>Retos</a:t>
            </a:r>
            <a:r>
              <a:rPr lang="en-GB" sz="4400" dirty="0"/>
              <a:t> </a:t>
            </a:r>
            <a:r>
              <a:rPr lang="en-GB" sz="4400" dirty="0" err="1"/>
              <a:t>en</a:t>
            </a:r>
            <a:r>
              <a:rPr lang="en-GB" sz="4400" dirty="0"/>
              <a:t> </a:t>
            </a:r>
            <a:r>
              <a:rPr lang="en-GB" sz="4400" dirty="0" err="1"/>
              <a:t>alfabetización</a:t>
            </a:r>
            <a:r>
              <a:rPr lang="en-GB" sz="4400" dirty="0"/>
              <a:t>: </a:t>
            </a:r>
            <a:r>
              <a:rPr lang="en-GB" sz="4400" dirty="0" err="1"/>
              <a:t>cuándo</a:t>
            </a:r>
            <a:r>
              <a:rPr lang="en-GB" sz="4400" dirty="0"/>
              <a:t> </a:t>
            </a:r>
            <a:endParaRPr lang="en-GB" dirty="0"/>
          </a:p>
        </p:txBody>
      </p:sp>
      <p:pic>
        <p:nvPicPr>
          <p:cNvPr id="5" name="Imagen 4" descr="Un letrero de color blanco&#10;&#10;Descripción generada automáticamente con confianza media">
            <a:extLst>
              <a:ext uri="{FF2B5EF4-FFF2-40B4-BE49-F238E27FC236}">
                <a16:creationId xmlns:a16="http://schemas.microsoft.com/office/drawing/2014/main" id="{5A70859A-D1E0-FA55-DAF9-53E1288BB2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3" y="4666226"/>
            <a:ext cx="1548945" cy="1523759"/>
          </a:xfrm>
          <a:prstGeom prst="rect">
            <a:avLst/>
          </a:prstGeom>
        </p:spPr>
      </p:pic>
      <p:pic>
        <p:nvPicPr>
          <p:cNvPr id="6" name="Imagen 5" descr="Diagrama&#10;&#10;Descripción generada automáticamente">
            <a:extLst>
              <a:ext uri="{FF2B5EF4-FFF2-40B4-BE49-F238E27FC236}">
                <a16:creationId xmlns:a16="http://schemas.microsoft.com/office/drawing/2014/main" id="{6DE74982-A1C8-563B-2812-C48BB5B036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59" y="1429894"/>
            <a:ext cx="3746074" cy="199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50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5876044-D3A3-414E-9355-0B08F4AA38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86202C-EB60-A349-980F-E6866B4DCD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771801D-8D09-9046-97F5-A478EFD755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508662E-D5C1-7E40-92D9-67D3A58FA2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C401C9D-7F0C-8B45-A284-70D7ED6F59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811945A-D3E8-4345-BB6B-69809089F0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090839D-7C87-FE44-A21E-FD4A1D411C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0F4F228-A37B-F14E-BC37-2E34CECBDF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106DC05-28E8-B047-BE34-479F409BC3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66481F-5553-F348-9A84-6F353D5D45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963FFB-C4F3-7E40-B6BE-152E4DA37B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34C96F0-3B2B-B849-A214-B8D85119D1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3407F65-E21B-BD43-AA71-94893DC20A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641D4B2-C628-A240-9BEE-4034C132C6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509AA2-CA1F-404F-B0F3-34F7F5C649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B8AAD8F-75D9-584F-A1A8-3FB7F2212A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3A397DC-D0BD-FA4A-80CD-165D6DB84A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A371617-2E06-D343-A33A-A3D74BD687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5DB1FD-AD5C-F64F-86A1-B6F39326D0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39A1E57-4E7D-BE46-B279-01BD25DFC5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F4579EB-F2B4-9E4B-9F15-34926B5870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AC22927A-93A2-5F4B-AA4F-B682919A15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9909939"/>
              </p:ext>
            </p:extLst>
          </p:nvPr>
        </p:nvGraphicFramePr>
        <p:xfrm>
          <a:off x="2161390" y="1601788"/>
          <a:ext cx="9414933" cy="435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ítulo 2">
            <a:extLst>
              <a:ext uri="{FF2B5EF4-FFF2-40B4-BE49-F238E27FC236}">
                <a16:creationId xmlns:a16="http://schemas.microsoft.com/office/drawing/2014/main" id="{BA3D8E82-9916-AD48-B3AF-8806B456C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590" y="373927"/>
            <a:ext cx="10157609" cy="683100"/>
          </a:xfrm>
        </p:spPr>
        <p:txBody>
          <a:bodyPr/>
          <a:lstStyle/>
          <a:p>
            <a:r>
              <a:rPr lang="en-GB" dirty="0" err="1"/>
              <a:t>Retos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alfabetización</a:t>
            </a:r>
            <a:r>
              <a:rPr lang="en-GB" dirty="0"/>
              <a:t>: </a:t>
            </a:r>
            <a:r>
              <a:rPr lang="en-GB" dirty="0" err="1"/>
              <a:t>cuándo</a:t>
            </a:r>
            <a:r>
              <a:rPr lang="en-GB" dirty="0"/>
              <a:t>  </a:t>
            </a:r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FABDFE7-F186-E98F-5A18-B3A95C506021}"/>
              </a:ext>
            </a:extLst>
          </p:cNvPr>
          <p:cNvSpPr txBox="1"/>
          <p:nvPr/>
        </p:nvSpPr>
        <p:spPr>
          <a:xfrm>
            <a:off x="329552" y="2658533"/>
            <a:ext cx="3054076" cy="92333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¿</a:t>
            </a:r>
            <a:r>
              <a:rPr lang="en-GB" dirty="0" err="1"/>
              <a:t>Integrada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otras</a:t>
            </a:r>
            <a:r>
              <a:rPr lang="en-GB" dirty="0"/>
              <a:t> </a:t>
            </a:r>
            <a:r>
              <a:rPr lang="en-GB" dirty="0" err="1"/>
              <a:t>materias</a:t>
            </a:r>
            <a:r>
              <a:rPr lang="en-GB" dirty="0"/>
              <a:t>?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¿</a:t>
            </a:r>
            <a:r>
              <a:rPr lang="en-GB" dirty="0" err="1"/>
              <a:t>Asignaturas</a:t>
            </a:r>
            <a:r>
              <a:rPr lang="en-GB" dirty="0"/>
              <a:t> </a:t>
            </a:r>
            <a:r>
              <a:rPr lang="en-GB" dirty="0" err="1"/>
              <a:t>específicas</a:t>
            </a:r>
            <a:r>
              <a:rPr lang="en-GB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3459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Sitio web, Escala de tiempo&#10;&#10;Descripción generada automáticamente">
            <a:extLst>
              <a:ext uri="{FF2B5EF4-FFF2-40B4-BE49-F238E27FC236}">
                <a16:creationId xmlns:a16="http://schemas.microsoft.com/office/drawing/2014/main" id="{7567E437-5F7C-D4ED-2634-19CF273FA2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0209" y="1578307"/>
            <a:ext cx="7973118" cy="4487727"/>
          </a:xfr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9903E44D-1C37-E62E-AAAD-632C44235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Historia de la IA</a:t>
            </a:r>
          </a:p>
        </p:txBody>
      </p:sp>
      <p:pic>
        <p:nvPicPr>
          <p:cNvPr id="14" name="Imagen 13" descr="Escala de tiempo&#10;&#10;Descripción generada automáticamente">
            <a:extLst>
              <a:ext uri="{FF2B5EF4-FFF2-40B4-BE49-F238E27FC236}">
                <a16:creationId xmlns:a16="http://schemas.microsoft.com/office/drawing/2014/main" id="{9960ED8F-1E87-FE59-D715-30B06E287F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228" y="782148"/>
            <a:ext cx="3919563" cy="540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81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9CE693A-71EE-44AF-3866-65ABAB59D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591" y="373927"/>
            <a:ext cx="8642076" cy="683100"/>
          </a:xfrm>
        </p:spPr>
        <p:txBody>
          <a:bodyPr/>
          <a:lstStyle/>
          <a:p>
            <a:r>
              <a:rPr lang="en-GB" dirty="0" err="1"/>
              <a:t>Retos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la </a:t>
            </a:r>
            <a:r>
              <a:rPr lang="en-GB" dirty="0" err="1"/>
              <a:t>alfabetización</a:t>
            </a:r>
            <a:r>
              <a:rPr lang="en-GB" dirty="0"/>
              <a:t>: </a:t>
            </a:r>
            <a:r>
              <a:rPr lang="en-GB" dirty="0" err="1"/>
              <a:t>cómo</a:t>
            </a:r>
            <a:endParaRPr lang="en-GB" dirty="0"/>
          </a:p>
        </p:txBody>
      </p:sp>
      <p:pic>
        <p:nvPicPr>
          <p:cNvPr id="5" name="Imagen 4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A3707DA5-A367-C275-AB23-AD3C66709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139" y="1057027"/>
            <a:ext cx="3234265" cy="5138762"/>
          </a:xfrm>
          <a:prstGeom prst="rect">
            <a:avLst/>
          </a:prstGeom>
        </p:spPr>
      </p:pic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C93712C5-9F5A-8B48-07FB-E7603C6A77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796" y="1120274"/>
            <a:ext cx="3091938" cy="501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4582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B863653A-EAD5-A32E-BBA1-E7840B48C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2490"/>
            <a:ext cx="9866745" cy="4644306"/>
          </a:xfrm>
        </p:spPr>
        <p:txBody>
          <a:bodyPr/>
          <a:lstStyle/>
          <a:p>
            <a:r>
              <a:rPr lang="en-GB" dirty="0"/>
              <a:t>La IA </a:t>
            </a:r>
            <a:r>
              <a:rPr lang="en-GB" dirty="0" err="1"/>
              <a:t>impactará</a:t>
            </a:r>
            <a:r>
              <a:rPr lang="en-GB" dirty="0"/>
              <a:t> a </a:t>
            </a:r>
            <a:r>
              <a:rPr lang="en-GB" dirty="0" err="1"/>
              <a:t>toda</a:t>
            </a:r>
            <a:r>
              <a:rPr lang="en-GB" dirty="0"/>
              <a:t> la </a:t>
            </a:r>
            <a:r>
              <a:rPr lang="en-GB" dirty="0" err="1"/>
              <a:t>sociedad</a:t>
            </a:r>
            <a:r>
              <a:rPr lang="en-GB" dirty="0"/>
              <a:t>: </a:t>
            </a:r>
            <a:r>
              <a:rPr lang="en-GB" b="1" dirty="0" err="1"/>
              <a:t>decisiones</a:t>
            </a:r>
            <a:r>
              <a:rPr lang="en-GB" b="1" dirty="0"/>
              <a:t> </a:t>
            </a:r>
            <a:r>
              <a:rPr lang="en-GB" b="1" dirty="0" err="1"/>
              <a:t>autónomas</a:t>
            </a:r>
            <a:endParaRPr lang="en-GB" b="1" dirty="0"/>
          </a:p>
          <a:p>
            <a:r>
              <a:rPr lang="en-GB" dirty="0"/>
              <a:t>La </a:t>
            </a:r>
            <a:r>
              <a:rPr lang="en-GB" b="1" dirty="0" err="1"/>
              <a:t>educación</a:t>
            </a:r>
            <a:r>
              <a:rPr lang="en-GB" dirty="0"/>
              <a:t> para </a:t>
            </a:r>
            <a:r>
              <a:rPr lang="en-GB" dirty="0" err="1"/>
              <a:t>esta</a:t>
            </a:r>
            <a:r>
              <a:rPr lang="en-GB" dirty="0"/>
              <a:t> </a:t>
            </a:r>
            <a:r>
              <a:rPr lang="en-GB" dirty="0" err="1"/>
              <a:t>nueva</a:t>
            </a:r>
            <a:r>
              <a:rPr lang="en-GB" dirty="0"/>
              <a:t> </a:t>
            </a:r>
            <a:r>
              <a:rPr lang="en-GB" dirty="0" err="1"/>
              <a:t>realidad</a:t>
            </a:r>
            <a:r>
              <a:rPr lang="en-GB" dirty="0"/>
              <a:t> social es clave</a:t>
            </a:r>
          </a:p>
          <a:p>
            <a:pPr lvl="1"/>
            <a:r>
              <a:rPr lang="en-GB" dirty="0" err="1"/>
              <a:t>Conocer</a:t>
            </a:r>
            <a:r>
              <a:rPr lang="en-GB" dirty="0"/>
              <a:t> </a:t>
            </a:r>
            <a:r>
              <a:rPr lang="en-GB" dirty="0" err="1"/>
              <a:t>beneficios</a:t>
            </a:r>
            <a:r>
              <a:rPr lang="en-GB" dirty="0"/>
              <a:t> y </a:t>
            </a:r>
            <a:r>
              <a:rPr lang="en-GB" dirty="0" err="1"/>
              <a:t>riesgos</a:t>
            </a:r>
            <a:endParaRPr lang="en-GB" dirty="0"/>
          </a:p>
          <a:p>
            <a:r>
              <a:rPr lang="en-GB" b="1" dirty="0" err="1"/>
              <a:t>Formar</a:t>
            </a:r>
            <a:r>
              <a:rPr lang="en-GB" b="1" dirty="0"/>
              <a:t> a </a:t>
            </a:r>
            <a:r>
              <a:rPr lang="en-GB" b="1" dirty="0" err="1"/>
              <a:t>los</a:t>
            </a:r>
            <a:r>
              <a:rPr lang="en-GB" b="1" dirty="0"/>
              <a:t> </a:t>
            </a:r>
            <a:r>
              <a:rPr lang="en-GB" b="1" dirty="0" err="1"/>
              <a:t>profesores</a:t>
            </a:r>
            <a:r>
              <a:rPr lang="en-GB" b="1" dirty="0"/>
              <a:t> </a:t>
            </a:r>
            <a:r>
              <a:rPr lang="en-GB" dirty="0"/>
              <a:t>para </a:t>
            </a:r>
            <a:r>
              <a:rPr lang="en-GB" dirty="0" err="1"/>
              <a:t>poder</a:t>
            </a:r>
            <a:r>
              <a:rPr lang="en-GB" dirty="0"/>
              <a:t> </a:t>
            </a:r>
            <a:r>
              <a:rPr lang="en-GB" dirty="0" err="1"/>
              <a:t>pilotar</a:t>
            </a:r>
            <a:r>
              <a:rPr lang="en-GB" dirty="0"/>
              <a:t> </a:t>
            </a:r>
            <a:r>
              <a:rPr lang="en-GB" dirty="0" err="1"/>
              <a:t>este</a:t>
            </a:r>
            <a:r>
              <a:rPr lang="en-GB" dirty="0"/>
              <a:t> </a:t>
            </a:r>
            <a:r>
              <a:rPr lang="en-GB" dirty="0" err="1"/>
              <a:t>cambio</a:t>
            </a:r>
            <a:endParaRPr lang="en-GB" dirty="0"/>
          </a:p>
          <a:p>
            <a:pPr lvl="1"/>
            <a:endParaRPr lang="en-GB" dirty="0"/>
          </a:p>
          <a:p>
            <a:pPr marL="0" indent="0" algn="ctr">
              <a:buNone/>
            </a:pPr>
            <a:endParaRPr lang="en-GB" i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pPr lvl="1"/>
            <a:endParaRPr lang="en-GB" b="1" dirty="0"/>
          </a:p>
          <a:p>
            <a:pPr lvl="1"/>
            <a:endParaRPr lang="en-GB" b="1" dirty="0"/>
          </a:p>
          <a:p>
            <a:endParaRPr lang="en-GB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3CE9D0F5-F513-7DF0-865F-DE312D99D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Planteamiento</a:t>
            </a:r>
            <a:r>
              <a:rPr lang="en-GB" dirty="0"/>
              <a:t> general</a:t>
            </a:r>
          </a:p>
        </p:txBody>
      </p:sp>
      <p:pic>
        <p:nvPicPr>
          <p:cNvPr id="4" name="Imagen 3" descr="Una captura de pantalla de un celular con letras&#10;&#10;Descripción generada automáticamente con confianza baja">
            <a:extLst>
              <a:ext uri="{FF2B5EF4-FFF2-40B4-BE49-F238E27FC236}">
                <a16:creationId xmlns:a16="http://schemas.microsoft.com/office/drawing/2014/main" id="{B3A5A757-677E-50B0-9887-65661823C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626" y="3553292"/>
            <a:ext cx="5465892" cy="260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1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Mujer sentada en un escritorio con una computadora&#10;&#10;Descripción generada automáticamente con confianza baja">
            <a:extLst>
              <a:ext uri="{FF2B5EF4-FFF2-40B4-BE49-F238E27FC236}">
                <a16:creationId xmlns:a16="http://schemas.microsoft.com/office/drawing/2014/main" id="{53C2C8CD-65A6-66B8-93C8-019ADA0F6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776" y="0"/>
            <a:ext cx="6236447" cy="623644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2A28E00-D316-F45A-55BA-825F45E760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799" y="4788301"/>
            <a:ext cx="7772400" cy="1531873"/>
          </a:xfrm>
        </p:spPr>
        <p:txBody>
          <a:bodyPr/>
          <a:lstStyle/>
          <a:p>
            <a:r>
              <a:rPr lang="en-GB" dirty="0" err="1">
                <a:solidFill>
                  <a:schemeClr val="bg1"/>
                </a:solidFill>
              </a:rPr>
              <a:t>Educación</a:t>
            </a:r>
            <a:r>
              <a:rPr lang="en-GB" dirty="0">
                <a:solidFill>
                  <a:schemeClr val="bg1"/>
                </a:solidFill>
              </a:rPr>
              <a:t> con IA</a:t>
            </a:r>
          </a:p>
        </p:txBody>
      </p:sp>
    </p:spTree>
    <p:extLst>
      <p:ext uri="{BB962C8B-B14F-4D97-AF65-F5344CB8AC3E}">
        <p14:creationId xmlns:p14="http://schemas.microsoft.com/office/powerpoint/2010/main" val="24852636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64DE1E-7AC7-32B2-F4D5-46F1085124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/>
              <a:t>Sistemas</a:t>
            </a:r>
            <a:r>
              <a:rPr lang="en-GB" dirty="0"/>
              <a:t> de </a:t>
            </a:r>
            <a:r>
              <a:rPr lang="en-GB" dirty="0" err="1"/>
              <a:t>educación</a:t>
            </a:r>
            <a:r>
              <a:rPr lang="en-GB" dirty="0"/>
              <a:t> </a:t>
            </a:r>
            <a:r>
              <a:rPr lang="en-GB" dirty="0" err="1"/>
              <a:t>personalizada</a:t>
            </a:r>
            <a:endParaRPr lang="en-GB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8BBB806-605F-17F0-539C-4F9E731AC3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1914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421265E0-BDFB-A728-801C-8E36CA504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2489"/>
            <a:ext cx="5494868" cy="456785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GB" dirty="0" err="1"/>
              <a:t>Proporcionan</a:t>
            </a:r>
            <a:r>
              <a:rPr lang="en-GB" dirty="0"/>
              <a:t> </a:t>
            </a:r>
            <a:r>
              <a:rPr lang="en-GB" dirty="0" err="1"/>
              <a:t>aprendizaje</a:t>
            </a:r>
            <a:r>
              <a:rPr lang="en-GB" dirty="0"/>
              <a:t> </a:t>
            </a:r>
            <a:r>
              <a:rPr lang="en-GB" b="1" dirty="0" err="1"/>
              <a:t>personalizado</a:t>
            </a:r>
            <a:r>
              <a:rPr lang="en-GB" dirty="0"/>
              <a:t> al </a:t>
            </a:r>
            <a:r>
              <a:rPr lang="en-GB" dirty="0" err="1"/>
              <a:t>estudiante</a:t>
            </a:r>
            <a:r>
              <a:rPr lang="en-GB" dirty="0"/>
              <a:t> </a:t>
            </a:r>
            <a:r>
              <a:rPr lang="en-GB" dirty="0" err="1"/>
              <a:t>sobre</a:t>
            </a:r>
            <a:r>
              <a:rPr lang="en-GB" dirty="0"/>
              <a:t> un </a:t>
            </a:r>
            <a:r>
              <a:rPr lang="en-GB" dirty="0" err="1"/>
              <a:t>tema</a:t>
            </a:r>
            <a:r>
              <a:rPr lang="en-GB" dirty="0"/>
              <a:t> </a:t>
            </a:r>
            <a:r>
              <a:rPr lang="en-GB" dirty="0" err="1"/>
              <a:t>concreto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en-GB" b="1" dirty="0" err="1"/>
              <a:t>Ayudan</a:t>
            </a:r>
            <a:r>
              <a:rPr lang="en-GB" dirty="0"/>
              <a:t> al </a:t>
            </a:r>
            <a:r>
              <a:rPr lang="en-GB" dirty="0" err="1"/>
              <a:t>profesor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tareas</a:t>
            </a:r>
            <a:r>
              <a:rPr lang="en-GB" dirty="0"/>
              <a:t> </a:t>
            </a:r>
            <a:r>
              <a:rPr lang="en-GB" dirty="0" err="1"/>
              <a:t>repetitivas</a:t>
            </a:r>
            <a:r>
              <a:rPr lang="en-GB" dirty="0"/>
              <a:t> </a:t>
            </a:r>
          </a:p>
          <a:p>
            <a:pPr>
              <a:lnSpc>
                <a:spcPct val="120000"/>
              </a:lnSpc>
            </a:pPr>
            <a:r>
              <a:rPr lang="en-GB" dirty="0" err="1"/>
              <a:t>Fomentan</a:t>
            </a:r>
            <a:r>
              <a:rPr lang="en-GB" dirty="0"/>
              <a:t>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mantenimiento</a:t>
            </a:r>
            <a:r>
              <a:rPr lang="en-GB" dirty="0"/>
              <a:t> del </a:t>
            </a:r>
            <a:r>
              <a:rPr lang="en-GB" dirty="0" err="1"/>
              <a:t>interés</a:t>
            </a:r>
            <a:r>
              <a:rPr lang="en-GB" dirty="0"/>
              <a:t> al </a:t>
            </a:r>
            <a:r>
              <a:rPr lang="en-GB" b="1" dirty="0" err="1"/>
              <a:t>adaptar</a:t>
            </a:r>
            <a:r>
              <a:rPr lang="en-GB" dirty="0"/>
              <a:t> </a:t>
            </a:r>
            <a:r>
              <a:rPr lang="en-GB" dirty="0" err="1"/>
              <a:t>los</a:t>
            </a:r>
            <a:r>
              <a:rPr lang="en-GB" dirty="0"/>
              <a:t> </a:t>
            </a:r>
            <a:r>
              <a:rPr lang="en-GB" dirty="0" err="1"/>
              <a:t>contenidos</a:t>
            </a:r>
            <a:r>
              <a:rPr lang="en-GB" dirty="0"/>
              <a:t> al </a:t>
            </a:r>
            <a:r>
              <a:rPr lang="en-GB" dirty="0" err="1"/>
              <a:t>nivel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Se </a:t>
            </a:r>
            <a:r>
              <a:rPr lang="en-GB" dirty="0" err="1"/>
              <a:t>capturan</a:t>
            </a:r>
            <a:r>
              <a:rPr lang="en-GB" dirty="0"/>
              <a:t> </a:t>
            </a:r>
            <a:r>
              <a:rPr lang="en-GB" dirty="0" err="1"/>
              <a:t>datos</a:t>
            </a:r>
            <a:r>
              <a:rPr lang="en-GB" dirty="0"/>
              <a:t> del </a:t>
            </a:r>
            <a:r>
              <a:rPr lang="en-GB" dirty="0" err="1"/>
              <a:t>estudiante</a:t>
            </a:r>
            <a:r>
              <a:rPr lang="en-GB" dirty="0"/>
              <a:t> que se </a:t>
            </a:r>
            <a:r>
              <a:rPr lang="en-GB" dirty="0" err="1"/>
              <a:t>usan</a:t>
            </a:r>
            <a:r>
              <a:rPr lang="en-GB" dirty="0"/>
              <a:t> para </a:t>
            </a:r>
            <a:r>
              <a:rPr lang="en-GB" b="1" dirty="0" err="1"/>
              <a:t>modelar</a:t>
            </a:r>
            <a:r>
              <a:rPr lang="en-GB" b="1" dirty="0"/>
              <a:t> y </a:t>
            </a:r>
            <a:r>
              <a:rPr lang="en-GB" b="1" dirty="0" err="1"/>
              <a:t>perfilar</a:t>
            </a:r>
            <a:endParaRPr lang="en-GB" b="1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F0ADA834-C9D0-DB79-11CA-931547CB4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591" y="373927"/>
            <a:ext cx="9183942" cy="683100"/>
          </a:xfrm>
        </p:spPr>
        <p:txBody>
          <a:bodyPr/>
          <a:lstStyle/>
          <a:p>
            <a:r>
              <a:rPr lang="en-GB" dirty="0" err="1"/>
              <a:t>Sistemas</a:t>
            </a:r>
            <a:r>
              <a:rPr lang="en-GB" dirty="0"/>
              <a:t> de </a:t>
            </a:r>
            <a:r>
              <a:rPr lang="en-GB" dirty="0" err="1"/>
              <a:t>tutorización</a:t>
            </a:r>
            <a:r>
              <a:rPr lang="en-GB" dirty="0"/>
              <a:t> </a:t>
            </a:r>
            <a:r>
              <a:rPr lang="en-GB" dirty="0" err="1"/>
              <a:t>inteligente</a:t>
            </a:r>
            <a:endParaRPr lang="en-GB" dirty="0"/>
          </a:p>
        </p:txBody>
      </p:sp>
      <p:pic>
        <p:nvPicPr>
          <p:cNvPr id="6" name="Imagen 5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34C1AB12-442E-6368-F3C2-BED7CB891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173" y="1942473"/>
            <a:ext cx="4859244" cy="338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9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0ADA834-C9D0-DB79-11CA-931547CB4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591" y="373927"/>
            <a:ext cx="9183942" cy="683100"/>
          </a:xfrm>
        </p:spPr>
        <p:txBody>
          <a:bodyPr/>
          <a:lstStyle/>
          <a:p>
            <a:r>
              <a:rPr lang="en-GB" dirty="0"/>
              <a:t>ITS: </a:t>
            </a:r>
            <a:r>
              <a:rPr lang="en-GB" dirty="0" err="1"/>
              <a:t>ProgTutor</a:t>
            </a:r>
            <a:endParaRPr lang="en-GB" dirty="0"/>
          </a:p>
        </p:txBody>
      </p:sp>
      <p:pic>
        <p:nvPicPr>
          <p:cNvPr id="4" name="Imagen 3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6232204A-19D1-A1F6-7677-CF26805FD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307" y="1057027"/>
            <a:ext cx="7181385" cy="497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297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0ADA834-C9D0-DB79-11CA-931547CB4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591" y="373927"/>
            <a:ext cx="9183942" cy="683100"/>
          </a:xfrm>
        </p:spPr>
        <p:txBody>
          <a:bodyPr/>
          <a:lstStyle/>
          <a:p>
            <a:r>
              <a:rPr lang="en-GB" dirty="0"/>
              <a:t>ITS: </a:t>
            </a:r>
            <a:r>
              <a:rPr lang="en-GB" dirty="0" err="1"/>
              <a:t>ProgTutor</a:t>
            </a:r>
            <a:endParaRPr lang="en-GB" dirty="0"/>
          </a:p>
        </p:txBody>
      </p:sp>
      <p:pic>
        <p:nvPicPr>
          <p:cNvPr id="5" name="Imagen 4" descr="Gráfico, Gráfico circular&#10;&#10;Descripción generada automáticamente">
            <a:extLst>
              <a:ext uri="{FF2B5EF4-FFF2-40B4-BE49-F238E27FC236}">
                <a16:creationId xmlns:a16="http://schemas.microsoft.com/office/drawing/2014/main" id="{DF44660A-30A8-2118-06A3-7F03925D5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647" y="1317480"/>
            <a:ext cx="6592706" cy="474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128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0ADA834-C9D0-DB79-11CA-931547CB4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591" y="373927"/>
            <a:ext cx="9183942" cy="683100"/>
          </a:xfrm>
        </p:spPr>
        <p:txBody>
          <a:bodyPr/>
          <a:lstStyle/>
          <a:p>
            <a:r>
              <a:rPr lang="en-GB" dirty="0"/>
              <a:t>ITS: </a:t>
            </a:r>
            <a:r>
              <a:rPr lang="en-GB" dirty="0" err="1"/>
              <a:t>ProgTutor</a:t>
            </a:r>
            <a:endParaRPr lang="en-GB" dirty="0"/>
          </a:p>
        </p:txBody>
      </p:sp>
      <p:pic>
        <p:nvPicPr>
          <p:cNvPr id="2" name="Imagen 1" descr="Gráfico, Gráfico circular&#10;&#10;Descripción generada automáticamente">
            <a:extLst>
              <a:ext uri="{FF2B5EF4-FFF2-40B4-BE49-F238E27FC236}">
                <a16:creationId xmlns:a16="http://schemas.microsoft.com/office/drawing/2014/main" id="{BA1D3DE8-03E3-6E4A-D523-CC6B3B34A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431" y="3969242"/>
            <a:ext cx="6659137" cy="2208764"/>
          </a:xfrm>
          <a:prstGeom prst="rect">
            <a:avLst/>
          </a:prstGeom>
        </p:spPr>
      </p:pic>
      <p:pic>
        <p:nvPicPr>
          <p:cNvPr id="6" name="Imagen 5" descr="Gráfico&#10;&#10;Descripción generada automáticamente">
            <a:extLst>
              <a:ext uri="{FF2B5EF4-FFF2-40B4-BE49-F238E27FC236}">
                <a16:creationId xmlns:a16="http://schemas.microsoft.com/office/drawing/2014/main" id="{70B30B00-B660-148B-0FE5-3D699ABF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22" y="1273887"/>
            <a:ext cx="5255942" cy="2695355"/>
          </a:xfrm>
          <a:prstGeom prst="rect">
            <a:avLst/>
          </a:prstGeom>
        </p:spPr>
      </p:pic>
      <p:pic>
        <p:nvPicPr>
          <p:cNvPr id="8" name="Imagen 7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F6202557-490D-CF95-7949-352CE40244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024" y="1134102"/>
            <a:ext cx="5159297" cy="28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0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404474F-9ABB-A628-2B34-4821C2B7D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ITS con LLMs </a:t>
            </a:r>
          </a:p>
        </p:txBody>
      </p:sp>
      <p:pic>
        <p:nvPicPr>
          <p:cNvPr id="10" name="Imagen 9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31D7956C-5B77-6C95-E9CF-211F3A1BE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24" y="1484729"/>
            <a:ext cx="5566317" cy="2375562"/>
          </a:xfrm>
          <a:prstGeom prst="rect">
            <a:avLst/>
          </a:prstGeom>
        </p:spPr>
      </p:pic>
      <p:pic>
        <p:nvPicPr>
          <p:cNvPr id="12" name="Imagen 1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5571CCE2-DD54-84AE-2972-C32D4909C1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292" y="1484729"/>
            <a:ext cx="5562430" cy="2129286"/>
          </a:xfrm>
          <a:prstGeom prst="rect">
            <a:avLst/>
          </a:prstGeom>
        </p:spPr>
      </p:pic>
      <p:pic>
        <p:nvPicPr>
          <p:cNvPr id="14" name="Imagen 13" descr="Texto&#10;&#10;Descripción generada automáticamente">
            <a:extLst>
              <a:ext uri="{FF2B5EF4-FFF2-40B4-BE49-F238E27FC236}">
                <a16:creationId xmlns:a16="http://schemas.microsoft.com/office/drawing/2014/main" id="{4DD83046-A597-BE9F-1F10-048FD29CDA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302" y="4262284"/>
            <a:ext cx="7772400" cy="173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026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96BB1DD4-6473-146D-EBC2-4DA480686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2490"/>
            <a:ext cx="10515600" cy="4515812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GB" b="1" dirty="0"/>
              <a:t>Alto </a:t>
            </a:r>
            <a:r>
              <a:rPr lang="en-GB" b="1" dirty="0" err="1"/>
              <a:t>riesgo</a:t>
            </a:r>
            <a:r>
              <a:rPr lang="en-GB" b="1" dirty="0"/>
              <a:t>:</a:t>
            </a:r>
          </a:p>
          <a:p>
            <a:pPr lvl="1">
              <a:lnSpc>
                <a:spcPct val="120000"/>
              </a:lnSpc>
            </a:pPr>
            <a:r>
              <a:rPr lang="en-GB" dirty="0" err="1"/>
              <a:t>Determinar</a:t>
            </a:r>
            <a:r>
              <a:rPr lang="en-GB" dirty="0"/>
              <a:t>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acceso</a:t>
            </a:r>
            <a:r>
              <a:rPr lang="en-GB" dirty="0"/>
              <a:t> o </a:t>
            </a:r>
            <a:r>
              <a:rPr lang="en-GB" dirty="0" err="1"/>
              <a:t>influir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las </a:t>
            </a:r>
            <a:r>
              <a:rPr lang="en-GB" b="1" dirty="0" err="1"/>
              <a:t>decisiones</a:t>
            </a:r>
            <a:r>
              <a:rPr lang="en-GB" b="1" dirty="0"/>
              <a:t> de </a:t>
            </a:r>
            <a:r>
              <a:rPr lang="en-GB" b="1" dirty="0" err="1"/>
              <a:t>admisión</a:t>
            </a:r>
            <a:r>
              <a:rPr lang="en-GB" b="1" dirty="0"/>
              <a:t> </a:t>
            </a:r>
            <a:r>
              <a:rPr lang="en-GB" dirty="0"/>
              <a:t>o </a:t>
            </a:r>
            <a:r>
              <a:rPr lang="en-GB" dirty="0" err="1"/>
              <a:t>asignación</a:t>
            </a:r>
            <a:r>
              <a:rPr lang="en-GB" dirty="0"/>
              <a:t> de personas a </a:t>
            </a:r>
            <a:r>
              <a:rPr lang="en-GB" dirty="0" err="1"/>
              <a:t>instituciones</a:t>
            </a:r>
            <a:r>
              <a:rPr lang="en-GB" dirty="0"/>
              <a:t> </a:t>
            </a:r>
            <a:r>
              <a:rPr lang="en-GB" dirty="0" err="1"/>
              <a:t>educativas</a:t>
            </a:r>
            <a:r>
              <a:rPr lang="en-GB" dirty="0"/>
              <a:t> y de </a:t>
            </a:r>
            <a:r>
              <a:rPr lang="en-GB" dirty="0" err="1"/>
              <a:t>formación</a:t>
            </a:r>
            <a:r>
              <a:rPr lang="en-GB" dirty="0"/>
              <a:t> </a:t>
            </a:r>
            <a:r>
              <a:rPr lang="en-GB" dirty="0" err="1"/>
              <a:t>profesional</a:t>
            </a:r>
            <a:endParaRPr lang="en-GB" dirty="0"/>
          </a:p>
          <a:p>
            <a:pPr lvl="1">
              <a:lnSpc>
                <a:spcPct val="120000"/>
              </a:lnSpc>
            </a:pPr>
            <a:r>
              <a:rPr lang="en-GB" b="1" dirty="0" err="1"/>
              <a:t>Evaluar</a:t>
            </a:r>
            <a:r>
              <a:rPr lang="en-GB" dirty="0"/>
              <a:t> a personas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pruebas</a:t>
            </a:r>
            <a:r>
              <a:rPr lang="en-GB" dirty="0"/>
              <a:t> </a:t>
            </a:r>
            <a:r>
              <a:rPr lang="en-GB" dirty="0" err="1"/>
              <a:t>como</a:t>
            </a:r>
            <a:r>
              <a:rPr lang="en-GB" dirty="0"/>
              <a:t> </a:t>
            </a:r>
            <a:r>
              <a:rPr lang="en-GB" dirty="0" err="1"/>
              <a:t>parte</a:t>
            </a:r>
            <a:r>
              <a:rPr lang="en-GB" dirty="0"/>
              <a:t> de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educación</a:t>
            </a:r>
            <a:r>
              <a:rPr lang="en-GB" dirty="0"/>
              <a:t> o </a:t>
            </a:r>
            <a:r>
              <a:rPr lang="en-GB" dirty="0" err="1"/>
              <a:t>como</a:t>
            </a:r>
            <a:r>
              <a:rPr lang="en-GB" dirty="0"/>
              <a:t> </a:t>
            </a:r>
            <a:r>
              <a:rPr lang="en-GB" dirty="0" err="1"/>
              <a:t>condición</a:t>
            </a:r>
            <a:r>
              <a:rPr lang="en-GB" dirty="0"/>
              <a:t> previa para la </a:t>
            </a:r>
            <a:r>
              <a:rPr lang="en-GB" dirty="0" err="1"/>
              <a:t>misma</a:t>
            </a:r>
            <a:endParaRPr lang="en-GB" dirty="0"/>
          </a:p>
          <a:p>
            <a:pPr lvl="1">
              <a:lnSpc>
                <a:spcPct val="120000"/>
              </a:lnSpc>
            </a:pPr>
            <a:r>
              <a:rPr lang="en-GB" dirty="0" err="1"/>
              <a:t>Captura</a:t>
            </a:r>
            <a:r>
              <a:rPr lang="en-GB" dirty="0"/>
              <a:t> de </a:t>
            </a:r>
            <a:r>
              <a:rPr lang="en-GB" dirty="0" err="1"/>
              <a:t>información</a:t>
            </a:r>
            <a:r>
              <a:rPr lang="en-GB" dirty="0"/>
              <a:t> </a:t>
            </a:r>
            <a:r>
              <a:rPr lang="en-GB" dirty="0" err="1"/>
              <a:t>biométrica</a:t>
            </a:r>
            <a:r>
              <a:rPr lang="en-GB" dirty="0"/>
              <a:t> personal: </a:t>
            </a:r>
            <a:r>
              <a:rPr lang="en-GB" b="1" dirty="0" err="1"/>
              <a:t>emoción</a:t>
            </a:r>
            <a:r>
              <a:rPr lang="en-GB" b="1" dirty="0"/>
              <a:t>, </a:t>
            </a:r>
            <a:r>
              <a:rPr lang="en-GB" b="1" dirty="0" err="1"/>
              <a:t>motivación</a:t>
            </a:r>
            <a:endParaRPr lang="en-GB" b="1" dirty="0"/>
          </a:p>
          <a:p>
            <a:pPr>
              <a:lnSpc>
                <a:spcPct val="120000"/>
              </a:lnSpc>
            </a:pPr>
            <a:r>
              <a:rPr lang="en-GB" b="1" dirty="0"/>
              <a:t>¿</a:t>
            </a:r>
            <a:r>
              <a:rPr lang="en-GB" b="1" dirty="0" err="1"/>
              <a:t>Cual</a:t>
            </a:r>
            <a:r>
              <a:rPr lang="en-GB" b="1" dirty="0"/>
              <a:t> es </a:t>
            </a:r>
            <a:r>
              <a:rPr lang="en-GB" b="1" dirty="0" err="1"/>
              <a:t>el</a:t>
            </a:r>
            <a:r>
              <a:rPr lang="en-GB" b="1" dirty="0"/>
              <a:t> nuevo </a:t>
            </a:r>
            <a:r>
              <a:rPr lang="en-GB" b="1" dirty="0" err="1"/>
              <a:t>rol</a:t>
            </a:r>
            <a:r>
              <a:rPr lang="en-GB" b="1" dirty="0"/>
              <a:t> del </a:t>
            </a:r>
            <a:r>
              <a:rPr lang="en-GB" b="1" dirty="0" err="1"/>
              <a:t>docente</a:t>
            </a:r>
            <a:r>
              <a:rPr lang="en-GB" b="1" dirty="0"/>
              <a:t>?</a:t>
            </a:r>
          </a:p>
          <a:p>
            <a:pPr lvl="1">
              <a:lnSpc>
                <a:spcPct val="120000"/>
              </a:lnSpc>
            </a:pPr>
            <a:r>
              <a:rPr lang="en-GB" b="1" dirty="0" err="1"/>
              <a:t>Experiencia</a:t>
            </a:r>
            <a:r>
              <a:rPr lang="en-GB" b="1" dirty="0"/>
              <a:t> </a:t>
            </a:r>
            <a:r>
              <a:rPr lang="en-GB" b="1" dirty="0" err="1"/>
              <a:t>ProgTutor</a:t>
            </a:r>
            <a:endParaRPr lang="en-GB" b="1" dirty="0"/>
          </a:p>
          <a:p>
            <a:pPr lvl="1">
              <a:lnSpc>
                <a:spcPct val="120000"/>
              </a:lnSpc>
            </a:pPr>
            <a:endParaRPr lang="en-GB" dirty="0"/>
          </a:p>
          <a:p>
            <a:endParaRPr lang="en-GB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D543167-0294-5D18-2B91-49D217449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ITS: </a:t>
            </a:r>
            <a:r>
              <a:rPr lang="en-GB" dirty="0" err="1"/>
              <a:t>uso</a:t>
            </a:r>
            <a:r>
              <a:rPr lang="en-GB" dirty="0"/>
              <a:t> </a:t>
            </a:r>
            <a:r>
              <a:rPr lang="en-GB" dirty="0" err="1"/>
              <a:t>ético</a:t>
            </a:r>
            <a:r>
              <a:rPr lang="en-GB" dirty="0"/>
              <a:t> y legal </a:t>
            </a:r>
          </a:p>
        </p:txBody>
      </p:sp>
    </p:spTree>
    <p:extLst>
      <p:ext uri="{BB962C8B-B14F-4D97-AF65-F5344CB8AC3E}">
        <p14:creationId xmlns:p14="http://schemas.microsoft.com/office/powerpoint/2010/main" val="354369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399D3777-F6DF-EC2F-A086-5840D4F1B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Conjunto de </a:t>
            </a:r>
            <a:r>
              <a:rPr lang="en-GB" dirty="0" err="1"/>
              <a:t>ciencias</a:t>
            </a:r>
            <a:r>
              <a:rPr lang="en-GB" dirty="0"/>
              <a:t>, </a:t>
            </a:r>
            <a:r>
              <a:rPr lang="en-GB" dirty="0" err="1"/>
              <a:t>teorías</a:t>
            </a:r>
            <a:r>
              <a:rPr lang="en-GB" dirty="0"/>
              <a:t> y </a:t>
            </a:r>
            <a:r>
              <a:rPr lang="en-GB" dirty="0" err="1"/>
              <a:t>técnicas</a:t>
            </a:r>
            <a:r>
              <a:rPr lang="en-GB" dirty="0"/>
              <a:t> </a:t>
            </a:r>
            <a:r>
              <a:rPr lang="en-GB" dirty="0" err="1"/>
              <a:t>cuya</a:t>
            </a:r>
            <a:r>
              <a:rPr lang="en-GB" dirty="0"/>
              <a:t> </a:t>
            </a:r>
            <a:r>
              <a:rPr lang="en-GB" dirty="0" err="1"/>
              <a:t>finalidad</a:t>
            </a:r>
            <a:r>
              <a:rPr lang="en-GB" dirty="0"/>
              <a:t> es </a:t>
            </a:r>
            <a:r>
              <a:rPr lang="en-GB" b="1" dirty="0" err="1"/>
              <a:t>reproducir</a:t>
            </a:r>
            <a:r>
              <a:rPr lang="en-GB" b="1" dirty="0"/>
              <a:t> </a:t>
            </a:r>
            <a:r>
              <a:rPr lang="en-GB" b="1" dirty="0" err="1"/>
              <a:t>mediante</a:t>
            </a:r>
            <a:r>
              <a:rPr lang="en-GB" b="1" dirty="0"/>
              <a:t> </a:t>
            </a:r>
            <a:r>
              <a:rPr lang="en-GB" b="1" dirty="0" err="1"/>
              <a:t>una</a:t>
            </a:r>
            <a:r>
              <a:rPr lang="en-GB" b="1" dirty="0"/>
              <a:t> </a:t>
            </a:r>
            <a:r>
              <a:rPr lang="en-GB" b="1" dirty="0" err="1"/>
              <a:t>máquina</a:t>
            </a:r>
            <a:r>
              <a:rPr lang="en-GB" b="1" dirty="0"/>
              <a:t> las </a:t>
            </a:r>
            <a:r>
              <a:rPr lang="en-GB" b="1" dirty="0" err="1"/>
              <a:t>capacidades</a:t>
            </a:r>
            <a:r>
              <a:rPr lang="en-GB" b="1" dirty="0"/>
              <a:t> </a:t>
            </a:r>
            <a:r>
              <a:rPr lang="en-GB" b="1" dirty="0" err="1"/>
              <a:t>cognitivas</a:t>
            </a:r>
            <a:r>
              <a:rPr lang="en-GB" b="1" dirty="0"/>
              <a:t> de un ser </a:t>
            </a:r>
            <a:r>
              <a:rPr lang="en-GB" b="1" dirty="0" err="1"/>
              <a:t>humano</a:t>
            </a:r>
            <a:r>
              <a:rPr lang="en-GB" dirty="0"/>
              <a:t>. </a:t>
            </a:r>
          </a:p>
          <a:p>
            <a:pPr lvl="1"/>
            <a:r>
              <a:rPr lang="en-GB" dirty="0"/>
              <a:t>Los </a:t>
            </a:r>
            <a:r>
              <a:rPr lang="en-GB" dirty="0" err="1"/>
              <a:t>avances</a:t>
            </a:r>
            <a:r>
              <a:rPr lang="en-GB" dirty="0"/>
              <a:t> </a:t>
            </a:r>
            <a:r>
              <a:rPr lang="en-GB" dirty="0" err="1"/>
              <a:t>actuales</a:t>
            </a:r>
            <a:r>
              <a:rPr lang="en-GB" dirty="0"/>
              <a:t> </a:t>
            </a:r>
            <a:r>
              <a:rPr lang="en-GB" dirty="0" err="1"/>
              <a:t>pretenden</a:t>
            </a:r>
            <a:r>
              <a:rPr lang="en-GB" dirty="0"/>
              <a:t>, </a:t>
            </a:r>
            <a:r>
              <a:rPr lang="en-GB" dirty="0" err="1"/>
              <a:t>por</a:t>
            </a:r>
            <a:r>
              <a:rPr lang="en-GB" dirty="0"/>
              <a:t> </a:t>
            </a:r>
            <a:r>
              <a:rPr lang="en-GB" dirty="0" err="1"/>
              <a:t>ejemplo</a:t>
            </a:r>
            <a:r>
              <a:rPr lang="en-GB" dirty="0"/>
              <a:t>, </a:t>
            </a:r>
            <a:r>
              <a:rPr lang="en-GB" dirty="0" err="1"/>
              <a:t>poder</a:t>
            </a:r>
            <a:r>
              <a:rPr lang="en-GB" dirty="0"/>
              <a:t> </a:t>
            </a:r>
            <a:r>
              <a:rPr lang="en-GB" b="1" dirty="0" err="1"/>
              <a:t>confiar</a:t>
            </a:r>
            <a:r>
              <a:rPr lang="en-GB" b="1" dirty="0"/>
              <a:t> a </a:t>
            </a:r>
            <a:r>
              <a:rPr lang="en-GB" b="1" dirty="0" err="1"/>
              <a:t>una</a:t>
            </a:r>
            <a:r>
              <a:rPr lang="en-GB" b="1" dirty="0"/>
              <a:t> </a:t>
            </a:r>
            <a:r>
              <a:rPr lang="en-GB" b="1" dirty="0" err="1"/>
              <a:t>máquina</a:t>
            </a:r>
            <a:r>
              <a:rPr lang="en-GB" b="1" dirty="0"/>
              <a:t> </a:t>
            </a:r>
            <a:r>
              <a:rPr lang="en-GB" b="1" dirty="0" err="1"/>
              <a:t>tareas</a:t>
            </a:r>
            <a:r>
              <a:rPr lang="en-GB" b="1" dirty="0"/>
              <a:t> </a:t>
            </a:r>
            <a:r>
              <a:rPr lang="en-GB" b="1" dirty="0" err="1"/>
              <a:t>complejas</a:t>
            </a:r>
            <a:r>
              <a:rPr lang="en-GB" b="1" dirty="0"/>
              <a:t> que antes se </a:t>
            </a:r>
            <a:r>
              <a:rPr lang="en-GB" b="1" dirty="0" err="1"/>
              <a:t>delegaban</a:t>
            </a:r>
            <a:r>
              <a:rPr lang="en-GB" b="1" dirty="0"/>
              <a:t> </a:t>
            </a:r>
            <a:r>
              <a:rPr lang="en-GB" b="1" dirty="0" err="1"/>
              <a:t>en</a:t>
            </a:r>
            <a:r>
              <a:rPr lang="en-GB" b="1" dirty="0"/>
              <a:t> </a:t>
            </a:r>
            <a:r>
              <a:rPr lang="en-GB" b="1" dirty="0" err="1"/>
              <a:t>el</a:t>
            </a:r>
            <a:r>
              <a:rPr lang="en-GB" b="1" dirty="0"/>
              <a:t> </a:t>
            </a:r>
            <a:r>
              <a:rPr lang="en-GB" b="1" dirty="0" err="1"/>
              <a:t>humano</a:t>
            </a:r>
            <a:r>
              <a:rPr lang="en-GB" dirty="0"/>
              <a:t>.</a:t>
            </a:r>
          </a:p>
          <a:p>
            <a:endParaRPr lang="en-GB" sz="1600" dirty="0"/>
          </a:p>
          <a:p>
            <a:pPr marL="0" indent="0">
              <a:buNone/>
            </a:pPr>
            <a:r>
              <a:rPr lang="en-GB" sz="1600" dirty="0"/>
              <a:t>COUNCIL OF EUROPE (2021). </a:t>
            </a:r>
            <a:r>
              <a:rPr lang="en-GB" sz="1600" dirty="0" err="1"/>
              <a:t>Glosario</a:t>
            </a:r>
            <a:endParaRPr lang="en-GB" sz="1600" dirty="0"/>
          </a:p>
          <a:p>
            <a:pPr marL="0" indent="0">
              <a:buNone/>
            </a:pPr>
            <a:r>
              <a:rPr lang="en-GB" sz="1600" dirty="0">
                <a:hlinkClick r:id="rId3"/>
              </a:rPr>
              <a:t>http://www.coe.int/en/web/artificial-intelligence/glossary</a:t>
            </a:r>
            <a:r>
              <a:rPr lang="en-GB" sz="1600" dirty="0"/>
              <a:t> 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1513E1E-5FF7-12E0-15D8-91D919490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590" y="373927"/>
            <a:ext cx="8559161" cy="683100"/>
          </a:xfrm>
        </p:spPr>
        <p:txBody>
          <a:bodyPr/>
          <a:lstStyle/>
          <a:p>
            <a:r>
              <a:rPr lang="en-GB" dirty="0"/>
              <a:t>¿</a:t>
            </a:r>
            <a:r>
              <a:rPr lang="en-GB" dirty="0" err="1"/>
              <a:t>Qué</a:t>
            </a:r>
            <a:r>
              <a:rPr lang="en-GB" dirty="0"/>
              <a:t> es la </a:t>
            </a:r>
            <a:r>
              <a:rPr lang="en-GB" dirty="0" err="1"/>
              <a:t>Inteligencia</a:t>
            </a:r>
            <a:r>
              <a:rPr lang="en-GB" dirty="0"/>
              <a:t> Artificial?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6BFCC8B-E41C-F5FB-AA8D-C189AC148B11}"/>
              </a:ext>
            </a:extLst>
          </p:cNvPr>
          <p:cNvSpPr txBox="1"/>
          <p:nvPr/>
        </p:nvSpPr>
        <p:spPr>
          <a:xfrm>
            <a:off x="8896501" y="5113896"/>
            <a:ext cx="2268219" cy="646331"/>
          </a:xfrm>
          <a:prstGeom prst="rect">
            <a:avLst/>
          </a:prstGeom>
          <a:solidFill>
            <a:srgbClr val="007BC3"/>
          </a:solidFill>
          <a:effectLst>
            <a:softEdge rad="127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/>
          </a:lstStyle>
          <a:p>
            <a:r>
              <a:rPr lang="en-GB" dirty="0"/>
              <a:t>Toma de </a:t>
            </a:r>
            <a:r>
              <a:rPr lang="en-GB" dirty="0" err="1"/>
              <a:t>decisiones</a:t>
            </a:r>
            <a:r>
              <a:rPr lang="en-GB" dirty="0"/>
              <a:t> </a:t>
            </a:r>
            <a:r>
              <a:rPr lang="en-GB" dirty="0" err="1"/>
              <a:t>autónoma</a:t>
            </a:r>
            <a:endParaRPr lang="en-GB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098428C-476F-D2D2-B156-7019A3FBFF6B}"/>
              </a:ext>
            </a:extLst>
          </p:cNvPr>
          <p:cNvSpPr txBox="1"/>
          <p:nvPr/>
        </p:nvSpPr>
        <p:spPr>
          <a:xfrm>
            <a:off x="1027280" y="5252395"/>
            <a:ext cx="2268219" cy="369332"/>
          </a:xfrm>
          <a:prstGeom prst="rect">
            <a:avLst/>
          </a:prstGeom>
          <a:solidFill>
            <a:srgbClr val="007BC3"/>
          </a:solidFill>
          <a:effectLst>
            <a:softEdge rad="127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err="1"/>
              <a:t>Problemas</a:t>
            </a:r>
            <a:r>
              <a:rPr lang="en-GB" dirty="0"/>
              <a:t> </a:t>
            </a:r>
            <a:r>
              <a:rPr lang="en-GB" dirty="0" err="1"/>
              <a:t>complejos</a:t>
            </a:r>
            <a:r>
              <a:rPr lang="en-GB" dirty="0"/>
              <a:t>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5D2D9C4-B784-18F4-1341-7AEEEC6AD8F9}"/>
              </a:ext>
            </a:extLst>
          </p:cNvPr>
          <p:cNvSpPr txBox="1"/>
          <p:nvPr/>
        </p:nvSpPr>
        <p:spPr>
          <a:xfrm>
            <a:off x="4868823" y="5113897"/>
            <a:ext cx="2454354" cy="646331"/>
          </a:xfrm>
          <a:prstGeom prst="rect">
            <a:avLst/>
          </a:prstGeom>
          <a:solidFill>
            <a:srgbClr val="007BC3"/>
          </a:solidFill>
          <a:effectLst>
            <a:softEdge rad="127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/>
          </a:lstStyle>
          <a:p>
            <a:r>
              <a:rPr lang="en-GB" dirty="0" err="1"/>
              <a:t>Habitualmente</a:t>
            </a:r>
            <a:r>
              <a:rPr lang="en-GB" dirty="0"/>
              <a:t> </a:t>
            </a:r>
            <a:r>
              <a:rPr lang="en-GB" dirty="0" err="1"/>
              <a:t>resueltos</a:t>
            </a:r>
            <a:r>
              <a:rPr lang="en-GB" dirty="0"/>
              <a:t> </a:t>
            </a:r>
            <a:r>
              <a:rPr lang="en-GB" dirty="0" err="1"/>
              <a:t>por</a:t>
            </a:r>
            <a:r>
              <a:rPr lang="en-GB" dirty="0"/>
              <a:t> </a:t>
            </a:r>
            <a:r>
              <a:rPr lang="en-GB" dirty="0" err="1"/>
              <a:t>humanos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320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 animBg="1"/>
      <p:bldP spid="5" grpId="0" animBg="1"/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64DE1E-7AC7-32B2-F4D5-46F1085124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IA </a:t>
            </a:r>
            <a:r>
              <a:rPr lang="en-GB" dirty="0" err="1"/>
              <a:t>generativa</a:t>
            </a:r>
            <a:endParaRPr lang="en-GB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8BBB806-605F-17F0-539C-4F9E731AC3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5485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E3A38E0F-FD04-5575-3B7C-A1561AF940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4843436"/>
              </p:ext>
            </p:extLst>
          </p:nvPr>
        </p:nvGraphicFramePr>
        <p:xfrm>
          <a:off x="93685" y="1700695"/>
          <a:ext cx="6261536" cy="435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E57D5AA9-A58F-3F1F-E999-28E5E8CC4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590" y="373927"/>
            <a:ext cx="8997263" cy="683100"/>
          </a:xfrm>
        </p:spPr>
        <p:txBody>
          <a:bodyPr/>
          <a:lstStyle/>
          <a:p>
            <a:r>
              <a:rPr lang="en-GB" dirty="0" err="1"/>
              <a:t>Usos</a:t>
            </a:r>
            <a:r>
              <a:rPr lang="en-GB" dirty="0"/>
              <a:t> de la IA </a:t>
            </a:r>
            <a:r>
              <a:rPr lang="en-GB" dirty="0" err="1"/>
              <a:t>generativa</a:t>
            </a:r>
            <a:endParaRPr lang="en-GB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0E5ECE6-EEA3-9BFE-490F-9A2898410036}"/>
              </a:ext>
            </a:extLst>
          </p:cNvPr>
          <p:cNvSpPr txBox="1"/>
          <p:nvPr/>
        </p:nvSpPr>
        <p:spPr>
          <a:xfrm>
            <a:off x="4063071" y="2257743"/>
            <a:ext cx="1072055" cy="369332"/>
          </a:xfrm>
          <a:prstGeom prst="rect">
            <a:avLst/>
          </a:prstGeom>
          <a:solidFill>
            <a:srgbClr val="BE858D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chatGPT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D0D5E32-AB6F-2422-0055-705A52379EAA}"/>
              </a:ext>
            </a:extLst>
          </p:cNvPr>
          <p:cNvSpPr txBox="1"/>
          <p:nvPr/>
        </p:nvSpPr>
        <p:spPr>
          <a:xfrm>
            <a:off x="1430229" y="2257743"/>
            <a:ext cx="1072055" cy="369332"/>
          </a:xfrm>
          <a:prstGeom prst="rect">
            <a:avLst/>
          </a:prstGeom>
          <a:solidFill>
            <a:srgbClr val="BE858D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err="1"/>
              <a:t>Copilot</a:t>
            </a:r>
            <a:endParaRPr lang="en-GB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40D84FF-5DA7-AD11-5196-A724DDBF2EE0}"/>
              </a:ext>
            </a:extLst>
          </p:cNvPr>
          <p:cNvSpPr txBox="1"/>
          <p:nvPr/>
        </p:nvSpPr>
        <p:spPr>
          <a:xfrm>
            <a:off x="2584064" y="1268902"/>
            <a:ext cx="1420871" cy="369332"/>
          </a:xfrm>
          <a:prstGeom prst="rect">
            <a:avLst/>
          </a:prstGeom>
          <a:solidFill>
            <a:srgbClr val="BE858D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err="1"/>
              <a:t>HuggingChat</a:t>
            </a:r>
            <a:endParaRPr lang="en-GB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BB37724-B2CF-2492-F149-E5BE6A962AEE}"/>
              </a:ext>
            </a:extLst>
          </p:cNvPr>
          <p:cNvSpPr txBox="1"/>
          <p:nvPr/>
        </p:nvSpPr>
        <p:spPr>
          <a:xfrm>
            <a:off x="5403140" y="3072768"/>
            <a:ext cx="1072055" cy="369332"/>
          </a:xfrm>
          <a:prstGeom prst="rect">
            <a:avLst/>
          </a:prstGeom>
          <a:solidFill>
            <a:srgbClr val="BE858D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Dall-E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E60BEB2-91F7-F487-8247-B21BBCF51BEA}"/>
              </a:ext>
            </a:extLst>
          </p:cNvPr>
          <p:cNvSpPr txBox="1"/>
          <p:nvPr/>
        </p:nvSpPr>
        <p:spPr>
          <a:xfrm>
            <a:off x="5403139" y="4444842"/>
            <a:ext cx="1255983" cy="369332"/>
          </a:xfrm>
          <a:prstGeom prst="rect">
            <a:avLst/>
          </a:prstGeom>
          <a:solidFill>
            <a:srgbClr val="BE858D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err="1"/>
              <a:t>midjourney</a:t>
            </a:r>
            <a:endParaRPr lang="en-GB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F08A8E1-23AE-161F-00D3-CC3C70656BEC}"/>
              </a:ext>
            </a:extLst>
          </p:cNvPr>
          <p:cNvSpPr txBox="1"/>
          <p:nvPr/>
        </p:nvSpPr>
        <p:spPr>
          <a:xfrm>
            <a:off x="4002309" y="5682700"/>
            <a:ext cx="1072055" cy="369332"/>
          </a:xfrm>
          <a:prstGeom prst="rect">
            <a:avLst/>
          </a:prstGeom>
          <a:solidFill>
            <a:srgbClr val="BE858D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Sora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C0C3FF4-6B86-5045-6CA2-0F150B37D964}"/>
              </a:ext>
            </a:extLst>
          </p:cNvPr>
          <p:cNvSpPr txBox="1"/>
          <p:nvPr/>
        </p:nvSpPr>
        <p:spPr>
          <a:xfrm>
            <a:off x="1412161" y="5726396"/>
            <a:ext cx="1171903" cy="369332"/>
          </a:xfrm>
          <a:prstGeom prst="rect">
            <a:avLst/>
          </a:prstGeom>
          <a:solidFill>
            <a:srgbClr val="BE858D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err="1"/>
              <a:t>videoPoet</a:t>
            </a:r>
            <a:endParaRPr lang="en-GB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B717F90-58C2-DCD7-E2C3-75BCD2C00809}"/>
              </a:ext>
            </a:extLst>
          </p:cNvPr>
          <p:cNvSpPr txBox="1"/>
          <p:nvPr/>
        </p:nvSpPr>
        <p:spPr>
          <a:xfrm>
            <a:off x="345361" y="4626458"/>
            <a:ext cx="1171903" cy="369332"/>
          </a:xfrm>
          <a:prstGeom prst="rect">
            <a:avLst/>
          </a:prstGeom>
          <a:solidFill>
            <a:srgbClr val="BE858D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whisper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86A5E09-2D7A-F643-499E-FF705F590C0B}"/>
              </a:ext>
            </a:extLst>
          </p:cNvPr>
          <p:cNvSpPr txBox="1"/>
          <p:nvPr/>
        </p:nvSpPr>
        <p:spPr>
          <a:xfrm>
            <a:off x="240258" y="2896117"/>
            <a:ext cx="1171903" cy="369332"/>
          </a:xfrm>
          <a:prstGeom prst="rect">
            <a:avLst/>
          </a:prstGeom>
          <a:solidFill>
            <a:srgbClr val="BE858D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err="1"/>
              <a:t>suno</a:t>
            </a:r>
            <a:endParaRPr lang="en-GB" dirty="0"/>
          </a:p>
        </p:txBody>
      </p:sp>
      <p:pic>
        <p:nvPicPr>
          <p:cNvPr id="3" name="Imagen 2" descr="Pantalla de video juego en la mano&#10;&#10;Descripción generada automáticamente con confianza media">
            <a:extLst>
              <a:ext uri="{FF2B5EF4-FFF2-40B4-BE49-F238E27FC236}">
                <a16:creationId xmlns:a16="http://schemas.microsoft.com/office/drawing/2014/main" id="{FEED5319-6775-0E28-617F-6F91C07234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799" y="1613302"/>
            <a:ext cx="4254064" cy="425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5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E3A38E0F-FD04-5575-3B7C-A1561AF940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1048824"/>
              </p:ext>
            </p:extLst>
          </p:nvPr>
        </p:nvGraphicFramePr>
        <p:xfrm>
          <a:off x="93685" y="1700695"/>
          <a:ext cx="6261536" cy="435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E57D5AA9-A58F-3F1F-E999-28E5E8CC4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590" y="373927"/>
            <a:ext cx="8997263" cy="683100"/>
          </a:xfrm>
        </p:spPr>
        <p:txBody>
          <a:bodyPr/>
          <a:lstStyle/>
          <a:p>
            <a:r>
              <a:rPr lang="en-GB" dirty="0" err="1"/>
              <a:t>Usos</a:t>
            </a:r>
            <a:r>
              <a:rPr lang="en-GB" dirty="0"/>
              <a:t> de la IA </a:t>
            </a:r>
            <a:r>
              <a:rPr lang="en-GB" dirty="0" err="1"/>
              <a:t>generativa</a:t>
            </a:r>
            <a:endParaRPr lang="en-GB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4D70D4E-BF3D-98FC-220D-A1F3C691ED7F}"/>
              </a:ext>
            </a:extLst>
          </p:cNvPr>
          <p:cNvSpPr txBox="1"/>
          <p:nvPr/>
        </p:nvSpPr>
        <p:spPr>
          <a:xfrm>
            <a:off x="1770920" y="2934568"/>
            <a:ext cx="1261241" cy="369332"/>
          </a:xfrm>
          <a:prstGeom prst="rect">
            <a:avLst/>
          </a:prstGeom>
          <a:solidFill>
            <a:srgbClr val="BE858D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err="1"/>
              <a:t>chatGPT</a:t>
            </a:r>
            <a:r>
              <a:rPr lang="en-GB" dirty="0"/>
              <a:t> 4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F6BA75C-067F-A813-C9DC-4338474E4E5E}"/>
              </a:ext>
            </a:extLst>
          </p:cNvPr>
          <p:cNvSpPr txBox="1"/>
          <p:nvPr/>
        </p:nvSpPr>
        <p:spPr>
          <a:xfrm>
            <a:off x="3795370" y="2738962"/>
            <a:ext cx="1072055" cy="646331"/>
          </a:xfrm>
          <a:prstGeom prst="rect">
            <a:avLst/>
          </a:prstGeom>
          <a:solidFill>
            <a:srgbClr val="BE858D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/>
              <a:t>Google Gemini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7B09914-37FE-317B-79F3-107388C20E8F}"/>
              </a:ext>
            </a:extLst>
          </p:cNvPr>
          <p:cNvSpPr txBox="1"/>
          <p:nvPr/>
        </p:nvSpPr>
        <p:spPr>
          <a:xfrm>
            <a:off x="1670815" y="4552889"/>
            <a:ext cx="1072055" cy="369332"/>
          </a:xfrm>
          <a:prstGeom prst="rect">
            <a:avLst/>
          </a:prstGeom>
          <a:solidFill>
            <a:srgbClr val="BE858D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/>
              <a:t>Gen-2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450865B-49D0-0604-2E57-62B4A6CD9011}"/>
              </a:ext>
            </a:extLst>
          </p:cNvPr>
          <p:cNvSpPr txBox="1"/>
          <p:nvPr/>
        </p:nvSpPr>
        <p:spPr>
          <a:xfrm>
            <a:off x="3774530" y="4555150"/>
            <a:ext cx="1261241" cy="369332"/>
          </a:xfrm>
          <a:prstGeom prst="rect">
            <a:avLst/>
          </a:prstGeom>
          <a:solidFill>
            <a:srgbClr val="BE858D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err="1"/>
              <a:t>ImageBind</a:t>
            </a:r>
            <a:endParaRPr lang="en-GB"/>
          </a:p>
        </p:txBody>
      </p:sp>
      <p:pic>
        <p:nvPicPr>
          <p:cNvPr id="7" name="Imagen 6" descr="Pantalla de video juego en la mano&#10;&#10;Descripción generada automáticamente con confianza media">
            <a:extLst>
              <a:ext uri="{FF2B5EF4-FFF2-40B4-BE49-F238E27FC236}">
                <a16:creationId xmlns:a16="http://schemas.microsoft.com/office/drawing/2014/main" id="{806B5FEB-33B6-6E96-DA89-CE2A5C965D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799" y="1613302"/>
            <a:ext cx="4254064" cy="425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865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64DE1E-7AC7-32B2-F4D5-46F1085124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/>
              <a:t>Usos</a:t>
            </a:r>
            <a:r>
              <a:rPr lang="en-GB" dirty="0"/>
              <a:t> de la IA </a:t>
            </a:r>
            <a:r>
              <a:rPr lang="en-GB" dirty="0" err="1"/>
              <a:t>generativa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la </a:t>
            </a:r>
            <a:r>
              <a:rPr lang="en-GB" dirty="0" err="1"/>
              <a:t>educación</a:t>
            </a:r>
            <a:endParaRPr lang="en-GB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8BBB806-605F-17F0-539C-4F9E731AC3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err="1"/>
              <a:t>Algunas</a:t>
            </a:r>
            <a:r>
              <a:rPr lang="en-GB" dirty="0"/>
              <a:t> </a:t>
            </a:r>
            <a:r>
              <a:rPr lang="en-GB" dirty="0" err="1"/>
              <a:t>recomendaciones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Junio de 2024</a:t>
            </a:r>
          </a:p>
        </p:txBody>
      </p:sp>
    </p:spTree>
    <p:extLst>
      <p:ext uri="{BB962C8B-B14F-4D97-AF65-F5344CB8AC3E}">
        <p14:creationId xmlns:p14="http://schemas.microsoft.com/office/powerpoint/2010/main" val="9622168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442C559-088B-7E10-67A6-DE8502CB3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GB" dirty="0" err="1"/>
              <a:t>Creación</a:t>
            </a:r>
            <a:r>
              <a:rPr lang="en-GB" dirty="0"/>
              <a:t> de </a:t>
            </a:r>
            <a:r>
              <a:rPr lang="en-GB" b="1" dirty="0" err="1"/>
              <a:t>temarios</a:t>
            </a:r>
            <a:r>
              <a:rPr lang="en-GB" b="1" dirty="0"/>
              <a:t> y planes de </a:t>
            </a:r>
            <a:r>
              <a:rPr lang="en-GB" b="1" dirty="0" err="1"/>
              <a:t>estudio</a:t>
            </a:r>
            <a:r>
              <a:rPr lang="en-GB" b="1" dirty="0"/>
              <a:t> </a:t>
            </a:r>
            <a:r>
              <a:rPr lang="en-GB" dirty="0" err="1"/>
              <a:t>adaptado</a:t>
            </a:r>
            <a:r>
              <a:rPr lang="en-GB" dirty="0"/>
              <a:t> a</a:t>
            </a:r>
            <a:r>
              <a:rPr lang="en-GB" b="1" dirty="0"/>
              <a:t> </a:t>
            </a:r>
            <a:r>
              <a:rPr lang="en-GB" b="1" dirty="0" err="1"/>
              <a:t>contexto</a:t>
            </a:r>
            <a:endParaRPr lang="en-GB" b="1" dirty="0"/>
          </a:p>
          <a:p>
            <a:pPr>
              <a:lnSpc>
                <a:spcPct val="120000"/>
              </a:lnSpc>
            </a:pPr>
            <a:endParaRPr lang="en-GB" dirty="0"/>
          </a:p>
          <a:p>
            <a:pPr>
              <a:lnSpc>
                <a:spcPct val="120000"/>
              </a:lnSpc>
            </a:pPr>
            <a:r>
              <a:rPr lang="en-GB" dirty="0" err="1"/>
              <a:t>Creación</a:t>
            </a:r>
            <a:r>
              <a:rPr lang="en-GB" dirty="0"/>
              <a:t> de </a:t>
            </a:r>
            <a:r>
              <a:rPr lang="en-GB" b="1" dirty="0" err="1"/>
              <a:t>preguntas</a:t>
            </a:r>
            <a:r>
              <a:rPr lang="en-GB" b="1" dirty="0"/>
              <a:t> de examen a </a:t>
            </a:r>
            <a:r>
              <a:rPr lang="en-GB" dirty="0" err="1"/>
              <a:t>partir</a:t>
            </a:r>
            <a:r>
              <a:rPr lang="en-GB" dirty="0"/>
              <a:t> de </a:t>
            </a:r>
            <a:r>
              <a:rPr lang="en-GB" b="1" dirty="0" err="1"/>
              <a:t>contexto</a:t>
            </a:r>
            <a:endParaRPr lang="en-GB" b="1" dirty="0"/>
          </a:p>
          <a:p>
            <a:pPr>
              <a:lnSpc>
                <a:spcPct val="120000"/>
              </a:lnSpc>
            </a:pPr>
            <a:endParaRPr lang="en-GB" dirty="0"/>
          </a:p>
          <a:p>
            <a:pPr>
              <a:lnSpc>
                <a:spcPct val="120000"/>
              </a:lnSpc>
            </a:pPr>
            <a:r>
              <a:rPr lang="en-GB" dirty="0" err="1"/>
              <a:t>Creación</a:t>
            </a:r>
            <a:r>
              <a:rPr lang="en-GB" dirty="0"/>
              <a:t> </a:t>
            </a:r>
            <a:r>
              <a:rPr lang="en-GB" b="1" dirty="0" err="1"/>
              <a:t>actividades</a:t>
            </a:r>
            <a:r>
              <a:rPr lang="en-GB" b="1" dirty="0"/>
              <a:t> con un </a:t>
            </a:r>
            <a:r>
              <a:rPr lang="en-GB" b="1" dirty="0" err="1"/>
              <a:t>enfoque</a:t>
            </a:r>
            <a:r>
              <a:rPr lang="en-GB" b="1" dirty="0"/>
              <a:t> </a:t>
            </a:r>
            <a:r>
              <a:rPr lang="en-GB" b="1" dirty="0" err="1"/>
              <a:t>metodológico</a:t>
            </a:r>
            <a:r>
              <a:rPr lang="en-GB" b="1" dirty="0"/>
              <a:t> </a:t>
            </a:r>
            <a:r>
              <a:rPr lang="en-GB" b="1" dirty="0" err="1"/>
              <a:t>diferente</a:t>
            </a:r>
            <a:endParaRPr lang="en-GB" b="1" dirty="0"/>
          </a:p>
          <a:p>
            <a:pPr>
              <a:lnSpc>
                <a:spcPct val="120000"/>
              </a:lnSpc>
            </a:pPr>
            <a:endParaRPr lang="en-GB" dirty="0"/>
          </a:p>
          <a:p>
            <a:pPr>
              <a:lnSpc>
                <a:spcPct val="120000"/>
              </a:lnSpc>
            </a:pPr>
            <a:r>
              <a:rPr lang="en-GB" dirty="0" err="1"/>
              <a:t>Creación</a:t>
            </a:r>
            <a:r>
              <a:rPr lang="en-GB" dirty="0"/>
              <a:t> de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b="1" dirty="0" err="1"/>
              <a:t>apuntes</a:t>
            </a:r>
            <a:r>
              <a:rPr lang="en-GB" dirty="0"/>
              <a:t> a </a:t>
            </a:r>
            <a:r>
              <a:rPr lang="en-GB" dirty="0" err="1"/>
              <a:t>partir</a:t>
            </a:r>
            <a:r>
              <a:rPr lang="en-GB" dirty="0"/>
              <a:t> de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b="1" dirty="0" err="1"/>
              <a:t>conferencia</a:t>
            </a:r>
            <a:r>
              <a:rPr lang="en-GB" b="1" dirty="0"/>
              <a:t> </a:t>
            </a:r>
            <a:r>
              <a:rPr lang="en-GB" b="1" dirty="0" err="1"/>
              <a:t>en</a:t>
            </a:r>
            <a:r>
              <a:rPr lang="en-GB" b="1" dirty="0"/>
              <a:t> video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2D3EE5-0C9F-D0C3-DBC2-4BFEE6DC9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Uso</a:t>
            </a:r>
            <a:r>
              <a:rPr lang="en-GB" dirty="0"/>
              <a:t> </a:t>
            </a:r>
            <a:r>
              <a:rPr lang="en-GB" dirty="0" err="1"/>
              <a:t>por</a:t>
            </a:r>
            <a:r>
              <a:rPr lang="en-GB" dirty="0"/>
              <a:t> </a:t>
            </a:r>
            <a:r>
              <a:rPr lang="en-GB" dirty="0" err="1"/>
              <a:t>docentes</a:t>
            </a:r>
            <a:endParaRPr lang="en-GB" dirty="0"/>
          </a:p>
        </p:txBody>
      </p:sp>
      <p:sp>
        <p:nvSpPr>
          <p:cNvPr id="5" name="AutoShape 2" descr="Francisco Bellas">
            <a:extLst>
              <a:ext uri="{FF2B5EF4-FFF2-40B4-BE49-F238E27FC236}">
                <a16:creationId xmlns:a16="http://schemas.microsoft.com/office/drawing/2014/main" id="{2ABF35B1-7192-5995-DA78-2ED1D57F38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8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46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iagrama&#10;&#10;Descripción generada automáticamente">
            <a:extLst>
              <a:ext uri="{FF2B5EF4-FFF2-40B4-BE49-F238E27FC236}">
                <a16:creationId xmlns:a16="http://schemas.microsoft.com/office/drawing/2014/main" id="{795369C6-C25F-6C7B-2246-E635FC8D6A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08" y="1320115"/>
            <a:ext cx="8426784" cy="455285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5B30170-5870-9B87-0B60-0D172DA73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Aspectos</a:t>
            </a:r>
            <a:r>
              <a:rPr lang="en-GB" dirty="0"/>
              <a:t> </a:t>
            </a:r>
            <a:r>
              <a:rPr lang="en-GB" dirty="0" err="1"/>
              <a:t>legales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406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563770DF-6646-CE0F-2A08-A14BAA563D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5670159"/>
              </p:ext>
            </p:extLst>
          </p:nvPr>
        </p:nvGraphicFramePr>
        <p:xfrm>
          <a:off x="838200" y="1601788"/>
          <a:ext cx="10515600" cy="435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ítulo 2">
            <a:extLst>
              <a:ext uri="{FF2B5EF4-FFF2-40B4-BE49-F238E27FC236}">
                <a16:creationId xmlns:a16="http://schemas.microsoft.com/office/drawing/2014/main" id="{1D543167-0294-5D18-2B91-49D217449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Uso</a:t>
            </a:r>
            <a:r>
              <a:rPr lang="en-GB" dirty="0"/>
              <a:t> </a:t>
            </a:r>
            <a:r>
              <a:rPr lang="en-GB" dirty="0" err="1"/>
              <a:t>ético</a:t>
            </a:r>
            <a:r>
              <a:rPr lang="en-GB" dirty="0"/>
              <a:t> y legal </a:t>
            </a:r>
          </a:p>
        </p:txBody>
      </p:sp>
      <p:pic>
        <p:nvPicPr>
          <p:cNvPr id="7" name="Imagen 6" descr="Imagen que contiene firmar, dibujo, parada, calle&#10;&#10;Descripción generada automáticamente">
            <a:extLst>
              <a:ext uri="{FF2B5EF4-FFF2-40B4-BE49-F238E27FC236}">
                <a16:creationId xmlns:a16="http://schemas.microsoft.com/office/drawing/2014/main" id="{964760D9-E6B9-A393-6057-60A432930D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484511" y="986454"/>
            <a:ext cx="5851163" cy="514902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5991499-E63A-8DCD-B5C5-1DED1240E264}"/>
              </a:ext>
            </a:extLst>
          </p:cNvPr>
          <p:cNvSpPr txBox="1"/>
          <p:nvPr/>
        </p:nvSpPr>
        <p:spPr>
          <a:xfrm>
            <a:off x="5122278" y="4270870"/>
            <a:ext cx="2575630" cy="954107"/>
          </a:xfrm>
          <a:prstGeom prst="rect">
            <a:avLst/>
          </a:prstGeom>
          <a:solidFill>
            <a:schemeClr val="accent1"/>
          </a:solidFill>
          <a:effectLst>
            <a:softEdge rad="127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800" dirty="0" err="1"/>
              <a:t>Responsabilidad</a:t>
            </a:r>
            <a:r>
              <a:rPr lang="en-GB" sz="2800" dirty="0"/>
              <a:t> </a:t>
            </a:r>
            <a:r>
              <a:rPr lang="en-GB" sz="2800" dirty="0" err="1"/>
              <a:t>propia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158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533184-3B07-C84F-913D-6385B920EE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8998276-E02B-0F44-992B-AEDD471B31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9679A7C-64AF-2E4A-B432-F8A16F1CE2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1FEB10-DB0A-DA43-8C3B-98487EF562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26753EF-F408-D45B-98B4-8A982EB960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Analizar</a:t>
            </a:r>
            <a:r>
              <a:rPr lang="en-GB" dirty="0"/>
              <a:t> </a:t>
            </a:r>
            <a:r>
              <a:rPr lang="en-GB" b="1" dirty="0" err="1"/>
              <a:t>aspectos</a:t>
            </a:r>
            <a:r>
              <a:rPr lang="en-GB" b="1" dirty="0"/>
              <a:t> </a:t>
            </a:r>
            <a:r>
              <a:rPr lang="en-GB" b="1" dirty="0" err="1"/>
              <a:t>éticos</a:t>
            </a:r>
            <a:endParaRPr lang="en-GB" b="1" dirty="0"/>
          </a:p>
          <a:p>
            <a:endParaRPr lang="en-GB" dirty="0"/>
          </a:p>
          <a:p>
            <a:r>
              <a:rPr lang="en-GB" dirty="0" err="1"/>
              <a:t>Respetar</a:t>
            </a:r>
            <a:r>
              <a:rPr lang="en-GB" dirty="0"/>
              <a:t> </a:t>
            </a:r>
            <a:r>
              <a:rPr lang="en-GB" b="1" dirty="0" err="1"/>
              <a:t>propiedad</a:t>
            </a:r>
            <a:r>
              <a:rPr lang="en-GB" b="1" dirty="0"/>
              <a:t> </a:t>
            </a:r>
            <a:r>
              <a:rPr lang="en-GB" b="1" dirty="0" err="1"/>
              <a:t>intelectual</a:t>
            </a:r>
            <a:endParaRPr lang="en-GB" b="1" dirty="0"/>
          </a:p>
          <a:p>
            <a:endParaRPr lang="en-GB" dirty="0"/>
          </a:p>
          <a:p>
            <a:r>
              <a:rPr lang="en-GB" dirty="0" err="1"/>
              <a:t>Evitar</a:t>
            </a:r>
            <a:r>
              <a:rPr lang="en-GB" dirty="0"/>
              <a:t> </a:t>
            </a:r>
            <a:r>
              <a:rPr lang="en-GB" b="1" dirty="0" err="1"/>
              <a:t>conocimiento</a:t>
            </a:r>
            <a:r>
              <a:rPr lang="en-GB" b="1" dirty="0"/>
              <a:t> </a:t>
            </a:r>
            <a:r>
              <a:rPr lang="en-GB" b="1" dirty="0" err="1"/>
              <a:t>reutilizado</a:t>
            </a:r>
            <a:endParaRPr lang="en-GB" b="1" dirty="0"/>
          </a:p>
          <a:p>
            <a:endParaRPr lang="en-GB" b="1" dirty="0"/>
          </a:p>
          <a:p>
            <a:r>
              <a:rPr lang="en-GB" b="1" dirty="0" err="1"/>
              <a:t>Juzgar</a:t>
            </a:r>
            <a:r>
              <a:rPr lang="en-GB" dirty="0"/>
              <a:t>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resultado</a:t>
            </a:r>
            <a:endParaRPr lang="en-GB" dirty="0"/>
          </a:p>
          <a:p>
            <a:endParaRPr lang="en-GB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02FDBADB-32C3-B093-F1C1-879C2C77E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Recomendaciones</a:t>
            </a:r>
            <a:endParaRPr lang="en-GB" dirty="0"/>
          </a:p>
        </p:txBody>
      </p:sp>
      <p:pic>
        <p:nvPicPr>
          <p:cNvPr id="5" name="Imagen 4" descr="Diagrama&#10;&#10;Descripción generada automáticamente con confianza media">
            <a:extLst>
              <a:ext uri="{FF2B5EF4-FFF2-40B4-BE49-F238E27FC236}">
                <a16:creationId xmlns:a16="http://schemas.microsoft.com/office/drawing/2014/main" id="{43B7AFF2-E4E5-B498-99D7-F395796FD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0" y="167455"/>
            <a:ext cx="2762250" cy="4098822"/>
          </a:xfrm>
          <a:prstGeom prst="rect">
            <a:avLst/>
          </a:prstGeom>
        </p:spPr>
      </p:pic>
      <p:pic>
        <p:nvPicPr>
          <p:cNvPr id="2" name="Imagen 1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3D6C4DA4-2AFB-1385-1D38-8662F910D2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805" y="2492062"/>
            <a:ext cx="2660090" cy="3434933"/>
          </a:xfrm>
          <a:prstGeom prst="rect">
            <a:avLst/>
          </a:prstGeom>
        </p:spPr>
      </p:pic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06AEF6C6-8F68-4CA9-A10B-EAA3B71FFF83}"/>
              </a:ext>
            </a:extLst>
          </p:cNvPr>
          <p:cNvSpPr/>
          <p:nvPr/>
        </p:nvSpPr>
        <p:spPr>
          <a:xfrm>
            <a:off x="526490" y="4417486"/>
            <a:ext cx="4228123" cy="1172307"/>
          </a:xfrm>
          <a:custGeom>
            <a:avLst/>
            <a:gdLst>
              <a:gd name="connsiteX0" fmla="*/ 0 w 4228123"/>
              <a:gd name="connsiteY0" fmla="*/ 195388 h 1172307"/>
              <a:gd name="connsiteX1" fmla="*/ 195388 w 4228123"/>
              <a:gd name="connsiteY1" fmla="*/ 0 h 1172307"/>
              <a:gd name="connsiteX2" fmla="*/ 820327 w 4228123"/>
              <a:gd name="connsiteY2" fmla="*/ 0 h 1172307"/>
              <a:gd name="connsiteX3" fmla="*/ 1330146 w 4228123"/>
              <a:gd name="connsiteY3" fmla="*/ 0 h 1172307"/>
              <a:gd name="connsiteX4" fmla="*/ 1801592 w 4228123"/>
              <a:gd name="connsiteY4" fmla="*/ 0 h 1172307"/>
              <a:gd name="connsiteX5" fmla="*/ 2388158 w 4228123"/>
              <a:gd name="connsiteY5" fmla="*/ 0 h 1172307"/>
              <a:gd name="connsiteX6" fmla="*/ 2897977 w 4228123"/>
              <a:gd name="connsiteY6" fmla="*/ 0 h 1172307"/>
              <a:gd name="connsiteX7" fmla="*/ 3522916 w 4228123"/>
              <a:gd name="connsiteY7" fmla="*/ 0 h 1172307"/>
              <a:gd name="connsiteX8" fmla="*/ 4032735 w 4228123"/>
              <a:gd name="connsiteY8" fmla="*/ 0 h 1172307"/>
              <a:gd name="connsiteX9" fmla="*/ 4228123 w 4228123"/>
              <a:gd name="connsiteY9" fmla="*/ 195388 h 1172307"/>
              <a:gd name="connsiteX10" fmla="*/ 4228123 w 4228123"/>
              <a:gd name="connsiteY10" fmla="*/ 570523 h 1172307"/>
              <a:gd name="connsiteX11" fmla="*/ 4228123 w 4228123"/>
              <a:gd name="connsiteY11" fmla="*/ 976919 h 1172307"/>
              <a:gd name="connsiteX12" fmla="*/ 4032735 w 4228123"/>
              <a:gd name="connsiteY12" fmla="*/ 1172307 h 1172307"/>
              <a:gd name="connsiteX13" fmla="*/ 3484543 w 4228123"/>
              <a:gd name="connsiteY13" fmla="*/ 1172307 h 1172307"/>
              <a:gd name="connsiteX14" fmla="*/ 3013097 w 4228123"/>
              <a:gd name="connsiteY14" fmla="*/ 1172307 h 1172307"/>
              <a:gd name="connsiteX15" fmla="*/ 2464905 w 4228123"/>
              <a:gd name="connsiteY15" fmla="*/ 1172307 h 1172307"/>
              <a:gd name="connsiteX16" fmla="*/ 1839965 w 4228123"/>
              <a:gd name="connsiteY16" fmla="*/ 1172307 h 1172307"/>
              <a:gd name="connsiteX17" fmla="*/ 1291773 w 4228123"/>
              <a:gd name="connsiteY17" fmla="*/ 1172307 h 1172307"/>
              <a:gd name="connsiteX18" fmla="*/ 858701 w 4228123"/>
              <a:gd name="connsiteY18" fmla="*/ 1172307 h 1172307"/>
              <a:gd name="connsiteX19" fmla="*/ 195388 w 4228123"/>
              <a:gd name="connsiteY19" fmla="*/ 1172307 h 1172307"/>
              <a:gd name="connsiteX20" fmla="*/ 0 w 4228123"/>
              <a:gd name="connsiteY20" fmla="*/ 976919 h 1172307"/>
              <a:gd name="connsiteX21" fmla="*/ 0 w 4228123"/>
              <a:gd name="connsiteY21" fmla="*/ 593969 h 1172307"/>
              <a:gd name="connsiteX22" fmla="*/ 0 w 4228123"/>
              <a:gd name="connsiteY22" fmla="*/ 195388 h 1172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228123" h="1172307" extrusionOk="0">
                <a:moveTo>
                  <a:pt x="0" y="195388"/>
                </a:moveTo>
                <a:cubicBezTo>
                  <a:pt x="-21592" y="74160"/>
                  <a:pt x="82382" y="1912"/>
                  <a:pt x="195388" y="0"/>
                </a:cubicBezTo>
                <a:cubicBezTo>
                  <a:pt x="384031" y="-49017"/>
                  <a:pt x="591056" y="39349"/>
                  <a:pt x="820327" y="0"/>
                </a:cubicBezTo>
                <a:cubicBezTo>
                  <a:pt x="1049598" y="-39349"/>
                  <a:pt x="1077758" y="60238"/>
                  <a:pt x="1330146" y="0"/>
                </a:cubicBezTo>
                <a:cubicBezTo>
                  <a:pt x="1582534" y="-60238"/>
                  <a:pt x="1648072" y="34218"/>
                  <a:pt x="1801592" y="0"/>
                </a:cubicBezTo>
                <a:cubicBezTo>
                  <a:pt x="1955112" y="-34218"/>
                  <a:pt x="2191620" y="47061"/>
                  <a:pt x="2388158" y="0"/>
                </a:cubicBezTo>
                <a:cubicBezTo>
                  <a:pt x="2584696" y="-47061"/>
                  <a:pt x="2645474" y="15096"/>
                  <a:pt x="2897977" y="0"/>
                </a:cubicBezTo>
                <a:cubicBezTo>
                  <a:pt x="3150480" y="-15096"/>
                  <a:pt x="3343025" y="10999"/>
                  <a:pt x="3522916" y="0"/>
                </a:cubicBezTo>
                <a:cubicBezTo>
                  <a:pt x="3702807" y="-10999"/>
                  <a:pt x="3890008" y="32170"/>
                  <a:pt x="4032735" y="0"/>
                </a:cubicBezTo>
                <a:cubicBezTo>
                  <a:pt x="4131993" y="14312"/>
                  <a:pt x="4220518" y="78657"/>
                  <a:pt x="4228123" y="195388"/>
                </a:cubicBezTo>
                <a:cubicBezTo>
                  <a:pt x="4259611" y="336618"/>
                  <a:pt x="4205176" y="399737"/>
                  <a:pt x="4228123" y="570523"/>
                </a:cubicBezTo>
                <a:cubicBezTo>
                  <a:pt x="4251070" y="741310"/>
                  <a:pt x="4200825" y="819440"/>
                  <a:pt x="4228123" y="976919"/>
                </a:cubicBezTo>
                <a:cubicBezTo>
                  <a:pt x="4245276" y="1067879"/>
                  <a:pt x="4144623" y="1169742"/>
                  <a:pt x="4032735" y="1172307"/>
                </a:cubicBezTo>
                <a:cubicBezTo>
                  <a:pt x="3784641" y="1229581"/>
                  <a:pt x="3721989" y="1134118"/>
                  <a:pt x="3484543" y="1172307"/>
                </a:cubicBezTo>
                <a:cubicBezTo>
                  <a:pt x="3247097" y="1210496"/>
                  <a:pt x="3226075" y="1153802"/>
                  <a:pt x="3013097" y="1172307"/>
                </a:cubicBezTo>
                <a:cubicBezTo>
                  <a:pt x="2800119" y="1190812"/>
                  <a:pt x="2662182" y="1131302"/>
                  <a:pt x="2464905" y="1172307"/>
                </a:cubicBezTo>
                <a:cubicBezTo>
                  <a:pt x="2267628" y="1213312"/>
                  <a:pt x="1966178" y="1103448"/>
                  <a:pt x="1839965" y="1172307"/>
                </a:cubicBezTo>
                <a:cubicBezTo>
                  <a:pt x="1713752" y="1241166"/>
                  <a:pt x="1476447" y="1126286"/>
                  <a:pt x="1291773" y="1172307"/>
                </a:cubicBezTo>
                <a:cubicBezTo>
                  <a:pt x="1107099" y="1218328"/>
                  <a:pt x="1029693" y="1154213"/>
                  <a:pt x="858701" y="1172307"/>
                </a:cubicBezTo>
                <a:cubicBezTo>
                  <a:pt x="687709" y="1190401"/>
                  <a:pt x="365502" y="1163007"/>
                  <a:pt x="195388" y="1172307"/>
                </a:cubicBezTo>
                <a:cubicBezTo>
                  <a:pt x="108013" y="1160126"/>
                  <a:pt x="-5393" y="1093391"/>
                  <a:pt x="0" y="976919"/>
                </a:cubicBezTo>
                <a:cubicBezTo>
                  <a:pt x="-8849" y="830750"/>
                  <a:pt x="25815" y="703223"/>
                  <a:pt x="0" y="593969"/>
                </a:cubicBezTo>
                <a:cubicBezTo>
                  <a:pt x="-25815" y="484715"/>
                  <a:pt x="35055" y="361407"/>
                  <a:pt x="0" y="195388"/>
                </a:cubicBezTo>
                <a:close/>
              </a:path>
            </a:pathLst>
          </a:custGeom>
          <a:noFill/>
          <a:ln w="76200">
            <a:solidFill>
              <a:srgbClr val="0098D5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01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442C559-088B-7E10-67A6-DE8502CB3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2490"/>
            <a:ext cx="10729332" cy="4351338"/>
          </a:xfrm>
        </p:spPr>
        <p:txBody>
          <a:bodyPr>
            <a:normAutofit fontScale="92500"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 err="1"/>
              <a:t>Creación</a:t>
            </a:r>
            <a:r>
              <a:rPr lang="en-GB" b="1" dirty="0"/>
              <a:t> de </a:t>
            </a:r>
            <a:r>
              <a:rPr lang="en-GB" b="1" dirty="0" err="1"/>
              <a:t>preguntas</a:t>
            </a:r>
            <a:r>
              <a:rPr lang="en-GB" b="1" dirty="0"/>
              <a:t> de examen (</a:t>
            </a:r>
            <a:r>
              <a:rPr lang="en-GB" b="1" dirty="0" err="1"/>
              <a:t>usando</a:t>
            </a:r>
            <a:r>
              <a:rPr lang="en-GB" b="1" dirty="0"/>
              <a:t> </a:t>
            </a:r>
            <a:r>
              <a:rPr lang="en-GB" b="1" dirty="0" err="1"/>
              <a:t>contexto</a:t>
            </a:r>
            <a:r>
              <a:rPr lang="en-GB" b="1" dirty="0"/>
              <a:t> de la </a:t>
            </a:r>
            <a:r>
              <a:rPr lang="en-GB" b="1" dirty="0" err="1"/>
              <a:t>materia</a:t>
            </a:r>
            <a:r>
              <a:rPr lang="en-GB" b="1" dirty="0"/>
              <a:t>)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 err="1"/>
              <a:t>Creación</a:t>
            </a:r>
            <a:r>
              <a:rPr lang="en-GB" b="1" dirty="0"/>
              <a:t> de </a:t>
            </a:r>
            <a:r>
              <a:rPr lang="en-GB" b="1" dirty="0" err="1"/>
              <a:t>esquemas</a:t>
            </a:r>
            <a:r>
              <a:rPr lang="en-GB" b="1" dirty="0"/>
              <a:t> </a:t>
            </a:r>
            <a:r>
              <a:rPr lang="en-GB" b="1" dirty="0" err="1"/>
              <a:t>resumen</a:t>
            </a:r>
            <a:r>
              <a:rPr lang="en-GB" b="1" dirty="0"/>
              <a:t> (</a:t>
            </a:r>
            <a:r>
              <a:rPr lang="en-GB" b="1" dirty="0" err="1"/>
              <a:t>apuntes</a:t>
            </a:r>
            <a:r>
              <a:rPr lang="en-GB" b="1" dirty="0"/>
              <a:t> o </a:t>
            </a:r>
            <a:r>
              <a:rPr lang="en-GB" b="1" dirty="0" err="1"/>
              <a:t>clases</a:t>
            </a:r>
            <a:r>
              <a:rPr lang="en-GB" b="1" dirty="0"/>
              <a:t> </a:t>
            </a:r>
            <a:r>
              <a:rPr lang="en-GB" b="1" dirty="0" err="1"/>
              <a:t>grabadas</a:t>
            </a:r>
            <a:r>
              <a:rPr lang="en-GB" b="1" dirty="0"/>
              <a:t> </a:t>
            </a:r>
            <a:r>
              <a:rPr lang="en-GB" b="1" dirty="0" err="1"/>
              <a:t>en</a:t>
            </a:r>
            <a:r>
              <a:rPr lang="en-GB" b="1" dirty="0"/>
              <a:t> video)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b="1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b="1" dirty="0" err="1"/>
              <a:t>Traducir</a:t>
            </a:r>
            <a:r>
              <a:rPr lang="en-GB" b="1" dirty="0"/>
              <a:t> </a:t>
            </a:r>
            <a:r>
              <a:rPr lang="en-GB" b="1" dirty="0" err="1"/>
              <a:t>materiales</a:t>
            </a:r>
            <a:r>
              <a:rPr lang="en-GB" b="1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otros</a:t>
            </a:r>
            <a:r>
              <a:rPr lang="en-GB" dirty="0"/>
              <a:t> </a:t>
            </a:r>
            <a:r>
              <a:rPr lang="en-GB" dirty="0" err="1"/>
              <a:t>idiomas</a:t>
            </a:r>
            <a:endParaRPr lang="en-GB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b="1" dirty="0" err="1"/>
              <a:t>Explicar</a:t>
            </a:r>
            <a:r>
              <a:rPr lang="en-GB" b="1" dirty="0"/>
              <a:t> </a:t>
            </a:r>
            <a:r>
              <a:rPr lang="en-GB" b="1" dirty="0" err="1"/>
              <a:t>una</a:t>
            </a:r>
            <a:r>
              <a:rPr lang="en-GB" b="1" dirty="0"/>
              <a:t> </a:t>
            </a:r>
            <a:r>
              <a:rPr lang="en-GB" b="1" dirty="0" err="1"/>
              <a:t>gráfica</a:t>
            </a:r>
            <a:r>
              <a:rPr lang="en-GB" b="1" dirty="0"/>
              <a:t> o </a:t>
            </a:r>
            <a:r>
              <a:rPr lang="en-GB" b="1" dirty="0" err="1"/>
              <a:t>esquema</a:t>
            </a:r>
            <a:r>
              <a:rPr lang="en-GB" b="1" dirty="0"/>
              <a:t> </a:t>
            </a:r>
            <a:r>
              <a:rPr lang="en-GB" dirty="0" err="1"/>
              <a:t>usando</a:t>
            </a:r>
            <a:r>
              <a:rPr lang="en-GB" dirty="0"/>
              <a:t> IA multimodal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2D3EE5-0C9F-D0C3-DBC2-4BFEE6DC9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Uso</a:t>
            </a:r>
            <a:r>
              <a:rPr lang="en-GB" dirty="0"/>
              <a:t> </a:t>
            </a:r>
            <a:r>
              <a:rPr lang="en-GB" dirty="0" err="1"/>
              <a:t>por</a:t>
            </a:r>
            <a:r>
              <a:rPr lang="en-GB" dirty="0"/>
              <a:t> </a:t>
            </a:r>
            <a:r>
              <a:rPr lang="en-GB" dirty="0" err="1"/>
              <a:t>estudiantes</a:t>
            </a:r>
            <a:endParaRPr lang="en-GB" dirty="0"/>
          </a:p>
        </p:txBody>
      </p:sp>
      <p:sp>
        <p:nvSpPr>
          <p:cNvPr id="5" name="AutoShape 2" descr="Francisco Bellas">
            <a:extLst>
              <a:ext uri="{FF2B5EF4-FFF2-40B4-BE49-F238E27FC236}">
                <a16:creationId xmlns:a16="http://schemas.microsoft.com/office/drawing/2014/main" id="{2ABF35B1-7192-5995-DA78-2ED1D57F38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8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58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4FA7B31C-88C6-B442-3310-13DB13427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Uso</a:t>
            </a:r>
            <a:r>
              <a:rPr lang="en-GB" dirty="0"/>
              <a:t> </a:t>
            </a:r>
            <a:r>
              <a:rPr lang="en-GB" dirty="0" err="1"/>
              <a:t>por</a:t>
            </a:r>
            <a:r>
              <a:rPr lang="en-GB" dirty="0"/>
              <a:t> </a:t>
            </a:r>
            <a:r>
              <a:rPr lang="en-GB" dirty="0" err="1"/>
              <a:t>estudiantes</a:t>
            </a:r>
            <a:endParaRPr lang="en-GB" dirty="0"/>
          </a:p>
        </p:txBody>
      </p:sp>
      <p:pic>
        <p:nvPicPr>
          <p:cNvPr id="5" name="Imagen 4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019AFB49-4436-D98E-6094-133036FA4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21" y="868505"/>
            <a:ext cx="3375326" cy="5145314"/>
          </a:xfrm>
          <a:prstGeom prst="rect">
            <a:avLst/>
          </a:prstGeom>
        </p:spPr>
      </p:pic>
      <p:pic>
        <p:nvPicPr>
          <p:cNvPr id="7" name="Imagen 6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7F563147-72F9-3438-32DC-85EE82D29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549" y="1363632"/>
            <a:ext cx="3290902" cy="4650187"/>
          </a:xfrm>
          <a:prstGeom prst="rect">
            <a:avLst/>
          </a:prstGeom>
        </p:spPr>
      </p:pic>
      <p:pic>
        <p:nvPicPr>
          <p:cNvPr id="9" name="Imagen 8" descr="Texto&#10;&#10;Descripción generada automáticamente con confianza baja">
            <a:extLst>
              <a:ext uri="{FF2B5EF4-FFF2-40B4-BE49-F238E27FC236}">
                <a16:creationId xmlns:a16="http://schemas.microsoft.com/office/drawing/2014/main" id="{154BF56A-5B76-FD2C-09C4-7B2FCF8960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55" y="1363632"/>
            <a:ext cx="3118724" cy="473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75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817B8CF8-643A-7E6A-EB4F-E90C31E8D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Imagen 4" descr="Texto&#10;&#10;Descripción generada automáticamente con confianza baja">
            <a:extLst>
              <a:ext uri="{FF2B5EF4-FFF2-40B4-BE49-F238E27FC236}">
                <a16:creationId xmlns:a16="http://schemas.microsoft.com/office/drawing/2014/main" id="{8F1E962F-B4B3-4044-663D-3A18076AD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63" y="1712540"/>
            <a:ext cx="11219074" cy="343291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9014712-BF56-A21D-D720-C368B5AE592C}"/>
              </a:ext>
            </a:extLst>
          </p:cNvPr>
          <p:cNvSpPr txBox="1"/>
          <p:nvPr/>
        </p:nvSpPr>
        <p:spPr>
          <a:xfrm>
            <a:off x="953310" y="4688103"/>
            <a:ext cx="14591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Empleo</a:t>
            </a:r>
            <a:endParaRPr lang="en-GB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11428FB-63FF-B404-A434-7733C2DB7C18}"/>
              </a:ext>
            </a:extLst>
          </p:cNvPr>
          <p:cNvSpPr txBox="1"/>
          <p:nvPr/>
        </p:nvSpPr>
        <p:spPr>
          <a:xfrm>
            <a:off x="2149731" y="4688103"/>
            <a:ext cx="14591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Sesgos</a:t>
            </a:r>
            <a:endParaRPr lang="en-GB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5F13D62-FDDD-582D-C2E1-A55025EEFC3B}"/>
              </a:ext>
            </a:extLst>
          </p:cNvPr>
          <p:cNvSpPr txBox="1"/>
          <p:nvPr/>
        </p:nvSpPr>
        <p:spPr>
          <a:xfrm>
            <a:off x="3394709" y="4688103"/>
            <a:ext cx="14591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Privacidad</a:t>
            </a:r>
            <a:endParaRPr lang="en-GB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3034FC3-B33D-8AE4-C828-F96AE5CCC745}"/>
              </a:ext>
            </a:extLst>
          </p:cNvPr>
          <p:cNvSpPr txBox="1"/>
          <p:nvPr/>
        </p:nvSpPr>
        <p:spPr>
          <a:xfrm>
            <a:off x="4607216" y="4705982"/>
            <a:ext cx="14591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Falsedades</a:t>
            </a:r>
            <a:endParaRPr lang="en-GB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F040265-3D04-968F-2FD3-8AD8439EEA3F}"/>
              </a:ext>
            </a:extLst>
          </p:cNvPr>
          <p:cNvSpPr txBox="1"/>
          <p:nvPr/>
        </p:nvSpPr>
        <p:spPr>
          <a:xfrm>
            <a:off x="6023700" y="4715711"/>
            <a:ext cx="12536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Persuasión</a:t>
            </a:r>
            <a:endParaRPr lang="en-GB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FF3601F-E784-E09F-1C6C-ADD3368EF32F}"/>
              </a:ext>
            </a:extLst>
          </p:cNvPr>
          <p:cNvSpPr txBox="1"/>
          <p:nvPr/>
        </p:nvSpPr>
        <p:spPr>
          <a:xfrm>
            <a:off x="7338144" y="4706611"/>
            <a:ext cx="14591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Uso</a:t>
            </a:r>
            <a:r>
              <a:rPr lang="en-GB" dirty="0"/>
              <a:t> </a:t>
            </a:r>
            <a:r>
              <a:rPr lang="en-GB" dirty="0" err="1"/>
              <a:t>militar</a:t>
            </a:r>
            <a:endParaRPr lang="en-GB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9A994D0-F922-CA6D-8EF0-74F510E1A779}"/>
              </a:ext>
            </a:extLst>
          </p:cNvPr>
          <p:cNvSpPr txBox="1"/>
          <p:nvPr/>
        </p:nvSpPr>
        <p:spPr>
          <a:xfrm>
            <a:off x="8816991" y="4717287"/>
            <a:ext cx="7869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Ética</a:t>
            </a:r>
            <a:endParaRPr lang="en-GB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D813133-3FD0-A424-41D9-AE4B44100F2B}"/>
              </a:ext>
            </a:extLst>
          </p:cNvPr>
          <p:cNvSpPr txBox="1"/>
          <p:nvPr/>
        </p:nvSpPr>
        <p:spPr>
          <a:xfrm>
            <a:off x="9603953" y="4706611"/>
            <a:ext cx="14591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Desigualdad</a:t>
            </a:r>
            <a:endParaRPr lang="en-GB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F4F1EFE-CEB4-2FEC-671A-11AE74F93A86}"/>
              </a:ext>
            </a:extLst>
          </p:cNvPr>
          <p:cNvSpPr txBox="1"/>
          <p:nvPr/>
        </p:nvSpPr>
        <p:spPr>
          <a:xfrm>
            <a:off x="3188825" y="2621022"/>
            <a:ext cx="581435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6000" dirty="0"/>
              <a:t>RIESGOS DE LA IA</a:t>
            </a:r>
          </a:p>
        </p:txBody>
      </p:sp>
    </p:spTree>
    <p:extLst>
      <p:ext uri="{BB962C8B-B14F-4D97-AF65-F5344CB8AC3E}">
        <p14:creationId xmlns:p14="http://schemas.microsoft.com/office/powerpoint/2010/main" val="15165123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BBD84509-CC48-C00C-73E7-4CDE596674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1011403"/>
              </p:ext>
            </p:extLst>
          </p:nvPr>
        </p:nvGraphicFramePr>
        <p:xfrm>
          <a:off x="838200" y="1601788"/>
          <a:ext cx="10515600" cy="435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ítulo 2">
            <a:extLst>
              <a:ext uri="{FF2B5EF4-FFF2-40B4-BE49-F238E27FC236}">
                <a16:creationId xmlns:a16="http://schemas.microsoft.com/office/drawing/2014/main" id="{E3A6855B-17D9-4998-2651-8D57EC650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¿</a:t>
            </a:r>
            <a:r>
              <a:rPr lang="en-GB" dirty="0" err="1"/>
              <a:t>Cómo</a:t>
            </a:r>
            <a:r>
              <a:rPr lang="en-GB" dirty="0"/>
              <a:t> </a:t>
            </a:r>
            <a:r>
              <a:rPr lang="en-GB" dirty="0" err="1"/>
              <a:t>aprendemos</a:t>
            </a:r>
            <a:r>
              <a:rPr lang="en-GB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3035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B5BE225-3862-E24B-B5A2-8CE6D08354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EEA9369-16BD-B146-9CE3-63255A7852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076B14A-8925-1F41-928F-5AE1A66088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CBCEA2-57BC-A149-B5A9-2A09EE537D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05F802-7A82-0942-893A-E61769808F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7593814-1590-6A4A-841B-94A1080644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A3BFAA2-AC45-4444-9355-E0A8C6B4DF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661023E-79AC-3E06-5195-28930C77A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Uso</a:t>
            </a:r>
            <a:r>
              <a:rPr lang="en-GB" dirty="0"/>
              <a:t> </a:t>
            </a:r>
            <a:r>
              <a:rPr lang="en-GB" dirty="0" err="1"/>
              <a:t>por</a:t>
            </a:r>
            <a:r>
              <a:rPr lang="en-GB" dirty="0"/>
              <a:t> </a:t>
            </a:r>
            <a:r>
              <a:rPr lang="en-GB" dirty="0" err="1"/>
              <a:t>estudiantes</a:t>
            </a:r>
            <a:endParaRPr lang="en-GB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7BFA748C-54E8-088A-6BFB-8A11E29072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3445442"/>
              </p:ext>
            </p:extLst>
          </p:nvPr>
        </p:nvGraphicFramePr>
        <p:xfrm>
          <a:off x="1251937" y="1335388"/>
          <a:ext cx="9836808" cy="4773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037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A3140FE-0699-B248-89EE-054489991D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A5E587-766B-FF4F-A56B-DE503146CC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7FB18A7-5F35-9C4C-ACFB-2E18D9D60B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FAD4160-30A7-A24B-96DA-1078A4EF28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92717D9-5109-1C4F-9377-23E98B75F3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62473F9-70CC-4A48-B760-C985F5991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63C29552-98F8-1692-766E-43D1DDDB1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073" y="0"/>
            <a:ext cx="8325853" cy="612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519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48C86118-CCAB-2D78-29F1-8BA6B6D477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6" t="22407"/>
          <a:stretch/>
        </p:blipFill>
        <p:spPr>
          <a:xfrm>
            <a:off x="770022" y="2334127"/>
            <a:ext cx="5684253" cy="1586630"/>
          </a:xfrm>
          <a:prstGeom prst="rect">
            <a:avLst/>
          </a:prstGeom>
        </p:spPr>
      </p:pic>
      <p:pic>
        <p:nvPicPr>
          <p:cNvPr id="6" name="Imagen 5" descr="Texto, Aplicación&#10;&#10;Descripción generada automáticamente">
            <a:extLst>
              <a:ext uri="{FF2B5EF4-FFF2-40B4-BE49-F238E27FC236}">
                <a16:creationId xmlns:a16="http://schemas.microsoft.com/office/drawing/2014/main" id="{119F9D8E-7665-6E09-22DC-1D0BDFD78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089" y="0"/>
            <a:ext cx="49900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306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38F6FBE-2364-033B-6A86-8F4AB30ED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2490"/>
            <a:ext cx="10515600" cy="22632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6600" dirty="0"/>
              <a:t>¿Qué es lo que </a:t>
            </a:r>
            <a:r>
              <a:rPr lang="en-GB" sz="6600" dirty="0" err="1"/>
              <a:t>realmente</a:t>
            </a:r>
            <a:r>
              <a:rPr lang="en-GB" sz="6600" dirty="0"/>
              <a:t> </a:t>
            </a:r>
            <a:r>
              <a:rPr lang="en-GB" sz="6600" dirty="0" err="1"/>
              <a:t>preocupa</a:t>
            </a:r>
            <a:r>
              <a:rPr lang="en-GB" sz="6600" dirty="0"/>
              <a:t> a </a:t>
            </a:r>
            <a:r>
              <a:rPr lang="en-GB" sz="6600" dirty="0" err="1"/>
              <a:t>los</a:t>
            </a:r>
            <a:r>
              <a:rPr lang="en-GB" sz="6600" dirty="0"/>
              <a:t> </a:t>
            </a:r>
            <a:r>
              <a:rPr lang="en-GB" sz="6600" dirty="0" err="1"/>
              <a:t>docentes</a:t>
            </a:r>
            <a:r>
              <a:rPr lang="en-GB" sz="6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104624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38F6FBE-2364-033B-6A86-8F4AB30ED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1228"/>
            <a:ext cx="5495693" cy="35525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6600" dirty="0"/>
              <a:t>¡El </a:t>
            </a:r>
            <a:r>
              <a:rPr lang="en-GB" sz="6600" dirty="0" err="1"/>
              <a:t>plagio</a:t>
            </a:r>
            <a:r>
              <a:rPr lang="en-GB" sz="6600" dirty="0"/>
              <a:t>!</a:t>
            </a:r>
          </a:p>
        </p:txBody>
      </p:sp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367C96BE-B049-9543-5A70-20AD8602A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286" y="187403"/>
            <a:ext cx="4851400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896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4C13B2-E01E-EDA0-1A3D-4F4EA33D7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2489"/>
            <a:ext cx="7844883" cy="4574473"/>
          </a:xfrm>
        </p:spPr>
        <p:txBody>
          <a:bodyPr>
            <a:normAutofit/>
          </a:bodyPr>
          <a:lstStyle/>
          <a:p>
            <a:r>
              <a:rPr lang="en-GB" dirty="0" err="1"/>
              <a:t>Prohibir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uso</a:t>
            </a:r>
            <a:r>
              <a:rPr lang="en-GB" dirty="0"/>
              <a:t> no es </a:t>
            </a:r>
            <a:r>
              <a:rPr lang="en-GB" dirty="0" err="1"/>
              <a:t>posible</a:t>
            </a:r>
            <a:endParaRPr lang="en-GB" dirty="0"/>
          </a:p>
          <a:p>
            <a:pPr marL="342900" indent="-342900"/>
            <a:endParaRPr lang="en-GB" dirty="0"/>
          </a:p>
          <a:p>
            <a:pPr marL="342900" indent="-342900"/>
            <a:r>
              <a:rPr lang="en-GB" dirty="0" err="1"/>
              <a:t>Debemos</a:t>
            </a:r>
            <a:r>
              <a:rPr lang="en-GB" dirty="0"/>
              <a:t> </a:t>
            </a:r>
            <a:r>
              <a:rPr lang="en-GB" dirty="0" err="1"/>
              <a:t>revisar</a:t>
            </a:r>
            <a:r>
              <a:rPr lang="en-GB" dirty="0"/>
              <a:t> </a:t>
            </a:r>
            <a:r>
              <a:rPr lang="en-GB" b="1" dirty="0" err="1"/>
              <a:t>nuestros</a:t>
            </a:r>
            <a:r>
              <a:rPr lang="en-GB" b="1" dirty="0"/>
              <a:t> </a:t>
            </a:r>
            <a:r>
              <a:rPr lang="en-GB" b="1" dirty="0" err="1"/>
              <a:t>objetivos</a:t>
            </a:r>
            <a:r>
              <a:rPr lang="en-GB" b="1" dirty="0"/>
              <a:t> </a:t>
            </a:r>
            <a:r>
              <a:rPr lang="en-GB" b="1" dirty="0" err="1"/>
              <a:t>educativos</a:t>
            </a:r>
            <a:r>
              <a:rPr lang="en-GB" b="1" dirty="0"/>
              <a:t> y las </a:t>
            </a:r>
            <a:r>
              <a:rPr lang="en-GB" b="1" dirty="0" err="1"/>
              <a:t>metologías</a:t>
            </a:r>
            <a:r>
              <a:rPr lang="en-GB" b="1" dirty="0"/>
              <a:t> </a:t>
            </a:r>
            <a:r>
              <a:rPr lang="en-GB" b="1" dirty="0" err="1"/>
              <a:t>utilizadas</a:t>
            </a:r>
            <a:r>
              <a:rPr lang="en-GB" b="1" dirty="0"/>
              <a:t> para </a:t>
            </a:r>
            <a:r>
              <a:rPr lang="en-GB" b="1" dirty="0" err="1"/>
              <a:t>lograrlos</a:t>
            </a:r>
            <a:endParaRPr lang="en-GB" dirty="0"/>
          </a:p>
          <a:p>
            <a:pPr marL="342900" indent="-342900"/>
            <a:endParaRPr lang="en-GB" dirty="0"/>
          </a:p>
          <a:p>
            <a:r>
              <a:rPr lang="en-GB" b="1" dirty="0"/>
              <a:t>¿Qué </a:t>
            </a:r>
            <a:r>
              <a:rPr lang="en-GB" b="1" dirty="0" err="1"/>
              <a:t>quiero</a:t>
            </a:r>
            <a:r>
              <a:rPr lang="en-GB" b="1" dirty="0"/>
              <a:t> que </a:t>
            </a:r>
            <a:r>
              <a:rPr lang="en-GB" b="1" dirty="0" err="1"/>
              <a:t>aprendan</a:t>
            </a:r>
            <a:r>
              <a:rPr lang="en-GB" b="1" dirty="0"/>
              <a:t> </a:t>
            </a:r>
            <a:r>
              <a:rPr lang="en-GB" b="1" dirty="0" err="1"/>
              <a:t>en</a:t>
            </a:r>
            <a:r>
              <a:rPr lang="en-GB" b="1" dirty="0"/>
              <a:t> mi </a:t>
            </a:r>
            <a:r>
              <a:rPr lang="en-GB" b="1" dirty="0" err="1"/>
              <a:t>materia</a:t>
            </a:r>
            <a:r>
              <a:rPr lang="en-GB" b="1" dirty="0"/>
              <a:t>?</a:t>
            </a:r>
          </a:p>
          <a:p>
            <a:pPr lvl="1"/>
            <a:r>
              <a:rPr lang="en-GB" dirty="0"/>
              <a:t>¿</a:t>
            </a:r>
            <a:r>
              <a:rPr lang="en-GB" b="1" dirty="0"/>
              <a:t>Tiene </a:t>
            </a:r>
            <a:r>
              <a:rPr lang="en-GB" b="1" dirty="0" err="1"/>
              <a:t>sentido</a:t>
            </a:r>
            <a:r>
              <a:rPr lang="en-GB" b="1" dirty="0"/>
              <a:t> </a:t>
            </a:r>
            <a:r>
              <a:rPr lang="en-GB" b="1" dirty="0" err="1"/>
              <a:t>en</a:t>
            </a:r>
            <a:r>
              <a:rPr lang="en-GB" b="1" dirty="0"/>
              <a:t> la era de la IA </a:t>
            </a:r>
            <a:r>
              <a:rPr lang="en-GB" b="1" dirty="0" err="1"/>
              <a:t>el</a:t>
            </a:r>
            <a:r>
              <a:rPr lang="en-GB" b="1" dirty="0"/>
              <a:t> </a:t>
            </a:r>
            <a:r>
              <a:rPr lang="en-GB" b="1" dirty="0" err="1"/>
              <a:t>conocimiento</a:t>
            </a:r>
            <a:r>
              <a:rPr lang="en-GB" b="1" dirty="0"/>
              <a:t> </a:t>
            </a:r>
            <a:r>
              <a:rPr lang="en-GB" b="1" dirty="0" err="1"/>
              <a:t>memorístico</a:t>
            </a:r>
            <a:r>
              <a:rPr lang="en-GB" b="1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marco</a:t>
            </a:r>
            <a:r>
              <a:rPr lang="en-GB" dirty="0"/>
              <a:t> de mi </a:t>
            </a:r>
            <a:r>
              <a:rPr lang="en-GB" dirty="0" err="1"/>
              <a:t>materia</a:t>
            </a:r>
            <a:r>
              <a:rPr lang="en-GB" dirty="0"/>
              <a:t>?</a:t>
            </a:r>
          </a:p>
          <a:p>
            <a:pPr lvl="1"/>
            <a:r>
              <a:rPr lang="en-GB" dirty="0" err="1"/>
              <a:t>Conocimientos</a:t>
            </a:r>
            <a:r>
              <a:rPr lang="en-GB" dirty="0"/>
              <a:t> vs </a:t>
            </a:r>
            <a:r>
              <a:rPr lang="en-GB" dirty="0" err="1"/>
              <a:t>habilidades</a:t>
            </a:r>
            <a:endParaRPr lang="en-GB" dirty="0"/>
          </a:p>
          <a:p>
            <a:pPr lvl="1"/>
            <a:endParaRPr lang="en-GB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45196D-AB70-EAF6-A471-D4A4BFAF6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Educación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la era de la IA</a:t>
            </a:r>
          </a:p>
        </p:txBody>
      </p:sp>
      <p:pic>
        <p:nvPicPr>
          <p:cNvPr id="4" name="Imagen 3" descr="Una captura de pantalla de un celular con texto e imágenes&#10;&#10;Descripción generada automáticamente con confianza media">
            <a:extLst>
              <a:ext uri="{FF2B5EF4-FFF2-40B4-BE49-F238E27FC236}">
                <a16:creationId xmlns:a16="http://schemas.microsoft.com/office/drawing/2014/main" id="{EECEC72A-21B5-B6D8-6FEB-743AA1188C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1" r="15670"/>
          <a:stretch/>
        </p:blipFill>
        <p:spPr>
          <a:xfrm>
            <a:off x="8765628" y="1427163"/>
            <a:ext cx="3195145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8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972BD23B-1F9A-F2EF-9B33-08A56D7CD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2490"/>
            <a:ext cx="5674112" cy="4351338"/>
          </a:xfrm>
        </p:spPr>
        <p:txBody>
          <a:bodyPr/>
          <a:lstStyle/>
          <a:p>
            <a:r>
              <a:rPr lang="en-GB" dirty="0"/>
              <a:t>Las </a:t>
            </a:r>
            <a:r>
              <a:rPr lang="en-GB" dirty="0" err="1"/>
              <a:t>competencias</a:t>
            </a:r>
            <a:r>
              <a:rPr lang="en-GB" dirty="0"/>
              <a:t> </a:t>
            </a:r>
            <a:r>
              <a:rPr lang="en-GB" dirty="0" err="1"/>
              <a:t>incluyen</a:t>
            </a:r>
            <a:r>
              <a:rPr lang="en-GB" dirty="0"/>
              <a:t> algo </a:t>
            </a:r>
            <a:r>
              <a:rPr lang="en-GB" dirty="0" err="1"/>
              <a:t>más</a:t>
            </a:r>
            <a:r>
              <a:rPr lang="en-GB" dirty="0"/>
              <a:t> que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conocimiento</a:t>
            </a:r>
            <a:r>
              <a:rPr lang="en-GB" dirty="0"/>
              <a:t> y la </a:t>
            </a:r>
            <a:r>
              <a:rPr lang="en-GB" dirty="0" err="1"/>
              <a:t>comprensión</a:t>
            </a:r>
            <a:r>
              <a:rPr lang="en-GB" dirty="0"/>
              <a:t> y </a:t>
            </a:r>
            <a:r>
              <a:rPr lang="en-GB" dirty="0" err="1"/>
              <a:t>tienen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cuenta</a:t>
            </a:r>
            <a:r>
              <a:rPr lang="en-GB" dirty="0"/>
              <a:t> </a:t>
            </a:r>
            <a:r>
              <a:rPr lang="en-GB" dirty="0" err="1"/>
              <a:t>también</a:t>
            </a:r>
            <a:r>
              <a:rPr lang="en-GB" dirty="0"/>
              <a:t> la </a:t>
            </a:r>
            <a:r>
              <a:rPr lang="en-GB" dirty="0" err="1"/>
              <a:t>capacidad</a:t>
            </a:r>
            <a:r>
              <a:rPr lang="en-GB" dirty="0"/>
              <a:t> de </a:t>
            </a:r>
            <a:r>
              <a:rPr lang="en-GB" dirty="0" err="1"/>
              <a:t>aplicarlos</a:t>
            </a:r>
            <a:r>
              <a:rPr lang="en-GB" dirty="0"/>
              <a:t> al </a:t>
            </a:r>
            <a:r>
              <a:rPr lang="en-GB" dirty="0" err="1"/>
              <a:t>realizar</a:t>
            </a:r>
            <a:r>
              <a:rPr lang="en-GB" dirty="0"/>
              <a:t>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tarea</a:t>
            </a:r>
            <a:r>
              <a:rPr lang="en-GB" dirty="0"/>
              <a:t> (</a:t>
            </a:r>
            <a:r>
              <a:rPr lang="en-GB" b="1" dirty="0" err="1"/>
              <a:t>destreza</a:t>
            </a:r>
            <a:r>
              <a:rPr lang="en-GB" dirty="0"/>
              <a:t>) y a </a:t>
            </a:r>
            <a:r>
              <a:rPr lang="en-GB" dirty="0" err="1"/>
              <a:t>cómo</a:t>
            </a:r>
            <a:r>
              <a:rPr lang="en-GB" dirty="0"/>
              <a:t> </a:t>
            </a:r>
            <a:r>
              <a:rPr lang="en-GB" dirty="0" err="1"/>
              <a:t>aborda</a:t>
            </a:r>
            <a:r>
              <a:rPr lang="en-GB" dirty="0"/>
              <a:t>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alumno</a:t>
            </a:r>
            <a:r>
              <a:rPr lang="en-GB" dirty="0"/>
              <a:t> </a:t>
            </a:r>
            <a:r>
              <a:rPr lang="en-GB" dirty="0" err="1"/>
              <a:t>dicha</a:t>
            </a:r>
            <a:r>
              <a:rPr lang="en-GB" dirty="0"/>
              <a:t> </a:t>
            </a:r>
            <a:r>
              <a:rPr lang="en-GB" dirty="0" err="1"/>
              <a:t>tarea</a:t>
            </a:r>
            <a:r>
              <a:rPr lang="en-GB" dirty="0"/>
              <a:t>, con </a:t>
            </a:r>
            <a:r>
              <a:rPr lang="en-GB" dirty="0" err="1"/>
              <a:t>qué</a:t>
            </a:r>
            <a:r>
              <a:rPr lang="en-GB" dirty="0"/>
              <a:t> </a:t>
            </a:r>
            <a:r>
              <a:rPr lang="en-GB" dirty="0" err="1"/>
              <a:t>mentalidad</a:t>
            </a:r>
            <a:r>
              <a:rPr lang="en-GB" dirty="0"/>
              <a:t> (</a:t>
            </a:r>
            <a:r>
              <a:rPr lang="en-GB" b="1" dirty="0" err="1"/>
              <a:t>actitud</a:t>
            </a:r>
            <a:r>
              <a:rPr lang="en-GB" dirty="0"/>
              <a:t>).</a:t>
            </a:r>
          </a:p>
          <a:p>
            <a:pPr marL="0" indent="0">
              <a:buNone/>
            </a:pPr>
            <a:r>
              <a:rPr lang="en-GB" sz="1600" dirty="0"/>
              <a:t>European Commission, 2018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A7FB666B-5132-7EAF-663A-F2633CF09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Educación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la era de la IA</a:t>
            </a:r>
          </a:p>
        </p:txBody>
      </p:sp>
      <p:pic>
        <p:nvPicPr>
          <p:cNvPr id="33" name="Imagen 32" descr="Gráfico&#10;&#10;Descripción generada automáticamente">
            <a:extLst>
              <a:ext uri="{FF2B5EF4-FFF2-40B4-BE49-F238E27FC236}">
                <a16:creationId xmlns:a16="http://schemas.microsoft.com/office/drawing/2014/main" id="{1C96DF59-AFCF-59F5-BE8A-8B464BA7CF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594088" y="715477"/>
            <a:ext cx="5421578" cy="537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771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FD718EF8-A519-0F81-B107-C309ECB57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2490"/>
            <a:ext cx="7450873" cy="4500944"/>
          </a:xfrm>
        </p:spPr>
        <p:txBody>
          <a:bodyPr>
            <a:normAutofit/>
          </a:bodyPr>
          <a:lstStyle/>
          <a:p>
            <a:r>
              <a:rPr lang="en-GB" b="1" dirty="0" err="1"/>
              <a:t>Trabajos</a:t>
            </a:r>
            <a:r>
              <a:rPr lang="en-GB" b="1" dirty="0"/>
              <a:t> </a:t>
            </a:r>
            <a:r>
              <a:rPr lang="en-GB" b="1" dirty="0" err="1"/>
              <a:t>autónomos</a:t>
            </a:r>
            <a:r>
              <a:rPr lang="en-GB" b="1" dirty="0"/>
              <a:t> con </a:t>
            </a:r>
            <a:r>
              <a:rPr lang="en-GB" b="1" dirty="0" err="1"/>
              <a:t>ordenador</a:t>
            </a:r>
            <a:r>
              <a:rPr lang="en-GB" b="1" dirty="0"/>
              <a:t>/tablet</a:t>
            </a:r>
          </a:p>
          <a:p>
            <a:pPr lvl="1"/>
            <a:r>
              <a:rPr lang="en-GB" dirty="0" err="1"/>
              <a:t>Simplifica</a:t>
            </a:r>
            <a:r>
              <a:rPr lang="en-GB" dirty="0"/>
              <a:t> e integra las </a:t>
            </a:r>
            <a:r>
              <a:rPr lang="en-GB" dirty="0" err="1"/>
              <a:t>búsquedas</a:t>
            </a:r>
            <a:endParaRPr lang="en-GB" dirty="0"/>
          </a:p>
          <a:p>
            <a:pPr lvl="1"/>
            <a:r>
              <a:rPr lang="en-GB" dirty="0" err="1"/>
              <a:t>Redacta</a:t>
            </a:r>
            <a:r>
              <a:rPr lang="en-GB" dirty="0"/>
              <a:t>/</a:t>
            </a:r>
            <a:r>
              <a:rPr lang="en-GB" dirty="0" err="1"/>
              <a:t>crea</a:t>
            </a:r>
            <a:r>
              <a:rPr lang="en-GB" dirty="0"/>
              <a:t> la </a:t>
            </a:r>
            <a:r>
              <a:rPr lang="en-GB" dirty="0" err="1"/>
              <a:t>solución</a:t>
            </a:r>
            <a:r>
              <a:rPr lang="en-GB" dirty="0"/>
              <a:t> (</a:t>
            </a:r>
            <a:r>
              <a:rPr lang="en-GB" dirty="0" err="1"/>
              <a:t>programación</a:t>
            </a:r>
            <a:r>
              <a:rPr lang="en-GB" dirty="0"/>
              <a:t>, </a:t>
            </a:r>
            <a:r>
              <a:rPr lang="en-GB" dirty="0" err="1"/>
              <a:t>cálculo</a:t>
            </a:r>
            <a:r>
              <a:rPr lang="en-GB" dirty="0"/>
              <a:t>, </a:t>
            </a:r>
            <a:r>
              <a:rPr lang="en-GB" dirty="0" err="1"/>
              <a:t>redacción</a:t>
            </a:r>
            <a:r>
              <a:rPr lang="en-GB" dirty="0"/>
              <a:t>)</a:t>
            </a:r>
          </a:p>
          <a:p>
            <a:endParaRPr lang="en-GB" dirty="0"/>
          </a:p>
          <a:p>
            <a:r>
              <a:rPr lang="en-GB" dirty="0" err="1"/>
              <a:t>Debemos</a:t>
            </a:r>
            <a:r>
              <a:rPr lang="en-GB" dirty="0"/>
              <a:t> </a:t>
            </a:r>
            <a:r>
              <a:rPr lang="en-GB" dirty="0" err="1"/>
              <a:t>reflexionar</a:t>
            </a:r>
            <a:r>
              <a:rPr lang="en-GB" dirty="0"/>
              <a:t> </a:t>
            </a:r>
            <a:r>
              <a:rPr lang="en-GB" dirty="0" err="1"/>
              <a:t>sobre</a:t>
            </a:r>
            <a:r>
              <a:rPr lang="en-GB" dirty="0"/>
              <a:t> </a:t>
            </a:r>
            <a:r>
              <a:rPr lang="en-GB" b="1" dirty="0" err="1"/>
              <a:t>el</a:t>
            </a:r>
            <a:r>
              <a:rPr lang="en-GB" b="1" dirty="0"/>
              <a:t> </a:t>
            </a:r>
            <a:r>
              <a:rPr lang="en-GB" b="1" dirty="0" err="1"/>
              <a:t>objetivo</a:t>
            </a:r>
            <a:r>
              <a:rPr lang="en-GB" b="1" dirty="0"/>
              <a:t> de </a:t>
            </a:r>
            <a:r>
              <a:rPr lang="en-GB" b="1" dirty="0" err="1"/>
              <a:t>dicho</a:t>
            </a:r>
            <a:r>
              <a:rPr lang="en-GB" b="1" dirty="0"/>
              <a:t> </a:t>
            </a:r>
            <a:r>
              <a:rPr lang="en-GB" b="1" dirty="0" err="1"/>
              <a:t>trabajo</a:t>
            </a:r>
            <a:endParaRPr lang="en-GB" b="1" dirty="0"/>
          </a:p>
          <a:p>
            <a:pPr lvl="1"/>
            <a:r>
              <a:rPr lang="en-GB" b="1" dirty="0"/>
              <a:t>Si la IA </a:t>
            </a:r>
            <a:r>
              <a:rPr lang="en-GB" b="1" dirty="0" err="1"/>
              <a:t>interfiere</a:t>
            </a:r>
            <a:r>
              <a:rPr lang="en-GB" b="1" dirty="0"/>
              <a:t> </a:t>
            </a:r>
            <a:r>
              <a:rPr lang="en-GB" b="1" dirty="0" err="1"/>
              <a:t>en</a:t>
            </a:r>
            <a:r>
              <a:rPr lang="en-GB" b="1" dirty="0"/>
              <a:t> </a:t>
            </a:r>
            <a:r>
              <a:rPr lang="en-GB" b="1" dirty="0" err="1"/>
              <a:t>el</a:t>
            </a:r>
            <a:r>
              <a:rPr lang="en-GB" b="1" dirty="0"/>
              <a:t> </a:t>
            </a:r>
            <a:r>
              <a:rPr lang="en-GB" b="1" dirty="0" err="1"/>
              <a:t>aprendizaje</a:t>
            </a:r>
            <a:endParaRPr lang="en-GB" b="1" dirty="0"/>
          </a:p>
          <a:p>
            <a:pPr lvl="2"/>
            <a:r>
              <a:rPr lang="en-GB" dirty="0" err="1"/>
              <a:t>Realizarlo</a:t>
            </a:r>
            <a:r>
              <a:rPr lang="en-GB" dirty="0"/>
              <a:t> de forma </a:t>
            </a:r>
            <a:r>
              <a:rPr lang="en-GB" dirty="0" err="1"/>
              <a:t>presencial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el</a:t>
            </a:r>
            <a:r>
              <a:rPr lang="en-GB" dirty="0"/>
              <a:t> aula sin IA</a:t>
            </a:r>
          </a:p>
          <a:p>
            <a:pPr lvl="2"/>
            <a:r>
              <a:rPr lang="en-GB" dirty="0" err="1"/>
              <a:t>Realizar</a:t>
            </a:r>
            <a:r>
              <a:rPr lang="en-GB" dirty="0"/>
              <a:t>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defensa</a:t>
            </a:r>
            <a:endParaRPr lang="en-GB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C47A4053-A33B-8F06-1744-FECEB4346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590" y="373927"/>
            <a:ext cx="9026999" cy="683100"/>
          </a:xfrm>
        </p:spPr>
        <p:txBody>
          <a:bodyPr/>
          <a:lstStyle/>
          <a:p>
            <a:r>
              <a:rPr lang="en-GB" dirty="0"/>
              <a:t>¿</a:t>
            </a:r>
            <a:r>
              <a:rPr lang="en-GB" dirty="0" err="1"/>
              <a:t>Donde</a:t>
            </a:r>
            <a:r>
              <a:rPr lang="en-GB" dirty="0"/>
              <a:t> </a:t>
            </a:r>
            <a:r>
              <a:rPr lang="en-GB" dirty="0" err="1"/>
              <a:t>interfiere</a:t>
            </a:r>
            <a:r>
              <a:rPr lang="en-GB" dirty="0"/>
              <a:t> la IA </a:t>
            </a:r>
            <a:r>
              <a:rPr lang="en-GB" dirty="0" err="1"/>
              <a:t>generativa</a:t>
            </a:r>
            <a:r>
              <a:rPr lang="en-GB" dirty="0"/>
              <a:t>?</a:t>
            </a:r>
          </a:p>
        </p:txBody>
      </p:sp>
      <p:pic>
        <p:nvPicPr>
          <p:cNvPr id="5" name="Imagen 4" descr="Mujer usando laptop en la mesa&#10;&#10;Descripción generada automáticamente">
            <a:extLst>
              <a:ext uri="{FF2B5EF4-FFF2-40B4-BE49-F238E27FC236}">
                <a16:creationId xmlns:a16="http://schemas.microsoft.com/office/drawing/2014/main" id="{E6510AE9-615F-B600-D899-13215A5ED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436284" y="1399297"/>
            <a:ext cx="3391992" cy="2262570"/>
          </a:xfrm>
          <a:prstGeom prst="rect">
            <a:avLst/>
          </a:prstGeom>
        </p:spPr>
      </p:pic>
      <p:pic>
        <p:nvPicPr>
          <p:cNvPr id="7" name="Imagen 6" descr="Foto en blanco y negro de un grupo de personas en un salón&#10;&#10;Descripción generada automáticamente con confianza media">
            <a:extLst>
              <a:ext uri="{FF2B5EF4-FFF2-40B4-BE49-F238E27FC236}">
                <a16:creationId xmlns:a16="http://schemas.microsoft.com/office/drawing/2014/main" id="{3C8ED560-23F4-11B7-384B-F0E42059D4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436284" y="3870875"/>
            <a:ext cx="3475184" cy="2342274"/>
          </a:xfrm>
          <a:prstGeom prst="rect">
            <a:avLst/>
          </a:prstGeom>
        </p:spPr>
      </p:pic>
      <p:sp>
        <p:nvSpPr>
          <p:cNvPr id="9" name="Señal de prohibido 8">
            <a:extLst>
              <a:ext uri="{FF2B5EF4-FFF2-40B4-BE49-F238E27FC236}">
                <a16:creationId xmlns:a16="http://schemas.microsoft.com/office/drawing/2014/main" id="{B4A419CE-7941-232B-E2AC-A03CB8BCED8C}"/>
              </a:ext>
            </a:extLst>
          </p:cNvPr>
          <p:cNvSpPr/>
          <p:nvPr/>
        </p:nvSpPr>
        <p:spPr>
          <a:xfrm>
            <a:off x="8927897" y="1294793"/>
            <a:ext cx="2491958" cy="2471578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33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FD718EF8-A519-0F81-B107-C309ECB57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2490"/>
            <a:ext cx="10736766" cy="4612456"/>
          </a:xfrm>
        </p:spPr>
        <p:txBody>
          <a:bodyPr>
            <a:normAutofit lnSpcReduction="10000"/>
          </a:bodyPr>
          <a:lstStyle/>
          <a:p>
            <a:r>
              <a:rPr lang="en-GB" dirty="0"/>
              <a:t>¿Y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aceptamos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uso</a:t>
            </a:r>
            <a:r>
              <a:rPr lang="en-GB" dirty="0"/>
              <a:t>?</a:t>
            </a:r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 err="1"/>
              <a:t>Adaptamos</a:t>
            </a:r>
            <a:r>
              <a:rPr lang="en-GB" dirty="0"/>
              <a:t> la </a:t>
            </a:r>
            <a:r>
              <a:rPr lang="en-GB" dirty="0" err="1"/>
              <a:t>evaluación</a:t>
            </a:r>
            <a:r>
              <a:rPr lang="en-GB" dirty="0"/>
              <a:t>:</a:t>
            </a:r>
          </a:p>
          <a:p>
            <a:pPr lvl="1"/>
            <a:r>
              <a:rPr lang="en-GB" dirty="0" err="1"/>
              <a:t>Realizar</a:t>
            </a:r>
            <a:r>
              <a:rPr lang="en-GB" dirty="0"/>
              <a:t>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presentación</a:t>
            </a:r>
            <a:r>
              <a:rPr lang="en-GB" dirty="0"/>
              <a:t> del </a:t>
            </a:r>
            <a:r>
              <a:rPr lang="en-GB" dirty="0" err="1"/>
              <a:t>trabajo</a:t>
            </a:r>
            <a:endParaRPr lang="en-GB" dirty="0"/>
          </a:p>
          <a:p>
            <a:pPr lvl="1"/>
            <a:r>
              <a:rPr lang="en-GB" dirty="0" err="1"/>
              <a:t>Evaluamos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el</a:t>
            </a:r>
            <a:r>
              <a:rPr lang="en-GB" dirty="0"/>
              <a:t> aula sin </a:t>
            </a:r>
            <a:r>
              <a:rPr lang="en-GB" dirty="0" err="1"/>
              <a:t>acceso</a:t>
            </a:r>
            <a:r>
              <a:rPr lang="en-GB" dirty="0"/>
              <a:t> a la IA </a:t>
            </a:r>
            <a:r>
              <a:rPr lang="en-GB" dirty="0" err="1"/>
              <a:t>generativa</a:t>
            </a:r>
            <a:endParaRPr lang="en-GB" dirty="0"/>
          </a:p>
          <a:p>
            <a:pPr lvl="1"/>
            <a:endParaRPr lang="en-GB" dirty="0"/>
          </a:p>
          <a:p>
            <a:r>
              <a:rPr lang="en-GB" dirty="0" err="1"/>
              <a:t>Integramos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uso</a:t>
            </a:r>
            <a:r>
              <a:rPr lang="en-GB" dirty="0"/>
              <a:t> </a:t>
            </a:r>
          </a:p>
          <a:p>
            <a:pPr lvl="1"/>
            <a:r>
              <a:rPr lang="en-GB" dirty="0" err="1"/>
              <a:t>Pedimos</a:t>
            </a:r>
            <a:r>
              <a:rPr lang="en-GB" dirty="0"/>
              <a:t> </a:t>
            </a:r>
            <a:r>
              <a:rPr lang="en-GB" dirty="0" err="1"/>
              <a:t>los</a:t>
            </a:r>
            <a:r>
              <a:rPr lang="en-GB" dirty="0"/>
              <a:t> prompts y </a:t>
            </a:r>
            <a:r>
              <a:rPr lang="en-GB" dirty="0" err="1"/>
              <a:t>mejoras</a:t>
            </a:r>
            <a:r>
              <a:rPr lang="en-GB" dirty="0"/>
              <a:t> hasta </a:t>
            </a:r>
            <a:r>
              <a:rPr lang="en-GB" dirty="0" err="1"/>
              <a:t>lograr</a:t>
            </a:r>
            <a:r>
              <a:rPr lang="en-GB" dirty="0"/>
              <a:t>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resultado</a:t>
            </a:r>
            <a:r>
              <a:rPr lang="en-GB" dirty="0"/>
              <a:t> final</a:t>
            </a:r>
          </a:p>
          <a:p>
            <a:pPr lvl="1"/>
            <a:r>
              <a:rPr lang="en-GB" dirty="0" err="1"/>
              <a:t>Utilizamos</a:t>
            </a:r>
            <a:r>
              <a:rPr lang="en-GB" dirty="0"/>
              <a:t>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herramienta</a:t>
            </a:r>
            <a:r>
              <a:rPr lang="en-GB" dirty="0"/>
              <a:t>/</a:t>
            </a:r>
            <a:r>
              <a:rPr lang="en-GB" dirty="0" err="1"/>
              <a:t>situación</a:t>
            </a:r>
            <a:r>
              <a:rPr lang="en-GB" dirty="0"/>
              <a:t> real que </a:t>
            </a:r>
            <a:r>
              <a:rPr lang="en-GB" dirty="0" err="1"/>
              <a:t>limite</a:t>
            </a:r>
            <a:r>
              <a:rPr lang="en-GB" dirty="0"/>
              <a:t>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resultado</a:t>
            </a:r>
            <a:endParaRPr lang="en-GB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C47A4053-A33B-8F06-1744-FECEB4346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591" y="373927"/>
            <a:ext cx="8276150" cy="683100"/>
          </a:xfrm>
        </p:spPr>
        <p:txBody>
          <a:bodyPr/>
          <a:lstStyle/>
          <a:p>
            <a:r>
              <a:rPr lang="en-GB" dirty="0" err="1"/>
              <a:t>Integración</a:t>
            </a:r>
            <a:r>
              <a:rPr lang="en-GB" dirty="0"/>
              <a:t> de la IA </a:t>
            </a:r>
            <a:r>
              <a:rPr lang="en-GB" dirty="0" err="1"/>
              <a:t>generativa</a:t>
            </a:r>
            <a:endParaRPr lang="en-GB" dirty="0"/>
          </a:p>
        </p:txBody>
      </p:sp>
      <p:pic>
        <p:nvPicPr>
          <p:cNvPr id="7" name="Imagen 6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323C761B-7FE6-2CDD-9D95-91D3EC6BA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246" y="1185129"/>
            <a:ext cx="4526720" cy="253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8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DF0D3B08-B8D5-6E31-015D-E545C6267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591" y="373927"/>
            <a:ext cx="9602592" cy="683100"/>
          </a:xfrm>
        </p:spPr>
        <p:txBody>
          <a:bodyPr/>
          <a:lstStyle/>
          <a:p>
            <a:r>
              <a:rPr lang="en-GB" dirty="0"/>
              <a:t>Una </a:t>
            </a:r>
            <a:r>
              <a:rPr lang="en-GB" dirty="0" err="1"/>
              <a:t>tecnología</a:t>
            </a:r>
            <a:r>
              <a:rPr lang="en-GB" dirty="0"/>
              <a:t> que </a:t>
            </a:r>
            <a:r>
              <a:rPr lang="en-GB" dirty="0" err="1"/>
              <a:t>debe</a:t>
            </a:r>
            <a:r>
              <a:rPr lang="en-GB" dirty="0"/>
              <a:t> ser </a:t>
            </a:r>
            <a:r>
              <a:rPr lang="en-GB" dirty="0" err="1"/>
              <a:t>regulada</a:t>
            </a:r>
            <a:r>
              <a:rPr lang="en-GB" dirty="0"/>
              <a:t> </a:t>
            </a:r>
          </a:p>
        </p:txBody>
      </p:sp>
      <p:pic>
        <p:nvPicPr>
          <p:cNvPr id="7" name="Imagen 6" descr="Diagrama&#10;&#10;Descripción generada automáticamente">
            <a:extLst>
              <a:ext uri="{FF2B5EF4-FFF2-40B4-BE49-F238E27FC236}">
                <a16:creationId xmlns:a16="http://schemas.microsoft.com/office/drawing/2014/main" id="{B078531C-BFAE-6C3B-ACA8-F52289DEB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142" y="1443181"/>
            <a:ext cx="8293715" cy="448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0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4192924-0330-C7D6-6E9C-B78552DBF4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En </a:t>
            </a:r>
            <a:r>
              <a:rPr lang="en-GB" dirty="0" err="1"/>
              <a:t>conclusión</a:t>
            </a:r>
            <a:r>
              <a:rPr lang="en-GB" dirty="0"/>
              <a:t>..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895A3D28-837E-B91E-C366-40CFA912D4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0105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DAB6314-5340-6D6F-7935-FA56E9E7B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Ley de la IA</a:t>
            </a:r>
          </a:p>
          <a:p>
            <a:endParaRPr lang="en-GB" dirty="0"/>
          </a:p>
          <a:p>
            <a:r>
              <a:rPr lang="en-GB" dirty="0"/>
              <a:t>La </a:t>
            </a:r>
            <a:r>
              <a:rPr lang="en-GB" dirty="0" err="1"/>
              <a:t>Ética</a:t>
            </a:r>
            <a:r>
              <a:rPr lang="en-GB" dirty="0"/>
              <a:t> de la IA </a:t>
            </a:r>
            <a:r>
              <a:rPr lang="en-GB" dirty="0" err="1"/>
              <a:t>en</a:t>
            </a:r>
            <a:r>
              <a:rPr lang="en-GB" dirty="0"/>
              <a:t> la </a:t>
            </a:r>
            <a:r>
              <a:rPr lang="en-GB" dirty="0" err="1"/>
              <a:t>Educación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Alfabetizaciones</a:t>
            </a:r>
            <a:r>
              <a:rPr lang="en-GB" dirty="0"/>
              <a:t> de IA</a:t>
            </a:r>
          </a:p>
          <a:p>
            <a:endParaRPr lang="en-GB" dirty="0"/>
          </a:p>
          <a:p>
            <a:r>
              <a:rPr lang="en-GB" dirty="0"/>
              <a:t>IA </a:t>
            </a:r>
            <a:r>
              <a:rPr lang="en-GB" dirty="0" err="1"/>
              <a:t>generativa</a:t>
            </a:r>
            <a:endParaRPr lang="en-GB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AE58898-0CF9-A1FB-46C9-8969BD7EC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Vaiamos</a:t>
            </a:r>
            <a:r>
              <a:rPr lang="en-GB" dirty="0"/>
              <a:t> a modo</a:t>
            </a:r>
          </a:p>
        </p:txBody>
      </p:sp>
      <p:pic>
        <p:nvPicPr>
          <p:cNvPr id="9" name="Imagen 8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E790E6B-C798-66C9-7E09-A1B1156DB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919" y="1342658"/>
            <a:ext cx="4840864" cy="4351338"/>
          </a:xfrm>
          <a:prstGeom prst="rect">
            <a:avLst/>
          </a:prstGeom>
        </p:spPr>
      </p:pic>
      <p:pic>
        <p:nvPicPr>
          <p:cNvPr id="3" name="Imagen 2" descr="Personas sentadas en una mesa&#10;&#10;Descripción generada automáticamente con confianza media">
            <a:extLst>
              <a:ext uri="{FF2B5EF4-FFF2-40B4-BE49-F238E27FC236}">
                <a16:creationId xmlns:a16="http://schemas.microsoft.com/office/drawing/2014/main" id="{0E2AE537-67D7-C04F-DCF1-78DD76D30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919" y="1164004"/>
            <a:ext cx="4840864" cy="484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6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B9114F69-36CC-9E50-21BC-9FC69A074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Materiales</a:t>
            </a:r>
            <a:r>
              <a:rPr lang="en-GB" dirty="0"/>
              <a:t> para </a:t>
            </a:r>
            <a:r>
              <a:rPr lang="en-GB" dirty="0" err="1"/>
              <a:t>formarse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IA:</a:t>
            </a:r>
            <a:endParaRPr lang="en-GB" dirty="0">
              <a:hlinkClick r:id="rId3"/>
            </a:endParaRPr>
          </a:p>
          <a:p>
            <a:pPr lvl="1"/>
            <a:r>
              <a:rPr lang="en-GB" dirty="0">
                <a:hlinkClick r:id="rId3"/>
              </a:rPr>
              <a:t>https://programamos.es/ia/</a:t>
            </a:r>
            <a:r>
              <a:rPr lang="en-GB" dirty="0"/>
              <a:t> </a:t>
            </a:r>
            <a:endParaRPr lang="en-GB" dirty="0">
              <a:hlinkClick r:id="rId4"/>
            </a:endParaRPr>
          </a:p>
          <a:p>
            <a:pPr lvl="1"/>
            <a:r>
              <a:rPr lang="en-GB" dirty="0">
                <a:hlinkClick r:id="rId4"/>
              </a:rPr>
              <a:t>https://descargas.intef.es/cedec/proyectoedia/guias/contenidos/inteligencia_artificial/index.html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dirty="0" err="1"/>
              <a:t>Competencias</a:t>
            </a:r>
            <a:r>
              <a:rPr lang="en-GB" dirty="0"/>
              <a:t> </a:t>
            </a:r>
            <a:r>
              <a:rPr lang="en-GB" dirty="0" err="1"/>
              <a:t>sobre</a:t>
            </a:r>
            <a:r>
              <a:rPr lang="en-GB" dirty="0"/>
              <a:t> IA:</a:t>
            </a:r>
            <a:endParaRPr lang="en-GB" dirty="0">
              <a:hlinkClick r:id="rId5"/>
            </a:endParaRPr>
          </a:p>
          <a:p>
            <a:pPr lvl="1"/>
            <a:r>
              <a:rPr lang="en-GB" dirty="0">
                <a:hlinkClick r:id="rId5"/>
              </a:rPr>
              <a:t>https://somos-digital.org/digcomp/</a:t>
            </a:r>
            <a:endParaRPr lang="en-GB" dirty="0">
              <a:hlinkClick r:id="rId6"/>
            </a:endParaRPr>
          </a:p>
          <a:p>
            <a:pPr lvl="1"/>
            <a:r>
              <a:rPr lang="en-GB" dirty="0">
                <a:hlinkClick r:id="rId6"/>
              </a:rPr>
              <a:t>https://www.unesco.org/en/digital-education/ai-future-learning/competency-frameworks</a:t>
            </a:r>
            <a:r>
              <a:rPr lang="en-GB" dirty="0"/>
              <a:t> </a:t>
            </a:r>
          </a:p>
          <a:p>
            <a:pPr lvl="1"/>
            <a:r>
              <a:rPr lang="es-ES" i="0" u="none" strike="noStrike" dirty="0">
                <a:solidFill>
                  <a:srgbClr val="0E47CB"/>
                </a:solidFill>
                <a:effectLst/>
                <a:latin typeface="Arial" panose="020B0604020202020204" pitchFamily="34" charset="0"/>
                <a:hlinkClick r:id="rId7"/>
              </a:rPr>
              <a:t>https://data.europa.eu/doi/10.2797/828281</a:t>
            </a:r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B82D0B8-1CC3-35DD-620E-2C303FA14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Recomendaciones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360728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8B11A79B-49CD-2E0D-31E9-776FF8DFAA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ChatGPT y </a:t>
            </a:r>
            <a:r>
              <a:rPr lang="en-GB" dirty="0" err="1"/>
              <a:t>educación</a:t>
            </a:r>
            <a:r>
              <a:rPr lang="en-GB" dirty="0"/>
              <a:t> </a:t>
            </a:r>
            <a:r>
              <a:rPr lang="en-GB" dirty="0" err="1"/>
              <a:t>universitaria</a:t>
            </a:r>
            <a:endParaRPr lang="en-GB" dirty="0"/>
          </a:p>
          <a:p>
            <a:pPr lvl="1"/>
            <a:r>
              <a:rPr lang="en-GB" dirty="0">
                <a:hlinkClick r:id="rId2"/>
              </a:rPr>
              <a:t>https://octaedro.com/libro/chatgpt-y-educacion-universitaria/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dirty="0"/>
              <a:t>IA </a:t>
            </a:r>
            <a:r>
              <a:rPr lang="en-GB" dirty="0" err="1"/>
              <a:t>como</a:t>
            </a:r>
            <a:r>
              <a:rPr lang="en-GB" dirty="0"/>
              <a:t> </a:t>
            </a:r>
            <a:r>
              <a:rPr lang="en-GB" dirty="0" err="1"/>
              <a:t>copiloto</a:t>
            </a:r>
            <a:endParaRPr lang="en-GB" dirty="0"/>
          </a:p>
          <a:p>
            <a:pPr lvl="1"/>
            <a:r>
              <a:rPr lang="en-GB" dirty="0">
                <a:hlinkClick r:id="rId3"/>
              </a:rPr>
              <a:t>https://iaeducativa.org/wp-content/uploads/2024/05/IA-como-Copiloto.pdf</a:t>
            </a:r>
            <a:r>
              <a:rPr lang="en-GB" dirty="0"/>
              <a:t> </a:t>
            </a:r>
          </a:p>
          <a:p>
            <a:pPr lvl="1"/>
            <a:endParaRPr lang="en-GB" dirty="0"/>
          </a:p>
          <a:p>
            <a:r>
              <a:rPr lang="en-GB" dirty="0" err="1"/>
              <a:t>Hugginchat</a:t>
            </a:r>
            <a:endParaRPr lang="en-GB" dirty="0"/>
          </a:p>
          <a:p>
            <a:pPr lvl="1"/>
            <a:r>
              <a:rPr lang="en-GB" dirty="0">
                <a:hlinkClick r:id="rId4"/>
              </a:rPr>
              <a:t>https://programamos.es/huggingchat-la-alternativa-libre-a-chatgpt-que-es-ideal-para-el-ambito-educativo/</a:t>
            </a:r>
            <a:r>
              <a:rPr lang="en-GB" dirty="0"/>
              <a:t> </a:t>
            </a:r>
          </a:p>
          <a:p>
            <a:pPr lvl="1"/>
            <a:endParaRPr lang="en-GB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E744A05D-F4AE-EBB4-8FB8-E2A4C358D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Recomendaciones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31010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ctrTitle" idx="4294967295" hasCustomPrompt="1"/>
          </p:nvPr>
        </p:nvSpPr>
        <p:spPr>
          <a:xfrm>
            <a:off x="121897" y="579863"/>
            <a:ext cx="5108150" cy="2642876"/>
          </a:xfrm>
        </p:spPr>
        <p:txBody>
          <a:bodyPr anchor="b">
            <a:normAutofit fontScale="90000"/>
          </a:bodyPr>
          <a:lstStyle>
            <a:lvl1pPr algn="ctr">
              <a:defRPr sz="4800" baseline="0">
                <a:solidFill>
                  <a:srgbClr val="0071B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s-ES" dirty="0">
                <a:solidFill>
                  <a:srgbClr val="0098D5"/>
                </a:solidFill>
                <a:latin typeface="Helvetica Neue" panose="02000503000000020004" pitchFamily="2" charset="0"/>
              </a:rPr>
              <a:t>Educación en la era de la IA: vayamos despacio</a:t>
            </a:r>
            <a:endParaRPr lang="en-US" dirty="0">
              <a:solidFill>
                <a:srgbClr val="0098D5"/>
              </a:solidFill>
            </a:endParaRPr>
          </a:p>
        </p:txBody>
      </p:sp>
      <p:sp>
        <p:nvSpPr>
          <p:cNvPr id="19" name="Subtitle 2"/>
          <p:cNvSpPr>
            <a:spLocks noGrp="1"/>
          </p:cNvSpPr>
          <p:nvPr>
            <p:ph type="subTitle" idx="4294967295" hasCustomPrompt="1"/>
          </p:nvPr>
        </p:nvSpPr>
        <p:spPr>
          <a:xfrm>
            <a:off x="7403641" y="4486062"/>
            <a:ext cx="2758971" cy="1570229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spcBef>
                <a:spcPts val="4800"/>
              </a:spcBef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s-ES" sz="1800" dirty="0"/>
              <a:t>Francisco Bellas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s-ES" sz="1800" dirty="0">
                <a:hlinkClick r:id="rId3"/>
              </a:rPr>
              <a:t>francisco.bellas@udc.es</a:t>
            </a:r>
            <a:r>
              <a:rPr lang="es-ES" sz="1800" dirty="0"/>
              <a:t>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s-ES" sz="1800" dirty="0"/>
              <a:t>4 Junio de 2024</a:t>
            </a:r>
          </a:p>
        </p:txBody>
      </p:sp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A45F1AA5-132E-634F-8CC3-1639906D2F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30" y="4486062"/>
            <a:ext cx="2144907" cy="114698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F23187B-6F00-32C6-C3FA-62C88F091A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48" y="6048995"/>
            <a:ext cx="3686871" cy="475775"/>
          </a:xfrm>
          <a:prstGeom prst="rect">
            <a:avLst/>
          </a:prstGeom>
        </p:spPr>
      </p:pic>
      <p:pic>
        <p:nvPicPr>
          <p:cNvPr id="5" name="Imagen 4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20F424D0-3D23-F048-C76D-084C601B53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256" y="0"/>
            <a:ext cx="6817743" cy="383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96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81"/>
    </mc:Choice>
    <mc:Fallback xmlns="">
      <p:transition spd="slow" advTm="3608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C813B3-85D2-A99A-72E3-FCD266998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591" y="373927"/>
            <a:ext cx="7890524" cy="683100"/>
          </a:xfrm>
        </p:spPr>
        <p:txBody>
          <a:bodyPr/>
          <a:lstStyle/>
          <a:p>
            <a:r>
              <a:rPr lang="en-GB" dirty="0"/>
              <a:t>Pero no hay que </a:t>
            </a:r>
            <a:r>
              <a:rPr lang="en-GB" dirty="0" err="1"/>
              <a:t>exagerar</a:t>
            </a:r>
            <a:r>
              <a:rPr lang="en-GB" dirty="0"/>
              <a:t>…</a:t>
            </a:r>
          </a:p>
        </p:txBody>
      </p:sp>
      <p:pic>
        <p:nvPicPr>
          <p:cNvPr id="6" name="Imagen 5" descr="Imagen que contiene foto, hombre, posando, avión&#10;&#10;Descripción generada automáticamente">
            <a:extLst>
              <a:ext uri="{FF2B5EF4-FFF2-40B4-BE49-F238E27FC236}">
                <a16:creationId xmlns:a16="http://schemas.microsoft.com/office/drawing/2014/main" id="{20BA9009-5E4C-B881-445A-9C0B18DA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232" y="1894882"/>
            <a:ext cx="3865866" cy="3212139"/>
          </a:xfrm>
          <a:prstGeom prst="rect">
            <a:avLst/>
          </a:prstGeom>
        </p:spPr>
      </p:pic>
      <p:pic>
        <p:nvPicPr>
          <p:cNvPr id="8" name="Imagen 7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10E52355-E02D-811C-1CF0-56EAB9D9B8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08" y="1503099"/>
            <a:ext cx="3514795" cy="4002756"/>
          </a:xfrm>
          <a:prstGeom prst="rect">
            <a:avLst/>
          </a:prstGeom>
        </p:spPr>
      </p:pic>
      <p:pic>
        <p:nvPicPr>
          <p:cNvPr id="5" name="Imagen 4" descr="Interfaz de usuario gráfica, Texto&#10;&#10;Descripción generada automáticamente con confianza media">
            <a:extLst>
              <a:ext uri="{FF2B5EF4-FFF2-40B4-BE49-F238E27FC236}">
                <a16:creationId xmlns:a16="http://schemas.microsoft.com/office/drawing/2014/main" id="{237BFF66-8882-FAB9-7421-CC74C8755C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530" y="1303505"/>
            <a:ext cx="3514795" cy="485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35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0B0E83B3-E77C-B0F8-2C02-5FB20516B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7429"/>
            <a:ext cx="5943600" cy="3306399"/>
          </a:xfrm>
        </p:spPr>
        <p:txBody>
          <a:bodyPr>
            <a:normAutofit/>
          </a:bodyPr>
          <a:lstStyle/>
          <a:p>
            <a:r>
              <a:rPr lang="es-ES" sz="2400" dirty="0"/>
              <a:t>Beneficios de la IA en la ayuda a los seres humanos </a:t>
            </a:r>
            <a:endParaRPr lang="es-ES" sz="2000" dirty="0"/>
          </a:p>
          <a:p>
            <a:pPr lvl="1"/>
            <a:r>
              <a:rPr lang="es-ES" sz="2000" dirty="0"/>
              <a:t>Realización de tareas repetitivas, complejas o peligrosas</a:t>
            </a:r>
            <a:endParaRPr lang="es-ES" sz="1600" dirty="0"/>
          </a:p>
          <a:p>
            <a:endParaRPr lang="en-GB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F0D3B08-B8D5-6E31-015D-E545C6267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Beneficios</a:t>
            </a:r>
            <a:r>
              <a:rPr lang="en-GB" dirty="0"/>
              <a:t> de la IA</a:t>
            </a:r>
          </a:p>
        </p:txBody>
      </p:sp>
      <p:pic>
        <p:nvPicPr>
          <p:cNvPr id="8" name="Imagen 7" descr="Una imagen de un videojuego&#10;&#10;Descripción generada automáticamente con confianza baja">
            <a:extLst>
              <a:ext uri="{FF2B5EF4-FFF2-40B4-BE49-F238E27FC236}">
                <a16:creationId xmlns:a16="http://schemas.microsoft.com/office/drawing/2014/main" id="{15A5CC16-43B0-71F8-9531-BA67275BA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462" y="2647429"/>
            <a:ext cx="4918841" cy="276684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43FA5D6-DF68-DBA8-9A2B-8FC2DA7F7234}"/>
              </a:ext>
            </a:extLst>
          </p:cNvPr>
          <p:cNvSpPr txBox="1"/>
          <p:nvPr/>
        </p:nvSpPr>
        <p:spPr>
          <a:xfrm>
            <a:off x="4772810" y="1443723"/>
            <a:ext cx="2646379" cy="369332"/>
          </a:xfrm>
          <a:prstGeom prst="rect">
            <a:avLst/>
          </a:prstGeom>
          <a:solidFill>
            <a:srgbClr val="007BC3"/>
          </a:solidFill>
          <a:effectLst>
            <a:softEdge rad="127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La IA no es </a:t>
            </a:r>
            <a:r>
              <a:rPr lang="en-GB" dirty="0" err="1"/>
              <a:t>buena</a:t>
            </a:r>
            <a:r>
              <a:rPr lang="en-GB" dirty="0"/>
              <a:t> </a:t>
            </a:r>
            <a:r>
              <a:rPr lang="en-GB" dirty="0" err="1"/>
              <a:t>ni</a:t>
            </a:r>
            <a:r>
              <a:rPr lang="en-GB" dirty="0"/>
              <a:t> mala</a:t>
            </a:r>
          </a:p>
        </p:txBody>
      </p:sp>
    </p:spTree>
    <p:extLst>
      <p:ext uri="{BB962C8B-B14F-4D97-AF65-F5344CB8AC3E}">
        <p14:creationId xmlns:p14="http://schemas.microsoft.com/office/powerpoint/2010/main" val="150794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491230ABB4CD24AAF96A3C853110000" ma:contentTypeVersion="15" ma:contentTypeDescription="Crear nuevo documento." ma:contentTypeScope="" ma:versionID="560816d8f3372d932fa40b5155d011ac">
  <xsd:schema xmlns:xsd="http://www.w3.org/2001/XMLSchema" xmlns:xs="http://www.w3.org/2001/XMLSchema" xmlns:p="http://schemas.microsoft.com/office/2006/metadata/properties" xmlns:ns2="109d11f1-e396-4633-86a3-80fa25c88d5b" xmlns:ns3="1f7b7c09-67f2-4cdb-8414-4e0586e97f96" targetNamespace="http://schemas.microsoft.com/office/2006/metadata/properties" ma:root="true" ma:fieldsID="4d9edd8f47494d082d373cedcd87ed62" ns2:_="" ns3:_="">
    <xsd:import namespace="109d11f1-e396-4633-86a3-80fa25c88d5b"/>
    <xsd:import namespace="1f7b7c09-67f2-4cdb-8414-4e0586e97f9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9d11f1-e396-4633-86a3-80fa25c88d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Etiquetas de imagen" ma:readOnly="false" ma:fieldId="{5cf76f15-5ced-4ddc-b409-7134ff3c332f}" ma:taxonomyMulti="true" ma:sspId="fc408bdd-cd0c-4f6d-91f0-56bd57e0e9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7b7c09-67f2-4cdb-8414-4e0586e97f9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97a5b17-10e9-4675-a0e9-9a154b05d2e1}" ma:internalName="TaxCatchAll" ma:showField="CatchAllData" ma:web="1f7b7c09-67f2-4cdb-8414-4e0586e97f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f7b7c09-67f2-4cdb-8414-4e0586e97f96" xsi:nil="true"/>
    <lcf76f155ced4ddcb4097134ff3c332f xmlns="109d11f1-e396-4633-86a3-80fa25c88d5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93B7B42-3B0D-4FD1-9DF5-76E19E14A0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9d11f1-e396-4633-86a3-80fa25c88d5b"/>
    <ds:schemaRef ds:uri="1f7b7c09-67f2-4cdb-8414-4e0586e97f9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25C61D4-E3A8-4EE6-BBCB-855C6BF76A9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57724AA-A496-48A9-9CEE-A87CB8F245D0}">
  <ds:schemaRefs>
    <ds:schemaRef ds:uri="http://purl.org/dc/terms/"/>
    <ds:schemaRef ds:uri="1f7b7c09-67f2-4cdb-8414-4e0586e97f96"/>
    <ds:schemaRef ds:uri="http://purl.org/dc/elements/1.1/"/>
    <ds:schemaRef ds:uri="http://schemas.microsoft.com/office/2006/documentManagement/types"/>
    <ds:schemaRef ds:uri="http://purl.org/dc/dcmitype/"/>
    <ds:schemaRef ds:uri="109d11f1-e396-4633-86a3-80fa25c88d5b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12182</TotalTime>
  <Words>3120</Words>
  <Application>Microsoft Macintosh PowerPoint</Application>
  <PresentationFormat>Panorámica</PresentationFormat>
  <Paragraphs>423</Paragraphs>
  <Slides>74</Slides>
  <Notes>31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74</vt:i4>
      </vt:variant>
    </vt:vector>
  </HeadingPairs>
  <TitlesOfParts>
    <vt:vector size="83" baseType="lpstr">
      <vt:lpstr>Arial</vt:lpstr>
      <vt:lpstr>Calibri</vt:lpstr>
      <vt:lpstr>Calibri Light</vt:lpstr>
      <vt:lpstr>Helvetica Neue</vt:lpstr>
      <vt:lpstr>Helvetica world bold</vt:lpstr>
      <vt:lpstr>Lato</vt:lpstr>
      <vt:lpstr>NVIDIA-APAC</vt:lpstr>
      <vt:lpstr>Söhne</vt:lpstr>
      <vt:lpstr>Office Theme</vt:lpstr>
      <vt:lpstr>Educación en la era de la IA: vayamos despacio</vt:lpstr>
      <vt:lpstr>¿Qué es la Inteligencia Artificial?</vt:lpstr>
      <vt:lpstr>¿Qué es la Inteligencia Artificial?</vt:lpstr>
      <vt:lpstr>Historia de la IA</vt:lpstr>
      <vt:lpstr>¿Qué es la Inteligencia Artificial?</vt:lpstr>
      <vt:lpstr>Presentación de PowerPoint</vt:lpstr>
      <vt:lpstr>Una tecnología que debe ser regulada </vt:lpstr>
      <vt:lpstr>Pero no hay que exagerar…</vt:lpstr>
      <vt:lpstr>Beneficios de la IA</vt:lpstr>
      <vt:lpstr>Beneficios de la IA</vt:lpstr>
      <vt:lpstr>Beneficios de la IA</vt:lpstr>
      <vt:lpstr>¿Cómo hacer un uso beneficioso de la IA minimizando sus riegos? </vt:lpstr>
      <vt:lpstr>La IA en la educación (AIED)</vt:lpstr>
      <vt:lpstr>Estado actual del AIED</vt:lpstr>
      <vt:lpstr>Presentación de PowerPoint</vt:lpstr>
      <vt:lpstr>Educación para la IA</vt:lpstr>
      <vt:lpstr>Alfabetización en IA</vt:lpstr>
      <vt:lpstr>¿Alfabetizar en IA?</vt:lpstr>
      <vt:lpstr>Alfabetizar en IA</vt:lpstr>
      <vt:lpstr>Fundamentos de la IA</vt:lpstr>
      <vt:lpstr>IA generativa</vt:lpstr>
      <vt:lpstr>IA generativa</vt:lpstr>
      <vt:lpstr>Grandes modelos de lenguaje (LLM)</vt:lpstr>
      <vt:lpstr>Modelo transformer</vt:lpstr>
      <vt:lpstr>Modelos de difusión</vt:lpstr>
      <vt:lpstr>IA generativa multimodal</vt:lpstr>
      <vt:lpstr>¿Todo esto para qué?</vt:lpstr>
      <vt:lpstr>Sesgos</vt:lpstr>
      <vt:lpstr>Alucinaciones y desactualización </vt:lpstr>
      <vt:lpstr>Presentación de PowerPoint</vt:lpstr>
      <vt:lpstr>Antropomorfismos</vt:lpstr>
      <vt:lpstr>Antropomorfismos</vt:lpstr>
      <vt:lpstr>Antropomorfismos</vt:lpstr>
      <vt:lpstr>Antropomorfismos</vt:lpstr>
      <vt:lpstr>Retos en alfabetización. Las 2 dimensiones</vt:lpstr>
      <vt:lpstr>Retos en alfabetización. Las 2 dimensiones</vt:lpstr>
      <vt:lpstr>Retos en alfabetización: qué</vt:lpstr>
      <vt:lpstr>Retos en alfabetización: cuándo </vt:lpstr>
      <vt:lpstr>Retos en alfabetización: cuándo  </vt:lpstr>
      <vt:lpstr>Retos en la alfabetización: cómo</vt:lpstr>
      <vt:lpstr>Planteamiento general</vt:lpstr>
      <vt:lpstr>Educación con IA</vt:lpstr>
      <vt:lpstr>Sistemas de educación personalizada</vt:lpstr>
      <vt:lpstr>Sistemas de tutorización inteligente</vt:lpstr>
      <vt:lpstr>ITS: ProgTutor</vt:lpstr>
      <vt:lpstr>ITS: ProgTutor</vt:lpstr>
      <vt:lpstr>ITS: ProgTutor</vt:lpstr>
      <vt:lpstr>ITS con LLMs </vt:lpstr>
      <vt:lpstr>ITS: uso ético y legal </vt:lpstr>
      <vt:lpstr>IA generativa</vt:lpstr>
      <vt:lpstr>Usos de la IA generativa</vt:lpstr>
      <vt:lpstr>Usos de la IA generativa</vt:lpstr>
      <vt:lpstr>Usos de la IA generativa en la educación</vt:lpstr>
      <vt:lpstr>Uso por docentes</vt:lpstr>
      <vt:lpstr>Aspectos legales</vt:lpstr>
      <vt:lpstr>Uso ético y legal </vt:lpstr>
      <vt:lpstr>Recomendaciones</vt:lpstr>
      <vt:lpstr>Uso por estudiantes</vt:lpstr>
      <vt:lpstr>Uso por estudiantes</vt:lpstr>
      <vt:lpstr>¿Cómo aprendemos?</vt:lpstr>
      <vt:lpstr>Uso por estudiantes</vt:lpstr>
      <vt:lpstr>Presentación de PowerPoint</vt:lpstr>
      <vt:lpstr>Presentación de PowerPoint</vt:lpstr>
      <vt:lpstr>Presentación de PowerPoint</vt:lpstr>
      <vt:lpstr>Presentación de PowerPoint</vt:lpstr>
      <vt:lpstr>Educación en la era de la IA</vt:lpstr>
      <vt:lpstr>Educación en la era de la IA</vt:lpstr>
      <vt:lpstr>¿Donde interfiere la IA generativa?</vt:lpstr>
      <vt:lpstr>Integración de la IA generativa</vt:lpstr>
      <vt:lpstr>En conclusión..</vt:lpstr>
      <vt:lpstr>Vaiamos a modo</vt:lpstr>
      <vt:lpstr>Recomendaciones</vt:lpstr>
      <vt:lpstr>Recomendaciones</vt:lpstr>
      <vt:lpstr>Educación en la era de la IA: vayamos despacio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Tam Baamonde</dc:creator>
  <cp:lastModifiedBy>Francisco Javier Bellas Bouza</cp:lastModifiedBy>
  <cp:revision>559</cp:revision>
  <dcterms:created xsi:type="dcterms:W3CDTF">2019-11-26T16:37:04Z</dcterms:created>
  <dcterms:modified xsi:type="dcterms:W3CDTF">2024-06-04T09:48:33Z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0x0101004491230ABB4CD24AAF96A3C853110000</vt:lpwstr>
  </property>
</Properties>
</file>