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57" r:id="rId3"/>
    <p:sldId id="260" r:id="rId4"/>
    <p:sldId id="301" r:id="rId5"/>
    <p:sldId id="302" r:id="rId6"/>
    <p:sldId id="293" r:id="rId7"/>
    <p:sldId id="282" r:id="rId8"/>
    <p:sldId id="283" r:id="rId9"/>
    <p:sldId id="263" r:id="rId10"/>
    <p:sldId id="272" r:id="rId11"/>
    <p:sldId id="294" r:id="rId12"/>
    <p:sldId id="275" r:id="rId13"/>
    <p:sldId id="276" r:id="rId14"/>
    <p:sldId id="296" r:id="rId15"/>
    <p:sldId id="300" r:id="rId16"/>
    <p:sldId id="278" r:id="rId17"/>
    <p:sldId id="279" r:id="rId18"/>
    <p:sldId id="280" r:id="rId19"/>
    <p:sldId id="281" r:id="rId20"/>
    <p:sldId id="298" r:id="rId21"/>
    <p:sldId id="303" r:id="rId2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59D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94660"/>
  </p:normalViewPr>
  <p:slideViewPr>
    <p:cSldViewPr>
      <p:cViewPr varScale="1">
        <p:scale>
          <a:sx n="70" d="100"/>
          <a:sy n="70" d="100"/>
        </p:scale>
        <p:origin x="-534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80DBEE-D2F6-46D8-AF87-EE490E4B0675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71DB3D8-2F28-4F4E-91F1-8149E7A4AA5C}">
      <dgm:prSet phldrT="[Texto]" custT="1"/>
      <dgm:spPr/>
      <dgm:t>
        <a:bodyPr/>
        <a:lstStyle/>
        <a:p>
          <a:r>
            <a:rPr lang="es-ES" sz="2400" dirty="0" smtClean="0">
              <a:latin typeface="Arial" pitchFamily="34" charset="0"/>
              <a:cs typeface="Arial" pitchFamily="34" charset="0"/>
            </a:rPr>
            <a:t>Equipo de biblioteca</a:t>
          </a:r>
          <a:endParaRPr lang="es-ES" sz="2400" dirty="0">
            <a:latin typeface="Arial" pitchFamily="34" charset="0"/>
            <a:cs typeface="Arial" pitchFamily="34" charset="0"/>
          </a:endParaRPr>
        </a:p>
      </dgm:t>
    </dgm:pt>
    <dgm:pt modelId="{D30C3D64-47B6-4B74-8945-8F9F02804F3D}" type="parTrans" cxnId="{147ECAB1-DC64-4587-902D-A4DBE21017F0}">
      <dgm:prSet/>
      <dgm:spPr/>
      <dgm:t>
        <a:bodyPr/>
        <a:lstStyle/>
        <a:p>
          <a:endParaRPr lang="es-ES"/>
        </a:p>
      </dgm:t>
    </dgm:pt>
    <dgm:pt modelId="{24D21A0A-CFDB-47B0-A892-8C6C579966E0}" type="sibTrans" cxnId="{147ECAB1-DC64-4587-902D-A4DBE21017F0}">
      <dgm:prSet/>
      <dgm:spPr/>
      <dgm:t>
        <a:bodyPr/>
        <a:lstStyle/>
        <a:p>
          <a:endParaRPr lang="es-ES"/>
        </a:p>
      </dgm:t>
    </dgm:pt>
    <dgm:pt modelId="{1B84B6D5-C0E6-4F84-AAD0-EFEC8D0BBD98}">
      <dgm:prSet phldrT="[Texto]" custT="1"/>
      <dgm:spPr/>
      <dgm:t>
        <a:bodyPr/>
        <a:lstStyle/>
        <a:p>
          <a:r>
            <a:rPr lang="es-ES" sz="1800" dirty="0" smtClean="0">
              <a:latin typeface="Arial" pitchFamily="34" charset="0"/>
              <a:cs typeface="Arial" pitchFamily="34" charset="0"/>
            </a:rPr>
            <a:t>Selecciona material</a:t>
          </a:r>
          <a:endParaRPr lang="es-ES" sz="1800" dirty="0">
            <a:latin typeface="Arial" pitchFamily="34" charset="0"/>
            <a:cs typeface="Arial" pitchFamily="34" charset="0"/>
          </a:endParaRPr>
        </a:p>
      </dgm:t>
    </dgm:pt>
    <dgm:pt modelId="{04EE1F00-2B62-4E52-8669-4DB90C5BC936}" type="parTrans" cxnId="{0C9D7798-D1F7-4F07-8684-6E8C6077CEFA}">
      <dgm:prSet/>
      <dgm:spPr/>
      <dgm:t>
        <a:bodyPr/>
        <a:lstStyle/>
        <a:p>
          <a:endParaRPr lang="es-ES"/>
        </a:p>
      </dgm:t>
    </dgm:pt>
    <dgm:pt modelId="{596DAF2E-0772-4864-8FA2-641373C6EE92}" type="sibTrans" cxnId="{0C9D7798-D1F7-4F07-8684-6E8C6077CEFA}">
      <dgm:prSet/>
      <dgm:spPr/>
      <dgm:t>
        <a:bodyPr/>
        <a:lstStyle/>
        <a:p>
          <a:endParaRPr lang="es-ES"/>
        </a:p>
      </dgm:t>
    </dgm:pt>
    <dgm:pt modelId="{6D349872-57D7-44B7-8202-6B0EFF185BB4}">
      <dgm:prSet phldrT="[Texto]" custT="1"/>
      <dgm:spPr/>
      <dgm:t>
        <a:bodyPr/>
        <a:lstStyle/>
        <a:p>
          <a:r>
            <a:rPr lang="es-ES" sz="1800" dirty="0" err="1" smtClean="0">
              <a:latin typeface="Arial" pitchFamily="34" charset="0"/>
              <a:cs typeface="Arial" pitchFamily="34" charset="0"/>
            </a:rPr>
            <a:t>Plantexa</a:t>
          </a:r>
          <a:r>
            <a:rPr lang="es-ES" sz="1800" dirty="0" smtClean="0">
              <a:latin typeface="Arial" pitchFamily="34" charset="0"/>
              <a:cs typeface="Arial" pitchFamily="34" charset="0"/>
            </a:rPr>
            <a:t> a </a:t>
          </a:r>
          <a:r>
            <a:rPr lang="es-ES" sz="1800" dirty="0" err="1" smtClean="0">
              <a:latin typeface="Arial" pitchFamily="34" charset="0"/>
              <a:cs typeface="Arial" pitchFamily="34" charset="0"/>
            </a:rPr>
            <a:t>actividade</a:t>
          </a:r>
          <a:r>
            <a:rPr lang="es-ES" sz="1800" dirty="0" smtClean="0">
              <a:latin typeface="Arial" pitchFamily="34" charset="0"/>
              <a:cs typeface="Arial" pitchFamily="34" charset="0"/>
            </a:rPr>
            <a:t> por ciclos</a:t>
          </a:r>
          <a:endParaRPr lang="es-ES" sz="1800" dirty="0">
            <a:latin typeface="Arial" pitchFamily="34" charset="0"/>
            <a:cs typeface="Arial" pitchFamily="34" charset="0"/>
          </a:endParaRPr>
        </a:p>
      </dgm:t>
    </dgm:pt>
    <dgm:pt modelId="{34400AAD-F180-4C5F-B24A-8315D56583E4}" type="parTrans" cxnId="{7C0F7953-8358-40A8-A78D-4FBE71CC36D1}">
      <dgm:prSet/>
      <dgm:spPr/>
      <dgm:t>
        <a:bodyPr/>
        <a:lstStyle/>
        <a:p>
          <a:endParaRPr lang="es-ES"/>
        </a:p>
      </dgm:t>
    </dgm:pt>
    <dgm:pt modelId="{C6FAD329-4789-4C0D-9FA3-B0E382530D10}" type="sibTrans" cxnId="{7C0F7953-8358-40A8-A78D-4FBE71CC36D1}">
      <dgm:prSet/>
      <dgm:spPr/>
      <dgm:t>
        <a:bodyPr/>
        <a:lstStyle/>
        <a:p>
          <a:endParaRPr lang="es-ES"/>
        </a:p>
      </dgm:t>
    </dgm:pt>
    <dgm:pt modelId="{0C044F7D-96A5-437A-8EF9-7BBAC70B8D36}">
      <dgm:prSet phldrT="[Texto]" custT="1"/>
      <dgm:spPr/>
      <dgm:t>
        <a:bodyPr/>
        <a:lstStyle/>
        <a:p>
          <a:r>
            <a:rPr lang="es-ES" sz="2400" dirty="0" smtClean="0"/>
            <a:t>Especialistas</a:t>
          </a:r>
          <a:endParaRPr lang="es-ES" sz="2400" dirty="0"/>
        </a:p>
      </dgm:t>
    </dgm:pt>
    <dgm:pt modelId="{DF1D3140-AAFC-4CE2-AA9B-B469301DBC1F}" type="parTrans" cxnId="{CF0FD196-C5C3-44CA-AD17-C9A49EAB8FF3}">
      <dgm:prSet/>
      <dgm:spPr/>
      <dgm:t>
        <a:bodyPr/>
        <a:lstStyle/>
        <a:p>
          <a:endParaRPr lang="es-ES"/>
        </a:p>
      </dgm:t>
    </dgm:pt>
    <dgm:pt modelId="{418D37AA-A7C6-480E-8C23-218758953B64}" type="sibTrans" cxnId="{CF0FD196-C5C3-44CA-AD17-C9A49EAB8FF3}">
      <dgm:prSet/>
      <dgm:spPr/>
      <dgm:t>
        <a:bodyPr/>
        <a:lstStyle/>
        <a:p>
          <a:endParaRPr lang="es-ES"/>
        </a:p>
      </dgm:t>
    </dgm:pt>
    <dgm:pt modelId="{A3F79348-FD54-44C7-9EF7-B12C07B17235}">
      <dgm:prSet phldrT="[Texto]" custT="1"/>
      <dgm:spPr/>
      <dgm:t>
        <a:bodyPr/>
        <a:lstStyle/>
        <a:p>
          <a:r>
            <a:rPr lang="es-ES" sz="1800" dirty="0" err="1" smtClean="0">
              <a:latin typeface="Arial" pitchFamily="34" charset="0"/>
              <a:cs typeface="Arial" pitchFamily="34" charset="0"/>
            </a:rPr>
            <a:t>Documéntanse</a:t>
          </a:r>
          <a:endParaRPr lang="es-ES" sz="1800" dirty="0">
            <a:latin typeface="Arial" pitchFamily="34" charset="0"/>
            <a:cs typeface="Arial" pitchFamily="34" charset="0"/>
          </a:endParaRPr>
        </a:p>
      </dgm:t>
    </dgm:pt>
    <dgm:pt modelId="{CF79B10A-2D6F-4462-9B94-28B45DECF47D}" type="parTrans" cxnId="{F9D49AF0-9B67-4B88-9111-38C82CF9E72A}">
      <dgm:prSet/>
      <dgm:spPr/>
      <dgm:t>
        <a:bodyPr/>
        <a:lstStyle/>
        <a:p>
          <a:endParaRPr lang="es-ES"/>
        </a:p>
      </dgm:t>
    </dgm:pt>
    <dgm:pt modelId="{124182EB-57D7-486C-972F-F7AD4F8FAD4A}" type="sibTrans" cxnId="{F9D49AF0-9B67-4B88-9111-38C82CF9E72A}">
      <dgm:prSet/>
      <dgm:spPr/>
      <dgm:t>
        <a:bodyPr/>
        <a:lstStyle/>
        <a:p>
          <a:endParaRPr lang="es-ES"/>
        </a:p>
      </dgm:t>
    </dgm:pt>
    <dgm:pt modelId="{888707D7-F35C-4783-A502-F94223543D23}">
      <dgm:prSet phldrT="[Texto]" custT="1"/>
      <dgm:spPr/>
      <dgm:t>
        <a:bodyPr/>
        <a:lstStyle/>
        <a:p>
          <a:r>
            <a:rPr lang="es-ES" sz="1800" dirty="0" err="1" smtClean="0">
              <a:latin typeface="Arial" pitchFamily="34" charset="0"/>
              <a:cs typeface="Arial" pitchFamily="34" charset="0"/>
            </a:rPr>
            <a:t>Estuda</a:t>
          </a:r>
          <a:r>
            <a:rPr lang="es-ES" sz="1800" dirty="0" smtClean="0">
              <a:latin typeface="Arial" pitchFamily="34" charset="0"/>
              <a:cs typeface="Arial" pitchFamily="34" charset="0"/>
            </a:rPr>
            <a:t> a aportación que pode </a:t>
          </a:r>
          <a:r>
            <a:rPr lang="es-ES" sz="1800" dirty="0" err="1" smtClean="0">
              <a:latin typeface="Arial" pitchFamily="34" charset="0"/>
              <a:cs typeface="Arial" pitchFamily="34" charset="0"/>
            </a:rPr>
            <a:t>facer</a:t>
          </a:r>
          <a:r>
            <a:rPr lang="es-ES" sz="1800" dirty="0" smtClean="0">
              <a:latin typeface="Arial" pitchFamily="34" charset="0"/>
              <a:cs typeface="Arial" pitchFamily="34" charset="0"/>
            </a:rPr>
            <a:t> cada área</a:t>
          </a:r>
          <a:endParaRPr lang="es-ES" sz="1800" dirty="0">
            <a:latin typeface="Arial" pitchFamily="34" charset="0"/>
            <a:cs typeface="Arial" pitchFamily="34" charset="0"/>
          </a:endParaRPr>
        </a:p>
      </dgm:t>
    </dgm:pt>
    <dgm:pt modelId="{3DE2FCD5-7E08-452B-9B90-59CE5CF0E5BA}" type="parTrans" cxnId="{96C63A22-74A6-4241-AE32-016FE4A72DF3}">
      <dgm:prSet/>
      <dgm:spPr/>
      <dgm:t>
        <a:bodyPr/>
        <a:lstStyle/>
        <a:p>
          <a:endParaRPr lang="es-ES"/>
        </a:p>
      </dgm:t>
    </dgm:pt>
    <dgm:pt modelId="{3C944644-CE3F-45DA-8144-9927246BD079}" type="sibTrans" cxnId="{96C63A22-74A6-4241-AE32-016FE4A72DF3}">
      <dgm:prSet/>
      <dgm:spPr/>
      <dgm:t>
        <a:bodyPr/>
        <a:lstStyle/>
        <a:p>
          <a:endParaRPr lang="es-ES"/>
        </a:p>
      </dgm:t>
    </dgm:pt>
    <dgm:pt modelId="{3C0D9B4F-691F-47F2-9A5D-810AE0E80574}">
      <dgm:prSet phldrT="[Texto]" custT="1"/>
      <dgm:spPr/>
      <dgm:t>
        <a:bodyPr/>
        <a:lstStyle/>
        <a:p>
          <a:r>
            <a:rPr lang="es-ES" sz="1800" dirty="0" smtClean="0">
              <a:latin typeface="Arial" pitchFamily="34" charset="0"/>
              <a:cs typeface="Arial" pitchFamily="34" charset="0"/>
            </a:rPr>
            <a:t>Programa as diferentes actividades</a:t>
          </a:r>
          <a:endParaRPr lang="es-ES" sz="1800" dirty="0">
            <a:latin typeface="Arial" pitchFamily="34" charset="0"/>
            <a:cs typeface="Arial" pitchFamily="34" charset="0"/>
          </a:endParaRPr>
        </a:p>
      </dgm:t>
    </dgm:pt>
    <dgm:pt modelId="{07D7BC8F-04C2-4898-9DB5-B7026D9CEE1C}" type="parTrans" cxnId="{C6FE9516-A9CA-4AC8-A916-CC9A11A350C2}">
      <dgm:prSet/>
      <dgm:spPr/>
      <dgm:t>
        <a:bodyPr/>
        <a:lstStyle/>
        <a:p>
          <a:endParaRPr lang="es-ES"/>
        </a:p>
      </dgm:t>
    </dgm:pt>
    <dgm:pt modelId="{757E2580-382D-434C-8426-38F83DE1AABD}" type="sibTrans" cxnId="{C6FE9516-A9CA-4AC8-A916-CC9A11A350C2}">
      <dgm:prSet/>
      <dgm:spPr/>
      <dgm:t>
        <a:bodyPr/>
        <a:lstStyle/>
        <a:p>
          <a:endParaRPr lang="es-ES"/>
        </a:p>
      </dgm:t>
    </dgm:pt>
    <dgm:pt modelId="{A7E402BB-322E-4D8D-B7E4-BB94736E164F}">
      <dgm:prSet phldrT="[Texto]" custT="1"/>
      <dgm:spPr/>
      <dgm:t>
        <a:bodyPr/>
        <a:lstStyle/>
        <a:p>
          <a:r>
            <a:rPr lang="es-ES" sz="1800" dirty="0" smtClean="0">
              <a:latin typeface="Arial" pitchFamily="34" charset="0"/>
              <a:cs typeface="Arial" pitchFamily="34" charset="0"/>
            </a:rPr>
            <a:t>Elabora o material de búsqueda documental por ciclos</a:t>
          </a:r>
          <a:endParaRPr lang="es-ES" sz="1800" dirty="0">
            <a:latin typeface="Arial" pitchFamily="34" charset="0"/>
            <a:cs typeface="Arial" pitchFamily="34" charset="0"/>
          </a:endParaRPr>
        </a:p>
      </dgm:t>
    </dgm:pt>
    <dgm:pt modelId="{70DFF608-89AA-4324-949E-3A602E6635A6}" type="parTrans" cxnId="{E7E91C1E-8862-46E7-9B5E-B00656A8F39E}">
      <dgm:prSet/>
      <dgm:spPr/>
      <dgm:t>
        <a:bodyPr/>
        <a:lstStyle/>
        <a:p>
          <a:endParaRPr lang="es-ES"/>
        </a:p>
      </dgm:t>
    </dgm:pt>
    <dgm:pt modelId="{9CC89374-6188-42C8-8F19-AAB2D1D39692}" type="sibTrans" cxnId="{E7E91C1E-8862-46E7-9B5E-B00656A8F39E}">
      <dgm:prSet/>
      <dgm:spPr/>
      <dgm:t>
        <a:bodyPr/>
        <a:lstStyle/>
        <a:p>
          <a:endParaRPr lang="es-ES"/>
        </a:p>
      </dgm:t>
    </dgm:pt>
    <dgm:pt modelId="{48BCBAC6-8F36-4BE7-82C2-B3531BE04C14}">
      <dgm:prSet phldrT="[Texto]" custT="1"/>
      <dgm:spPr/>
      <dgm:t>
        <a:bodyPr/>
        <a:lstStyle/>
        <a:p>
          <a:r>
            <a:rPr lang="es-ES" sz="1800" dirty="0" smtClean="0">
              <a:latin typeface="Arial" pitchFamily="34" charset="0"/>
              <a:cs typeface="Arial" pitchFamily="34" charset="0"/>
            </a:rPr>
            <a:t>Planifican o </a:t>
          </a:r>
          <a:r>
            <a:rPr lang="es-ES" sz="1800" dirty="0" err="1" smtClean="0">
              <a:latin typeface="Arial" pitchFamily="34" charset="0"/>
              <a:cs typeface="Arial" pitchFamily="34" charset="0"/>
            </a:rPr>
            <a:t>traballo</a:t>
          </a:r>
          <a:r>
            <a:rPr lang="es-ES" sz="1800" dirty="0" smtClean="0">
              <a:latin typeface="Arial" pitchFamily="34" charset="0"/>
              <a:cs typeface="Arial" pitchFamily="34" charset="0"/>
            </a:rPr>
            <a:t> e o </a:t>
          </a:r>
          <a:r>
            <a:rPr lang="es-ES" sz="1800" dirty="0" err="1" smtClean="0">
              <a:latin typeface="Arial" pitchFamily="34" charset="0"/>
              <a:cs typeface="Arial" pitchFamily="34" charset="0"/>
            </a:rPr>
            <a:t>xeito</a:t>
          </a:r>
          <a:r>
            <a:rPr lang="es-ES" sz="1800" dirty="0" smtClean="0">
              <a:latin typeface="Arial" pitchFamily="34" charset="0"/>
              <a:cs typeface="Arial" pitchFamily="34" charset="0"/>
            </a:rPr>
            <a:t> de </a:t>
          </a:r>
          <a:r>
            <a:rPr lang="es-ES" sz="1800" dirty="0" err="1" smtClean="0">
              <a:latin typeface="Arial" pitchFamily="34" charset="0"/>
              <a:cs typeface="Arial" pitchFamily="34" charset="0"/>
            </a:rPr>
            <a:t>levalo</a:t>
          </a:r>
          <a:r>
            <a:rPr lang="es-ES" sz="1800" dirty="0" smtClean="0">
              <a:latin typeface="Arial" pitchFamily="34" charset="0"/>
              <a:cs typeface="Arial" pitchFamily="34" charset="0"/>
            </a:rPr>
            <a:t> a cabo</a:t>
          </a:r>
          <a:endParaRPr lang="es-ES" sz="1800" dirty="0">
            <a:latin typeface="Arial" pitchFamily="34" charset="0"/>
            <a:cs typeface="Arial" pitchFamily="34" charset="0"/>
          </a:endParaRPr>
        </a:p>
      </dgm:t>
    </dgm:pt>
    <dgm:pt modelId="{B60B1A6A-42B6-44E4-9D84-40A3B54CEA98}" type="parTrans" cxnId="{6E0B8E22-137F-45D5-85A0-6FF49617426C}">
      <dgm:prSet/>
      <dgm:spPr/>
      <dgm:t>
        <a:bodyPr/>
        <a:lstStyle/>
        <a:p>
          <a:endParaRPr lang="es-ES"/>
        </a:p>
      </dgm:t>
    </dgm:pt>
    <dgm:pt modelId="{50A8EC98-31D6-49DB-8F57-3B7C9674C345}" type="sibTrans" cxnId="{6E0B8E22-137F-45D5-85A0-6FF49617426C}">
      <dgm:prSet/>
      <dgm:spPr/>
      <dgm:t>
        <a:bodyPr/>
        <a:lstStyle/>
        <a:p>
          <a:endParaRPr lang="es-ES"/>
        </a:p>
      </dgm:t>
    </dgm:pt>
    <dgm:pt modelId="{DE767268-2739-48A3-8677-5D819B1D9E73}" type="pres">
      <dgm:prSet presAssocID="{3780DBEE-D2F6-46D8-AF87-EE490E4B067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E99C411-BC7E-4B6B-9198-1223A485AFF0}" type="pres">
      <dgm:prSet presAssocID="{E71DB3D8-2F28-4F4E-91F1-8149E7A4AA5C}" presName="linNode" presStyleCnt="0"/>
      <dgm:spPr/>
    </dgm:pt>
    <dgm:pt modelId="{8868923C-9D04-4502-98C3-0EE4AC522E6B}" type="pres">
      <dgm:prSet presAssocID="{E71DB3D8-2F28-4F4E-91F1-8149E7A4AA5C}" presName="parentShp" presStyleLbl="node1" presStyleIdx="0" presStyleCnt="2" custScaleX="58507" custScaleY="33349" custLinFactNeighborX="-273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F319F4-A8F8-4020-AA65-0B208CCAB525}" type="pres">
      <dgm:prSet presAssocID="{E71DB3D8-2F28-4F4E-91F1-8149E7A4AA5C}" presName="childShp" presStyleLbl="bgAccFollowNode1" presStyleIdx="0" presStyleCnt="2" custScaleX="114729" custScaleY="48011" custLinFactNeighborX="230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4C1547-DF30-4A4F-89C3-90C8784BEFBA}" type="pres">
      <dgm:prSet presAssocID="{24D21A0A-CFDB-47B0-A892-8C6C579966E0}" presName="spacing" presStyleCnt="0"/>
      <dgm:spPr/>
    </dgm:pt>
    <dgm:pt modelId="{6354849F-07FA-4E48-9438-54D43FBF962B}" type="pres">
      <dgm:prSet presAssocID="{0C044F7D-96A5-437A-8EF9-7BBAC70B8D36}" presName="linNode" presStyleCnt="0"/>
      <dgm:spPr/>
    </dgm:pt>
    <dgm:pt modelId="{18F6C16B-D5E9-43F6-BBA7-904D1B338369}" type="pres">
      <dgm:prSet presAssocID="{0C044F7D-96A5-437A-8EF9-7BBAC70B8D36}" presName="parentShp" presStyleLbl="node1" presStyleIdx="1" presStyleCnt="2" custScaleX="59375" custScaleY="28959" custLinFactNeighborX="-16307" custLinFactNeighborY="-1071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78D9E5-CA70-4DEC-B77A-2D40334F43B2}" type="pres">
      <dgm:prSet presAssocID="{0C044F7D-96A5-437A-8EF9-7BBAC70B8D36}" presName="childShp" presStyleLbl="bgAccFollowNode1" presStyleIdx="1" presStyleCnt="2" custScaleX="88771" custScaleY="25436" custLinFactNeighborX="-17596" custLinFactNeighborY="-1300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7E91C1E-8862-46E7-9B5E-B00656A8F39E}" srcId="{E71DB3D8-2F28-4F4E-91F1-8149E7A4AA5C}" destId="{A7E402BB-322E-4D8D-B7E4-BB94736E164F}" srcOrd="4" destOrd="0" parTransId="{70DFF608-89AA-4324-949E-3A602E6635A6}" sibTransId="{9CC89374-6188-42C8-8F19-AAB2D1D39692}"/>
    <dgm:cxn modelId="{DE160646-6598-43D7-B105-C74BB300952A}" type="presOf" srcId="{E71DB3D8-2F28-4F4E-91F1-8149E7A4AA5C}" destId="{8868923C-9D04-4502-98C3-0EE4AC522E6B}" srcOrd="0" destOrd="0" presId="urn:microsoft.com/office/officeart/2005/8/layout/vList6"/>
    <dgm:cxn modelId="{87C5E7C9-E03A-4E5C-9FCD-3AF8BE221FFE}" type="presOf" srcId="{3C0D9B4F-691F-47F2-9A5D-810AE0E80574}" destId="{E5F319F4-A8F8-4020-AA65-0B208CCAB525}" srcOrd="0" destOrd="3" presId="urn:microsoft.com/office/officeart/2005/8/layout/vList6"/>
    <dgm:cxn modelId="{43B0DC15-9510-41BF-B218-4EDF5D35BAB9}" type="presOf" srcId="{48BCBAC6-8F36-4BE7-82C2-B3531BE04C14}" destId="{F578D9E5-CA70-4DEC-B77A-2D40334F43B2}" srcOrd="0" destOrd="1" presId="urn:microsoft.com/office/officeart/2005/8/layout/vList6"/>
    <dgm:cxn modelId="{031A7EDE-3E66-41B9-9AB9-7A6A460000E0}" type="presOf" srcId="{888707D7-F35C-4783-A502-F94223543D23}" destId="{E5F319F4-A8F8-4020-AA65-0B208CCAB525}" srcOrd="0" destOrd="2" presId="urn:microsoft.com/office/officeart/2005/8/layout/vList6"/>
    <dgm:cxn modelId="{043CF06C-6A19-4370-A47F-F23B6BD41BCE}" type="presOf" srcId="{A3F79348-FD54-44C7-9EF7-B12C07B17235}" destId="{F578D9E5-CA70-4DEC-B77A-2D40334F43B2}" srcOrd="0" destOrd="0" presId="urn:microsoft.com/office/officeart/2005/8/layout/vList6"/>
    <dgm:cxn modelId="{29A156A6-30C4-43A4-8675-D11819A008EF}" type="presOf" srcId="{0C044F7D-96A5-437A-8EF9-7BBAC70B8D36}" destId="{18F6C16B-D5E9-43F6-BBA7-904D1B338369}" srcOrd="0" destOrd="0" presId="urn:microsoft.com/office/officeart/2005/8/layout/vList6"/>
    <dgm:cxn modelId="{0C9D7798-D1F7-4F07-8684-6E8C6077CEFA}" srcId="{E71DB3D8-2F28-4F4E-91F1-8149E7A4AA5C}" destId="{1B84B6D5-C0E6-4F84-AAD0-EFEC8D0BBD98}" srcOrd="0" destOrd="0" parTransId="{04EE1F00-2B62-4E52-8669-4DB90C5BC936}" sibTransId="{596DAF2E-0772-4864-8FA2-641373C6EE92}"/>
    <dgm:cxn modelId="{C6FE9516-A9CA-4AC8-A916-CC9A11A350C2}" srcId="{E71DB3D8-2F28-4F4E-91F1-8149E7A4AA5C}" destId="{3C0D9B4F-691F-47F2-9A5D-810AE0E80574}" srcOrd="3" destOrd="0" parTransId="{07D7BC8F-04C2-4898-9DB5-B7026D9CEE1C}" sibTransId="{757E2580-382D-434C-8426-38F83DE1AABD}"/>
    <dgm:cxn modelId="{FD8965E9-1D36-4136-9F46-EF375D87EC00}" type="presOf" srcId="{A7E402BB-322E-4D8D-B7E4-BB94736E164F}" destId="{E5F319F4-A8F8-4020-AA65-0B208CCAB525}" srcOrd="0" destOrd="4" presId="urn:microsoft.com/office/officeart/2005/8/layout/vList6"/>
    <dgm:cxn modelId="{AB219637-D1E6-4304-ADA4-2F0265E102A3}" type="presOf" srcId="{6D349872-57D7-44B7-8202-6B0EFF185BB4}" destId="{E5F319F4-A8F8-4020-AA65-0B208CCAB525}" srcOrd="0" destOrd="1" presId="urn:microsoft.com/office/officeart/2005/8/layout/vList6"/>
    <dgm:cxn modelId="{DD94D0C6-8263-4ADE-B47B-4780D471536C}" type="presOf" srcId="{1B84B6D5-C0E6-4F84-AAD0-EFEC8D0BBD98}" destId="{E5F319F4-A8F8-4020-AA65-0B208CCAB525}" srcOrd="0" destOrd="0" presId="urn:microsoft.com/office/officeart/2005/8/layout/vList6"/>
    <dgm:cxn modelId="{96C63A22-74A6-4241-AE32-016FE4A72DF3}" srcId="{E71DB3D8-2F28-4F4E-91F1-8149E7A4AA5C}" destId="{888707D7-F35C-4783-A502-F94223543D23}" srcOrd="2" destOrd="0" parTransId="{3DE2FCD5-7E08-452B-9B90-59CE5CF0E5BA}" sibTransId="{3C944644-CE3F-45DA-8144-9927246BD079}"/>
    <dgm:cxn modelId="{7C0F7953-8358-40A8-A78D-4FBE71CC36D1}" srcId="{E71DB3D8-2F28-4F4E-91F1-8149E7A4AA5C}" destId="{6D349872-57D7-44B7-8202-6B0EFF185BB4}" srcOrd="1" destOrd="0" parTransId="{34400AAD-F180-4C5F-B24A-8315D56583E4}" sibTransId="{C6FAD329-4789-4C0D-9FA3-B0E382530D10}"/>
    <dgm:cxn modelId="{CF0FD196-C5C3-44CA-AD17-C9A49EAB8FF3}" srcId="{3780DBEE-D2F6-46D8-AF87-EE490E4B0675}" destId="{0C044F7D-96A5-437A-8EF9-7BBAC70B8D36}" srcOrd="1" destOrd="0" parTransId="{DF1D3140-AAFC-4CE2-AA9B-B469301DBC1F}" sibTransId="{418D37AA-A7C6-480E-8C23-218758953B64}"/>
    <dgm:cxn modelId="{147ECAB1-DC64-4587-902D-A4DBE21017F0}" srcId="{3780DBEE-D2F6-46D8-AF87-EE490E4B0675}" destId="{E71DB3D8-2F28-4F4E-91F1-8149E7A4AA5C}" srcOrd="0" destOrd="0" parTransId="{D30C3D64-47B6-4B74-8945-8F9F02804F3D}" sibTransId="{24D21A0A-CFDB-47B0-A892-8C6C579966E0}"/>
    <dgm:cxn modelId="{6E0B8E22-137F-45D5-85A0-6FF49617426C}" srcId="{0C044F7D-96A5-437A-8EF9-7BBAC70B8D36}" destId="{48BCBAC6-8F36-4BE7-82C2-B3531BE04C14}" srcOrd="1" destOrd="0" parTransId="{B60B1A6A-42B6-44E4-9D84-40A3B54CEA98}" sibTransId="{50A8EC98-31D6-49DB-8F57-3B7C9674C345}"/>
    <dgm:cxn modelId="{F9D49AF0-9B67-4B88-9111-38C82CF9E72A}" srcId="{0C044F7D-96A5-437A-8EF9-7BBAC70B8D36}" destId="{A3F79348-FD54-44C7-9EF7-B12C07B17235}" srcOrd="0" destOrd="0" parTransId="{CF79B10A-2D6F-4462-9B94-28B45DECF47D}" sibTransId="{124182EB-57D7-486C-972F-F7AD4F8FAD4A}"/>
    <dgm:cxn modelId="{389819BA-B78B-4A1C-B18E-265CF89CCF18}" type="presOf" srcId="{3780DBEE-D2F6-46D8-AF87-EE490E4B0675}" destId="{DE767268-2739-48A3-8677-5D819B1D9E73}" srcOrd="0" destOrd="0" presId="urn:microsoft.com/office/officeart/2005/8/layout/vList6"/>
    <dgm:cxn modelId="{407B9BD0-70B4-4FD0-BFE6-3552CEB081E0}" type="presParOf" srcId="{DE767268-2739-48A3-8677-5D819B1D9E73}" destId="{7E99C411-BC7E-4B6B-9198-1223A485AFF0}" srcOrd="0" destOrd="0" presId="urn:microsoft.com/office/officeart/2005/8/layout/vList6"/>
    <dgm:cxn modelId="{909DA0FF-DF8F-4074-8E9D-3E1BF44CE37E}" type="presParOf" srcId="{7E99C411-BC7E-4B6B-9198-1223A485AFF0}" destId="{8868923C-9D04-4502-98C3-0EE4AC522E6B}" srcOrd="0" destOrd="0" presId="urn:microsoft.com/office/officeart/2005/8/layout/vList6"/>
    <dgm:cxn modelId="{DD45EA14-7521-4657-AB93-771A8DC38527}" type="presParOf" srcId="{7E99C411-BC7E-4B6B-9198-1223A485AFF0}" destId="{E5F319F4-A8F8-4020-AA65-0B208CCAB525}" srcOrd="1" destOrd="0" presId="urn:microsoft.com/office/officeart/2005/8/layout/vList6"/>
    <dgm:cxn modelId="{EB380E89-D8C2-4029-A9DA-C5D9490523BC}" type="presParOf" srcId="{DE767268-2739-48A3-8677-5D819B1D9E73}" destId="{EC4C1547-DF30-4A4F-89C3-90C8784BEFBA}" srcOrd="1" destOrd="0" presId="urn:microsoft.com/office/officeart/2005/8/layout/vList6"/>
    <dgm:cxn modelId="{EA3886A4-28D4-4F84-A7ED-28E6CB5AE5F0}" type="presParOf" srcId="{DE767268-2739-48A3-8677-5D819B1D9E73}" destId="{6354849F-07FA-4E48-9438-54D43FBF962B}" srcOrd="2" destOrd="0" presId="urn:microsoft.com/office/officeart/2005/8/layout/vList6"/>
    <dgm:cxn modelId="{A0B95083-2720-41DA-857C-F665FDF6F216}" type="presParOf" srcId="{6354849F-07FA-4E48-9438-54D43FBF962B}" destId="{18F6C16B-D5E9-43F6-BBA7-904D1B338369}" srcOrd="0" destOrd="0" presId="urn:microsoft.com/office/officeart/2005/8/layout/vList6"/>
    <dgm:cxn modelId="{29E23E71-86AA-498E-AFA2-96669DBA15F5}" type="presParOf" srcId="{6354849F-07FA-4E48-9438-54D43FBF962B}" destId="{F578D9E5-CA70-4DEC-B77A-2D40334F43B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CB6BDE-D673-4657-BFF4-4FAD16D49E69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0F4EAE7-5871-4BA5-99D0-53D5FA34CBD4}">
      <dgm:prSet phldrT="[Texto]" custT="1"/>
      <dgm:spPr/>
      <dgm:t>
        <a:bodyPr/>
        <a:lstStyle/>
        <a:p>
          <a:r>
            <a:rPr lang="es-ES" sz="2400" dirty="0" smtClean="0">
              <a:latin typeface="Arial" pitchFamily="34" charset="0"/>
              <a:cs typeface="Arial" pitchFamily="34" charset="0"/>
            </a:rPr>
            <a:t>Equipo de biblioteca</a:t>
          </a:r>
          <a:endParaRPr lang="es-ES" sz="2400" dirty="0">
            <a:latin typeface="Arial" pitchFamily="34" charset="0"/>
            <a:cs typeface="Arial" pitchFamily="34" charset="0"/>
          </a:endParaRPr>
        </a:p>
      </dgm:t>
    </dgm:pt>
    <dgm:pt modelId="{1CE696FE-25C4-4735-9F28-22466BC46B13}" type="parTrans" cxnId="{0AE609B6-CB13-4F10-8121-7CF8EDF974E1}">
      <dgm:prSet/>
      <dgm:spPr/>
      <dgm:t>
        <a:bodyPr/>
        <a:lstStyle/>
        <a:p>
          <a:endParaRPr lang="es-ES"/>
        </a:p>
      </dgm:t>
    </dgm:pt>
    <dgm:pt modelId="{E82F6D73-116D-4064-BAD4-1BAA2E889853}" type="sibTrans" cxnId="{0AE609B6-CB13-4F10-8121-7CF8EDF974E1}">
      <dgm:prSet/>
      <dgm:spPr/>
      <dgm:t>
        <a:bodyPr/>
        <a:lstStyle/>
        <a:p>
          <a:endParaRPr lang="es-ES"/>
        </a:p>
      </dgm:t>
    </dgm:pt>
    <dgm:pt modelId="{E95C366D-5873-4173-8287-B0E4F276E223}">
      <dgm:prSet phldrT="[Texto]" custT="1"/>
      <dgm:spPr/>
      <dgm:t>
        <a:bodyPr/>
        <a:lstStyle/>
        <a:p>
          <a:pPr>
            <a:lnSpc>
              <a:spcPts val="2200"/>
            </a:lnSpc>
          </a:pPr>
          <a:r>
            <a:rPr lang="es-ES_tradnl" sz="1800" dirty="0" smtClean="0">
              <a:latin typeface="Arial" pitchFamily="34" charset="0"/>
              <a:cs typeface="Arial" pitchFamily="34" charset="0"/>
            </a:rPr>
            <a:t>Expón os fondos no corredor</a:t>
          </a:r>
          <a:endParaRPr lang="es-ES" sz="1800" dirty="0">
            <a:latin typeface="Arial" pitchFamily="34" charset="0"/>
            <a:cs typeface="Arial" pitchFamily="34" charset="0"/>
          </a:endParaRPr>
        </a:p>
      </dgm:t>
    </dgm:pt>
    <dgm:pt modelId="{B9C721C4-DCAF-4DB3-B203-899EB20DC808}" type="parTrans" cxnId="{F5D4D7BF-6B7E-4E40-8DB5-32954B459D87}">
      <dgm:prSet/>
      <dgm:spPr/>
      <dgm:t>
        <a:bodyPr/>
        <a:lstStyle/>
        <a:p>
          <a:endParaRPr lang="es-ES"/>
        </a:p>
      </dgm:t>
    </dgm:pt>
    <dgm:pt modelId="{34B0EFD2-62B4-4629-9F3E-A59C1E185365}" type="sibTrans" cxnId="{F5D4D7BF-6B7E-4E40-8DB5-32954B459D87}">
      <dgm:prSet/>
      <dgm:spPr/>
      <dgm:t>
        <a:bodyPr/>
        <a:lstStyle/>
        <a:p>
          <a:endParaRPr lang="es-ES"/>
        </a:p>
      </dgm:t>
    </dgm:pt>
    <dgm:pt modelId="{A9C8E287-9E23-4FFC-8E66-471032723B15}">
      <dgm:prSet phldrT="[Texto]" custT="1"/>
      <dgm:spPr/>
      <dgm:t>
        <a:bodyPr/>
        <a:lstStyle/>
        <a:p>
          <a:r>
            <a:rPr lang="es-ES" sz="2200" dirty="0" smtClean="0">
              <a:latin typeface="Arial" pitchFamily="34" charset="0"/>
              <a:cs typeface="Arial" pitchFamily="34" charset="0"/>
            </a:rPr>
            <a:t>Ciclos </a:t>
          </a:r>
        </a:p>
        <a:p>
          <a:r>
            <a:rPr lang="es-ES" sz="2200" dirty="0" smtClean="0">
              <a:latin typeface="Arial" pitchFamily="34" charset="0"/>
              <a:cs typeface="Arial" pitchFamily="34" charset="0"/>
            </a:rPr>
            <a:t>e </a:t>
          </a:r>
        </a:p>
        <a:p>
          <a:r>
            <a:rPr lang="es-ES" sz="2200" dirty="0" smtClean="0">
              <a:latin typeface="Arial" pitchFamily="34" charset="0"/>
              <a:cs typeface="Arial" pitchFamily="34" charset="0"/>
            </a:rPr>
            <a:t>especialidades</a:t>
          </a:r>
          <a:endParaRPr lang="es-ES" sz="2200" dirty="0">
            <a:latin typeface="Arial" pitchFamily="34" charset="0"/>
            <a:cs typeface="Arial" pitchFamily="34" charset="0"/>
          </a:endParaRPr>
        </a:p>
      </dgm:t>
    </dgm:pt>
    <dgm:pt modelId="{4D017F8C-F0D7-4BF9-B977-1C3FD45953AC}" type="parTrans" cxnId="{D5ED9E89-4E05-4A94-8B00-03CC932DF673}">
      <dgm:prSet/>
      <dgm:spPr/>
      <dgm:t>
        <a:bodyPr/>
        <a:lstStyle/>
        <a:p>
          <a:endParaRPr lang="es-ES"/>
        </a:p>
      </dgm:t>
    </dgm:pt>
    <dgm:pt modelId="{83C5F92D-7DF3-47F0-A071-E584BEA096C7}" type="sibTrans" cxnId="{D5ED9E89-4E05-4A94-8B00-03CC932DF673}">
      <dgm:prSet/>
      <dgm:spPr/>
      <dgm:t>
        <a:bodyPr/>
        <a:lstStyle/>
        <a:p>
          <a:endParaRPr lang="es-ES"/>
        </a:p>
      </dgm:t>
    </dgm:pt>
    <dgm:pt modelId="{866FCE90-CB36-4FD2-ACD3-4C8F8863A839}">
      <dgm:prSet phldrT="[Texto]" custT="1"/>
      <dgm:spPr/>
      <dgm:t>
        <a:bodyPr/>
        <a:lstStyle/>
        <a:p>
          <a:pPr>
            <a:lnSpc>
              <a:spcPts val="2500"/>
            </a:lnSpc>
          </a:pPr>
          <a:r>
            <a:rPr lang="es-ES_tradnl" sz="1800" dirty="0" err="1" smtClean="0">
              <a:latin typeface="Arial" pitchFamily="34" charset="0"/>
              <a:cs typeface="Arial" pitchFamily="34" charset="0"/>
            </a:rPr>
            <a:t>Concrétanse</a:t>
          </a:r>
          <a:r>
            <a:rPr lang="es-ES_tradnl" sz="1800" dirty="0" smtClean="0">
              <a:latin typeface="Arial" pitchFamily="34" charset="0"/>
              <a:cs typeface="Arial" pitchFamily="34" charset="0"/>
            </a:rPr>
            <a:t> as actividades adaptadas </a:t>
          </a:r>
          <a:r>
            <a:rPr lang="es-ES_tradnl" sz="1800" dirty="0" err="1" smtClean="0">
              <a:latin typeface="Arial" pitchFamily="34" charset="0"/>
              <a:cs typeface="Arial" pitchFamily="34" charset="0"/>
            </a:rPr>
            <a:t>ao</a:t>
          </a:r>
          <a:r>
            <a:rPr lang="es-ES_tradnl" sz="1800" dirty="0" smtClean="0">
              <a:latin typeface="Arial" pitchFamily="34" charset="0"/>
              <a:cs typeface="Arial" pitchFamily="34" charset="0"/>
            </a:rPr>
            <a:t> nivel do alumnado. </a:t>
          </a:r>
          <a:endParaRPr lang="es-ES" sz="1800" dirty="0">
            <a:latin typeface="Arial" pitchFamily="34" charset="0"/>
            <a:cs typeface="Arial" pitchFamily="34" charset="0"/>
          </a:endParaRPr>
        </a:p>
      </dgm:t>
    </dgm:pt>
    <dgm:pt modelId="{49DEBB01-895D-40D1-8B12-E8537537B527}" type="parTrans" cxnId="{123A17B6-3375-47DC-9875-23DB8CA1DF82}">
      <dgm:prSet/>
      <dgm:spPr/>
      <dgm:t>
        <a:bodyPr/>
        <a:lstStyle/>
        <a:p>
          <a:endParaRPr lang="es-ES"/>
        </a:p>
      </dgm:t>
    </dgm:pt>
    <dgm:pt modelId="{4B7C73B0-42B1-4C79-9DAF-06A7B106DE61}" type="sibTrans" cxnId="{123A17B6-3375-47DC-9875-23DB8CA1DF82}">
      <dgm:prSet/>
      <dgm:spPr/>
      <dgm:t>
        <a:bodyPr/>
        <a:lstStyle/>
        <a:p>
          <a:endParaRPr lang="es-ES"/>
        </a:p>
      </dgm:t>
    </dgm:pt>
    <dgm:pt modelId="{3F253128-A306-4154-A95E-EB7F40449305}">
      <dgm:prSet phldrT="[Texto]" custT="1"/>
      <dgm:spPr/>
      <dgm:t>
        <a:bodyPr/>
        <a:lstStyle/>
        <a:p>
          <a:pPr>
            <a:lnSpc>
              <a:spcPts val="2200"/>
            </a:lnSpc>
          </a:pPr>
          <a:r>
            <a:rPr lang="es-ES_tradnl" sz="1800" dirty="0" smtClean="0">
              <a:latin typeface="Arial" pitchFamily="34" charset="0"/>
              <a:cs typeface="Arial" pitchFamily="34" charset="0"/>
            </a:rPr>
            <a:t>Entrega a todo o profesorado a guía elaborada </a:t>
          </a:r>
          <a:r>
            <a:rPr lang="es-ES_tradnl" sz="1800" dirty="0" err="1" smtClean="0">
              <a:latin typeface="Arial" pitchFamily="34" charset="0"/>
              <a:cs typeface="Arial" pitchFamily="34" charset="0"/>
            </a:rPr>
            <a:t>cos</a:t>
          </a:r>
          <a:r>
            <a:rPr lang="es-ES_tradnl" sz="1800" dirty="0" smtClean="0">
              <a:latin typeface="Arial" pitchFamily="34" charset="0"/>
              <a:cs typeface="Arial" pitchFamily="34" charset="0"/>
            </a:rPr>
            <a:t> recursos </a:t>
          </a:r>
          <a:r>
            <a:rPr lang="es-ES_tradnl" sz="1800" dirty="0" err="1" smtClean="0">
              <a:latin typeface="Arial" pitchFamily="34" charset="0"/>
              <a:cs typeface="Arial" pitchFamily="34" charset="0"/>
            </a:rPr>
            <a:t>dispoñibles</a:t>
          </a:r>
          <a:r>
            <a:rPr lang="es-ES_tradnl" sz="1800" dirty="0" smtClean="0">
              <a:latin typeface="Arial" pitchFamily="34" charset="0"/>
              <a:cs typeface="Arial" pitchFamily="34" charset="0"/>
            </a:rPr>
            <a:t> e </a:t>
          </a:r>
          <a:r>
            <a:rPr lang="es-ES_tradnl" sz="1800" dirty="0" err="1" smtClean="0">
              <a:latin typeface="Arial" pitchFamily="34" charset="0"/>
              <a:cs typeface="Arial" pitchFamily="34" charset="0"/>
            </a:rPr>
            <a:t>co</a:t>
          </a:r>
          <a:r>
            <a:rPr lang="es-ES_tradnl" sz="1800" dirty="0" smtClean="0">
              <a:latin typeface="Arial" pitchFamily="34" charset="0"/>
              <a:cs typeface="Arial" pitchFamily="34" charset="0"/>
            </a:rPr>
            <a:t> guión dos aspectos a </a:t>
          </a:r>
          <a:r>
            <a:rPr lang="es-ES_tradnl" sz="1800" dirty="0" err="1" smtClean="0">
              <a:latin typeface="Arial" pitchFamily="34" charset="0"/>
              <a:cs typeface="Arial" pitchFamily="34" charset="0"/>
            </a:rPr>
            <a:t>traballar</a:t>
          </a:r>
          <a:r>
            <a:rPr lang="es-ES_tradnl" sz="1800" dirty="0" smtClean="0">
              <a:latin typeface="Arial" pitchFamily="34" charset="0"/>
              <a:cs typeface="Arial" pitchFamily="34" charset="0"/>
            </a:rPr>
            <a:t> nos ciclos.</a:t>
          </a:r>
          <a:endParaRPr lang="es-ES" sz="1800" dirty="0">
            <a:latin typeface="Arial" pitchFamily="34" charset="0"/>
            <a:cs typeface="Arial" pitchFamily="34" charset="0"/>
          </a:endParaRPr>
        </a:p>
      </dgm:t>
    </dgm:pt>
    <dgm:pt modelId="{FFAD378A-8EFB-4F63-93DA-AAF0073901A4}" type="parTrans" cxnId="{9838293B-C9E3-436D-9A3F-EEBA61B99A20}">
      <dgm:prSet/>
      <dgm:spPr/>
      <dgm:t>
        <a:bodyPr/>
        <a:lstStyle/>
        <a:p>
          <a:endParaRPr lang="es-ES"/>
        </a:p>
      </dgm:t>
    </dgm:pt>
    <dgm:pt modelId="{93B37071-5099-4CD3-9A34-F1D3444E8711}" type="sibTrans" cxnId="{9838293B-C9E3-436D-9A3F-EEBA61B99A20}">
      <dgm:prSet/>
      <dgm:spPr/>
      <dgm:t>
        <a:bodyPr/>
        <a:lstStyle/>
        <a:p>
          <a:endParaRPr lang="es-ES"/>
        </a:p>
      </dgm:t>
    </dgm:pt>
    <dgm:pt modelId="{8B62391F-408A-4C8C-887F-0B6C46ADB59D}">
      <dgm:prSet phldrT="[Texto]" custT="1"/>
      <dgm:spPr/>
      <dgm:t>
        <a:bodyPr/>
        <a:lstStyle/>
        <a:p>
          <a:pPr>
            <a:lnSpc>
              <a:spcPts val="2200"/>
            </a:lnSpc>
          </a:pPr>
          <a:r>
            <a:rPr lang="es-ES" sz="1800" dirty="0" smtClean="0">
              <a:latin typeface="Arial" pitchFamily="34" charset="0"/>
              <a:cs typeface="Arial" pitchFamily="34" charset="0"/>
            </a:rPr>
            <a:t>Organiza o resto das actividades</a:t>
          </a:r>
          <a:endParaRPr lang="es-ES" sz="1800" dirty="0">
            <a:latin typeface="Arial" pitchFamily="34" charset="0"/>
            <a:cs typeface="Arial" pitchFamily="34" charset="0"/>
          </a:endParaRPr>
        </a:p>
      </dgm:t>
    </dgm:pt>
    <dgm:pt modelId="{C46C0937-0FF3-449F-ACBE-CE3274F8FC32}" type="parTrans" cxnId="{B419FDF5-A264-4335-9A97-51AAF297294A}">
      <dgm:prSet/>
      <dgm:spPr/>
      <dgm:t>
        <a:bodyPr/>
        <a:lstStyle/>
        <a:p>
          <a:endParaRPr lang="es-ES"/>
        </a:p>
      </dgm:t>
    </dgm:pt>
    <dgm:pt modelId="{9048F6E4-D392-479F-B2D0-3730F1669986}" type="sibTrans" cxnId="{B419FDF5-A264-4335-9A97-51AAF297294A}">
      <dgm:prSet/>
      <dgm:spPr/>
      <dgm:t>
        <a:bodyPr/>
        <a:lstStyle/>
        <a:p>
          <a:endParaRPr lang="es-ES"/>
        </a:p>
      </dgm:t>
    </dgm:pt>
    <dgm:pt modelId="{71196609-A722-4334-8F4C-C8890B9304B2}" type="pres">
      <dgm:prSet presAssocID="{EACB6BDE-D673-4657-BFF4-4FAD16D49E6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D01943C-7BE0-49AA-852F-F201599521AE}" type="pres">
      <dgm:prSet presAssocID="{30F4EAE7-5871-4BA5-99D0-53D5FA34CBD4}" presName="linNode" presStyleCnt="0"/>
      <dgm:spPr/>
    </dgm:pt>
    <dgm:pt modelId="{8F4A1B8B-BE82-4778-8FFB-CF9823975376}" type="pres">
      <dgm:prSet presAssocID="{30F4EAE7-5871-4BA5-99D0-53D5FA34CBD4}" presName="parentShp" presStyleLbl="node1" presStyleIdx="0" presStyleCnt="2" custScaleX="58818" custScaleY="42145" custLinFactNeighborX="-2032" custLinFactNeighborY="570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23734A-A53C-4A0B-BB0D-5F9690A4EBDB}" type="pres">
      <dgm:prSet presAssocID="{30F4EAE7-5871-4BA5-99D0-53D5FA34CBD4}" presName="childShp" presStyleLbl="bgAccFollowNode1" presStyleIdx="0" presStyleCnt="2" custScaleX="108771" custScaleY="53261" custLinFactNeighborX="5241" custLinFactNeighborY="458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1AF58D-3F6E-499D-AB12-69AE83550FFF}" type="pres">
      <dgm:prSet presAssocID="{E82F6D73-116D-4064-BAD4-1BAA2E889853}" presName="spacing" presStyleCnt="0"/>
      <dgm:spPr/>
    </dgm:pt>
    <dgm:pt modelId="{E16D9584-9298-4E30-AABF-AF9DD861E8AE}" type="pres">
      <dgm:prSet presAssocID="{A9C8E287-9E23-4FFC-8E66-471032723B15}" presName="linNode" presStyleCnt="0"/>
      <dgm:spPr/>
    </dgm:pt>
    <dgm:pt modelId="{1CFC9570-1A75-454B-8FC9-AD839590E0E0}" type="pres">
      <dgm:prSet presAssocID="{A9C8E287-9E23-4FFC-8E66-471032723B15}" presName="parentShp" presStyleLbl="node1" presStyleIdx="1" presStyleCnt="2" custScaleX="66667" custScaleY="31269" custLinFactNeighborX="-9649" custLinFactNeighborY="68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CDEB68-E28F-4760-95A1-B6D1230E2CC1}" type="pres">
      <dgm:prSet presAssocID="{A9C8E287-9E23-4FFC-8E66-471032723B15}" presName="childShp" presStyleLbl="bgAccFollowNode1" presStyleIdx="1" presStyleCnt="2" custScaleX="94152" custScaleY="23700" custLinFactNeighborX="-9649" custLinFactNeighborY="-49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CA5F158-A4A9-4100-B651-38A4691BE36B}" type="presOf" srcId="{3F253128-A306-4154-A95E-EB7F40449305}" destId="{8323734A-A53C-4A0B-BB0D-5F9690A4EBDB}" srcOrd="0" destOrd="1" presId="urn:microsoft.com/office/officeart/2005/8/layout/vList6"/>
    <dgm:cxn modelId="{33B28234-F2A5-459D-A628-EB7F3C4C2F55}" type="presOf" srcId="{8B62391F-408A-4C8C-887F-0B6C46ADB59D}" destId="{8323734A-A53C-4A0B-BB0D-5F9690A4EBDB}" srcOrd="0" destOrd="2" presId="urn:microsoft.com/office/officeart/2005/8/layout/vList6"/>
    <dgm:cxn modelId="{D340A638-3147-445D-B21A-2D182C64B815}" type="presOf" srcId="{EACB6BDE-D673-4657-BFF4-4FAD16D49E69}" destId="{71196609-A722-4334-8F4C-C8890B9304B2}" srcOrd="0" destOrd="0" presId="urn:microsoft.com/office/officeart/2005/8/layout/vList6"/>
    <dgm:cxn modelId="{9838293B-C9E3-436D-9A3F-EEBA61B99A20}" srcId="{30F4EAE7-5871-4BA5-99D0-53D5FA34CBD4}" destId="{3F253128-A306-4154-A95E-EB7F40449305}" srcOrd="1" destOrd="0" parTransId="{FFAD378A-8EFB-4F63-93DA-AAF0073901A4}" sibTransId="{93B37071-5099-4CD3-9A34-F1D3444E8711}"/>
    <dgm:cxn modelId="{F5D4D7BF-6B7E-4E40-8DB5-32954B459D87}" srcId="{30F4EAE7-5871-4BA5-99D0-53D5FA34CBD4}" destId="{E95C366D-5873-4173-8287-B0E4F276E223}" srcOrd="0" destOrd="0" parTransId="{B9C721C4-DCAF-4DB3-B203-899EB20DC808}" sibTransId="{34B0EFD2-62B4-4629-9F3E-A59C1E185365}"/>
    <dgm:cxn modelId="{30136AB0-CA4F-42CE-8F11-3FF95E06668D}" type="presOf" srcId="{A9C8E287-9E23-4FFC-8E66-471032723B15}" destId="{1CFC9570-1A75-454B-8FC9-AD839590E0E0}" srcOrd="0" destOrd="0" presId="urn:microsoft.com/office/officeart/2005/8/layout/vList6"/>
    <dgm:cxn modelId="{B419FDF5-A264-4335-9A97-51AAF297294A}" srcId="{30F4EAE7-5871-4BA5-99D0-53D5FA34CBD4}" destId="{8B62391F-408A-4C8C-887F-0B6C46ADB59D}" srcOrd="2" destOrd="0" parTransId="{C46C0937-0FF3-449F-ACBE-CE3274F8FC32}" sibTransId="{9048F6E4-D392-479F-B2D0-3730F1669986}"/>
    <dgm:cxn modelId="{D5ED9E89-4E05-4A94-8B00-03CC932DF673}" srcId="{EACB6BDE-D673-4657-BFF4-4FAD16D49E69}" destId="{A9C8E287-9E23-4FFC-8E66-471032723B15}" srcOrd="1" destOrd="0" parTransId="{4D017F8C-F0D7-4BF9-B977-1C3FD45953AC}" sibTransId="{83C5F92D-7DF3-47F0-A071-E584BEA096C7}"/>
    <dgm:cxn modelId="{1E9DE660-D8CE-450B-BEF1-20CCD864339A}" type="presOf" srcId="{866FCE90-CB36-4FD2-ACD3-4C8F8863A839}" destId="{C0CDEB68-E28F-4760-95A1-B6D1230E2CC1}" srcOrd="0" destOrd="0" presId="urn:microsoft.com/office/officeart/2005/8/layout/vList6"/>
    <dgm:cxn modelId="{C2272D59-E9D2-4EBC-A29C-63D5DE8C903C}" type="presOf" srcId="{30F4EAE7-5871-4BA5-99D0-53D5FA34CBD4}" destId="{8F4A1B8B-BE82-4778-8FFB-CF9823975376}" srcOrd="0" destOrd="0" presId="urn:microsoft.com/office/officeart/2005/8/layout/vList6"/>
    <dgm:cxn modelId="{123A17B6-3375-47DC-9875-23DB8CA1DF82}" srcId="{A9C8E287-9E23-4FFC-8E66-471032723B15}" destId="{866FCE90-CB36-4FD2-ACD3-4C8F8863A839}" srcOrd="0" destOrd="0" parTransId="{49DEBB01-895D-40D1-8B12-E8537537B527}" sibTransId="{4B7C73B0-42B1-4C79-9DAF-06A7B106DE61}"/>
    <dgm:cxn modelId="{0AE609B6-CB13-4F10-8121-7CF8EDF974E1}" srcId="{EACB6BDE-D673-4657-BFF4-4FAD16D49E69}" destId="{30F4EAE7-5871-4BA5-99D0-53D5FA34CBD4}" srcOrd="0" destOrd="0" parTransId="{1CE696FE-25C4-4735-9F28-22466BC46B13}" sibTransId="{E82F6D73-116D-4064-BAD4-1BAA2E889853}"/>
    <dgm:cxn modelId="{4283C2E7-AF13-4172-AA55-5B08D5D84A9C}" type="presOf" srcId="{E95C366D-5873-4173-8287-B0E4F276E223}" destId="{8323734A-A53C-4A0B-BB0D-5F9690A4EBDB}" srcOrd="0" destOrd="0" presId="urn:microsoft.com/office/officeart/2005/8/layout/vList6"/>
    <dgm:cxn modelId="{1DEAA571-A0BD-4ED9-BC50-3D8834BA0395}" type="presParOf" srcId="{71196609-A722-4334-8F4C-C8890B9304B2}" destId="{8D01943C-7BE0-49AA-852F-F201599521AE}" srcOrd="0" destOrd="0" presId="urn:microsoft.com/office/officeart/2005/8/layout/vList6"/>
    <dgm:cxn modelId="{270392DE-8521-4069-8DD8-5BD53CC78FB0}" type="presParOf" srcId="{8D01943C-7BE0-49AA-852F-F201599521AE}" destId="{8F4A1B8B-BE82-4778-8FFB-CF9823975376}" srcOrd="0" destOrd="0" presId="urn:microsoft.com/office/officeart/2005/8/layout/vList6"/>
    <dgm:cxn modelId="{CC996F04-65A2-4B1F-BE0D-4A9805040833}" type="presParOf" srcId="{8D01943C-7BE0-49AA-852F-F201599521AE}" destId="{8323734A-A53C-4A0B-BB0D-5F9690A4EBDB}" srcOrd="1" destOrd="0" presId="urn:microsoft.com/office/officeart/2005/8/layout/vList6"/>
    <dgm:cxn modelId="{E505A983-1D07-4A5A-8EFC-CF1076AFEA42}" type="presParOf" srcId="{71196609-A722-4334-8F4C-C8890B9304B2}" destId="{F51AF58D-3F6E-499D-AB12-69AE83550FFF}" srcOrd="1" destOrd="0" presId="urn:microsoft.com/office/officeart/2005/8/layout/vList6"/>
    <dgm:cxn modelId="{284B4EC4-017A-45B9-8136-D3BF3BD05EDC}" type="presParOf" srcId="{71196609-A722-4334-8F4C-C8890B9304B2}" destId="{E16D9584-9298-4E30-AABF-AF9DD861E8AE}" srcOrd="2" destOrd="0" presId="urn:microsoft.com/office/officeart/2005/8/layout/vList6"/>
    <dgm:cxn modelId="{01DFA9C2-D4A7-459F-BC2B-1EF1D8E93221}" type="presParOf" srcId="{E16D9584-9298-4E30-AABF-AF9DD861E8AE}" destId="{1CFC9570-1A75-454B-8FC9-AD839590E0E0}" srcOrd="0" destOrd="0" presId="urn:microsoft.com/office/officeart/2005/8/layout/vList6"/>
    <dgm:cxn modelId="{2FCD8801-DE87-45DA-B87E-57A7FF64CB21}" type="presParOf" srcId="{E16D9584-9298-4E30-AABF-AF9DD861E8AE}" destId="{C0CDEB68-E28F-4760-95A1-B6D1230E2CC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728F83-F450-4FD2-9817-0E4E968F1558}" type="doc">
      <dgm:prSet loTypeId="urn:microsoft.com/office/officeart/2005/8/layout/hierarchy2" loCatId="hierarchy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285116D1-BF0C-4AA3-B380-D927F7F73D21}">
      <dgm:prSet phldrT="[Texto]" custT="1"/>
      <dgm:spPr/>
      <dgm:t>
        <a:bodyPr/>
        <a:lstStyle/>
        <a:p>
          <a:r>
            <a:rPr lang="es-ES" sz="1800" dirty="0" smtClean="0"/>
            <a:t>O CINE</a:t>
          </a:r>
          <a:endParaRPr lang="es-ES" sz="1800" dirty="0"/>
        </a:p>
      </dgm:t>
    </dgm:pt>
    <dgm:pt modelId="{F05BBD31-B039-48F5-9D28-179E6742DB96}" type="parTrans" cxnId="{CC24AFD4-8C39-43E6-A5B7-AE70BAEF9CC6}">
      <dgm:prSet/>
      <dgm:spPr/>
      <dgm:t>
        <a:bodyPr/>
        <a:lstStyle/>
        <a:p>
          <a:endParaRPr lang="es-ES"/>
        </a:p>
      </dgm:t>
    </dgm:pt>
    <dgm:pt modelId="{ECD55E00-EFA4-41AC-BA48-A9B06495C4F1}" type="sibTrans" cxnId="{CC24AFD4-8C39-43E6-A5B7-AE70BAEF9CC6}">
      <dgm:prSet/>
      <dgm:spPr/>
      <dgm:t>
        <a:bodyPr/>
        <a:lstStyle/>
        <a:p>
          <a:endParaRPr lang="es-ES"/>
        </a:p>
      </dgm:t>
    </dgm:pt>
    <dgm:pt modelId="{D1F149AF-969B-4B02-B92C-5BF7319CC30A}">
      <dgm:prSet phldrT="[Texto]" custT="1"/>
      <dgm:spPr/>
      <dgm:t>
        <a:bodyPr/>
        <a:lstStyle/>
        <a:p>
          <a:r>
            <a:rPr lang="es-ES" sz="1800" dirty="0" err="1" smtClean="0"/>
            <a:t>Linguas</a:t>
          </a:r>
          <a:r>
            <a:rPr lang="es-ES" sz="1800" dirty="0" smtClean="0"/>
            <a:t> e </a:t>
          </a:r>
        </a:p>
        <a:p>
          <a:r>
            <a:rPr lang="es-ES" sz="1800" dirty="0" smtClean="0"/>
            <a:t>C. do M.</a:t>
          </a:r>
          <a:endParaRPr lang="es-ES" sz="1800" dirty="0"/>
        </a:p>
      </dgm:t>
    </dgm:pt>
    <dgm:pt modelId="{E2F8B411-7DD6-4905-B4C4-CDDF82D8D606}" type="parTrans" cxnId="{CB893837-0ACC-4C64-8AFE-2CE4129F864D}">
      <dgm:prSet/>
      <dgm:spPr/>
      <dgm:t>
        <a:bodyPr/>
        <a:lstStyle/>
        <a:p>
          <a:endParaRPr lang="es-ES"/>
        </a:p>
      </dgm:t>
    </dgm:pt>
    <dgm:pt modelId="{5122F9F5-C015-4C38-B064-D09387DF4C90}" type="sibTrans" cxnId="{CB893837-0ACC-4C64-8AFE-2CE4129F864D}">
      <dgm:prSet/>
      <dgm:spPr/>
      <dgm:t>
        <a:bodyPr/>
        <a:lstStyle/>
        <a:p>
          <a:endParaRPr lang="es-ES"/>
        </a:p>
      </dgm:t>
    </dgm:pt>
    <dgm:pt modelId="{C530BD78-33FD-4BF9-88B7-B55FDDBAEB7C}">
      <dgm:prSet phldrT="[Texto]" custT="1"/>
      <dgm:spPr/>
      <dgm:t>
        <a:bodyPr/>
        <a:lstStyle/>
        <a:p>
          <a:r>
            <a:rPr lang="es-ES" sz="1400" dirty="0" smtClean="0"/>
            <a:t>Lectura de libros de </a:t>
          </a:r>
          <a:r>
            <a:rPr lang="es-ES" sz="1400" dirty="0" err="1" smtClean="0"/>
            <a:t>fición</a:t>
          </a:r>
          <a:endParaRPr lang="es-ES" sz="1400" dirty="0"/>
        </a:p>
      </dgm:t>
    </dgm:pt>
    <dgm:pt modelId="{F716E119-A48F-44DD-9C9C-B8110AA1979E}" type="parTrans" cxnId="{DB6C507D-4A30-43CE-9046-9FB7029AFC79}">
      <dgm:prSet/>
      <dgm:spPr/>
      <dgm:t>
        <a:bodyPr/>
        <a:lstStyle/>
        <a:p>
          <a:endParaRPr lang="es-ES"/>
        </a:p>
      </dgm:t>
    </dgm:pt>
    <dgm:pt modelId="{87CC2214-DA1D-4C3F-B4F2-DE7DB4AF6403}" type="sibTrans" cxnId="{DB6C507D-4A30-43CE-9046-9FB7029AFC79}">
      <dgm:prSet/>
      <dgm:spPr/>
      <dgm:t>
        <a:bodyPr/>
        <a:lstStyle/>
        <a:p>
          <a:endParaRPr lang="es-ES"/>
        </a:p>
      </dgm:t>
    </dgm:pt>
    <dgm:pt modelId="{74F9144E-7D6A-4215-ABCC-153487D42A40}">
      <dgm:prSet phldrT="[Texto]" custT="1"/>
      <dgm:spPr/>
      <dgm:t>
        <a:bodyPr/>
        <a:lstStyle/>
        <a:p>
          <a:r>
            <a:rPr lang="es-ES" sz="1400" dirty="0" smtClean="0"/>
            <a:t>Biografías</a:t>
          </a:r>
          <a:endParaRPr lang="es-ES" sz="1400" dirty="0"/>
        </a:p>
      </dgm:t>
    </dgm:pt>
    <dgm:pt modelId="{0BDE0285-795E-4E7D-9C8F-8314ECFABDEA}" type="parTrans" cxnId="{F41BA2DF-0297-4147-8CD4-EC609FBF5F89}">
      <dgm:prSet/>
      <dgm:spPr/>
      <dgm:t>
        <a:bodyPr/>
        <a:lstStyle/>
        <a:p>
          <a:endParaRPr lang="es-ES"/>
        </a:p>
      </dgm:t>
    </dgm:pt>
    <dgm:pt modelId="{3E105B3A-1E42-4252-8205-7CA768202CEA}" type="sibTrans" cxnId="{F41BA2DF-0297-4147-8CD4-EC609FBF5F89}">
      <dgm:prSet/>
      <dgm:spPr/>
      <dgm:t>
        <a:bodyPr/>
        <a:lstStyle/>
        <a:p>
          <a:endParaRPr lang="es-ES"/>
        </a:p>
      </dgm:t>
    </dgm:pt>
    <dgm:pt modelId="{1224F2AC-7965-4E76-95AE-CD6F2A3F5E3E}">
      <dgm:prSet phldrT="[Texto]" custT="1"/>
      <dgm:spPr/>
      <dgm:t>
        <a:bodyPr/>
        <a:lstStyle/>
        <a:p>
          <a:r>
            <a:rPr lang="es-ES" sz="1400" dirty="0" smtClean="0"/>
            <a:t>Búsqueda documental: Hª e evolución do cine. </a:t>
          </a:r>
          <a:r>
            <a:rPr lang="es-ES" sz="1400" dirty="0" err="1" smtClean="0"/>
            <a:t>Profesións</a:t>
          </a:r>
          <a:r>
            <a:rPr lang="es-ES" sz="1400" dirty="0" smtClean="0"/>
            <a:t>, vocabulario específico</a:t>
          </a:r>
          <a:endParaRPr lang="es-ES" sz="1400" dirty="0"/>
        </a:p>
      </dgm:t>
    </dgm:pt>
    <dgm:pt modelId="{E3AEDCAC-7B08-47D3-B10B-E0A88D1B9C1E}" type="parTrans" cxnId="{894BD01E-6E77-47A5-9D67-2F99F2606589}">
      <dgm:prSet/>
      <dgm:spPr/>
      <dgm:t>
        <a:bodyPr/>
        <a:lstStyle/>
        <a:p>
          <a:endParaRPr lang="es-ES"/>
        </a:p>
      </dgm:t>
    </dgm:pt>
    <dgm:pt modelId="{CFD145EA-896A-43AD-9C3B-A04AABB5CD58}" type="sibTrans" cxnId="{894BD01E-6E77-47A5-9D67-2F99F2606589}">
      <dgm:prSet/>
      <dgm:spPr/>
      <dgm:t>
        <a:bodyPr/>
        <a:lstStyle/>
        <a:p>
          <a:endParaRPr lang="es-ES"/>
        </a:p>
      </dgm:t>
    </dgm:pt>
    <dgm:pt modelId="{176C6911-DF06-4C65-B940-7BEC37E9F00C}">
      <dgm:prSet phldrT="[Texto]" custT="1"/>
      <dgm:spPr/>
      <dgm:t>
        <a:bodyPr/>
        <a:lstStyle/>
        <a:p>
          <a:r>
            <a:rPr lang="es-ES" sz="1800" dirty="0" smtClean="0"/>
            <a:t>Música</a:t>
          </a:r>
          <a:endParaRPr lang="es-ES" sz="1800" dirty="0"/>
        </a:p>
      </dgm:t>
    </dgm:pt>
    <dgm:pt modelId="{7BC9F60E-617E-42F9-8E59-D89CE3425426}" type="parTrans" cxnId="{AC75A9FB-AF6D-451E-A7D0-D949BD1B6776}">
      <dgm:prSet/>
      <dgm:spPr/>
      <dgm:t>
        <a:bodyPr/>
        <a:lstStyle/>
        <a:p>
          <a:endParaRPr lang="es-ES"/>
        </a:p>
      </dgm:t>
    </dgm:pt>
    <dgm:pt modelId="{F6CA0A3A-1E75-4D7E-97EA-A094CA309A60}" type="sibTrans" cxnId="{AC75A9FB-AF6D-451E-A7D0-D949BD1B6776}">
      <dgm:prSet/>
      <dgm:spPr/>
      <dgm:t>
        <a:bodyPr/>
        <a:lstStyle/>
        <a:p>
          <a:endParaRPr lang="es-ES"/>
        </a:p>
      </dgm:t>
    </dgm:pt>
    <dgm:pt modelId="{3939464A-E676-4259-AC23-C296E773E8F8}">
      <dgm:prSet phldrT="[Texto]" custT="1"/>
      <dgm:spPr/>
      <dgm:t>
        <a:bodyPr/>
        <a:lstStyle/>
        <a:p>
          <a:r>
            <a:rPr lang="es-ES" sz="1800" dirty="0" smtClean="0"/>
            <a:t>Plástica</a:t>
          </a:r>
          <a:endParaRPr lang="es-ES" sz="1800" dirty="0"/>
        </a:p>
      </dgm:t>
    </dgm:pt>
    <dgm:pt modelId="{D6CF9D3F-E497-4EFF-8EF7-82069A612DEB}" type="parTrans" cxnId="{447BB184-77B1-4DD2-95C2-62EAF58A5799}">
      <dgm:prSet/>
      <dgm:spPr/>
      <dgm:t>
        <a:bodyPr/>
        <a:lstStyle/>
        <a:p>
          <a:endParaRPr lang="es-ES"/>
        </a:p>
      </dgm:t>
    </dgm:pt>
    <dgm:pt modelId="{45012DE4-BB21-4BCB-A499-1AAA2D85375A}" type="sibTrans" cxnId="{447BB184-77B1-4DD2-95C2-62EAF58A5799}">
      <dgm:prSet/>
      <dgm:spPr/>
      <dgm:t>
        <a:bodyPr/>
        <a:lstStyle/>
        <a:p>
          <a:endParaRPr lang="es-ES"/>
        </a:p>
      </dgm:t>
    </dgm:pt>
    <dgm:pt modelId="{AA4AC73D-7030-4EEF-81FA-4F5F540EF321}">
      <dgm:prSet phldrT="[Texto]" custT="1"/>
      <dgm:spPr/>
      <dgm:t>
        <a:bodyPr/>
        <a:lstStyle/>
        <a:p>
          <a:r>
            <a:rPr lang="es-ES" sz="1400" dirty="0" err="1" smtClean="0"/>
            <a:t>Story-board</a:t>
          </a:r>
          <a:endParaRPr lang="es-ES" sz="1400" dirty="0"/>
        </a:p>
      </dgm:t>
    </dgm:pt>
    <dgm:pt modelId="{3E6201AF-95FE-474F-BAEE-D244090DEC43}" type="parTrans" cxnId="{2C53A576-A4B3-469E-9854-8CDD511BD9FF}">
      <dgm:prSet/>
      <dgm:spPr/>
      <dgm:t>
        <a:bodyPr/>
        <a:lstStyle/>
        <a:p>
          <a:endParaRPr lang="es-ES"/>
        </a:p>
      </dgm:t>
    </dgm:pt>
    <dgm:pt modelId="{3E1C2016-0720-4BE6-9735-92498C7020FC}" type="sibTrans" cxnId="{2C53A576-A4B3-469E-9854-8CDD511BD9FF}">
      <dgm:prSet/>
      <dgm:spPr/>
      <dgm:t>
        <a:bodyPr/>
        <a:lstStyle/>
        <a:p>
          <a:endParaRPr lang="es-ES"/>
        </a:p>
      </dgm:t>
    </dgm:pt>
    <dgm:pt modelId="{D798941E-3A20-4A0A-9B3A-F77F080C244B}">
      <dgm:prSet phldrT="[Texto]" custT="1"/>
      <dgm:spPr/>
      <dgm:t>
        <a:bodyPr/>
        <a:lstStyle/>
        <a:p>
          <a:r>
            <a:rPr lang="es-ES" sz="1400" dirty="0" smtClean="0"/>
            <a:t>Animación</a:t>
          </a:r>
          <a:endParaRPr lang="es-ES" sz="1400" dirty="0"/>
        </a:p>
      </dgm:t>
    </dgm:pt>
    <dgm:pt modelId="{2F4B5310-0475-47EA-B05C-666D8A84E01C}" type="parTrans" cxnId="{21494F6D-BCE7-46F0-B0A8-AF39BA51F61B}">
      <dgm:prSet/>
      <dgm:spPr/>
      <dgm:t>
        <a:bodyPr/>
        <a:lstStyle/>
        <a:p>
          <a:endParaRPr lang="es-ES"/>
        </a:p>
      </dgm:t>
    </dgm:pt>
    <dgm:pt modelId="{CC367A7B-8A11-4FDF-BF5E-9AB19E01C66B}" type="sibTrans" cxnId="{21494F6D-BCE7-46F0-B0A8-AF39BA51F61B}">
      <dgm:prSet/>
      <dgm:spPr/>
      <dgm:t>
        <a:bodyPr/>
        <a:lstStyle/>
        <a:p>
          <a:endParaRPr lang="es-ES"/>
        </a:p>
      </dgm:t>
    </dgm:pt>
    <dgm:pt modelId="{2AD6B239-F343-4C26-876A-EC33D23A1E17}">
      <dgm:prSet phldrT="[Texto]" custT="1"/>
      <dgm:spPr/>
      <dgm:t>
        <a:bodyPr/>
        <a:lstStyle/>
        <a:p>
          <a:r>
            <a:rPr lang="es-ES" sz="1400" dirty="0" err="1" smtClean="0"/>
            <a:t>Linguaxe</a:t>
          </a:r>
          <a:r>
            <a:rPr lang="es-ES" sz="1400" dirty="0" smtClean="0"/>
            <a:t> visual</a:t>
          </a:r>
          <a:endParaRPr lang="es-ES" sz="1400" dirty="0"/>
        </a:p>
      </dgm:t>
    </dgm:pt>
    <dgm:pt modelId="{F4831EF4-6801-42EF-AAC9-DB4B8BCE2F89}" type="parTrans" cxnId="{F6EC2305-B703-4629-AA0E-5F1E57691ADF}">
      <dgm:prSet/>
      <dgm:spPr/>
      <dgm:t>
        <a:bodyPr/>
        <a:lstStyle/>
        <a:p>
          <a:endParaRPr lang="es-ES"/>
        </a:p>
      </dgm:t>
    </dgm:pt>
    <dgm:pt modelId="{DDC32951-6CEC-41DE-8200-516914F450A2}" type="sibTrans" cxnId="{F6EC2305-B703-4629-AA0E-5F1E57691ADF}">
      <dgm:prSet/>
      <dgm:spPr/>
      <dgm:t>
        <a:bodyPr/>
        <a:lstStyle/>
        <a:p>
          <a:endParaRPr lang="es-ES"/>
        </a:p>
      </dgm:t>
    </dgm:pt>
    <dgm:pt modelId="{D846DF85-92E4-4F2F-925F-A97A24CF1C66}">
      <dgm:prSet phldrT="[Texto]" custT="1"/>
      <dgm:spPr/>
      <dgm:t>
        <a:bodyPr/>
        <a:lstStyle/>
        <a:p>
          <a:r>
            <a:rPr lang="es-ES" sz="1400" dirty="0" smtClean="0"/>
            <a:t>Cómic</a:t>
          </a:r>
          <a:endParaRPr lang="es-ES" sz="1400" dirty="0"/>
        </a:p>
      </dgm:t>
    </dgm:pt>
    <dgm:pt modelId="{2502CA45-ACD3-475F-951A-21A0A2AAD96B}" type="parTrans" cxnId="{6553D600-BC8E-439D-917C-50D6AAAFC512}">
      <dgm:prSet/>
      <dgm:spPr/>
      <dgm:t>
        <a:bodyPr/>
        <a:lstStyle/>
        <a:p>
          <a:endParaRPr lang="es-ES"/>
        </a:p>
      </dgm:t>
    </dgm:pt>
    <dgm:pt modelId="{16873BBB-A930-44CB-BE11-7512BD0DBD4E}" type="sibTrans" cxnId="{6553D600-BC8E-439D-917C-50D6AAAFC512}">
      <dgm:prSet/>
      <dgm:spPr/>
      <dgm:t>
        <a:bodyPr/>
        <a:lstStyle/>
        <a:p>
          <a:endParaRPr lang="es-ES"/>
        </a:p>
      </dgm:t>
    </dgm:pt>
    <dgm:pt modelId="{053AFD66-D8A9-4CB9-8945-E22F4EAA3C87}">
      <dgm:prSet phldrT="[Texto]" custT="1"/>
      <dgm:spPr/>
      <dgm:t>
        <a:bodyPr/>
        <a:lstStyle/>
        <a:p>
          <a:r>
            <a:rPr lang="es-ES" sz="1400" dirty="0" smtClean="0"/>
            <a:t>Planos: </a:t>
          </a:r>
          <a:r>
            <a:rPr lang="es-ES" sz="1400" dirty="0" err="1" smtClean="0"/>
            <a:t>xeral</a:t>
          </a:r>
          <a:r>
            <a:rPr lang="es-ES" sz="1400" dirty="0" smtClean="0"/>
            <a:t>, </a:t>
          </a:r>
          <a:r>
            <a:rPr lang="es-ES" sz="1400" dirty="0" err="1" smtClean="0"/>
            <a:t>conxunto</a:t>
          </a:r>
          <a:r>
            <a:rPr lang="es-ES" sz="1400" dirty="0" smtClean="0"/>
            <a:t>, entero, americano, medio, 1º plano, detalle.</a:t>
          </a:r>
          <a:endParaRPr lang="es-ES" sz="1400" dirty="0"/>
        </a:p>
      </dgm:t>
    </dgm:pt>
    <dgm:pt modelId="{E4B66E47-09D8-4D38-8F31-54E048A8A52B}" type="parTrans" cxnId="{C8FBD5B4-107B-49CC-A4DF-88D9970DB8E6}">
      <dgm:prSet/>
      <dgm:spPr/>
      <dgm:t>
        <a:bodyPr/>
        <a:lstStyle/>
        <a:p>
          <a:endParaRPr lang="es-ES"/>
        </a:p>
      </dgm:t>
    </dgm:pt>
    <dgm:pt modelId="{245EF6B0-89B4-4F4A-A3B2-B161751F1AFC}" type="sibTrans" cxnId="{C8FBD5B4-107B-49CC-A4DF-88D9970DB8E6}">
      <dgm:prSet/>
      <dgm:spPr/>
      <dgm:t>
        <a:bodyPr/>
        <a:lstStyle/>
        <a:p>
          <a:endParaRPr lang="es-ES"/>
        </a:p>
      </dgm:t>
    </dgm:pt>
    <dgm:pt modelId="{6B0FC397-B9C1-46C5-B86B-9F96E131E3EF}">
      <dgm:prSet phldrT="[Texto]" custT="1"/>
      <dgm:spPr/>
      <dgm:t>
        <a:bodyPr/>
        <a:lstStyle/>
        <a:p>
          <a:r>
            <a:rPr lang="es-ES" sz="1400" dirty="0" err="1" smtClean="0"/>
            <a:t>Angulacións</a:t>
          </a:r>
          <a:r>
            <a:rPr lang="es-ES" sz="1400" dirty="0" smtClean="0"/>
            <a:t>: picado, contrapicado.</a:t>
          </a:r>
          <a:endParaRPr lang="es-ES" sz="1400" dirty="0"/>
        </a:p>
      </dgm:t>
    </dgm:pt>
    <dgm:pt modelId="{0D8A0418-C5D5-46C8-A604-1CA200DF0E27}" type="parTrans" cxnId="{F91386D6-A69B-41F7-B57B-1FB1E983A49C}">
      <dgm:prSet/>
      <dgm:spPr/>
      <dgm:t>
        <a:bodyPr/>
        <a:lstStyle/>
        <a:p>
          <a:endParaRPr lang="es-ES"/>
        </a:p>
      </dgm:t>
    </dgm:pt>
    <dgm:pt modelId="{23086EBA-5875-4B4B-87E4-5B4A2E4CD87C}" type="sibTrans" cxnId="{F91386D6-A69B-41F7-B57B-1FB1E983A49C}">
      <dgm:prSet/>
      <dgm:spPr/>
      <dgm:t>
        <a:bodyPr/>
        <a:lstStyle/>
        <a:p>
          <a:endParaRPr lang="es-ES"/>
        </a:p>
      </dgm:t>
    </dgm:pt>
    <dgm:pt modelId="{B7CF9E09-4C75-4CFA-A134-FF6092B67ACC}">
      <dgm:prSet phldrT="[Texto]" custT="1"/>
      <dgm:spPr/>
      <dgm:t>
        <a:bodyPr/>
        <a:lstStyle/>
        <a:p>
          <a:r>
            <a:rPr lang="es-ES" sz="1400" dirty="0" err="1" smtClean="0"/>
            <a:t>Construción</a:t>
          </a:r>
          <a:r>
            <a:rPr lang="es-ES" sz="1400" dirty="0" smtClean="0"/>
            <a:t> de </a:t>
          </a:r>
          <a:r>
            <a:rPr lang="es-ES" sz="1400" dirty="0" err="1" smtClean="0"/>
            <a:t>xoguetes</a:t>
          </a:r>
          <a:r>
            <a:rPr lang="es-ES" sz="1400" dirty="0" smtClean="0"/>
            <a:t> ópticos: </a:t>
          </a:r>
          <a:r>
            <a:rPr lang="es-ES" sz="1400" dirty="0" err="1" smtClean="0"/>
            <a:t>taumatropo</a:t>
          </a:r>
          <a:r>
            <a:rPr lang="es-ES" sz="1400" dirty="0" smtClean="0"/>
            <a:t>, zoótropo, </a:t>
          </a:r>
          <a:r>
            <a:rPr lang="es-ES" sz="1400" dirty="0" err="1" smtClean="0"/>
            <a:t>fenaquitiscopio</a:t>
          </a:r>
          <a:r>
            <a:rPr lang="es-ES" sz="1400" dirty="0" smtClean="0"/>
            <a:t>, </a:t>
          </a:r>
          <a:r>
            <a:rPr lang="es-ES" sz="1400" dirty="0" err="1" smtClean="0"/>
            <a:t>flip-book</a:t>
          </a:r>
          <a:r>
            <a:rPr lang="es-ES" sz="1400" dirty="0" smtClean="0"/>
            <a:t>,…</a:t>
          </a:r>
          <a:endParaRPr lang="es-ES" sz="1400" dirty="0"/>
        </a:p>
      </dgm:t>
    </dgm:pt>
    <dgm:pt modelId="{355514FE-7E3F-4633-B071-7B52DD4C9240}" type="parTrans" cxnId="{67334BD4-20C5-4FF5-AAAB-A066844232FD}">
      <dgm:prSet/>
      <dgm:spPr/>
      <dgm:t>
        <a:bodyPr/>
        <a:lstStyle/>
        <a:p>
          <a:endParaRPr lang="es-ES"/>
        </a:p>
      </dgm:t>
    </dgm:pt>
    <dgm:pt modelId="{731BF6B1-9852-4E99-863B-ACEAA7EDEB0F}" type="sibTrans" cxnId="{67334BD4-20C5-4FF5-AAAB-A066844232FD}">
      <dgm:prSet/>
      <dgm:spPr/>
      <dgm:t>
        <a:bodyPr/>
        <a:lstStyle/>
        <a:p>
          <a:endParaRPr lang="es-ES"/>
        </a:p>
      </dgm:t>
    </dgm:pt>
    <dgm:pt modelId="{FDF8DE6C-FAF5-4546-A9A8-3FCECBB28E86}">
      <dgm:prSet phldrT="[Texto]" custT="1"/>
      <dgm:spPr/>
      <dgm:t>
        <a:bodyPr/>
        <a:lstStyle/>
        <a:p>
          <a:r>
            <a:rPr lang="es-ES" sz="1400" dirty="0" smtClean="0"/>
            <a:t>Elaboración de curtas</a:t>
          </a:r>
          <a:endParaRPr lang="es-ES" sz="1400" dirty="0"/>
        </a:p>
      </dgm:t>
    </dgm:pt>
    <dgm:pt modelId="{281F3D24-2965-446E-9822-B01BD03A30F8}" type="parTrans" cxnId="{9782AFD1-2473-4C03-BA7C-99643832036F}">
      <dgm:prSet/>
      <dgm:spPr/>
      <dgm:t>
        <a:bodyPr/>
        <a:lstStyle/>
        <a:p>
          <a:endParaRPr lang="es-ES"/>
        </a:p>
      </dgm:t>
    </dgm:pt>
    <dgm:pt modelId="{55FD5AD9-DB2F-47C5-A254-4A6FFD7551A3}" type="sibTrans" cxnId="{9782AFD1-2473-4C03-BA7C-99643832036F}">
      <dgm:prSet/>
      <dgm:spPr/>
      <dgm:t>
        <a:bodyPr/>
        <a:lstStyle/>
        <a:p>
          <a:endParaRPr lang="es-ES"/>
        </a:p>
      </dgm:t>
    </dgm:pt>
    <dgm:pt modelId="{5C8431C7-91D4-4719-86DD-556EF619D8D9}">
      <dgm:prSet phldrT="[Texto]" custT="1"/>
      <dgm:spPr/>
      <dgm:t>
        <a:bodyPr/>
        <a:lstStyle/>
        <a:p>
          <a:r>
            <a:rPr lang="es-ES" sz="1400" dirty="0" smtClean="0"/>
            <a:t>Bandas sonoras</a:t>
          </a:r>
          <a:endParaRPr lang="es-ES" sz="1400" dirty="0"/>
        </a:p>
      </dgm:t>
    </dgm:pt>
    <dgm:pt modelId="{B5FBB050-8281-440B-B92D-66EDDEDFD160}" type="parTrans" cxnId="{F43CD324-3BCA-434B-9693-6B6810ACD947}">
      <dgm:prSet/>
      <dgm:spPr/>
      <dgm:t>
        <a:bodyPr/>
        <a:lstStyle/>
        <a:p>
          <a:endParaRPr lang="es-ES"/>
        </a:p>
      </dgm:t>
    </dgm:pt>
    <dgm:pt modelId="{CB1E0CB8-916D-4051-91BE-A300B4E946AD}" type="sibTrans" cxnId="{F43CD324-3BCA-434B-9693-6B6810ACD947}">
      <dgm:prSet/>
      <dgm:spPr/>
      <dgm:t>
        <a:bodyPr/>
        <a:lstStyle/>
        <a:p>
          <a:endParaRPr lang="es-ES"/>
        </a:p>
      </dgm:t>
    </dgm:pt>
    <dgm:pt modelId="{808D7C1B-DA4F-49A7-A915-5876CF052E97}">
      <dgm:prSet phldrT="[Texto]" custT="1"/>
      <dgm:spPr/>
      <dgm:t>
        <a:bodyPr/>
        <a:lstStyle/>
        <a:p>
          <a:r>
            <a:rPr lang="es-ES" sz="1400" dirty="0" smtClean="0"/>
            <a:t>Interpretación </a:t>
          </a:r>
          <a:r>
            <a:rPr lang="es-ES" sz="1400" dirty="0" err="1" smtClean="0"/>
            <a:t>dalgunha</a:t>
          </a:r>
          <a:r>
            <a:rPr lang="es-ES" sz="1400" dirty="0" smtClean="0"/>
            <a:t> </a:t>
          </a:r>
          <a:r>
            <a:rPr lang="es-ES" sz="1400" dirty="0" err="1" smtClean="0"/>
            <a:t>peza</a:t>
          </a:r>
          <a:endParaRPr lang="es-ES" sz="1400" dirty="0"/>
        </a:p>
      </dgm:t>
    </dgm:pt>
    <dgm:pt modelId="{515493C8-5B9A-4523-A28B-7BBDC1BA8A4F}" type="parTrans" cxnId="{03B85D09-4A63-45E0-A7BF-B9ECD56C52CA}">
      <dgm:prSet/>
      <dgm:spPr/>
      <dgm:t>
        <a:bodyPr/>
        <a:lstStyle/>
        <a:p>
          <a:endParaRPr lang="es-ES"/>
        </a:p>
      </dgm:t>
    </dgm:pt>
    <dgm:pt modelId="{97BBDE33-7BCE-44BB-AB32-DC4A81FB3E06}" type="sibTrans" cxnId="{03B85D09-4A63-45E0-A7BF-B9ECD56C52CA}">
      <dgm:prSet/>
      <dgm:spPr/>
      <dgm:t>
        <a:bodyPr/>
        <a:lstStyle/>
        <a:p>
          <a:endParaRPr lang="es-ES"/>
        </a:p>
      </dgm:t>
    </dgm:pt>
    <dgm:pt modelId="{781DBCB4-840B-4AD5-898C-7EBB402036E3}">
      <dgm:prSet phldrT="[Texto]" custT="1"/>
      <dgm:spPr/>
      <dgm:t>
        <a:bodyPr/>
        <a:lstStyle/>
        <a:p>
          <a:r>
            <a:rPr lang="es-ES" sz="1400" dirty="0" smtClean="0"/>
            <a:t>Visionado  de películas de diferentes </a:t>
          </a:r>
          <a:r>
            <a:rPr lang="es-ES" sz="1400" dirty="0" err="1" smtClean="0"/>
            <a:t>xéneros</a:t>
          </a:r>
          <a:r>
            <a:rPr lang="es-ES" sz="1400" dirty="0" smtClean="0"/>
            <a:t> e </a:t>
          </a:r>
          <a:r>
            <a:rPr lang="es-ES" sz="1400" dirty="0" err="1" smtClean="0"/>
            <a:t>traballo</a:t>
          </a:r>
          <a:r>
            <a:rPr lang="es-ES" sz="1400" dirty="0" smtClean="0"/>
            <a:t> sobre </a:t>
          </a:r>
          <a:r>
            <a:rPr lang="es-ES" sz="1400" dirty="0" err="1" smtClean="0"/>
            <a:t>elas</a:t>
          </a:r>
          <a:r>
            <a:rPr lang="es-ES" sz="1400" dirty="0" smtClean="0"/>
            <a:t>.</a:t>
          </a:r>
          <a:endParaRPr lang="es-ES" sz="1400" dirty="0"/>
        </a:p>
      </dgm:t>
    </dgm:pt>
    <dgm:pt modelId="{89803390-6674-48A1-8224-95FA82DDC6A5}" type="parTrans" cxnId="{F9CB7007-49B0-4738-B32A-59FC7E4EA550}">
      <dgm:prSet/>
      <dgm:spPr/>
      <dgm:t>
        <a:bodyPr/>
        <a:lstStyle/>
        <a:p>
          <a:endParaRPr lang="es-ES"/>
        </a:p>
      </dgm:t>
    </dgm:pt>
    <dgm:pt modelId="{07A0C192-DA5B-4B05-BCF4-274512F8C55D}" type="sibTrans" cxnId="{F9CB7007-49B0-4738-B32A-59FC7E4EA550}">
      <dgm:prSet/>
      <dgm:spPr/>
      <dgm:t>
        <a:bodyPr/>
        <a:lstStyle/>
        <a:p>
          <a:endParaRPr lang="es-ES"/>
        </a:p>
      </dgm:t>
    </dgm:pt>
    <dgm:pt modelId="{712600AE-426E-4B9A-80A9-BEAC33AE9294}" type="pres">
      <dgm:prSet presAssocID="{FE728F83-F450-4FD2-9817-0E4E968F155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668DCC1-7D95-4FD6-977A-264625EE8F69}" type="pres">
      <dgm:prSet presAssocID="{285116D1-BF0C-4AA3-B380-D927F7F73D21}" presName="root1" presStyleCnt="0"/>
      <dgm:spPr/>
    </dgm:pt>
    <dgm:pt modelId="{A1EF64D7-419A-4A3F-B286-F4E4B6BAFF86}" type="pres">
      <dgm:prSet presAssocID="{285116D1-BF0C-4AA3-B380-D927F7F73D2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6F4ECC-B521-4FE9-8353-1BE367526828}" type="pres">
      <dgm:prSet presAssocID="{285116D1-BF0C-4AA3-B380-D927F7F73D21}" presName="level2hierChild" presStyleCnt="0"/>
      <dgm:spPr/>
    </dgm:pt>
    <dgm:pt modelId="{3899715F-4897-4509-A2D3-1F26CF33748B}" type="pres">
      <dgm:prSet presAssocID="{E2F8B411-7DD6-4905-B4C4-CDDF82D8D606}" presName="conn2-1" presStyleLbl="parChTrans1D2" presStyleIdx="0" presStyleCnt="3"/>
      <dgm:spPr/>
      <dgm:t>
        <a:bodyPr/>
        <a:lstStyle/>
        <a:p>
          <a:endParaRPr lang="es-ES"/>
        </a:p>
      </dgm:t>
    </dgm:pt>
    <dgm:pt modelId="{3F687E26-2742-48AF-9231-2521DE17C684}" type="pres">
      <dgm:prSet presAssocID="{E2F8B411-7DD6-4905-B4C4-CDDF82D8D606}" presName="connTx" presStyleLbl="parChTrans1D2" presStyleIdx="0" presStyleCnt="3"/>
      <dgm:spPr/>
      <dgm:t>
        <a:bodyPr/>
        <a:lstStyle/>
        <a:p>
          <a:endParaRPr lang="es-ES"/>
        </a:p>
      </dgm:t>
    </dgm:pt>
    <dgm:pt modelId="{A2E8E825-BF4B-4AC0-B762-B07B1D12E541}" type="pres">
      <dgm:prSet presAssocID="{D1F149AF-969B-4B02-B92C-5BF7319CC30A}" presName="root2" presStyleCnt="0"/>
      <dgm:spPr/>
    </dgm:pt>
    <dgm:pt modelId="{FC7BAA04-636F-4B35-B512-BF2B86BAA25F}" type="pres">
      <dgm:prSet presAssocID="{D1F149AF-969B-4B02-B92C-5BF7319CC30A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196321-707D-4188-A8D8-868F2FD17E10}" type="pres">
      <dgm:prSet presAssocID="{D1F149AF-969B-4B02-B92C-5BF7319CC30A}" presName="level3hierChild" presStyleCnt="0"/>
      <dgm:spPr/>
    </dgm:pt>
    <dgm:pt modelId="{575E9852-368F-450F-83EE-BBCE4DC0D6C3}" type="pres">
      <dgm:prSet presAssocID="{F716E119-A48F-44DD-9C9C-B8110AA1979E}" presName="conn2-1" presStyleLbl="parChTrans1D3" presStyleIdx="0" presStyleCnt="9"/>
      <dgm:spPr/>
      <dgm:t>
        <a:bodyPr/>
        <a:lstStyle/>
        <a:p>
          <a:endParaRPr lang="es-ES"/>
        </a:p>
      </dgm:t>
    </dgm:pt>
    <dgm:pt modelId="{1883F72E-ED23-4C44-9BD3-6E210858A7A9}" type="pres">
      <dgm:prSet presAssocID="{F716E119-A48F-44DD-9C9C-B8110AA1979E}" presName="connTx" presStyleLbl="parChTrans1D3" presStyleIdx="0" presStyleCnt="9"/>
      <dgm:spPr/>
      <dgm:t>
        <a:bodyPr/>
        <a:lstStyle/>
        <a:p>
          <a:endParaRPr lang="es-ES"/>
        </a:p>
      </dgm:t>
    </dgm:pt>
    <dgm:pt modelId="{2F8B9193-3A41-4A10-83B9-51BA1CD35F40}" type="pres">
      <dgm:prSet presAssocID="{C530BD78-33FD-4BF9-88B7-B55FDDBAEB7C}" presName="root2" presStyleCnt="0"/>
      <dgm:spPr/>
    </dgm:pt>
    <dgm:pt modelId="{19B789D3-AD4D-4153-A998-9F00CEEFAC85}" type="pres">
      <dgm:prSet presAssocID="{C530BD78-33FD-4BF9-88B7-B55FDDBAEB7C}" presName="LevelTwoTextNode" presStyleLbl="node3" presStyleIdx="0" presStyleCnt="9" custScaleX="1999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937B78-F0AC-41DE-9809-5AC1DD43B366}" type="pres">
      <dgm:prSet presAssocID="{C530BD78-33FD-4BF9-88B7-B55FDDBAEB7C}" presName="level3hierChild" presStyleCnt="0"/>
      <dgm:spPr/>
    </dgm:pt>
    <dgm:pt modelId="{E4CD7E39-C494-4D59-B1EC-1A76E391350F}" type="pres">
      <dgm:prSet presAssocID="{89803390-6674-48A1-8224-95FA82DDC6A5}" presName="conn2-1" presStyleLbl="parChTrans1D3" presStyleIdx="1" presStyleCnt="9"/>
      <dgm:spPr/>
      <dgm:t>
        <a:bodyPr/>
        <a:lstStyle/>
        <a:p>
          <a:endParaRPr lang="es-ES"/>
        </a:p>
      </dgm:t>
    </dgm:pt>
    <dgm:pt modelId="{D3B50255-980E-49CE-AEAE-B80085969C81}" type="pres">
      <dgm:prSet presAssocID="{89803390-6674-48A1-8224-95FA82DDC6A5}" presName="connTx" presStyleLbl="parChTrans1D3" presStyleIdx="1" presStyleCnt="9"/>
      <dgm:spPr/>
      <dgm:t>
        <a:bodyPr/>
        <a:lstStyle/>
        <a:p>
          <a:endParaRPr lang="es-ES"/>
        </a:p>
      </dgm:t>
    </dgm:pt>
    <dgm:pt modelId="{813CD89A-F693-4B4D-B835-3D8B92CA2C51}" type="pres">
      <dgm:prSet presAssocID="{781DBCB4-840B-4AD5-898C-7EBB402036E3}" presName="root2" presStyleCnt="0"/>
      <dgm:spPr/>
    </dgm:pt>
    <dgm:pt modelId="{81B19419-3815-4575-BBAC-C9843EAD53F0}" type="pres">
      <dgm:prSet presAssocID="{781DBCB4-840B-4AD5-898C-7EBB402036E3}" presName="LevelTwoTextNode" presStyleLbl="node3" presStyleIdx="1" presStyleCnt="9" custScaleX="309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FDC073-854D-43E6-B41D-6E10909E673C}" type="pres">
      <dgm:prSet presAssocID="{781DBCB4-840B-4AD5-898C-7EBB402036E3}" presName="level3hierChild" presStyleCnt="0"/>
      <dgm:spPr/>
    </dgm:pt>
    <dgm:pt modelId="{E8C44AC1-44F1-4E29-BFA6-2320FAD7B705}" type="pres">
      <dgm:prSet presAssocID="{0BDE0285-795E-4E7D-9C8F-8314ECFABDEA}" presName="conn2-1" presStyleLbl="parChTrans1D3" presStyleIdx="2" presStyleCnt="9"/>
      <dgm:spPr/>
      <dgm:t>
        <a:bodyPr/>
        <a:lstStyle/>
        <a:p>
          <a:endParaRPr lang="es-ES"/>
        </a:p>
      </dgm:t>
    </dgm:pt>
    <dgm:pt modelId="{359555F5-7E0A-4A4F-8B5C-71BEB88A4286}" type="pres">
      <dgm:prSet presAssocID="{0BDE0285-795E-4E7D-9C8F-8314ECFABDEA}" presName="connTx" presStyleLbl="parChTrans1D3" presStyleIdx="2" presStyleCnt="9"/>
      <dgm:spPr/>
      <dgm:t>
        <a:bodyPr/>
        <a:lstStyle/>
        <a:p>
          <a:endParaRPr lang="es-ES"/>
        </a:p>
      </dgm:t>
    </dgm:pt>
    <dgm:pt modelId="{CC624E1F-F286-40E6-92E3-DB30E8A83BCC}" type="pres">
      <dgm:prSet presAssocID="{74F9144E-7D6A-4215-ABCC-153487D42A40}" presName="root2" presStyleCnt="0"/>
      <dgm:spPr/>
    </dgm:pt>
    <dgm:pt modelId="{6761EB7D-FB06-4548-8AF7-15E8650AD9F5}" type="pres">
      <dgm:prSet presAssocID="{74F9144E-7D6A-4215-ABCC-153487D42A40}" presName="LevelTwoTextNode" presStyleLbl="node3" presStyleIdx="2" presStyleCnt="9" custScaleX="1196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5CFF71-C70A-420E-A6E4-3F9F26995983}" type="pres">
      <dgm:prSet presAssocID="{74F9144E-7D6A-4215-ABCC-153487D42A40}" presName="level3hierChild" presStyleCnt="0"/>
      <dgm:spPr/>
    </dgm:pt>
    <dgm:pt modelId="{28C8722A-84C1-4D32-8E9E-DDF9F0C958D7}" type="pres">
      <dgm:prSet presAssocID="{E3AEDCAC-7B08-47D3-B10B-E0A88D1B9C1E}" presName="conn2-1" presStyleLbl="parChTrans1D3" presStyleIdx="3" presStyleCnt="9"/>
      <dgm:spPr/>
      <dgm:t>
        <a:bodyPr/>
        <a:lstStyle/>
        <a:p>
          <a:endParaRPr lang="es-ES"/>
        </a:p>
      </dgm:t>
    </dgm:pt>
    <dgm:pt modelId="{C70EDB6C-6FEA-4C2E-971F-FADB6623F017}" type="pres">
      <dgm:prSet presAssocID="{E3AEDCAC-7B08-47D3-B10B-E0A88D1B9C1E}" presName="connTx" presStyleLbl="parChTrans1D3" presStyleIdx="3" presStyleCnt="9"/>
      <dgm:spPr/>
      <dgm:t>
        <a:bodyPr/>
        <a:lstStyle/>
        <a:p>
          <a:endParaRPr lang="es-ES"/>
        </a:p>
      </dgm:t>
    </dgm:pt>
    <dgm:pt modelId="{8B46DD37-1935-489B-B058-BCB7949FE66C}" type="pres">
      <dgm:prSet presAssocID="{1224F2AC-7965-4E76-95AE-CD6F2A3F5E3E}" presName="root2" presStyleCnt="0"/>
      <dgm:spPr/>
    </dgm:pt>
    <dgm:pt modelId="{4A1F86F7-BDD2-4976-9BE0-2D9E6C23C8AD}" type="pres">
      <dgm:prSet presAssocID="{1224F2AC-7965-4E76-95AE-CD6F2A3F5E3E}" presName="LevelTwoTextNode" presStyleLbl="node3" presStyleIdx="3" presStyleCnt="9" custScaleX="3094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4D948E-E5F0-46D8-8C7B-661858330D84}" type="pres">
      <dgm:prSet presAssocID="{1224F2AC-7965-4E76-95AE-CD6F2A3F5E3E}" presName="level3hierChild" presStyleCnt="0"/>
      <dgm:spPr/>
    </dgm:pt>
    <dgm:pt modelId="{CBFFB9D3-ADEC-4E28-AC7D-7361EE8F0427}" type="pres">
      <dgm:prSet presAssocID="{3E6201AF-95FE-474F-BAEE-D244090DEC43}" presName="conn2-1" presStyleLbl="parChTrans1D3" presStyleIdx="4" presStyleCnt="9"/>
      <dgm:spPr/>
      <dgm:t>
        <a:bodyPr/>
        <a:lstStyle/>
        <a:p>
          <a:endParaRPr lang="es-ES"/>
        </a:p>
      </dgm:t>
    </dgm:pt>
    <dgm:pt modelId="{ED491925-BE54-47EB-BBE6-DF310FE82A40}" type="pres">
      <dgm:prSet presAssocID="{3E6201AF-95FE-474F-BAEE-D244090DEC43}" presName="connTx" presStyleLbl="parChTrans1D3" presStyleIdx="4" presStyleCnt="9"/>
      <dgm:spPr/>
      <dgm:t>
        <a:bodyPr/>
        <a:lstStyle/>
        <a:p>
          <a:endParaRPr lang="es-ES"/>
        </a:p>
      </dgm:t>
    </dgm:pt>
    <dgm:pt modelId="{CBC05DB5-BD96-439A-B841-4E18FC7C748F}" type="pres">
      <dgm:prSet presAssocID="{AA4AC73D-7030-4EEF-81FA-4F5F540EF321}" presName="root2" presStyleCnt="0"/>
      <dgm:spPr/>
    </dgm:pt>
    <dgm:pt modelId="{98614426-43A6-4BBB-8E68-CC12DAE740A5}" type="pres">
      <dgm:prSet presAssocID="{AA4AC73D-7030-4EEF-81FA-4F5F540EF321}" presName="LevelTwoTextNode" presStyleLbl="node3" presStyleIdx="4" presStyleCnt="9" custScaleX="1322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6A3514-682E-46C0-B41E-708DC28CEEDC}" type="pres">
      <dgm:prSet presAssocID="{AA4AC73D-7030-4EEF-81FA-4F5F540EF321}" presName="level3hierChild" presStyleCnt="0"/>
      <dgm:spPr/>
    </dgm:pt>
    <dgm:pt modelId="{E11DFE5C-FEA0-4D26-9E04-C8B20CA6A075}" type="pres">
      <dgm:prSet presAssocID="{D6CF9D3F-E497-4EFF-8EF7-82069A612DEB}" presName="conn2-1" presStyleLbl="parChTrans1D2" presStyleIdx="1" presStyleCnt="3"/>
      <dgm:spPr/>
      <dgm:t>
        <a:bodyPr/>
        <a:lstStyle/>
        <a:p>
          <a:endParaRPr lang="es-ES"/>
        </a:p>
      </dgm:t>
    </dgm:pt>
    <dgm:pt modelId="{FBDB129A-F17E-42FC-B0B3-D4EFEB09BE80}" type="pres">
      <dgm:prSet presAssocID="{D6CF9D3F-E497-4EFF-8EF7-82069A612DEB}" presName="connTx" presStyleLbl="parChTrans1D2" presStyleIdx="1" presStyleCnt="3"/>
      <dgm:spPr/>
      <dgm:t>
        <a:bodyPr/>
        <a:lstStyle/>
        <a:p>
          <a:endParaRPr lang="es-ES"/>
        </a:p>
      </dgm:t>
    </dgm:pt>
    <dgm:pt modelId="{58708AC2-8690-419D-BE08-C9B54B670C62}" type="pres">
      <dgm:prSet presAssocID="{3939464A-E676-4259-AC23-C296E773E8F8}" presName="root2" presStyleCnt="0"/>
      <dgm:spPr/>
    </dgm:pt>
    <dgm:pt modelId="{3F190BE6-2674-49BD-ABEF-E48CADD07DA6}" type="pres">
      <dgm:prSet presAssocID="{3939464A-E676-4259-AC23-C296E773E8F8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A7742F8-4EB7-4810-8DAF-23D5BEB23786}" type="pres">
      <dgm:prSet presAssocID="{3939464A-E676-4259-AC23-C296E773E8F8}" presName="level3hierChild" presStyleCnt="0"/>
      <dgm:spPr/>
    </dgm:pt>
    <dgm:pt modelId="{FFDCF00C-2643-40D2-AAD4-81805C5AAA01}" type="pres">
      <dgm:prSet presAssocID="{F4831EF4-6801-42EF-AAC9-DB4B8BCE2F89}" presName="conn2-1" presStyleLbl="parChTrans1D3" presStyleIdx="5" presStyleCnt="9"/>
      <dgm:spPr/>
      <dgm:t>
        <a:bodyPr/>
        <a:lstStyle/>
        <a:p>
          <a:endParaRPr lang="es-ES"/>
        </a:p>
      </dgm:t>
    </dgm:pt>
    <dgm:pt modelId="{E588AEB1-AB6C-4317-B72A-F95155347409}" type="pres">
      <dgm:prSet presAssocID="{F4831EF4-6801-42EF-AAC9-DB4B8BCE2F89}" presName="connTx" presStyleLbl="parChTrans1D3" presStyleIdx="5" presStyleCnt="9"/>
      <dgm:spPr/>
      <dgm:t>
        <a:bodyPr/>
        <a:lstStyle/>
        <a:p>
          <a:endParaRPr lang="es-ES"/>
        </a:p>
      </dgm:t>
    </dgm:pt>
    <dgm:pt modelId="{F69B8556-D473-480E-816D-336F29D87B91}" type="pres">
      <dgm:prSet presAssocID="{2AD6B239-F343-4C26-876A-EC33D23A1E17}" presName="root2" presStyleCnt="0"/>
      <dgm:spPr/>
    </dgm:pt>
    <dgm:pt modelId="{FFA3430D-249E-491B-BE5D-363CEBD6B459}" type="pres">
      <dgm:prSet presAssocID="{2AD6B239-F343-4C26-876A-EC33D23A1E17}" presName="LevelTwoTextNode" presStyleLbl="node3" presStyleIdx="5" presStyleCnt="9" custLinFactNeighborY="-59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6AC0E4-98EF-4A20-8C60-7CDB2ECEADDA}" type="pres">
      <dgm:prSet presAssocID="{2AD6B239-F343-4C26-876A-EC33D23A1E17}" presName="level3hierChild" presStyleCnt="0"/>
      <dgm:spPr/>
    </dgm:pt>
    <dgm:pt modelId="{15F24747-2E67-4079-A9EE-DC1E5EC5C52D}" type="pres">
      <dgm:prSet presAssocID="{2502CA45-ACD3-475F-951A-21A0A2AAD96B}" presName="conn2-1" presStyleLbl="parChTrans1D4" presStyleIdx="0" presStyleCnt="5"/>
      <dgm:spPr/>
      <dgm:t>
        <a:bodyPr/>
        <a:lstStyle/>
        <a:p>
          <a:endParaRPr lang="es-ES"/>
        </a:p>
      </dgm:t>
    </dgm:pt>
    <dgm:pt modelId="{BD7400BE-A025-4083-9BF3-54251C7E62D4}" type="pres">
      <dgm:prSet presAssocID="{2502CA45-ACD3-475F-951A-21A0A2AAD96B}" presName="connTx" presStyleLbl="parChTrans1D4" presStyleIdx="0" presStyleCnt="5"/>
      <dgm:spPr/>
      <dgm:t>
        <a:bodyPr/>
        <a:lstStyle/>
        <a:p>
          <a:endParaRPr lang="es-ES"/>
        </a:p>
      </dgm:t>
    </dgm:pt>
    <dgm:pt modelId="{C8A76D71-A342-4B77-9C06-A7F0E2ABE975}" type="pres">
      <dgm:prSet presAssocID="{D846DF85-92E4-4F2F-925F-A97A24CF1C66}" presName="root2" presStyleCnt="0"/>
      <dgm:spPr/>
    </dgm:pt>
    <dgm:pt modelId="{175D148F-78C1-434B-81A9-C4DD059B4D1D}" type="pres">
      <dgm:prSet presAssocID="{D846DF85-92E4-4F2F-925F-A97A24CF1C66}" presName="LevelTwoTextNode" presStyleLbl="node4" presStyleIdx="0" presStyleCnt="5" custLinFactNeighborY="-59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93703A-19AA-479E-9E41-9FE45A9A1748}" type="pres">
      <dgm:prSet presAssocID="{D846DF85-92E4-4F2F-925F-A97A24CF1C66}" presName="level3hierChild" presStyleCnt="0"/>
      <dgm:spPr/>
    </dgm:pt>
    <dgm:pt modelId="{CA73B28A-0A5B-4704-B24F-238F0C95D139}" type="pres">
      <dgm:prSet presAssocID="{E4B66E47-09D8-4D38-8F31-54E048A8A52B}" presName="conn2-1" presStyleLbl="parChTrans1D4" presStyleIdx="1" presStyleCnt="5"/>
      <dgm:spPr/>
      <dgm:t>
        <a:bodyPr/>
        <a:lstStyle/>
        <a:p>
          <a:endParaRPr lang="es-ES"/>
        </a:p>
      </dgm:t>
    </dgm:pt>
    <dgm:pt modelId="{CC4CB24B-5921-4E90-B244-41D886A30E09}" type="pres">
      <dgm:prSet presAssocID="{E4B66E47-09D8-4D38-8F31-54E048A8A52B}" presName="connTx" presStyleLbl="parChTrans1D4" presStyleIdx="1" presStyleCnt="5"/>
      <dgm:spPr/>
      <dgm:t>
        <a:bodyPr/>
        <a:lstStyle/>
        <a:p>
          <a:endParaRPr lang="es-ES"/>
        </a:p>
      </dgm:t>
    </dgm:pt>
    <dgm:pt modelId="{409D4E20-E13D-4577-B823-C104EB101BE7}" type="pres">
      <dgm:prSet presAssocID="{053AFD66-D8A9-4CB9-8945-E22F4EAA3C87}" presName="root2" presStyleCnt="0"/>
      <dgm:spPr/>
    </dgm:pt>
    <dgm:pt modelId="{B8D860C8-93D9-492B-BE97-B8693CF4EEA9}" type="pres">
      <dgm:prSet presAssocID="{053AFD66-D8A9-4CB9-8945-E22F4EAA3C87}" presName="LevelTwoTextNode" presStyleLbl="node4" presStyleIdx="1" presStyleCnt="5" custScaleX="2654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35B24A-9ACD-43EB-9760-93F73B717C45}" type="pres">
      <dgm:prSet presAssocID="{053AFD66-D8A9-4CB9-8945-E22F4EAA3C87}" presName="level3hierChild" presStyleCnt="0"/>
      <dgm:spPr/>
    </dgm:pt>
    <dgm:pt modelId="{53E556A3-B685-44EE-9642-042A23CAD395}" type="pres">
      <dgm:prSet presAssocID="{0D8A0418-C5D5-46C8-A604-1CA200DF0E27}" presName="conn2-1" presStyleLbl="parChTrans1D4" presStyleIdx="2" presStyleCnt="5"/>
      <dgm:spPr/>
      <dgm:t>
        <a:bodyPr/>
        <a:lstStyle/>
        <a:p>
          <a:endParaRPr lang="es-ES"/>
        </a:p>
      </dgm:t>
    </dgm:pt>
    <dgm:pt modelId="{6F991EDA-6E07-47F4-84AE-8D7A683A559D}" type="pres">
      <dgm:prSet presAssocID="{0D8A0418-C5D5-46C8-A604-1CA200DF0E27}" presName="connTx" presStyleLbl="parChTrans1D4" presStyleIdx="2" presStyleCnt="5"/>
      <dgm:spPr/>
      <dgm:t>
        <a:bodyPr/>
        <a:lstStyle/>
        <a:p>
          <a:endParaRPr lang="es-ES"/>
        </a:p>
      </dgm:t>
    </dgm:pt>
    <dgm:pt modelId="{E2FB89FC-F661-47C5-8835-4E9B6B721F0D}" type="pres">
      <dgm:prSet presAssocID="{6B0FC397-B9C1-46C5-B86B-9F96E131E3EF}" presName="root2" presStyleCnt="0"/>
      <dgm:spPr/>
    </dgm:pt>
    <dgm:pt modelId="{C19EAB97-58BF-4427-AE11-15AC927FC568}" type="pres">
      <dgm:prSet presAssocID="{6B0FC397-B9C1-46C5-B86B-9F96E131E3EF}" presName="LevelTwoTextNode" presStyleLbl="node4" presStyleIdx="2" presStyleCnt="5" custScaleX="2409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F30799-7FF6-4811-8154-E33980443BB7}" type="pres">
      <dgm:prSet presAssocID="{6B0FC397-B9C1-46C5-B86B-9F96E131E3EF}" presName="level3hierChild" presStyleCnt="0"/>
      <dgm:spPr/>
    </dgm:pt>
    <dgm:pt modelId="{DBC1F686-42BA-4159-A210-87188F525C65}" type="pres">
      <dgm:prSet presAssocID="{2F4B5310-0475-47EA-B05C-666D8A84E01C}" presName="conn2-1" presStyleLbl="parChTrans1D3" presStyleIdx="6" presStyleCnt="9"/>
      <dgm:spPr/>
      <dgm:t>
        <a:bodyPr/>
        <a:lstStyle/>
        <a:p>
          <a:endParaRPr lang="es-ES"/>
        </a:p>
      </dgm:t>
    </dgm:pt>
    <dgm:pt modelId="{30C54D2A-8DCE-4BFD-BC23-404A41EC3517}" type="pres">
      <dgm:prSet presAssocID="{2F4B5310-0475-47EA-B05C-666D8A84E01C}" presName="connTx" presStyleLbl="parChTrans1D3" presStyleIdx="6" presStyleCnt="9"/>
      <dgm:spPr/>
      <dgm:t>
        <a:bodyPr/>
        <a:lstStyle/>
        <a:p>
          <a:endParaRPr lang="es-ES"/>
        </a:p>
      </dgm:t>
    </dgm:pt>
    <dgm:pt modelId="{69F63188-2E5F-43B4-BE6B-BCC66CC740DD}" type="pres">
      <dgm:prSet presAssocID="{D798941E-3A20-4A0A-9B3A-F77F080C244B}" presName="root2" presStyleCnt="0"/>
      <dgm:spPr/>
    </dgm:pt>
    <dgm:pt modelId="{8321DF00-966D-4E67-804F-2CF29A744596}" type="pres">
      <dgm:prSet presAssocID="{D798941E-3A20-4A0A-9B3A-F77F080C244B}" presName="LevelTwoTextNode" presStyleLbl="node3" presStyleIdx="6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2ABDE3-2FB1-49CD-B709-4B38A59A7CC7}" type="pres">
      <dgm:prSet presAssocID="{D798941E-3A20-4A0A-9B3A-F77F080C244B}" presName="level3hierChild" presStyleCnt="0"/>
      <dgm:spPr/>
    </dgm:pt>
    <dgm:pt modelId="{6CF3C7D2-4558-4729-AFDD-939E82146199}" type="pres">
      <dgm:prSet presAssocID="{355514FE-7E3F-4633-B071-7B52DD4C9240}" presName="conn2-1" presStyleLbl="parChTrans1D4" presStyleIdx="3" presStyleCnt="5"/>
      <dgm:spPr/>
      <dgm:t>
        <a:bodyPr/>
        <a:lstStyle/>
        <a:p>
          <a:endParaRPr lang="es-ES"/>
        </a:p>
      </dgm:t>
    </dgm:pt>
    <dgm:pt modelId="{5D3BB757-1640-4860-A9CE-AEE9630EBE8C}" type="pres">
      <dgm:prSet presAssocID="{355514FE-7E3F-4633-B071-7B52DD4C9240}" presName="connTx" presStyleLbl="parChTrans1D4" presStyleIdx="3" presStyleCnt="5"/>
      <dgm:spPr/>
      <dgm:t>
        <a:bodyPr/>
        <a:lstStyle/>
        <a:p>
          <a:endParaRPr lang="es-ES"/>
        </a:p>
      </dgm:t>
    </dgm:pt>
    <dgm:pt modelId="{A25A7FDB-1AC1-423E-AABB-DE50FEA3763A}" type="pres">
      <dgm:prSet presAssocID="{B7CF9E09-4C75-4CFA-A134-FF6092B67ACC}" presName="root2" presStyleCnt="0"/>
      <dgm:spPr/>
    </dgm:pt>
    <dgm:pt modelId="{D7B43A2E-6565-4F40-A218-8632C678395E}" type="pres">
      <dgm:prSet presAssocID="{B7CF9E09-4C75-4CFA-A134-FF6092B67ACC}" presName="LevelTwoTextNode" presStyleLbl="node4" presStyleIdx="3" presStyleCnt="5" custScaleX="3732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48C970-BCFC-4E77-B668-4DC8540282FC}" type="pres">
      <dgm:prSet presAssocID="{B7CF9E09-4C75-4CFA-A134-FF6092B67ACC}" presName="level3hierChild" presStyleCnt="0"/>
      <dgm:spPr/>
    </dgm:pt>
    <dgm:pt modelId="{C630D246-F418-4CFB-B46D-6C7FF1C56173}" type="pres">
      <dgm:prSet presAssocID="{281F3D24-2965-446E-9822-B01BD03A30F8}" presName="conn2-1" presStyleLbl="parChTrans1D4" presStyleIdx="4" presStyleCnt="5"/>
      <dgm:spPr/>
      <dgm:t>
        <a:bodyPr/>
        <a:lstStyle/>
        <a:p>
          <a:endParaRPr lang="es-ES"/>
        </a:p>
      </dgm:t>
    </dgm:pt>
    <dgm:pt modelId="{D0434D86-912C-465C-B934-D0735E273045}" type="pres">
      <dgm:prSet presAssocID="{281F3D24-2965-446E-9822-B01BD03A30F8}" presName="connTx" presStyleLbl="parChTrans1D4" presStyleIdx="4" presStyleCnt="5"/>
      <dgm:spPr/>
      <dgm:t>
        <a:bodyPr/>
        <a:lstStyle/>
        <a:p>
          <a:endParaRPr lang="es-ES"/>
        </a:p>
      </dgm:t>
    </dgm:pt>
    <dgm:pt modelId="{0A97E147-645B-459D-BDD3-8F116D4552A6}" type="pres">
      <dgm:prSet presAssocID="{FDF8DE6C-FAF5-4546-A9A8-3FCECBB28E86}" presName="root2" presStyleCnt="0"/>
      <dgm:spPr/>
    </dgm:pt>
    <dgm:pt modelId="{FE18A491-1A06-4756-BA10-1DD7D8FCCF58}" type="pres">
      <dgm:prSet presAssocID="{FDF8DE6C-FAF5-4546-A9A8-3FCECBB28E86}" presName="LevelTwoTextNode" presStyleLbl="node4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6E2ABA-575B-4397-BE9A-7F9427DBD436}" type="pres">
      <dgm:prSet presAssocID="{FDF8DE6C-FAF5-4546-A9A8-3FCECBB28E86}" presName="level3hierChild" presStyleCnt="0"/>
      <dgm:spPr/>
    </dgm:pt>
    <dgm:pt modelId="{8573EA95-F743-488A-AEB1-D5DDCE355761}" type="pres">
      <dgm:prSet presAssocID="{7BC9F60E-617E-42F9-8E59-D89CE3425426}" presName="conn2-1" presStyleLbl="parChTrans1D2" presStyleIdx="2" presStyleCnt="3"/>
      <dgm:spPr/>
      <dgm:t>
        <a:bodyPr/>
        <a:lstStyle/>
        <a:p>
          <a:endParaRPr lang="es-ES"/>
        </a:p>
      </dgm:t>
    </dgm:pt>
    <dgm:pt modelId="{DB80173B-AADD-4ECA-A1F1-CDE3F3CF57EE}" type="pres">
      <dgm:prSet presAssocID="{7BC9F60E-617E-42F9-8E59-D89CE3425426}" presName="connTx" presStyleLbl="parChTrans1D2" presStyleIdx="2" presStyleCnt="3"/>
      <dgm:spPr/>
      <dgm:t>
        <a:bodyPr/>
        <a:lstStyle/>
        <a:p>
          <a:endParaRPr lang="es-ES"/>
        </a:p>
      </dgm:t>
    </dgm:pt>
    <dgm:pt modelId="{AA1275BD-F521-4E2D-B2C2-8309095ED9E9}" type="pres">
      <dgm:prSet presAssocID="{176C6911-DF06-4C65-B940-7BEC37E9F00C}" presName="root2" presStyleCnt="0"/>
      <dgm:spPr/>
    </dgm:pt>
    <dgm:pt modelId="{45569E14-E9A2-4E7B-985E-43CC7B3B3F43}" type="pres">
      <dgm:prSet presAssocID="{176C6911-DF06-4C65-B940-7BEC37E9F00C}" presName="LevelTwoTextNode" presStyleLbl="node2" presStyleIdx="2" presStyleCnt="3" custLinFactNeighborY="318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1CFEF1C-9F61-45FB-85C6-2919394F375B}" type="pres">
      <dgm:prSet presAssocID="{176C6911-DF06-4C65-B940-7BEC37E9F00C}" presName="level3hierChild" presStyleCnt="0"/>
      <dgm:spPr/>
    </dgm:pt>
    <dgm:pt modelId="{3157F4EE-ABE7-4ABE-B7B8-DE10BB8FB26A}" type="pres">
      <dgm:prSet presAssocID="{B5FBB050-8281-440B-B92D-66EDDEDFD160}" presName="conn2-1" presStyleLbl="parChTrans1D3" presStyleIdx="7" presStyleCnt="9"/>
      <dgm:spPr/>
      <dgm:t>
        <a:bodyPr/>
        <a:lstStyle/>
        <a:p>
          <a:endParaRPr lang="es-ES"/>
        </a:p>
      </dgm:t>
    </dgm:pt>
    <dgm:pt modelId="{6121582A-456F-4830-A1F2-7F95AE264B56}" type="pres">
      <dgm:prSet presAssocID="{B5FBB050-8281-440B-B92D-66EDDEDFD160}" presName="connTx" presStyleLbl="parChTrans1D3" presStyleIdx="7" presStyleCnt="9"/>
      <dgm:spPr/>
      <dgm:t>
        <a:bodyPr/>
        <a:lstStyle/>
        <a:p>
          <a:endParaRPr lang="es-ES"/>
        </a:p>
      </dgm:t>
    </dgm:pt>
    <dgm:pt modelId="{D9AA2CEE-B116-4F59-AABD-AB263E73F3F6}" type="pres">
      <dgm:prSet presAssocID="{5C8431C7-91D4-4719-86DD-556EF619D8D9}" presName="root2" presStyleCnt="0"/>
      <dgm:spPr/>
    </dgm:pt>
    <dgm:pt modelId="{2C93F559-D064-4AA8-8B69-5F3CE3CAA013}" type="pres">
      <dgm:prSet presAssocID="{5C8431C7-91D4-4719-86DD-556EF619D8D9}" presName="LevelTwoTextNode" presStyleLbl="node3" presStyleIdx="7" presStyleCnt="9" custLinFactNeighborY="148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222ABA6-7C3C-4888-9949-D28F2F73046E}" type="pres">
      <dgm:prSet presAssocID="{5C8431C7-91D4-4719-86DD-556EF619D8D9}" presName="level3hierChild" presStyleCnt="0"/>
      <dgm:spPr/>
    </dgm:pt>
    <dgm:pt modelId="{6F736746-3604-46A2-8CCF-34E1D529D692}" type="pres">
      <dgm:prSet presAssocID="{515493C8-5B9A-4523-A28B-7BBDC1BA8A4F}" presName="conn2-1" presStyleLbl="parChTrans1D3" presStyleIdx="8" presStyleCnt="9"/>
      <dgm:spPr/>
      <dgm:t>
        <a:bodyPr/>
        <a:lstStyle/>
        <a:p>
          <a:endParaRPr lang="es-ES"/>
        </a:p>
      </dgm:t>
    </dgm:pt>
    <dgm:pt modelId="{207350C6-009E-4BE6-BEB7-924F0E441200}" type="pres">
      <dgm:prSet presAssocID="{515493C8-5B9A-4523-A28B-7BBDC1BA8A4F}" presName="connTx" presStyleLbl="parChTrans1D3" presStyleIdx="8" presStyleCnt="9"/>
      <dgm:spPr/>
      <dgm:t>
        <a:bodyPr/>
        <a:lstStyle/>
        <a:p>
          <a:endParaRPr lang="es-ES"/>
        </a:p>
      </dgm:t>
    </dgm:pt>
    <dgm:pt modelId="{0EB7B1B1-93F3-4C2C-BE46-B42DF7B12ADD}" type="pres">
      <dgm:prSet presAssocID="{808D7C1B-DA4F-49A7-A915-5876CF052E97}" presName="root2" presStyleCnt="0"/>
      <dgm:spPr/>
    </dgm:pt>
    <dgm:pt modelId="{2F7EAF03-6CD5-4F7E-AAF9-DFDF0B6C8D6A}" type="pres">
      <dgm:prSet presAssocID="{808D7C1B-DA4F-49A7-A915-5876CF052E97}" presName="LevelTwoTextNode" presStyleLbl="node3" presStyleIdx="8" presStyleCnt="9" custScaleX="151917" custLinFactNeighborY="302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39EC43-AC45-40E6-8148-9CD1848A5B3E}" type="pres">
      <dgm:prSet presAssocID="{808D7C1B-DA4F-49A7-A915-5876CF052E97}" presName="level3hierChild" presStyleCnt="0"/>
      <dgm:spPr/>
    </dgm:pt>
  </dgm:ptLst>
  <dgm:cxnLst>
    <dgm:cxn modelId="{DD0522C0-6E55-4D41-B7B0-AE8309659E5B}" type="presOf" srcId="{D6CF9D3F-E497-4EFF-8EF7-82069A612DEB}" destId="{E11DFE5C-FEA0-4D26-9E04-C8B20CA6A075}" srcOrd="0" destOrd="0" presId="urn:microsoft.com/office/officeart/2005/8/layout/hierarchy2"/>
    <dgm:cxn modelId="{82CE59E7-0AFB-42AC-9897-44EB223F73B1}" type="presOf" srcId="{E3AEDCAC-7B08-47D3-B10B-E0A88D1B9C1E}" destId="{C70EDB6C-6FEA-4C2E-971F-FADB6623F017}" srcOrd="1" destOrd="0" presId="urn:microsoft.com/office/officeart/2005/8/layout/hierarchy2"/>
    <dgm:cxn modelId="{F41BA2DF-0297-4147-8CD4-EC609FBF5F89}" srcId="{D1F149AF-969B-4B02-B92C-5BF7319CC30A}" destId="{74F9144E-7D6A-4215-ABCC-153487D42A40}" srcOrd="2" destOrd="0" parTransId="{0BDE0285-795E-4E7D-9C8F-8314ECFABDEA}" sibTransId="{3E105B3A-1E42-4252-8205-7CA768202CEA}"/>
    <dgm:cxn modelId="{6A11EBF0-71A8-4134-A666-CFE1F11A9E49}" type="presOf" srcId="{E4B66E47-09D8-4D38-8F31-54E048A8A52B}" destId="{CC4CB24B-5921-4E90-B244-41D886A30E09}" srcOrd="1" destOrd="0" presId="urn:microsoft.com/office/officeart/2005/8/layout/hierarchy2"/>
    <dgm:cxn modelId="{43F228FA-EFC8-42CE-BB43-59E7301383E5}" type="presOf" srcId="{2AD6B239-F343-4C26-876A-EC33D23A1E17}" destId="{FFA3430D-249E-491B-BE5D-363CEBD6B459}" srcOrd="0" destOrd="0" presId="urn:microsoft.com/office/officeart/2005/8/layout/hierarchy2"/>
    <dgm:cxn modelId="{894BD01E-6E77-47A5-9D67-2F99F2606589}" srcId="{D1F149AF-969B-4B02-B92C-5BF7319CC30A}" destId="{1224F2AC-7965-4E76-95AE-CD6F2A3F5E3E}" srcOrd="3" destOrd="0" parTransId="{E3AEDCAC-7B08-47D3-B10B-E0A88D1B9C1E}" sibTransId="{CFD145EA-896A-43AD-9C3B-A04AABB5CD58}"/>
    <dgm:cxn modelId="{DE41B187-A8C2-489A-917E-7918B71D6B5E}" type="presOf" srcId="{285116D1-BF0C-4AA3-B380-D927F7F73D21}" destId="{A1EF64D7-419A-4A3F-B286-F4E4B6BAFF86}" srcOrd="0" destOrd="0" presId="urn:microsoft.com/office/officeart/2005/8/layout/hierarchy2"/>
    <dgm:cxn modelId="{154FE7C8-F790-4D7E-8F19-89ECF9CB247E}" type="presOf" srcId="{2502CA45-ACD3-475F-951A-21A0A2AAD96B}" destId="{15F24747-2E67-4079-A9EE-DC1E5EC5C52D}" srcOrd="0" destOrd="0" presId="urn:microsoft.com/office/officeart/2005/8/layout/hierarchy2"/>
    <dgm:cxn modelId="{87EE10C7-7D4F-4BD1-8D19-1C1B800B6A2A}" type="presOf" srcId="{E2F8B411-7DD6-4905-B4C4-CDDF82D8D606}" destId="{3F687E26-2742-48AF-9231-2521DE17C684}" srcOrd="1" destOrd="0" presId="urn:microsoft.com/office/officeart/2005/8/layout/hierarchy2"/>
    <dgm:cxn modelId="{4B1C829A-815E-4051-993C-90D3E63F96FA}" type="presOf" srcId="{3E6201AF-95FE-474F-BAEE-D244090DEC43}" destId="{ED491925-BE54-47EB-BBE6-DF310FE82A40}" srcOrd="1" destOrd="0" presId="urn:microsoft.com/office/officeart/2005/8/layout/hierarchy2"/>
    <dgm:cxn modelId="{1C5E9A02-DC2F-44F0-96B5-78CC8C07FB8B}" type="presOf" srcId="{0BDE0285-795E-4E7D-9C8F-8314ECFABDEA}" destId="{359555F5-7E0A-4A4F-8B5C-71BEB88A4286}" srcOrd="1" destOrd="0" presId="urn:microsoft.com/office/officeart/2005/8/layout/hierarchy2"/>
    <dgm:cxn modelId="{7376AB08-A88F-4EE3-A353-962D9E4813C9}" type="presOf" srcId="{781DBCB4-840B-4AD5-898C-7EBB402036E3}" destId="{81B19419-3815-4575-BBAC-C9843EAD53F0}" srcOrd="0" destOrd="0" presId="urn:microsoft.com/office/officeart/2005/8/layout/hierarchy2"/>
    <dgm:cxn modelId="{386AFF34-4722-4A18-8C04-5D4E6F24EA27}" type="presOf" srcId="{355514FE-7E3F-4633-B071-7B52DD4C9240}" destId="{6CF3C7D2-4558-4729-AFDD-939E82146199}" srcOrd="0" destOrd="0" presId="urn:microsoft.com/office/officeart/2005/8/layout/hierarchy2"/>
    <dgm:cxn modelId="{841DC1BE-F6E6-4DC6-B220-69311F4BB9EE}" type="presOf" srcId="{808D7C1B-DA4F-49A7-A915-5876CF052E97}" destId="{2F7EAF03-6CD5-4F7E-AAF9-DFDF0B6C8D6A}" srcOrd="0" destOrd="0" presId="urn:microsoft.com/office/officeart/2005/8/layout/hierarchy2"/>
    <dgm:cxn modelId="{797D7B13-F63B-4E0F-A355-3CF698AD53C2}" type="presOf" srcId="{5C8431C7-91D4-4719-86DD-556EF619D8D9}" destId="{2C93F559-D064-4AA8-8B69-5F3CE3CAA013}" srcOrd="0" destOrd="0" presId="urn:microsoft.com/office/officeart/2005/8/layout/hierarchy2"/>
    <dgm:cxn modelId="{0D93BF0D-D86C-4EF5-B016-EC8F52A888E0}" type="presOf" srcId="{D798941E-3A20-4A0A-9B3A-F77F080C244B}" destId="{8321DF00-966D-4E67-804F-2CF29A744596}" srcOrd="0" destOrd="0" presId="urn:microsoft.com/office/officeart/2005/8/layout/hierarchy2"/>
    <dgm:cxn modelId="{FDCE542B-D8D9-43E3-8210-80EA4973F0A5}" type="presOf" srcId="{B5FBB050-8281-440B-B92D-66EDDEDFD160}" destId="{3157F4EE-ABE7-4ABE-B7B8-DE10BB8FB26A}" srcOrd="0" destOrd="0" presId="urn:microsoft.com/office/officeart/2005/8/layout/hierarchy2"/>
    <dgm:cxn modelId="{F6EC2305-B703-4629-AA0E-5F1E57691ADF}" srcId="{3939464A-E676-4259-AC23-C296E773E8F8}" destId="{2AD6B239-F343-4C26-876A-EC33D23A1E17}" srcOrd="0" destOrd="0" parTransId="{F4831EF4-6801-42EF-AAC9-DB4B8BCE2F89}" sibTransId="{DDC32951-6CEC-41DE-8200-516914F450A2}"/>
    <dgm:cxn modelId="{073F7F97-8677-418F-9A9F-F97087A4003B}" type="presOf" srcId="{281F3D24-2965-446E-9822-B01BD03A30F8}" destId="{C630D246-F418-4CFB-B46D-6C7FF1C56173}" srcOrd="0" destOrd="0" presId="urn:microsoft.com/office/officeart/2005/8/layout/hierarchy2"/>
    <dgm:cxn modelId="{DB6C507D-4A30-43CE-9046-9FB7029AFC79}" srcId="{D1F149AF-969B-4B02-B92C-5BF7319CC30A}" destId="{C530BD78-33FD-4BF9-88B7-B55FDDBAEB7C}" srcOrd="0" destOrd="0" parTransId="{F716E119-A48F-44DD-9C9C-B8110AA1979E}" sibTransId="{87CC2214-DA1D-4C3F-B4F2-DE7DB4AF6403}"/>
    <dgm:cxn modelId="{A4E66350-E4FA-4F8A-8D00-1B3036F367F9}" type="presOf" srcId="{355514FE-7E3F-4633-B071-7B52DD4C9240}" destId="{5D3BB757-1640-4860-A9CE-AEE9630EBE8C}" srcOrd="1" destOrd="0" presId="urn:microsoft.com/office/officeart/2005/8/layout/hierarchy2"/>
    <dgm:cxn modelId="{94CB59FD-D8EE-484D-AAF3-CF79F0A86D2E}" type="presOf" srcId="{D6CF9D3F-E497-4EFF-8EF7-82069A612DEB}" destId="{FBDB129A-F17E-42FC-B0B3-D4EFEB09BE80}" srcOrd="1" destOrd="0" presId="urn:microsoft.com/office/officeart/2005/8/layout/hierarchy2"/>
    <dgm:cxn modelId="{A54AD7C8-335A-4474-B030-26C565D314F2}" type="presOf" srcId="{D1F149AF-969B-4B02-B92C-5BF7319CC30A}" destId="{FC7BAA04-636F-4B35-B512-BF2B86BAA25F}" srcOrd="0" destOrd="0" presId="urn:microsoft.com/office/officeart/2005/8/layout/hierarchy2"/>
    <dgm:cxn modelId="{5294C69E-6F38-4664-A7E1-C0378287B51D}" type="presOf" srcId="{AA4AC73D-7030-4EEF-81FA-4F5F540EF321}" destId="{98614426-43A6-4BBB-8E68-CC12DAE740A5}" srcOrd="0" destOrd="0" presId="urn:microsoft.com/office/officeart/2005/8/layout/hierarchy2"/>
    <dgm:cxn modelId="{94ABFA91-BF30-47E7-A9CB-A2ED09A399D6}" type="presOf" srcId="{B5FBB050-8281-440B-B92D-66EDDEDFD160}" destId="{6121582A-456F-4830-A1F2-7F95AE264B56}" srcOrd="1" destOrd="0" presId="urn:microsoft.com/office/officeart/2005/8/layout/hierarchy2"/>
    <dgm:cxn modelId="{337EFA2C-C7AF-4FCC-8F10-C7E2C5CDD149}" type="presOf" srcId="{2F4B5310-0475-47EA-B05C-666D8A84E01C}" destId="{30C54D2A-8DCE-4BFD-BC23-404A41EC3517}" srcOrd="1" destOrd="0" presId="urn:microsoft.com/office/officeart/2005/8/layout/hierarchy2"/>
    <dgm:cxn modelId="{A701E0B0-DFCC-4616-8B54-CBF791E3766C}" type="presOf" srcId="{0BDE0285-795E-4E7D-9C8F-8314ECFABDEA}" destId="{E8C44AC1-44F1-4E29-BFA6-2320FAD7B705}" srcOrd="0" destOrd="0" presId="urn:microsoft.com/office/officeart/2005/8/layout/hierarchy2"/>
    <dgm:cxn modelId="{27E7B111-0CAA-4224-A179-6C23D014A0BF}" type="presOf" srcId="{B7CF9E09-4C75-4CFA-A134-FF6092B67ACC}" destId="{D7B43A2E-6565-4F40-A218-8632C678395E}" srcOrd="0" destOrd="0" presId="urn:microsoft.com/office/officeart/2005/8/layout/hierarchy2"/>
    <dgm:cxn modelId="{285305FC-EAEB-4A34-8416-8143C4C04290}" type="presOf" srcId="{1224F2AC-7965-4E76-95AE-CD6F2A3F5E3E}" destId="{4A1F86F7-BDD2-4976-9BE0-2D9E6C23C8AD}" srcOrd="0" destOrd="0" presId="urn:microsoft.com/office/officeart/2005/8/layout/hierarchy2"/>
    <dgm:cxn modelId="{54D6CD1B-CA8C-42B3-9116-44ED3A96AC15}" type="presOf" srcId="{F716E119-A48F-44DD-9C9C-B8110AA1979E}" destId="{575E9852-368F-450F-83EE-BBCE4DC0D6C3}" srcOrd="0" destOrd="0" presId="urn:microsoft.com/office/officeart/2005/8/layout/hierarchy2"/>
    <dgm:cxn modelId="{447692FF-E7FF-4F3E-9901-A81EA16C55F5}" type="presOf" srcId="{D846DF85-92E4-4F2F-925F-A97A24CF1C66}" destId="{175D148F-78C1-434B-81A9-C4DD059B4D1D}" srcOrd="0" destOrd="0" presId="urn:microsoft.com/office/officeart/2005/8/layout/hierarchy2"/>
    <dgm:cxn modelId="{2A80A809-0244-43AB-95A4-82AEFDB413F5}" type="presOf" srcId="{FE728F83-F450-4FD2-9817-0E4E968F1558}" destId="{712600AE-426E-4B9A-80A9-BEAC33AE9294}" srcOrd="0" destOrd="0" presId="urn:microsoft.com/office/officeart/2005/8/layout/hierarchy2"/>
    <dgm:cxn modelId="{FD85DD8A-0C4A-4C98-9C4F-E0154893EE12}" type="presOf" srcId="{3939464A-E676-4259-AC23-C296E773E8F8}" destId="{3F190BE6-2674-49BD-ABEF-E48CADD07DA6}" srcOrd="0" destOrd="0" presId="urn:microsoft.com/office/officeart/2005/8/layout/hierarchy2"/>
    <dgm:cxn modelId="{6553D600-BC8E-439D-917C-50D6AAAFC512}" srcId="{2AD6B239-F343-4C26-876A-EC33D23A1E17}" destId="{D846DF85-92E4-4F2F-925F-A97A24CF1C66}" srcOrd="0" destOrd="0" parTransId="{2502CA45-ACD3-475F-951A-21A0A2AAD96B}" sibTransId="{16873BBB-A930-44CB-BE11-7512BD0DBD4E}"/>
    <dgm:cxn modelId="{04E98ED7-D339-4FF3-A73A-0DAC3589A411}" type="presOf" srcId="{C530BD78-33FD-4BF9-88B7-B55FDDBAEB7C}" destId="{19B789D3-AD4D-4153-A998-9F00CEEFAC85}" srcOrd="0" destOrd="0" presId="urn:microsoft.com/office/officeart/2005/8/layout/hierarchy2"/>
    <dgm:cxn modelId="{8C7EAB6C-E0A2-4DD3-A215-710EF59CA3C2}" type="presOf" srcId="{515493C8-5B9A-4523-A28B-7BBDC1BA8A4F}" destId="{6F736746-3604-46A2-8CCF-34E1D529D692}" srcOrd="0" destOrd="0" presId="urn:microsoft.com/office/officeart/2005/8/layout/hierarchy2"/>
    <dgm:cxn modelId="{4282102B-CA10-45C9-BFCF-84F596BA491D}" type="presOf" srcId="{F4831EF4-6801-42EF-AAC9-DB4B8BCE2F89}" destId="{E588AEB1-AB6C-4317-B72A-F95155347409}" srcOrd="1" destOrd="0" presId="urn:microsoft.com/office/officeart/2005/8/layout/hierarchy2"/>
    <dgm:cxn modelId="{5670D32F-58FE-4EEA-8412-F2A198CE6BAB}" type="presOf" srcId="{E4B66E47-09D8-4D38-8F31-54E048A8A52B}" destId="{CA73B28A-0A5B-4704-B24F-238F0C95D139}" srcOrd="0" destOrd="0" presId="urn:microsoft.com/office/officeart/2005/8/layout/hierarchy2"/>
    <dgm:cxn modelId="{FC045DAF-5803-4E4A-86D6-1FEC114291B2}" type="presOf" srcId="{515493C8-5B9A-4523-A28B-7BBDC1BA8A4F}" destId="{207350C6-009E-4BE6-BEB7-924F0E441200}" srcOrd="1" destOrd="0" presId="urn:microsoft.com/office/officeart/2005/8/layout/hierarchy2"/>
    <dgm:cxn modelId="{CB893837-0ACC-4C64-8AFE-2CE4129F864D}" srcId="{285116D1-BF0C-4AA3-B380-D927F7F73D21}" destId="{D1F149AF-969B-4B02-B92C-5BF7319CC30A}" srcOrd="0" destOrd="0" parTransId="{E2F8B411-7DD6-4905-B4C4-CDDF82D8D606}" sibTransId="{5122F9F5-C015-4C38-B064-D09387DF4C90}"/>
    <dgm:cxn modelId="{17CF6DE6-1329-4438-9C36-E11DA758D61C}" type="presOf" srcId="{F716E119-A48F-44DD-9C9C-B8110AA1979E}" destId="{1883F72E-ED23-4C44-9BD3-6E210858A7A9}" srcOrd="1" destOrd="0" presId="urn:microsoft.com/office/officeart/2005/8/layout/hierarchy2"/>
    <dgm:cxn modelId="{F91386D6-A69B-41F7-B57B-1FB1E983A49C}" srcId="{D846DF85-92E4-4F2F-925F-A97A24CF1C66}" destId="{6B0FC397-B9C1-46C5-B86B-9F96E131E3EF}" srcOrd="1" destOrd="0" parTransId="{0D8A0418-C5D5-46C8-A604-1CA200DF0E27}" sibTransId="{23086EBA-5875-4B4B-87E4-5B4A2E4CD87C}"/>
    <dgm:cxn modelId="{678259B9-F5A5-4212-B43C-A77847CD7799}" type="presOf" srcId="{0D8A0418-C5D5-46C8-A604-1CA200DF0E27}" destId="{6F991EDA-6E07-47F4-84AE-8D7A683A559D}" srcOrd="1" destOrd="0" presId="urn:microsoft.com/office/officeart/2005/8/layout/hierarchy2"/>
    <dgm:cxn modelId="{CE62B3F0-B30A-42B7-8377-541C7DD944D2}" type="presOf" srcId="{0D8A0418-C5D5-46C8-A604-1CA200DF0E27}" destId="{53E556A3-B685-44EE-9642-042A23CAD395}" srcOrd="0" destOrd="0" presId="urn:microsoft.com/office/officeart/2005/8/layout/hierarchy2"/>
    <dgm:cxn modelId="{C8FBD5B4-107B-49CC-A4DF-88D9970DB8E6}" srcId="{D846DF85-92E4-4F2F-925F-A97A24CF1C66}" destId="{053AFD66-D8A9-4CB9-8945-E22F4EAA3C87}" srcOrd="0" destOrd="0" parTransId="{E4B66E47-09D8-4D38-8F31-54E048A8A52B}" sibTransId="{245EF6B0-89B4-4F4A-A3B2-B161751F1AFC}"/>
    <dgm:cxn modelId="{FE67529E-0203-4E0C-BBC4-7A72D226445A}" type="presOf" srcId="{89803390-6674-48A1-8224-95FA82DDC6A5}" destId="{E4CD7E39-C494-4D59-B1EC-1A76E391350F}" srcOrd="0" destOrd="0" presId="urn:microsoft.com/office/officeart/2005/8/layout/hierarchy2"/>
    <dgm:cxn modelId="{46C5C9FB-66D5-4728-9806-4ED8C93B85E4}" type="presOf" srcId="{74F9144E-7D6A-4215-ABCC-153487D42A40}" destId="{6761EB7D-FB06-4548-8AF7-15E8650AD9F5}" srcOrd="0" destOrd="0" presId="urn:microsoft.com/office/officeart/2005/8/layout/hierarchy2"/>
    <dgm:cxn modelId="{F43CD324-3BCA-434B-9693-6B6810ACD947}" srcId="{176C6911-DF06-4C65-B940-7BEC37E9F00C}" destId="{5C8431C7-91D4-4719-86DD-556EF619D8D9}" srcOrd="0" destOrd="0" parTransId="{B5FBB050-8281-440B-B92D-66EDDEDFD160}" sibTransId="{CB1E0CB8-916D-4051-91BE-A300B4E946AD}"/>
    <dgm:cxn modelId="{B114B365-3A29-488E-91BE-507198FA64F8}" type="presOf" srcId="{2F4B5310-0475-47EA-B05C-666D8A84E01C}" destId="{DBC1F686-42BA-4159-A210-87188F525C65}" srcOrd="0" destOrd="0" presId="urn:microsoft.com/office/officeart/2005/8/layout/hierarchy2"/>
    <dgm:cxn modelId="{26D5B088-7DFC-4465-A635-74CBFF903DBD}" type="presOf" srcId="{7BC9F60E-617E-42F9-8E59-D89CE3425426}" destId="{8573EA95-F743-488A-AEB1-D5DDCE355761}" srcOrd="0" destOrd="0" presId="urn:microsoft.com/office/officeart/2005/8/layout/hierarchy2"/>
    <dgm:cxn modelId="{6F0D048D-01BE-4E03-B33D-C689199B3A66}" type="presOf" srcId="{89803390-6674-48A1-8224-95FA82DDC6A5}" destId="{D3B50255-980E-49CE-AEAE-B80085969C81}" srcOrd="1" destOrd="0" presId="urn:microsoft.com/office/officeart/2005/8/layout/hierarchy2"/>
    <dgm:cxn modelId="{E8CFD168-B480-4143-B950-2657CE948C76}" type="presOf" srcId="{F4831EF4-6801-42EF-AAC9-DB4B8BCE2F89}" destId="{FFDCF00C-2643-40D2-AAD4-81805C5AAA01}" srcOrd="0" destOrd="0" presId="urn:microsoft.com/office/officeart/2005/8/layout/hierarchy2"/>
    <dgm:cxn modelId="{FC03D34D-1C24-428A-83CA-AD65E12CC57D}" type="presOf" srcId="{FDF8DE6C-FAF5-4546-A9A8-3FCECBB28E86}" destId="{FE18A491-1A06-4756-BA10-1DD7D8FCCF58}" srcOrd="0" destOrd="0" presId="urn:microsoft.com/office/officeart/2005/8/layout/hierarchy2"/>
    <dgm:cxn modelId="{06899ACE-A158-4683-B67B-7A683523DD51}" type="presOf" srcId="{2502CA45-ACD3-475F-951A-21A0A2AAD96B}" destId="{BD7400BE-A025-4083-9BF3-54251C7E62D4}" srcOrd="1" destOrd="0" presId="urn:microsoft.com/office/officeart/2005/8/layout/hierarchy2"/>
    <dgm:cxn modelId="{1524F47C-4C37-436E-8754-8C53781C5FCB}" type="presOf" srcId="{7BC9F60E-617E-42F9-8E59-D89CE3425426}" destId="{DB80173B-AADD-4ECA-A1F1-CDE3F3CF57EE}" srcOrd="1" destOrd="0" presId="urn:microsoft.com/office/officeart/2005/8/layout/hierarchy2"/>
    <dgm:cxn modelId="{21494F6D-BCE7-46F0-B0A8-AF39BA51F61B}" srcId="{3939464A-E676-4259-AC23-C296E773E8F8}" destId="{D798941E-3A20-4A0A-9B3A-F77F080C244B}" srcOrd="1" destOrd="0" parTransId="{2F4B5310-0475-47EA-B05C-666D8A84E01C}" sibTransId="{CC367A7B-8A11-4FDF-BF5E-9AB19E01C66B}"/>
    <dgm:cxn modelId="{9782AFD1-2473-4C03-BA7C-99643832036F}" srcId="{D798941E-3A20-4A0A-9B3A-F77F080C244B}" destId="{FDF8DE6C-FAF5-4546-A9A8-3FCECBB28E86}" srcOrd="1" destOrd="0" parTransId="{281F3D24-2965-446E-9822-B01BD03A30F8}" sibTransId="{55FD5AD9-DB2F-47C5-A254-4A6FFD7551A3}"/>
    <dgm:cxn modelId="{B432FAF5-F640-4E79-8581-FA5A3C8037C0}" type="presOf" srcId="{6B0FC397-B9C1-46C5-B86B-9F96E131E3EF}" destId="{C19EAB97-58BF-4427-AE11-15AC927FC568}" srcOrd="0" destOrd="0" presId="urn:microsoft.com/office/officeart/2005/8/layout/hierarchy2"/>
    <dgm:cxn modelId="{FD1D0CA7-506D-4EB5-80D0-8848C00117E6}" type="presOf" srcId="{281F3D24-2965-446E-9822-B01BD03A30F8}" destId="{D0434D86-912C-465C-B934-D0735E273045}" srcOrd="1" destOrd="0" presId="urn:microsoft.com/office/officeart/2005/8/layout/hierarchy2"/>
    <dgm:cxn modelId="{AC75A9FB-AF6D-451E-A7D0-D949BD1B6776}" srcId="{285116D1-BF0C-4AA3-B380-D927F7F73D21}" destId="{176C6911-DF06-4C65-B940-7BEC37E9F00C}" srcOrd="2" destOrd="0" parTransId="{7BC9F60E-617E-42F9-8E59-D89CE3425426}" sibTransId="{F6CA0A3A-1E75-4D7E-97EA-A094CA309A60}"/>
    <dgm:cxn modelId="{0791C9B9-B88F-4021-B33F-64DC516C70D7}" type="presOf" srcId="{3E6201AF-95FE-474F-BAEE-D244090DEC43}" destId="{CBFFB9D3-ADEC-4E28-AC7D-7361EE8F0427}" srcOrd="0" destOrd="0" presId="urn:microsoft.com/office/officeart/2005/8/layout/hierarchy2"/>
    <dgm:cxn modelId="{CC24AFD4-8C39-43E6-A5B7-AE70BAEF9CC6}" srcId="{FE728F83-F450-4FD2-9817-0E4E968F1558}" destId="{285116D1-BF0C-4AA3-B380-D927F7F73D21}" srcOrd="0" destOrd="0" parTransId="{F05BBD31-B039-48F5-9D28-179E6742DB96}" sibTransId="{ECD55E00-EFA4-41AC-BA48-A9B06495C4F1}"/>
    <dgm:cxn modelId="{AA0C15FD-B6F6-4FEA-AA25-3496436788B0}" type="presOf" srcId="{E3AEDCAC-7B08-47D3-B10B-E0A88D1B9C1E}" destId="{28C8722A-84C1-4D32-8E9E-DDF9F0C958D7}" srcOrd="0" destOrd="0" presId="urn:microsoft.com/office/officeart/2005/8/layout/hierarchy2"/>
    <dgm:cxn modelId="{03B85D09-4A63-45E0-A7BF-B9ECD56C52CA}" srcId="{176C6911-DF06-4C65-B940-7BEC37E9F00C}" destId="{808D7C1B-DA4F-49A7-A915-5876CF052E97}" srcOrd="1" destOrd="0" parTransId="{515493C8-5B9A-4523-A28B-7BBDC1BA8A4F}" sibTransId="{97BBDE33-7BCE-44BB-AB32-DC4A81FB3E06}"/>
    <dgm:cxn modelId="{67334BD4-20C5-4FF5-AAAB-A066844232FD}" srcId="{D798941E-3A20-4A0A-9B3A-F77F080C244B}" destId="{B7CF9E09-4C75-4CFA-A134-FF6092B67ACC}" srcOrd="0" destOrd="0" parTransId="{355514FE-7E3F-4633-B071-7B52DD4C9240}" sibTransId="{731BF6B1-9852-4E99-863B-ACEAA7EDEB0F}"/>
    <dgm:cxn modelId="{447BB184-77B1-4DD2-95C2-62EAF58A5799}" srcId="{285116D1-BF0C-4AA3-B380-D927F7F73D21}" destId="{3939464A-E676-4259-AC23-C296E773E8F8}" srcOrd="1" destOrd="0" parTransId="{D6CF9D3F-E497-4EFF-8EF7-82069A612DEB}" sibTransId="{45012DE4-BB21-4BCB-A499-1AAA2D85375A}"/>
    <dgm:cxn modelId="{F9CB7007-49B0-4738-B32A-59FC7E4EA550}" srcId="{D1F149AF-969B-4B02-B92C-5BF7319CC30A}" destId="{781DBCB4-840B-4AD5-898C-7EBB402036E3}" srcOrd="1" destOrd="0" parTransId="{89803390-6674-48A1-8224-95FA82DDC6A5}" sibTransId="{07A0C192-DA5B-4B05-BCF4-274512F8C55D}"/>
    <dgm:cxn modelId="{1F83EBA2-3372-47C2-B32F-7480E548261A}" type="presOf" srcId="{053AFD66-D8A9-4CB9-8945-E22F4EAA3C87}" destId="{B8D860C8-93D9-492B-BE97-B8693CF4EEA9}" srcOrd="0" destOrd="0" presId="urn:microsoft.com/office/officeart/2005/8/layout/hierarchy2"/>
    <dgm:cxn modelId="{1F037FAF-6717-4AD1-8EC0-981D50E3C0C7}" type="presOf" srcId="{E2F8B411-7DD6-4905-B4C4-CDDF82D8D606}" destId="{3899715F-4897-4509-A2D3-1F26CF33748B}" srcOrd="0" destOrd="0" presId="urn:microsoft.com/office/officeart/2005/8/layout/hierarchy2"/>
    <dgm:cxn modelId="{2C53A576-A4B3-469E-9854-8CDD511BD9FF}" srcId="{D1F149AF-969B-4B02-B92C-5BF7319CC30A}" destId="{AA4AC73D-7030-4EEF-81FA-4F5F540EF321}" srcOrd="4" destOrd="0" parTransId="{3E6201AF-95FE-474F-BAEE-D244090DEC43}" sibTransId="{3E1C2016-0720-4BE6-9735-92498C7020FC}"/>
    <dgm:cxn modelId="{4393F137-F676-445F-ACB9-4852A35711F0}" type="presOf" srcId="{176C6911-DF06-4C65-B940-7BEC37E9F00C}" destId="{45569E14-E9A2-4E7B-985E-43CC7B3B3F43}" srcOrd="0" destOrd="0" presId="urn:microsoft.com/office/officeart/2005/8/layout/hierarchy2"/>
    <dgm:cxn modelId="{0AB22CDA-E905-4266-8B39-FEB0939B7C77}" type="presParOf" srcId="{712600AE-426E-4B9A-80A9-BEAC33AE9294}" destId="{6668DCC1-7D95-4FD6-977A-264625EE8F69}" srcOrd="0" destOrd="0" presId="urn:microsoft.com/office/officeart/2005/8/layout/hierarchy2"/>
    <dgm:cxn modelId="{01CEB5A3-1A97-45D8-8081-BCAE9F2C5B37}" type="presParOf" srcId="{6668DCC1-7D95-4FD6-977A-264625EE8F69}" destId="{A1EF64D7-419A-4A3F-B286-F4E4B6BAFF86}" srcOrd="0" destOrd="0" presId="urn:microsoft.com/office/officeart/2005/8/layout/hierarchy2"/>
    <dgm:cxn modelId="{C6DC3736-555B-43A4-AB49-51E73CE3440C}" type="presParOf" srcId="{6668DCC1-7D95-4FD6-977A-264625EE8F69}" destId="{A96F4ECC-B521-4FE9-8353-1BE367526828}" srcOrd="1" destOrd="0" presId="urn:microsoft.com/office/officeart/2005/8/layout/hierarchy2"/>
    <dgm:cxn modelId="{EE95224C-AAD7-4C01-90AF-42950DB95307}" type="presParOf" srcId="{A96F4ECC-B521-4FE9-8353-1BE367526828}" destId="{3899715F-4897-4509-A2D3-1F26CF33748B}" srcOrd="0" destOrd="0" presId="urn:microsoft.com/office/officeart/2005/8/layout/hierarchy2"/>
    <dgm:cxn modelId="{4BF3BC8A-5DAA-42E5-8EA7-29B8A7549950}" type="presParOf" srcId="{3899715F-4897-4509-A2D3-1F26CF33748B}" destId="{3F687E26-2742-48AF-9231-2521DE17C684}" srcOrd="0" destOrd="0" presId="urn:microsoft.com/office/officeart/2005/8/layout/hierarchy2"/>
    <dgm:cxn modelId="{42CC9543-93C1-434E-9189-678BAAAE1018}" type="presParOf" srcId="{A96F4ECC-B521-4FE9-8353-1BE367526828}" destId="{A2E8E825-BF4B-4AC0-B762-B07B1D12E541}" srcOrd="1" destOrd="0" presId="urn:microsoft.com/office/officeart/2005/8/layout/hierarchy2"/>
    <dgm:cxn modelId="{7E8D6C26-000E-47C9-A01B-30D5F0A55213}" type="presParOf" srcId="{A2E8E825-BF4B-4AC0-B762-B07B1D12E541}" destId="{FC7BAA04-636F-4B35-B512-BF2B86BAA25F}" srcOrd="0" destOrd="0" presId="urn:microsoft.com/office/officeart/2005/8/layout/hierarchy2"/>
    <dgm:cxn modelId="{F84AFCCA-744F-4367-8410-9328D410B8BE}" type="presParOf" srcId="{A2E8E825-BF4B-4AC0-B762-B07B1D12E541}" destId="{9B196321-707D-4188-A8D8-868F2FD17E10}" srcOrd="1" destOrd="0" presId="urn:microsoft.com/office/officeart/2005/8/layout/hierarchy2"/>
    <dgm:cxn modelId="{C1B9E84D-9360-43E2-AFA6-1E5C6FF8C36E}" type="presParOf" srcId="{9B196321-707D-4188-A8D8-868F2FD17E10}" destId="{575E9852-368F-450F-83EE-BBCE4DC0D6C3}" srcOrd="0" destOrd="0" presId="urn:microsoft.com/office/officeart/2005/8/layout/hierarchy2"/>
    <dgm:cxn modelId="{9761E5FE-125A-4A93-923C-383AEDE9A8BC}" type="presParOf" srcId="{575E9852-368F-450F-83EE-BBCE4DC0D6C3}" destId="{1883F72E-ED23-4C44-9BD3-6E210858A7A9}" srcOrd="0" destOrd="0" presId="urn:microsoft.com/office/officeart/2005/8/layout/hierarchy2"/>
    <dgm:cxn modelId="{9A431A5A-3375-4603-8CA5-C9BBB802F19A}" type="presParOf" srcId="{9B196321-707D-4188-A8D8-868F2FD17E10}" destId="{2F8B9193-3A41-4A10-83B9-51BA1CD35F40}" srcOrd="1" destOrd="0" presId="urn:microsoft.com/office/officeart/2005/8/layout/hierarchy2"/>
    <dgm:cxn modelId="{C71ABDED-15E4-461B-B0D9-55F0F7A5446B}" type="presParOf" srcId="{2F8B9193-3A41-4A10-83B9-51BA1CD35F40}" destId="{19B789D3-AD4D-4153-A998-9F00CEEFAC85}" srcOrd="0" destOrd="0" presId="urn:microsoft.com/office/officeart/2005/8/layout/hierarchy2"/>
    <dgm:cxn modelId="{E2CED74D-7B04-4C06-9645-D8C3A0115660}" type="presParOf" srcId="{2F8B9193-3A41-4A10-83B9-51BA1CD35F40}" destId="{8C937B78-F0AC-41DE-9809-5AC1DD43B366}" srcOrd="1" destOrd="0" presId="urn:microsoft.com/office/officeart/2005/8/layout/hierarchy2"/>
    <dgm:cxn modelId="{1EC08E91-148D-4ADB-AD92-C4E32ABA5D7F}" type="presParOf" srcId="{9B196321-707D-4188-A8D8-868F2FD17E10}" destId="{E4CD7E39-C494-4D59-B1EC-1A76E391350F}" srcOrd="2" destOrd="0" presId="urn:microsoft.com/office/officeart/2005/8/layout/hierarchy2"/>
    <dgm:cxn modelId="{2AD114B3-19E9-4BE2-B0F1-2C4B7C7351B8}" type="presParOf" srcId="{E4CD7E39-C494-4D59-B1EC-1A76E391350F}" destId="{D3B50255-980E-49CE-AEAE-B80085969C81}" srcOrd="0" destOrd="0" presId="urn:microsoft.com/office/officeart/2005/8/layout/hierarchy2"/>
    <dgm:cxn modelId="{CA781D54-5F09-485E-A094-8CC3CD2D56C4}" type="presParOf" srcId="{9B196321-707D-4188-A8D8-868F2FD17E10}" destId="{813CD89A-F693-4B4D-B835-3D8B92CA2C51}" srcOrd="3" destOrd="0" presId="urn:microsoft.com/office/officeart/2005/8/layout/hierarchy2"/>
    <dgm:cxn modelId="{23754453-CB5B-40B8-A1C9-89B50F9D9CD5}" type="presParOf" srcId="{813CD89A-F693-4B4D-B835-3D8B92CA2C51}" destId="{81B19419-3815-4575-BBAC-C9843EAD53F0}" srcOrd="0" destOrd="0" presId="urn:microsoft.com/office/officeart/2005/8/layout/hierarchy2"/>
    <dgm:cxn modelId="{4576573D-70AC-40DE-AAEE-EC2AE361F2D9}" type="presParOf" srcId="{813CD89A-F693-4B4D-B835-3D8B92CA2C51}" destId="{FBFDC073-854D-43E6-B41D-6E10909E673C}" srcOrd="1" destOrd="0" presId="urn:microsoft.com/office/officeart/2005/8/layout/hierarchy2"/>
    <dgm:cxn modelId="{2CB861F6-D315-4B90-813B-BEA8D93994E0}" type="presParOf" srcId="{9B196321-707D-4188-A8D8-868F2FD17E10}" destId="{E8C44AC1-44F1-4E29-BFA6-2320FAD7B705}" srcOrd="4" destOrd="0" presId="urn:microsoft.com/office/officeart/2005/8/layout/hierarchy2"/>
    <dgm:cxn modelId="{8FCEE59E-E211-4EB4-BFC1-5C7D8BFD9600}" type="presParOf" srcId="{E8C44AC1-44F1-4E29-BFA6-2320FAD7B705}" destId="{359555F5-7E0A-4A4F-8B5C-71BEB88A4286}" srcOrd="0" destOrd="0" presId="urn:microsoft.com/office/officeart/2005/8/layout/hierarchy2"/>
    <dgm:cxn modelId="{8AE3E569-84C5-4F9C-A2C6-F99DBDD9A860}" type="presParOf" srcId="{9B196321-707D-4188-A8D8-868F2FD17E10}" destId="{CC624E1F-F286-40E6-92E3-DB30E8A83BCC}" srcOrd="5" destOrd="0" presId="urn:microsoft.com/office/officeart/2005/8/layout/hierarchy2"/>
    <dgm:cxn modelId="{8E9DD4F5-E70C-490E-AF91-F7A0FD24DA1A}" type="presParOf" srcId="{CC624E1F-F286-40E6-92E3-DB30E8A83BCC}" destId="{6761EB7D-FB06-4548-8AF7-15E8650AD9F5}" srcOrd="0" destOrd="0" presId="urn:microsoft.com/office/officeart/2005/8/layout/hierarchy2"/>
    <dgm:cxn modelId="{775ADDEC-7E6F-4EBB-A4B0-8BF65F7671AA}" type="presParOf" srcId="{CC624E1F-F286-40E6-92E3-DB30E8A83BCC}" destId="{AA5CFF71-C70A-420E-A6E4-3F9F26995983}" srcOrd="1" destOrd="0" presId="urn:microsoft.com/office/officeart/2005/8/layout/hierarchy2"/>
    <dgm:cxn modelId="{57EDE43F-3FB4-4FFB-9708-376C3C9D4E71}" type="presParOf" srcId="{9B196321-707D-4188-A8D8-868F2FD17E10}" destId="{28C8722A-84C1-4D32-8E9E-DDF9F0C958D7}" srcOrd="6" destOrd="0" presId="urn:microsoft.com/office/officeart/2005/8/layout/hierarchy2"/>
    <dgm:cxn modelId="{25190317-E3C7-496F-B86B-C56E5DAA3661}" type="presParOf" srcId="{28C8722A-84C1-4D32-8E9E-DDF9F0C958D7}" destId="{C70EDB6C-6FEA-4C2E-971F-FADB6623F017}" srcOrd="0" destOrd="0" presId="urn:microsoft.com/office/officeart/2005/8/layout/hierarchy2"/>
    <dgm:cxn modelId="{272E5C27-1A8A-4F48-A1D2-A204AF97CCB2}" type="presParOf" srcId="{9B196321-707D-4188-A8D8-868F2FD17E10}" destId="{8B46DD37-1935-489B-B058-BCB7949FE66C}" srcOrd="7" destOrd="0" presId="urn:microsoft.com/office/officeart/2005/8/layout/hierarchy2"/>
    <dgm:cxn modelId="{4E761FC2-7B66-4C65-84BF-8FCCB688EA1A}" type="presParOf" srcId="{8B46DD37-1935-489B-B058-BCB7949FE66C}" destId="{4A1F86F7-BDD2-4976-9BE0-2D9E6C23C8AD}" srcOrd="0" destOrd="0" presId="urn:microsoft.com/office/officeart/2005/8/layout/hierarchy2"/>
    <dgm:cxn modelId="{82B41CDF-9623-4169-BED8-671527A885CF}" type="presParOf" srcId="{8B46DD37-1935-489B-B058-BCB7949FE66C}" destId="{744D948E-E5F0-46D8-8C7B-661858330D84}" srcOrd="1" destOrd="0" presId="urn:microsoft.com/office/officeart/2005/8/layout/hierarchy2"/>
    <dgm:cxn modelId="{33DD5D37-344F-4501-880D-E31A63E47673}" type="presParOf" srcId="{9B196321-707D-4188-A8D8-868F2FD17E10}" destId="{CBFFB9D3-ADEC-4E28-AC7D-7361EE8F0427}" srcOrd="8" destOrd="0" presId="urn:microsoft.com/office/officeart/2005/8/layout/hierarchy2"/>
    <dgm:cxn modelId="{C4B4AFEE-96DD-409B-B969-529FC22876FA}" type="presParOf" srcId="{CBFFB9D3-ADEC-4E28-AC7D-7361EE8F0427}" destId="{ED491925-BE54-47EB-BBE6-DF310FE82A40}" srcOrd="0" destOrd="0" presId="urn:microsoft.com/office/officeart/2005/8/layout/hierarchy2"/>
    <dgm:cxn modelId="{024C258C-BCA9-4531-9404-868FA8167B07}" type="presParOf" srcId="{9B196321-707D-4188-A8D8-868F2FD17E10}" destId="{CBC05DB5-BD96-439A-B841-4E18FC7C748F}" srcOrd="9" destOrd="0" presId="urn:microsoft.com/office/officeart/2005/8/layout/hierarchy2"/>
    <dgm:cxn modelId="{E10EF0CD-36E6-4D5B-A673-6C8B22A4F9EF}" type="presParOf" srcId="{CBC05DB5-BD96-439A-B841-4E18FC7C748F}" destId="{98614426-43A6-4BBB-8E68-CC12DAE740A5}" srcOrd="0" destOrd="0" presId="urn:microsoft.com/office/officeart/2005/8/layout/hierarchy2"/>
    <dgm:cxn modelId="{4A7FBB05-CE87-48E1-B854-3A6844A14877}" type="presParOf" srcId="{CBC05DB5-BD96-439A-B841-4E18FC7C748F}" destId="{936A3514-682E-46C0-B41E-708DC28CEEDC}" srcOrd="1" destOrd="0" presId="urn:microsoft.com/office/officeart/2005/8/layout/hierarchy2"/>
    <dgm:cxn modelId="{67DD2813-83A8-42ED-BB49-51D49B04549B}" type="presParOf" srcId="{A96F4ECC-B521-4FE9-8353-1BE367526828}" destId="{E11DFE5C-FEA0-4D26-9E04-C8B20CA6A075}" srcOrd="2" destOrd="0" presId="urn:microsoft.com/office/officeart/2005/8/layout/hierarchy2"/>
    <dgm:cxn modelId="{21BEA551-B05A-405F-953D-1BD65362B1AD}" type="presParOf" srcId="{E11DFE5C-FEA0-4D26-9E04-C8B20CA6A075}" destId="{FBDB129A-F17E-42FC-B0B3-D4EFEB09BE80}" srcOrd="0" destOrd="0" presId="urn:microsoft.com/office/officeart/2005/8/layout/hierarchy2"/>
    <dgm:cxn modelId="{59FFA739-2D90-4845-8D44-3AB63DADDF2C}" type="presParOf" srcId="{A96F4ECC-B521-4FE9-8353-1BE367526828}" destId="{58708AC2-8690-419D-BE08-C9B54B670C62}" srcOrd="3" destOrd="0" presId="urn:microsoft.com/office/officeart/2005/8/layout/hierarchy2"/>
    <dgm:cxn modelId="{8F52197D-DFF7-4EB0-BD9C-23D05004BE57}" type="presParOf" srcId="{58708AC2-8690-419D-BE08-C9B54B670C62}" destId="{3F190BE6-2674-49BD-ABEF-E48CADD07DA6}" srcOrd="0" destOrd="0" presId="urn:microsoft.com/office/officeart/2005/8/layout/hierarchy2"/>
    <dgm:cxn modelId="{02EDFE36-8C9F-416C-81A2-F7B77953E1FD}" type="presParOf" srcId="{58708AC2-8690-419D-BE08-C9B54B670C62}" destId="{5A7742F8-4EB7-4810-8DAF-23D5BEB23786}" srcOrd="1" destOrd="0" presId="urn:microsoft.com/office/officeart/2005/8/layout/hierarchy2"/>
    <dgm:cxn modelId="{B6069E3E-447C-4955-88D7-ABC9794702C2}" type="presParOf" srcId="{5A7742F8-4EB7-4810-8DAF-23D5BEB23786}" destId="{FFDCF00C-2643-40D2-AAD4-81805C5AAA01}" srcOrd="0" destOrd="0" presId="urn:microsoft.com/office/officeart/2005/8/layout/hierarchy2"/>
    <dgm:cxn modelId="{330B55FF-032D-42AF-97CB-422B74AB3B2E}" type="presParOf" srcId="{FFDCF00C-2643-40D2-AAD4-81805C5AAA01}" destId="{E588AEB1-AB6C-4317-B72A-F95155347409}" srcOrd="0" destOrd="0" presId="urn:microsoft.com/office/officeart/2005/8/layout/hierarchy2"/>
    <dgm:cxn modelId="{A9180E3C-2EAF-44D9-AB73-B8B4E08457D9}" type="presParOf" srcId="{5A7742F8-4EB7-4810-8DAF-23D5BEB23786}" destId="{F69B8556-D473-480E-816D-336F29D87B91}" srcOrd="1" destOrd="0" presId="urn:microsoft.com/office/officeart/2005/8/layout/hierarchy2"/>
    <dgm:cxn modelId="{77F57B03-1632-4E1A-8D4E-5C6AB79A68CF}" type="presParOf" srcId="{F69B8556-D473-480E-816D-336F29D87B91}" destId="{FFA3430D-249E-491B-BE5D-363CEBD6B459}" srcOrd="0" destOrd="0" presId="urn:microsoft.com/office/officeart/2005/8/layout/hierarchy2"/>
    <dgm:cxn modelId="{16BE230B-FDDC-4B07-8547-1618F0CD6996}" type="presParOf" srcId="{F69B8556-D473-480E-816D-336F29D87B91}" destId="{386AC0E4-98EF-4A20-8C60-7CDB2ECEADDA}" srcOrd="1" destOrd="0" presId="urn:microsoft.com/office/officeart/2005/8/layout/hierarchy2"/>
    <dgm:cxn modelId="{1E19ED72-EBCB-445B-A798-E5101320BB77}" type="presParOf" srcId="{386AC0E4-98EF-4A20-8C60-7CDB2ECEADDA}" destId="{15F24747-2E67-4079-A9EE-DC1E5EC5C52D}" srcOrd="0" destOrd="0" presId="urn:microsoft.com/office/officeart/2005/8/layout/hierarchy2"/>
    <dgm:cxn modelId="{37065E4A-3250-440D-B3D6-CD514F19D147}" type="presParOf" srcId="{15F24747-2E67-4079-A9EE-DC1E5EC5C52D}" destId="{BD7400BE-A025-4083-9BF3-54251C7E62D4}" srcOrd="0" destOrd="0" presId="urn:microsoft.com/office/officeart/2005/8/layout/hierarchy2"/>
    <dgm:cxn modelId="{5B9E2C65-CCA0-4686-9501-4D1949C93B35}" type="presParOf" srcId="{386AC0E4-98EF-4A20-8C60-7CDB2ECEADDA}" destId="{C8A76D71-A342-4B77-9C06-A7F0E2ABE975}" srcOrd="1" destOrd="0" presId="urn:microsoft.com/office/officeart/2005/8/layout/hierarchy2"/>
    <dgm:cxn modelId="{023C13F8-6250-4FDC-B9FE-25F8DDD017DA}" type="presParOf" srcId="{C8A76D71-A342-4B77-9C06-A7F0E2ABE975}" destId="{175D148F-78C1-434B-81A9-C4DD059B4D1D}" srcOrd="0" destOrd="0" presId="urn:microsoft.com/office/officeart/2005/8/layout/hierarchy2"/>
    <dgm:cxn modelId="{A9146BA3-17E3-4D35-B614-64E94760ED6C}" type="presParOf" srcId="{C8A76D71-A342-4B77-9C06-A7F0E2ABE975}" destId="{E693703A-19AA-479E-9E41-9FE45A9A1748}" srcOrd="1" destOrd="0" presId="urn:microsoft.com/office/officeart/2005/8/layout/hierarchy2"/>
    <dgm:cxn modelId="{658019FF-D6B3-49A7-BBDF-C7FB64676F22}" type="presParOf" srcId="{E693703A-19AA-479E-9E41-9FE45A9A1748}" destId="{CA73B28A-0A5B-4704-B24F-238F0C95D139}" srcOrd="0" destOrd="0" presId="urn:microsoft.com/office/officeart/2005/8/layout/hierarchy2"/>
    <dgm:cxn modelId="{13BA5698-7E07-4890-8FAE-81E7BB0AB027}" type="presParOf" srcId="{CA73B28A-0A5B-4704-B24F-238F0C95D139}" destId="{CC4CB24B-5921-4E90-B244-41D886A30E09}" srcOrd="0" destOrd="0" presId="urn:microsoft.com/office/officeart/2005/8/layout/hierarchy2"/>
    <dgm:cxn modelId="{A60A3B3C-0EBC-4A1E-9DD4-7EF5A8DD7FBF}" type="presParOf" srcId="{E693703A-19AA-479E-9E41-9FE45A9A1748}" destId="{409D4E20-E13D-4577-B823-C104EB101BE7}" srcOrd="1" destOrd="0" presId="urn:microsoft.com/office/officeart/2005/8/layout/hierarchy2"/>
    <dgm:cxn modelId="{CD3D6CDC-10D2-49CD-9156-82435E165C79}" type="presParOf" srcId="{409D4E20-E13D-4577-B823-C104EB101BE7}" destId="{B8D860C8-93D9-492B-BE97-B8693CF4EEA9}" srcOrd="0" destOrd="0" presId="urn:microsoft.com/office/officeart/2005/8/layout/hierarchy2"/>
    <dgm:cxn modelId="{49364DE3-E03A-43F8-AFAE-766E43AF170A}" type="presParOf" srcId="{409D4E20-E13D-4577-B823-C104EB101BE7}" destId="{1435B24A-9ACD-43EB-9760-93F73B717C45}" srcOrd="1" destOrd="0" presId="urn:microsoft.com/office/officeart/2005/8/layout/hierarchy2"/>
    <dgm:cxn modelId="{43855FE9-C2C9-4F57-B558-93972B0CB3F9}" type="presParOf" srcId="{E693703A-19AA-479E-9E41-9FE45A9A1748}" destId="{53E556A3-B685-44EE-9642-042A23CAD395}" srcOrd="2" destOrd="0" presId="urn:microsoft.com/office/officeart/2005/8/layout/hierarchy2"/>
    <dgm:cxn modelId="{6DD4073B-A7CF-485A-A842-63A83B74FBBE}" type="presParOf" srcId="{53E556A3-B685-44EE-9642-042A23CAD395}" destId="{6F991EDA-6E07-47F4-84AE-8D7A683A559D}" srcOrd="0" destOrd="0" presId="urn:microsoft.com/office/officeart/2005/8/layout/hierarchy2"/>
    <dgm:cxn modelId="{EB04300F-BCFF-4C2B-9E50-F6A2E5EA6FB1}" type="presParOf" srcId="{E693703A-19AA-479E-9E41-9FE45A9A1748}" destId="{E2FB89FC-F661-47C5-8835-4E9B6B721F0D}" srcOrd="3" destOrd="0" presId="urn:microsoft.com/office/officeart/2005/8/layout/hierarchy2"/>
    <dgm:cxn modelId="{DBBA25EF-8A15-4F80-BD46-5EB19B6E2573}" type="presParOf" srcId="{E2FB89FC-F661-47C5-8835-4E9B6B721F0D}" destId="{C19EAB97-58BF-4427-AE11-15AC927FC568}" srcOrd="0" destOrd="0" presId="urn:microsoft.com/office/officeart/2005/8/layout/hierarchy2"/>
    <dgm:cxn modelId="{BD5C283C-DD03-4174-8843-07DA806FA1FE}" type="presParOf" srcId="{E2FB89FC-F661-47C5-8835-4E9B6B721F0D}" destId="{0FF30799-7FF6-4811-8154-E33980443BB7}" srcOrd="1" destOrd="0" presId="urn:microsoft.com/office/officeart/2005/8/layout/hierarchy2"/>
    <dgm:cxn modelId="{543A7BF5-CC9D-4D25-9085-488AFF7F1B06}" type="presParOf" srcId="{5A7742F8-4EB7-4810-8DAF-23D5BEB23786}" destId="{DBC1F686-42BA-4159-A210-87188F525C65}" srcOrd="2" destOrd="0" presId="urn:microsoft.com/office/officeart/2005/8/layout/hierarchy2"/>
    <dgm:cxn modelId="{8BBD550D-49B6-4B0C-8F03-5323AE20CB5C}" type="presParOf" srcId="{DBC1F686-42BA-4159-A210-87188F525C65}" destId="{30C54D2A-8DCE-4BFD-BC23-404A41EC3517}" srcOrd="0" destOrd="0" presId="urn:microsoft.com/office/officeart/2005/8/layout/hierarchy2"/>
    <dgm:cxn modelId="{4AB5EECA-3555-4939-8F50-0E798C03CE25}" type="presParOf" srcId="{5A7742F8-4EB7-4810-8DAF-23D5BEB23786}" destId="{69F63188-2E5F-43B4-BE6B-BCC66CC740DD}" srcOrd="3" destOrd="0" presId="urn:microsoft.com/office/officeart/2005/8/layout/hierarchy2"/>
    <dgm:cxn modelId="{D32D57EA-C9A0-498A-A4D7-0F12B5F2257C}" type="presParOf" srcId="{69F63188-2E5F-43B4-BE6B-BCC66CC740DD}" destId="{8321DF00-966D-4E67-804F-2CF29A744596}" srcOrd="0" destOrd="0" presId="urn:microsoft.com/office/officeart/2005/8/layout/hierarchy2"/>
    <dgm:cxn modelId="{4A9D5C5D-C528-4D27-BBDE-3C8891209806}" type="presParOf" srcId="{69F63188-2E5F-43B4-BE6B-BCC66CC740DD}" destId="{742ABDE3-2FB1-49CD-B709-4B38A59A7CC7}" srcOrd="1" destOrd="0" presId="urn:microsoft.com/office/officeart/2005/8/layout/hierarchy2"/>
    <dgm:cxn modelId="{2F239F78-59C7-4B6C-BAFB-DECECFE18F8E}" type="presParOf" srcId="{742ABDE3-2FB1-49CD-B709-4B38A59A7CC7}" destId="{6CF3C7D2-4558-4729-AFDD-939E82146199}" srcOrd="0" destOrd="0" presId="urn:microsoft.com/office/officeart/2005/8/layout/hierarchy2"/>
    <dgm:cxn modelId="{FC6156DF-F554-4669-A02D-8D9D7A8F0376}" type="presParOf" srcId="{6CF3C7D2-4558-4729-AFDD-939E82146199}" destId="{5D3BB757-1640-4860-A9CE-AEE9630EBE8C}" srcOrd="0" destOrd="0" presId="urn:microsoft.com/office/officeart/2005/8/layout/hierarchy2"/>
    <dgm:cxn modelId="{8586CC92-BAD0-427D-ABDD-A71A1DD4BE51}" type="presParOf" srcId="{742ABDE3-2FB1-49CD-B709-4B38A59A7CC7}" destId="{A25A7FDB-1AC1-423E-AABB-DE50FEA3763A}" srcOrd="1" destOrd="0" presId="urn:microsoft.com/office/officeart/2005/8/layout/hierarchy2"/>
    <dgm:cxn modelId="{905FA793-8AD3-4893-ADA6-AB0A0257BE9E}" type="presParOf" srcId="{A25A7FDB-1AC1-423E-AABB-DE50FEA3763A}" destId="{D7B43A2E-6565-4F40-A218-8632C678395E}" srcOrd="0" destOrd="0" presId="urn:microsoft.com/office/officeart/2005/8/layout/hierarchy2"/>
    <dgm:cxn modelId="{C5ADC33F-D40C-4925-8762-00B12C629ECE}" type="presParOf" srcId="{A25A7FDB-1AC1-423E-AABB-DE50FEA3763A}" destId="{3948C970-BCFC-4E77-B668-4DC8540282FC}" srcOrd="1" destOrd="0" presId="urn:microsoft.com/office/officeart/2005/8/layout/hierarchy2"/>
    <dgm:cxn modelId="{7BA1437E-830E-4796-B6BA-E4738758B39D}" type="presParOf" srcId="{742ABDE3-2FB1-49CD-B709-4B38A59A7CC7}" destId="{C630D246-F418-4CFB-B46D-6C7FF1C56173}" srcOrd="2" destOrd="0" presId="urn:microsoft.com/office/officeart/2005/8/layout/hierarchy2"/>
    <dgm:cxn modelId="{1076BE40-0BE7-4CE1-97D7-00AD0DD105C8}" type="presParOf" srcId="{C630D246-F418-4CFB-B46D-6C7FF1C56173}" destId="{D0434D86-912C-465C-B934-D0735E273045}" srcOrd="0" destOrd="0" presId="urn:microsoft.com/office/officeart/2005/8/layout/hierarchy2"/>
    <dgm:cxn modelId="{572B764F-4F2E-4DA1-97C0-A1F575F0BFAC}" type="presParOf" srcId="{742ABDE3-2FB1-49CD-B709-4B38A59A7CC7}" destId="{0A97E147-645B-459D-BDD3-8F116D4552A6}" srcOrd="3" destOrd="0" presId="urn:microsoft.com/office/officeart/2005/8/layout/hierarchy2"/>
    <dgm:cxn modelId="{B9D997A2-88D8-4292-9CB4-56F7C3A30FCE}" type="presParOf" srcId="{0A97E147-645B-459D-BDD3-8F116D4552A6}" destId="{FE18A491-1A06-4756-BA10-1DD7D8FCCF58}" srcOrd="0" destOrd="0" presId="urn:microsoft.com/office/officeart/2005/8/layout/hierarchy2"/>
    <dgm:cxn modelId="{426E74DB-7E5A-423B-8A42-94FF01EB925B}" type="presParOf" srcId="{0A97E147-645B-459D-BDD3-8F116D4552A6}" destId="{346E2ABA-575B-4397-BE9A-7F9427DBD436}" srcOrd="1" destOrd="0" presId="urn:microsoft.com/office/officeart/2005/8/layout/hierarchy2"/>
    <dgm:cxn modelId="{618D5CCE-9988-4EA2-AC88-311D4890B51B}" type="presParOf" srcId="{A96F4ECC-B521-4FE9-8353-1BE367526828}" destId="{8573EA95-F743-488A-AEB1-D5DDCE355761}" srcOrd="4" destOrd="0" presId="urn:microsoft.com/office/officeart/2005/8/layout/hierarchy2"/>
    <dgm:cxn modelId="{EA702B9F-9EFA-4094-BA5E-0EBAEA7FAE01}" type="presParOf" srcId="{8573EA95-F743-488A-AEB1-D5DDCE355761}" destId="{DB80173B-AADD-4ECA-A1F1-CDE3F3CF57EE}" srcOrd="0" destOrd="0" presId="urn:microsoft.com/office/officeart/2005/8/layout/hierarchy2"/>
    <dgm:cxn modelId="{CFA992C8-8EF8-43D2-95A3-F386A1F08B69}" type="presParOf" srcId="{A96F4ECC-B521-4FE9-8353-1BE367526828}" destId="{AA1275BD-F521-4E2D-B2C2-8309095ED9E9}" srcOrd="5" destOrd="0" presId="urn:microsoft.com/office/officeart/2005/8/layout/hierarchy2"/>
    <dgm:cxn modelId="{2CBB1880-2E82-4080-8671-0927B5EA0C80}" type="presParOf" srcId="{AA1275BD-F521-4E2D-B2C2-8309095ED9E9}" destId="{45569E14-E9A2-4E7B-985E-43CC7B3B3F43}" srcOrd="0" destOrd="0" presId="urn:microsoft.com/office/officeart/2005/8/layout/hierarchy2"/>
    <dgm:cxn modelId="{20E2B2EE-19FD-47F6-A620-A5298936E0F4}" type="presParOf" srcId="{AA1275BD-F521-4E2D-B2C2-8309095ED9E9}" destId="{21CFEF1C-9F61-45FB-85C6-2919394F375B}" srcOrd="1" destOrd="0" presId="urn:microsoft.com/office/officeart/2005/8/layout/hierarchy2"/>
    <dgm:cxn modelId="{5496948B-8AD9-456D-80DF-FED050F53502}" type="presParOf" srcId="{21CFEF1C-9F61-45FB-85C6-2919394F375B}" destId="{3157F4EE-ABE7-4ABE-B7B8-DE10BB8FB26A}" srcOrd="0" destOrd="0" presId="urn:microsoft.com/office/officeart/2005/8/layout/hierarchy2"/>
    <dgm:cxn modelId="{F32B5520-BAB4-4DE3-931F-1D9068FC60DB}" type="presParOf" srcId="{3157F4EE-ABE7-4ABE-B7B8-DE10BB8FB26A}" destId="{6121582A-456F-4830-A1F2-7F95AE264B56}" srcOrd="0" destOrd="0" presId="urn:microsoft.com/office/officeart/2005/8/layout/hierarchy2"/>
    <dgm:cxn modelId="{B5650291-AC2B-4AAB-B82C-A4D9B8145B91}" type="presParOf" srcId="{21CFEF1C-9F61-45FB-85C6-2919394F375B}" destId="{D9AA2CEE-B116-4F59-AABD-AB263E73F3F6}" srcOrd="1" destOrd="0" presId="urn:microsoft.com/office/officeart/2005/8/layout/hierarchy2"/>
    <dgm:cxn modelId="{0A4A2BB1-3B31-4242-8183-8516CC2E6BF3}" type="presParOf" srcId="{D9AA2CEE-B116-4F59-AABD-AB263E73F3F6}" destId="{2C93F559-D064-4AA8-8B69-5F3CE3CAA013}" srcOrd="0" destOrd="0" presId="urn:microsoft.com/office/officeart/2005/8/layout/hierarchy2"/>
    <dgm:cxn modelId="{B01104FB-55A4-4578-9D3B-AC0F8EC7FD15}" type="presParOf" srcId="{D9AA2CEE-B116-4F59-AABD-AB263E73F3F6}" destId="{C222ABA6-7C3C-4888-9949-D28F2F73046E}" srcOrd="1" destOrd="0" presId="urn:microsoft.com/office/officeart/2005/8/layout/hierarchy2"/>
    <dgm:cxn modelId="{27D685A3-1A58-4733-AD4E-EE04B654BEA4}" type="presParOf" srcId="{21CFEF1C-9F61-45FB-85C6-2919394F375B}" destId="{6F736746-3604-46A2-8CCF-34E1D529D692}" srcOrd="2" destOrd="0" presId="urn:microsoft.com/office/officeart/2005/8/layout/hierarchy2"/>
    <dgm:cxn modelId="{8D2DCC93-973C-47B7-B7F5-2C6929EE0929}" type="presParOf" srcId="{6F736746-3604-46A2-8CCF-34E1D529D692}" destId="{207350C6-009E-4BE6-BEB7-924F0E441200}" srcOrd="0" destOrd="0" presId="urn:microsoft.com/office/officeart/2005/8/layout/hierarchy2"/>
    <dgm:cxn modelId="{A004C5C3-B97F-4947-90A7-87FCD6F98A19}" type="presParOf" srcId="{21CFEF1C-9F61-45FB-85C6-2919394F375B}" destId="{0EB7B1B1-93F3-4C2C-BE46-B42DF7B12ADD}" srcOrd="3" destOrd="0" presId="urn:microsoft.com/office/officeart/2005/8/layout/hierarchy2"/>
    <dgm:cxn modelId="{3F0096D1-1AF9-4A82-9D88-5FD7E0FDC626}" type="presParOf" srcId="{0EB7B1B1-93F3-4C2C-BE46-B42DF7B12ADD}" destId="{2F7EAF03-6CD5-4F7E-AAF9-DFDF0B6C8D6A}" srcOrd="0" destOrd="0" presId="urn:microsoft.com/office/officeart/2005/8/layout/hierarchy2"/>
    <dgm:cxn modelId="{8E39882C-73D6-488B-BD7C-03A4807AABF9}" type="presParOf" srcId="{0EB7B1B1-93F3-4C2C-BE46-B42DF7B12ADD}" destId="{9439EC43-AC45-40E6-8148-9CD1848A5B3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02A7DD-EA96-4D89-ACD4-10D20FBC4CA3}" type="doc">
      <dgm:prSet loTypeId="urn:microsoft.com/office/officeart/2005/8/layout/hierarchy2" loCatId="hierarchy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E7EFCBAC-0D5B-43D6-94EF-071F3F45B7CF}">
      <dgm:prSet phldrT="[Texto]" custT="1"/>
      <dgm:spPr/>
      <dgm:t>
        <a:bodyPr/>
        <a:lstStyle/>
        <a:p>
          <a:r>
            <a:rPr lang="es-ES" sz="2000" dirty="0" smtClean="0"/>
            <a:t>O CINE</a:t>
          </a:r>
          <a:endParaRPr lang="es-ES" sz="2000" dirty="0"/>
        </a:p>
      </dgm:t>
    </dgm:pt>
    <dgm:pt modelId="{24664694-1FB3-43EE-AA5F-A3674007A1B5}" type="parTrans" cxnId="{89B797FD-0AF2-4BAF-87F4-9E81D163F80C}">
      <dgm:prSet/>
      <dgm:spPr/>
      <dgm:t>
        <a:bodyPr/>
        <a:lstStyle/>
        <a:p>
          <a:endParaRPr lang="es-ES"/>
        </a:p>
      </dgm:t>
    </dgm:pt>
    <dgm:pt modelId="{35804EF2-6D80-4DCF-9EAD-21A54896F394}" type="sibTrans" cxnId="{89B797FD-0AF2-4BAF-87F4-9E81D163F80C}">
      <dgm:prSet/>
      <dgm:spPr/>
      <dgm:t>
        <a:bodyPr/>
        <a:lstStyle/>
        <a:p>
          <a:endParaRPr lang="es-ES"/>
        </a:p>
      </dgm:t>
    </dgm:pt>
    <dgm:pt modelId="{C11C945A-6FBB-4DB3-9910-C84862C98765}">
      <dgm:prSet phldrT="[Texto]" custT="1"/>
      <dgm:spPr/>
      <dgm:t>
        <a:bodyPr/>
        <a:lstStyle/>
        <a:p>
          <a:r>
            <a:rPr lang="es-ES" sz="1800" dirty="0" smtClean="0"/>
            <a:t>E.F.</a:t>
          </a:r>
          <a:endParaRPr lang="es-ES" sz="1800" dirty="0"/>
        </a:p>
      </dgm:t>
    </dgm:pt>
    <dgm:pt modelId="{C04E112F-F468-47FF-A9DD-BDC5B0ED4D7A}" type="parTrans" cxnId="{8FD07F24-F9D6-4AEE-B1A5-AD5F22D6D498}">
      <dgm:prSet/>
      <dgm:spPr/>
      <dgm:t>
        <a:bodyPr/>
        <a:lstStyle/>
        <a:p>
          <a:endParaRPr lang="es-ES"/>
        </a:p>
      </dgm:t>
    </dgm:pt>
    <dgm:pt modelId="{E9341F26-9223-4AE9-A2D4-0EE57A6D72A4}" type="sibTrans" cxnId="{8FD07F24-F9D6-4AEE-B1A5-AD5F22D6D498}">
      <dgm:prSet/>
      <dgm:spPr/>
      <dgm:t>
        <a:bodyPr/>
        <a:lstStyle/>
        <a:p>
          <a:endParaRPr lang="es-ES"/>
        </a:p>
      </dgm:t>
    </dgm:pt>
    <dgm:pt modelId="{3E8858D7-8153-42FC-975A-1922EC82FE8A}">
      <dgm:prSet phldrT="[Texto]" custT="1"/>
      <dgm:spPr/>
      <dgm:t>
        <a:bodyPr/>
        <a:lstStyle/>
        <a:p>
          <a:r>
            <a:rPr lang="es-ES" sz="1800" dirty="0" smtClean="0"/>
            <a:t>EDLG</a:t>
          </a:r>
          <a:endParaRPr lang="es-ES" sz="1800" dirty="0"/>
        </a:p>
      </dgm:t>
    </dgm:pt>
    <dgm:pt modelId="{B915CDCD-FBD1-43EC-B17C-70E7AA228041}" type="parTrans" cxnId="{39FA564D-E17D-4215-9CA7-94C652D0A5D6}">
      <dgm:prSet/>
      <dgm:spPr/>
      <dgm:t>
        <a:bodyPr/>
        <a:lstStyle/>
        <a:p>
          <a:endParaRPr lang="es-ES"/>
        </a:p>
      </dgm:t>
    </dgm:pt>
    <dgm:pt modelId="{E7784F1C-586A-4FB0-85E4-C16301F83400}" type="sibTrans" cxnId="{39FA564D-E17D-4215-9CA7-94C652D0A5D6}">
      <dgm:prSet/>
      <dgm:spPr/>
      <dgm:t>
        <a:bodyPr/>
        <a:lstStyle/>
        <a:p>
          <a:endParaRPr lang="es-ES"/>
        </a:p>
      </dgm:t>
    </dgm:pt>
    <dgm:pt modelId="{DA4CA998-3E5A-40EA-A515-B12AA69199C5}">
      <dgm:prSet phldrT="[Texto]" custT="1"/>
      <dgm:spPr/>
      <dgm:t>
        <a:bodyPr/>
        <a:lstStyle/>
        <a:p>
          <a:r>
            <a:rPr lang="es-ES" sz="1800" dirty="0" err="1" smtClean="0"/>
            <a:t>Act</a:t>
          </a:r>
          <a:r>
            <a:rPr lang="es-ES" sz="1800" dirty="0" smtClean="0"/>
            <a:t>. </a:t>
          </a:r>
          <a:r>
            <a:rPr lang="es-ES" sz="1800" dirty="0" err="1" smtClean="0"/>
            <a:t>Compl</a:t>
          </a:r>
          <a:r>
            <a:rPr lang="es-ES" sz="1800" dirty="0" smtClean="0"/>
            <a:t>. e extraescolares</a:t>
          </a:r>
          <a:endParaRPr lang="es-ES" sz="1800" dirty="0"/>
        </a:p>
      </dgm:t>
    </dgm:pt>
    <dgm:pt modelId="{C34232DD-1B4C-4CF3-AB9D-B6E2075F2C49}" type="parTrans" cxnId="{2107CD65-DA71-4754-AED9-3B0A9077013F}">
      <dgm:prSet/>
      <dgm:spPr/>
      <dgm:t>
        <a:bodyPr/>
        <a:lstStyle/>
        <a:p>
          <a:endParaRPr lang="es-ES"/>
        </a:p>
      </dgm:t>
    </dgm:pt>
    <dgm:pt modelId="{FD3AAFDA-1B16-4C94-86C6-2623807D0403}" type="sibTrans" cxnId="{2107CD65-DA71-4754-AED9-3B0A9077013F}">
      <dgm:prSet/>
      <dgm:spPr/>
      <dgm:t>
        <a:bodyPr/>
        <a:lstStyle/>
        <a:p>
          <a:endParaRPr lang="es-ES"/>
        </a:p>
      </dgm:t>
    </dgm:pt>
    <dgm:pt modelId="{C35ADC54-3F5E-4ECB-A6F8-4B1E54F71D8D}">
      <dgm:prSet phldrT="[Texto]" custT="1"/>
      <dgm:spPr/>
      <dgm:t>
        <a:bodyPr/>
        <a:lstStyle/>
        <a:p>
          <a:r>
            <a:rPr lang="es-ES" sz="1400" dirty="0" smtClean="0"/>
            <a:t>O deporte no cine</a:t>
          </a:r>
          <a:endParaRPr lang="es-ES" sz="1400" dirty="0"/>
        </a:p>
      </dgm:t>
    </dgm:pt>
    <dgm:pt modelId="{05EA297D-3C21-40B7-8C9A-17FA794432A5}" type="parTrans" cxnId="{3E513E3F-C864-40EC-9AE5-2F36EFC6D905}">
      <dgm:prSet/>
      <dgm:spPr/>
      <dgm:t>
        <a:bodyPr/>
        <a:lstStyle/>
        <a:p>
          <a:endParaRPr lang="es-ES"/>
        </a:p>
      </dgm:t>
    </dgm:pt>
    <dgm:pt modelId="{6421F87C-A195-4DB3-9BBD-7022D1699D81}" type="sibTrans" cxnId="{3E513E3F-C864-40EC-9AE5-2F36EFC6D905}">
      <dgm:prSet/>
      <dgm:spPr/>
      <dgm:t>
        <a:bodyPr/>
        <a:lstStyle/>
        <a:p>
          <a:endParaRPr lang="es-ES"/>
        </a:p>
      </dgm:t>
    </dgm:pt>
    <dgm:pt modelId="{0DB2FBC6-C85C-43F8-8CE4-F6C691788BFC}">
      <dgm:prSet phldrT="[Texto]" custT="1"/>
      <dgm:spPr/>
      <dgm:t>
        <a:bodyPr/>
        <a:lstStyle/>
        <a:p>
          <a:r>
            <a:rPr lang="es-ES" sz="1800" dirty="0" smtClean="0"/>
            <a:t>Inglés</a:t>
          </a:r>
          <a:endParaRPr lang="es-ES" sz="1800" dirty="0"/>
        </a:p>
      </dgm:t>
    </dgm:pt>
    <dgm:pt modelId="{6FA7A838-AB04-4E4E-994A-01BE6725C1C1}" type="parTrans" cxnId="{888A85EF-5656-4B9C-98AA-1AA9A81FB0B2}">
      <dgm:prSet/>
      <dgm:spPr/>
      <dgm:t>
        <a:bodyPr/>
        <a:lstStyle/>
        <a:p>
          <a:endParaRPr lang="es-ES"/>
        </a:p>
      </dgm:t>
    </dgm:pt>
    <dgm:pt modelId="{42BEFA97-2EEE-4DFA-B0E2-692D87715CDE}" type="sibTrans" cxnId="{888A85EF-5656-4B9C-98AA-1AA9A81FB0B2}">
      <dgm:prSet/>
      <dgm:spPr/>
      <dgm:t>
        <a:bodyPr/>
        <a:lstStyle/>
        <a:p>
          <a:endParaRPr lang="es-ES"/>
        </a:p>
      </dgm:t>
    </dgm:pt>
    <dgm:pt modelId="{F73F5937-58EA-4E32-BD52-14DC6110717C}">
      <dgm:prSet phldrT="[Texto]" custT="1"/>
      <dgm:spPr/>
      <dgm:t>
        <a:bodyPr/>
        <a:lstStyle/>
        <a:p>
          <a:r>
            <a:rPr lang="es-ES" sz="1400" dirty="0" smtClean="0"/>
            <a:t>Hollywood e os </a:t>
          </a:r>
          <a:r>
            <a:rPr lang="es-ES" sz="1400" dirty="0" err="1" smtClean="0"/>
            <a:t>Oscars</a:t>
          </a:r>
          <a:r>
            <a:rPr lang="es-ES" sz="1400" dirty="0" smtClean="0"/>
            <a:t>.</a:t>
          </a:r>
          <a:endParaRPr lang="es-ES" sz="1400" dirty="0"/>
        </a:p>
      </dgm:t>
    </dgm:pt>
    <dgm:pt modelId="{BCBE10FF-55BB-4C23-BF02-1916C33DA933}" type="parTrans" cxnId="{D24FA0A1-7019-4260-943F-17DCD0C6A3CD}">
      <dgm:prSet/>
      <dgm:spPr/>
      <dgm:t>
        <a:bodyPr/>
        <a:lstStyle/>
        <a:p>
          <a:endParaRPr lang="es-ES"/>
        </a:p>
      </dgm:t>
    </dgm:pt>
    <dgm:pt modelId="{1F735D00-27CC-4A61-94C6-E359E393B4C7}" type="sibTrans" cxnId="{D24FA0A1-7019-4260-943F-17DCD0C6A3CD}">
      <dgm:prSet/>
      <dgm:spPr/>
      <dgm:t>
        <a:bodyPr/>
        <a:lstStyle/>
        <a:p>
          <a:endParaRPr lang="es-ES"/>
        </a:p>
      </dgm:t>
    </dgm:pt>
    <dgm:pt modelId="{F08A76B5-F184-4B4A-9E04-3EA734FD3FB3}">
      <dgm:prSet phldrT="[Texto]" custT="1"/>
      <dgm:spPr/>
      <dgm:t>
        <a:bodyPr/>
        <a:lstStyle/>
        <a:p>
          <a:r>
            <a:rPr lang="es-ES" sz="1400" dirty="0" smtClean="0"/>
            <a:t>Vocabulario específico</a:t>
          </a:r>
          <a:endParaRPr lang="es-ES" sz="1400" dirty="0"/>
        </a:p>
      </dgm:t>
    </dgm:pt>
    <dgm:pt modelId="{94CBBACB-12CC-42BC-9F2D-2788BB678088}" type="parTrans" cxnId="{A7538692-EC36-40D3-9169-C414D8C72295}">
      <dgm:prSet/>
      <dgm:spPr/>
      <dgm:t>
        <a:bodyPr/>
        <a:lstStyle/>
        <a:p>
          <a:endParaRPr lang="es-ES"/>
        </a:p>
      </dgm:t>
    </dgm:pt>
    <dgm:pt modelId="{381F26FB-0468-4A3E-AB51-7ACE88F49833}" type="sibTrans" cxnId="{A7538692-EC36-40D3-9169-C414D8C72295}">
      <dgm:prSet/>
      <dgm:spPr/>
      <dgm:t>
        <a:bodyPr/>
        <a:lstStyle/>
        <a:p>
          <a:endParaRPr lang="es-ES"/>
        </a:p>
      </dgm:t>
    </dgm:pt>
    <dgm:pt modelId="{39670E97-6DF3-4271-A330-9A0B93161EEC}">
      <dgm:prSet phldrT="[Texto]" custT="1"/>
      <dgm:spPr/>
      <dgm:t>
        <a:bodyPr/>
        <a:lstStyle/>
        <a:p>
          <a:r>
            <a:rPr lang="es-ES" sz="1400" dirty="0" smtClean="0"/>
            <a:t>Actores,  actrices  e películas escocesas</a:t>
          </a:r>
          <a:endParaRPr lang="es-ES" sz="1400" dirty="0"/>
        </a:p>
      </dgm:t>
    </dgm:pt>
    <dgm:pt modelId="{AFF530A9-FB6E-48EE-91FB-805EB7D43995}" type="parTrans" cxnId="{73B5B764-3C2F-4740-AB16-9EE591CBB892}">
      <dgm:prSet/>
      <dgm:spPr/>
      <dgm:t>
        <a:bodyPr/>
        <a:lstStyle/>
        <a:p>
          <a:endParaRPr lang="es-ES"/>
        </a:p>
      </dgm:t>
    </dgm:pt>
    <dgm:pt modelId="{F8439639-1E8F-4E66-9FC7-05DF2494F077}" type="sibTrans" cxnId="{73B5B764-3C2F-4740-AB16-9EE591CBB892}">
      <dgm:prSet/>
      <dgm:spPr/>
      <dgm:t>
        <a:bodyPr/>
        <a:lstStyle/>
        <a:p>
          <a:endParaRPr lang="es-ES"/>
        </a:p>
      </dgm:t>
    </dgm:pt>
    <dgm:pt modelId="{180F0510-83CF-4C64-A385-958F623FB898}">
      <dgm:prSet phldrT="[Texto]" custT="1"/>
      <dgm:spPr/>
      <dgm:t>
        <a:bodyPr/>
        <a:lstStyle/>
        <a:p>
          <a:r>
            <a:rPr lang="es-ES" sz="1400" dirty="0" err="1" smtClean="0"/>
            <a:t>Xornadas</a:t>
          </a:r>
          <a:r>
            <a:rPr lang="es-ES" sz="1400" dirty="0" smtClean="0"/>
            <a:t> </a:t>
          </a:r>
          <a:r>
            <a:rPr lang="es-ES" sz="1400" dirty="0" err="1" smtClean="0"/>
            <a:t>cos</a:t>
          </a:r>
          <a:r>
            <a:rPr lang="es-ES" sz="1400" dirty="0" smtClean="0"/>
            <a:t> </a:t>
          </a:r>
          <a:r>
            <a:rPr lang="es-ES" sz="1400" dirty="0" err="1" smtClean="0"/>
            <a:t>maiores</a:t>
          </a:r>
          <a:endParaRPr lang="es-ES" sz="1400" dirty="0"/>
        </a:p>
      </dgm:t>
    </dgm:pt>
    <dgm:pt modelId="{5C1E3744-1FED-44DF-B36B-C01875FE4531}" type="parTrans" cxnId="{31F90A63-4447-43B9-9004-0AB5EEF3BAFE}">
      <dgm:prSet/>
      <dgm:spPr/>
      <dgm:t>
        <a:bodyPr/>
        <a:lstStyle/>
        <a:p>
          <a:endParaRPr lang="es-ES"/>
        </a:p>
      </dgm:t>
    </dgm:pt>
    <dgm:pt modelId="{1C9D2C6E-3546-4801-BF83-A1CF0F4099AD}" type="sibTrans" cxnId="{31F90A63-4447-43B9-9004-0AB5EEF3BAFE}">
      <dgm:prSet/>
      <dgm:spPr/>
      <dgm:t>
        <a:bodyPr/>
        <a:lstStyle/>
        <a:p>
          <a:endParaRPr lang="es-ES"/>
        </a:p>
      </dgm:t>
    </dgm:pt>
    <dgm:pt modelId="{B6D9D75B-8C3A-4C87-84AE-91A8526003FA}">
      <dgm:prSet phldrT="[Texto]" custT="1"/>
      <dgm:spPr/>
      <dgm:t>
        <a:bodyPr/>
        <a:lstStyle/>
        <a:p>
          <a:r>
            <a:rPr lang="es-ES" sz="1400" dirty="0" smtClean="0"/>
            <a:t>Películas gravadas </a:t>
          </a:r>
          <a:r>
            <a:rPr lang="es-ES" sz="1400" dirty="0" err="1" smtClean="0"/>
            <a:t>na</a:t>
          </a:r>
          <a:r>
            <a:rPr lang="es-ES" sz="1400" dirty="0" smtClean="0"/>
            <a:t> zona.</a:t>
          </a:r>
          <a:endParaRPr lang="es-ES" sz="1400" dirty="0"/>
        </a:p>
      </dgm:t>
    </dgm:pt>
    <dgm:pt modelId="{15B2AEC6-EC77-4D02-999F-42DF586E9521}" type="parTrans" cxnId="{531E4479-E4CC-440D-B09D-0F3A0872E354}">
      <dgm:prSet/>
      <dgm:spPr/>
      <dgm:t>
        <a:bodyPr/>
        <a:lstStyle/>
        <a:p>
          <a:endParaRPr lang="es-ES"/>
        </a:p>
      </dgm:t>
    </dgm:pt>
    <dgm:pt modelId="{4D5CF35A-3D15-4E45-B388-0D8E9F18E9E4}" type="sibTrans" cxnId="{531E4479-E4CC-440D-B09D-0F3A0872E354}">
      <dgm:prSet/>
      <dgm:spPr/>
      <dgm:t>
        <a:bodyPr/>
        <a:lstStyle/>
        <a:p>
          <a:endParaRPr lang="es-ES"/>
        </a:p>
      </dgm:t>
    </dgm:pt>
    <dgm:pt modelId="{0568647A-FF53-4545-9FD1-03A8B52AA982}">
      <dgm:prSet phldrT="[Texto]" custT="1"/>
      <dgm:spPr/>
      <dgm:t>
        <a:bodyPr/>
        <a:lstStyle/>
        <a:p>
          <a:r>
            <a:rPr lang="es-ES" sz="1400" dirty="0" smtClean="0"/>
            <a:t>Espectáculos que había </a:t>
          </a:r>
          <a:r>
            <a:rPr lang="es-ES" sz="1400" dirty="0" err="1" smtClean="0"/>
            <a:t>antigamente</a:t>
          </a:r>
          <a:r>
            <a:rPr lang="es-ES" sz="1400" dirty="0" smtClean="0"/>
            <a:t> </a:t>
          </a:r>
          <a:r>
            <a:rPr lang="es-ES" sz="1400" dirty="0" err="1" smtClean="0"/>
            <a:t>na</a:t>
          </a:r>
          <a:r>
            <a:rPr lang="es-ES" sz="1400" dirty="0" smtClean="0"/>
            <a:t> zona: cine, teatro,..</a:t>
          </a:r>
          <a:endParaRPr lang="es-ES" sz="1400" dirty="0"/>
        </a:p>
      </dgm:t>
    </dgm:pt>
    <dgm:pt modelId="{5BCCF663-C37E-42F9-BF1A-ECE62A044F8F}" type="parTrans" cxnId="{B86AE420-7DEE-40E5-AC05-7A680BD5810D}">
      <dgm:prSet/>
      <dgm:spPr/>
      <dgm:t>
        <a:bodyPr/>
        <a:lstStyle/>
        <a:p>
          <a:endParaRPr lang="es-ES"/>
        </a:p>
      </dgm:t>
    </dgm:pt>
    <dgm:pt modelId="{49390E50-08D5-45DE-994E-FA0CE82954F8}" type="sibTrans" cxnId="{B86AE420-7DEE-40E5-AC05-7A680BD5810D}">
      <dgm:prSet/>
      <dgm:spPr/>
      <dgm:t>
        <a:bodyPr/>
        <a:lstStyle/>
        <a:p>
          <a:endParaRPr lang="es-ES"/>
        </a:p>
      </dgm:t>
    </dgm:pt>
    <dgm:pt modelId="{435B7D78-B210-4A40-8E24-ABC554709D85}">
      <dgm:prSet phldrT="[Texto]" custT="1"/>
      <dgm:spPr/>
      <dgm:t>
        <a:bodyPr/>
        <a:lstStyle/>
        <a:p>
          <a:r>
            <a:rPr lang="es-ES" sz="1400" dirty="0" smtClean="0"/>
            <a:t>Visita </a:t>
          </a:r>
          <a:r>
            <a:rPr lang="es-ES" sz="1400" dirty="0" err="1" smtClean="0"/>
            <a:t>dalgún</a:t>
          </a:r>
          <a:r>
            <a:rPr lang="es-ES" sz="1400" dirty="0" smtClean="0"/>
            <a:t> actor, ciclos de películas </a:t>
          </a:r>
          <a:r>
            <a:rPr lang="es-ES" sz="1400" dirty="0" err="1" smtClean="0"/>
            <a:t>polas</a:t>
          </a:r>
          <a:r>
            <a:rPr lang="es-ES" sz="1400" dirty="0" smtClean="0"/>
            <a:t> tardes, </a:t>
          </a:r>
          <a:r>
            <a:rPr lang="es-ES" sz="1400" dirty="0" err="1" smtClean="0"/>
            <a:t>saída</a:t>
          </a:r>
          <a:r>
            <a:rPr lang="es-ES" sz="1400" dirty="0" smtClean="0"/>
            <a:t> a ver un film </a:t>
          </a:r>
          <a:r>
            <a:rPr lang="es-ES" sz="1400" dirty="0" err="1" smtClean="0"/>
            <a:t>nun</a:t>
          </a:r>
          <a:r>
            <a:rPr lang="es-ES" sz="1400" dirty="0" smtClean="0"/>
            <a:t> cine…</a:t>
          </a:r>
          <a:endParaRPr lang="es-ES" sz="1400" dirty="0"/>
        </a:p>
      </dgm:t>
    </dgm:pt>
    <dgm:pt modelId="{2CF512D9-4EE7-4B8F-96FD-BBE09CA0ECCB}" type="parTrans" cxnId="{694B94D7-ECE5-4073-8CE3-B68C4A35DF7F}">
      <dgm:prSet/>
      <dgm:spPr/>
      <dgm:t>
        <a:bodyPr/>
        <a:lstStyle/>
        <a:p>
          <a:endParaRPr lang="es-ES"/>
        </a:p>
      </dgm:t>
    </dgm:pt>
    <dgm:pt modelId="{3E170BD7-858E-4F5E-B802-44E34AB9A0E4}" type="sibTrans" cxnId="{694B94D7-ECE5-4073-8CE3-B68C4A35DF7F}">
      <dgm:prSet/>
      <dgm:spPr/>
      <dgm:t>
        <a:bodyPr/>
        <a:lstStyle/>
        <a:p>
          <a:endParaRPr lang="es-ES"/>
        </a:p>
      </dgm:t>
    </dgm:pt>
    <dgm:pt modelId="{F7407BE8-9E5E-415B-A7C3-5234D321844F}">
      <dgm:prSet phldrT="[Texto]" custT="1"/>
      <dgm:spPr/>
      <dgm:t>
        <a:bodyPr/>
        <a:lstStyle/>
        <a:p>
          <a:r>
            <a:rPr lang="es-ES" sz="1400" dirty="0" err="1" smtClean="0"/>
            <a:t>Entroido</a:t>
          </a:r>
          <a:r>
            <a:rPr lang="es-ES" sz="1400" dirty="0" smtClean="0"/>
            <a:t>, Festival,..</a:t>
          </a:r>
          <a:endParaRPr lang="es-ES" sz="1400" dirty="0"/>
        </a:p>
      </dgm:t>
    </dgm:pt>
    <dgm:pt modelId="{F42F7588-5150-4576-861B-E572FE7C5BA9}" type="parTrans" cxnId="{B5CB37B0-46DD-4EC6-A956-CB939E709778}">
      <dgm:prSet/>
      <dgm:spPr/>
      <dgm:t>
        <a:bodyPr/>
        <a:lstStyle/>
        <a:p>
          <a:endParaRPr lang="es-ES"/>
        </a:p>
      </dgm:t>
    </dgm:pt>
    <dgm:pt modelId="{57338EE6-993A-4E94-B3ED-8AF26DF0C8F6}" type="sibTrans" cxnId="{B5CB37B0-46DD-4EC6-A956-CB939E709778}">
      <dgm:prSet/>
      <dgm:spPr/>
      <dgm:t>
        <a:bodyPr/>
        <a:lstStyle/>
        <a:p>
          <a:endParaRPr lang="es-ES"/>
        </a:p>
      </dgm:t>
    </dgm:pt>
    <dgm:pt modelId="{62634E2F-EF57-4C2B-973E-A85CD1EB0A37}">
      <dgm:prSet phldrT="[Texto]" custT="1"/>
      <dgm:spPr/>
      <dgm:t>
        <a:bodyPr/>
        <a:lstStyle/>
        <a:p>
          <a:r>
            <a:rPr lang="es-ES" sz="1400" dirty="0" err="1" smtClean="0"/>
            <a:t>Xincana</a:t>
          </a:r>
          <a:endParaRPr lang="es-ES" sz="1400" dirty="0"/>
        </a:p>
      </dgm:t>
    </dgm:pt>
    <dgm:pt modelId="{238B3754-2F47-4A99-B503-74E2CB45293A}" type="parTrans" cxnId="{2FF01747-E9BE-419D-AA71-337E2C84D7C2}">
      <dgm:prSet/>
      <dgm:spPr/>
      <dgm:t>
        <a:bodyPr/>
        <a:lstStyle/>
        <a:p>
          <a:endParaRPr lang="es-ES"/>
        </a:p>
      </dgm:t>
    </dgm:pt>
    <dgm:pt modelId="{2B37DD3F-AE5B-4A06-95B9-E053CE232F7D}" type="sibTrans" cxnId="{2FF01747-E9BE-419D-AA71-337E2C84D7C2}">
      <dgm:prSet/>
      <dgm:spPr/>
      <dgm:t>
        <a:bodyPr/>
        <a:lstStyle/>
        <a:p>
          <a:endParaRPr lang="es-ES"/>
        </a:p>
      </dgm:t>
    </dgm:pt>
    <dgm:pt modelId="{74492EEB-0A64-4EC7-92F1-871A7441D496}">
      <dgm:prSet phldrT="[Texto]" custT="1"/>
      <dgm:spPr/>
      <dgm:t>
        <a:bodyPr/>
        <a:lstStyle/>
        <a:p>
          <a:r>
            <a:rPr lang="es-ES" sz="1400" dirty="0" smtClean="0"/>
            <a:t>Concurso “Laxe das rodas”</a:t>
          </a:r>
          <a:endParaRPr lang="es-ES" sz="1400" dirty="0"/>
        </a:p>
      </dgm:t>
    </dgm:pt>
    <dgm:pt modelId="{718DE757-1A27-48E4-A105-FBED6EF67FEF}" type="parTrans" cxnId="{127D67B8-1492-407C-8605-4F44AD97F2D3}">
      <dgm:prSet/>
      <dgm:spPr/>
      <dgm:t>
        <a:bodyPr/>
        <a:lstStyle/>
        <a:p>
          <a:endParaRPr lang="es-ES"/>
        </a:p>
      </dgm:t>
    </dgm:pt>
    <dgm:pt modelId="{2F40E924-8830-499F-8D3C-6FB9B6061167}" type="sibTrans" cxnId="{127D67B8-1492-407C-8605-4F44AD97F2D3}">
      <dgm:prSet/>
      <dgm:spPr/>
      <dgm:t>
        <a:bodyPr/>
        <a:lstStyle/>
        <a:p>
          <a:endParaRPr lang="es-ES"/>
        </a:p>
      </dgm:t>
    </dgm:pt>
    <dgm:pt modelId="{613F72E2-E39C-4F8F-A99A-F1E729B6F710}" type="pres">
      <dgm:prSet presAssocID="{1B02A7DD-EA96-4D89-ACD4-10D20FBC4CA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14DDCC5-F774-43F8-9D72-DD7B28EA4809}" type="pres">
      <dgm:prSet presAssocID="{E7EFCBAC-0D5B-43D6-94EF-071F3F45B7CF}" presName="root1" presStyleCnt="0"/>
      <dgm:spPr/>
    </dgm:pt>
    <dgm:pt modelId="{B8EEB92D-CB4A-4782-9DDF-1E0197ADD5FE}" type="pres">
      <dgm:prSet presAssocID="{E7EFCBAC-0D5B-43D6-94EF-071F3F45B7C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5EF3C4-56F3-493B-8891-7F881ACBEBC0}" type="pres">
      <dgm:prSet presAssocID="{E7EFCBAC-0D5B-43D6-94EF-071F3F45B7CF}" presName="level2hierChild" presStyleCnt="0"/>
      <dgm:spPr/>
    </dgm:pt>
    <dgm:pt modelId="{37632E4B-6E4C-4281-91E5-B01C5F84B41D}" type="pres">
      <dgm:prSet presAssocID="{6FA7A838-AB04-4E4E-994A-01BE6725C1C1}" presName="conn2-1" presStyleLbl="parChTrans1D2" presStyleIdx="0" presStyleCnt="4"/>
      <dgm:spPr/>
      <dgm:t>
        <a:bodyPr/>
        <a:lstStyle/>
        <a:p>
          <a:endParaRPr lang="es-ES"/>
        </a:p>
      </dgm:t>
    </dgm:pt>
    <dgm:pt modelId="{F7F1D0E0-BF4C-4BB9-A572-EE8076D613A8}" type="pres">
      <dgm:prSet presAssocID="{6FA7A838-AB04-4E4E-994A-01BE6725C1C1}" presName="connTx" presStyleLbl="parChTrans1D2" presStyleIdx="0" presStyleCnt="4"/>
      <dgm:spPr/>
      <dgm:t>
        <a:bodyPr/>
        <a:lstStyle/>
        <a:p>
          <a:endParaRPr lang="es-ES"/>
        </a:p>
      </dgm:t>
    </dgm:pt>
    <dgm:pt modelId="{6E171BD4-A4DA-4FBC-B796-62501FA81355}" type="pres">
      <dgm:prSet presAssocID="{0DB2FBC6-C85C-43F8-8CE4-F6C691788BFC}" presName="root2" presStyleCnt="0"/>
      <dgm:spPr/>
    </dgm:pt>
    <dgm:pt modelId="{A1999B00-28FB-4CAA-81A6-7E3D16C5EC97}" type="pres">
      <dgm:prSet presAssocID="{0DB2FBC6-C85C-43F8-8CE4-F6C691788BFC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426E3D0-7918-44D2-BEC2-8939E6132DBE}" type="pres">
      <dgm:prSet presAssocID="{0DB2FBC6-C85C-43F8-8CE4-F6C691788BFC}" presName="level3hierChild" presStyleCnt="0"/>
      <dgm:spPr/>
    </dgm:pt>
    <dgm:pt modelId="{0086E2F9-3C8E-45D6-9DB8-D88D2F8038EE}" type="pres">
      <dgm:prSet presAssocID="{BCBE10FF-55BB-4C23-BF02-1916C33DA933}" presName="conn2-1" presStyleLbl="parChTrans1D3" presStyleIdx="0" presStyleCnt="9"/>
      <dgm:spPr/>
      <dgm:t>
        <a:bodyPr/>
        <a:lstStyle/>
        <a:p>
          <a:endParaRPr lang="es-ES"/>
        </a:p>
      </dgm:t>
    </dgm:pt>
    <dgm:pt modelId="{1FE7CE22-597B-45BB-B710-5F9041291DF9}" type="pres">
      <dgm:prSet presAssocID="{BCBE10FF-55BB-4C23-BF02-1916C33DA933}" presName="connTx" presStyleLbl="parChTrans1D3" presStyleIdx="0" presStyleCnt="9"/>
      <dgm:spPr/>
      <dgm:t>
        <a:bodyPr/>
        <a:lstStyle/>
        <a:p>
          <a:endParaRPr lang="es-ES"/>
        </a:p>
      </dgm:t>
    </dgm:pt>
    <dgm:pt modelId="{92417E8B-CEBB-47DA-8277-B65983F122C8}" type="pres">
      <dgm:prSet presAssocID="{F73F5937-58EA-4E32-BD52-14DC6110717C}" presName="root2" presStyleCnt="0"/>
      <dgm:spPr/>
    </dgm:pt>
    <dgm:pt modelId="{879DFF60-AD43-4583-9CA6-4C4B4DE1EDD5}" type="pres">
      <dgm:prSet presAssocID="{F73F5937-58EA-4E32-BD52-14DC6110717C}" presName="LevelTwoTextNode" presStyleLbl="node3" presStyleIdx="0" presStyleCnt="9" custScaleX="1627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5C6152-6C83-4229-A1F9-5BB68777A599}" type="pres">
      <dgm:prSet presAssocID="{F73F5937-58EA-4E32-BD52-14DC6110717C}" presName="level3hierChild" presStyleCnt="0"/>
      <dgm:spPr/>
    </dgm:pt>
    <dgm:pt modelId="{7DBE4034-ED2F-4EB9-8FC9-57D8B40D3D65}" type="pres">
      <dgm:prSet presAssocID="{94CBBACB-12CC-42BC-9F2D-2788BB678088}" presName="conn2-1" presStyleLbl="parChTrans1D3" presStyleIdx="1" presStyleCnt="9"/>
      <dgm:spPr/>
      <dgm:t>
        <a:bodyPr/>
        <a:lstStyle/>
        <a:p>
          <a:endParaRPr lang="es-ES"/>
        </a:p>
      </dgm:t>
    </dgm:pt>
    <dgm:pt modelId="{1D9823A8-F1B9-47FC-8610-84C99D1B47D0}" type="pres">
      <dgm:prSet presAssocID="{94CBBACB-12CC-42BC-9F2D-2788BB678088}" presName="connTx" presStyleLbl="parChTrans1D3" presStyleIdx="1" presStyleCnt="9"/>
      <dgm:spPr/>
      <dgm:t>
        <a:bodyPr/>
        <a:lstStyle/>
        <a:p>
          <a:endParaRPr lang="es-ES"/>
        </a:p>
      </dgm:t>
    </dgm:pt>
    <dgm:pt modelId="{2A738C2C-98DD-4FBF-BA36-27232B04DE24}" type="pres">
      <dgm:prSet presAssocID="{F08A76B5-F184-4B4A-9E04-3EA734FD3FB3}" presName="root2" presStyleCnt="0"/>
      <dgm:spPr/>
    </dgm:pt>
    <dgm:pt modelId="{3E80FD91-6820-4674-83BA-854E0EA168B1}" type="pres">
      <dgm:prSet presAssocID="{F08A76B5-F184-4B4A-9E04-3EA734FD3FB3}" presName="LevelTwoTextNode" presStyleLbl="node3" presStyleIdx="1" presStyleCnt="9" custScaleX="1627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4A4E7D-13D8-452E-9911-05DEC64738B5}" type="pres">
      <dgm:prSet presAssocID="{F08A76B5-F184-4B4A-9E04-3EA734FD3FB3}" presName="level3hierChild" presStyleCnt="0"/>
      <dgm:spPr/>
    </dgm:pt>
    <dgm:pt modelId="{5C7779B0-1D9A-4E48-B01D-FE0580493CB5}" type="pres">
      <dgm:prSet presAssocID="{AFF530A9-FB6E-48EE-91FB-805EB7D43995}" presName="conn2-1" presStyleLbl="parChTrans1D3" presStyleIdx="2" presStyleCnt="9"/>
      <dgm:spPr/>
      <dgm:t>
        <a:bodyPr/>
        <a:lstStyle/>
        <a:p>
          <a:endParaRPr lang="es-ES"/>
        </a:p>
      </dgm:t>
    </dgm:pt>
    <dgm:pt modelId="{432BEFDC-0F58-460D-B0AB-30ACEC9FA511}" type="pres">
      <dgm:prSet presAssocID="{AFF530A9-FB6E-48EE-91FB-805EB7D43995}" presName="connTx" presStyleLbl="parChTrans1D3" presStyleIdx="2" presStyleCnt="9"/>
      <dgm:spPr/>
      <dgm:t>
        <a:bodyPr/>
        <a:lstStyle/>
        <a:p>
          <a:endParaRPr lang="es-ES"/>
        </a:p>
      </dgm:t>
    </dgm:pt>
    <dgm:pt modelId="{FC5F6C07-4A21-4039-B72E-98DBD304D017}" type="pres">
      <dgm:prSet presAssocID="{39670E97-6DF3-4271-A330-9A0B93161EEC}" presName="root2" presStyleCnt="0"/>
      <dgm:spPr/>
    </dgm:pt>
    <dgm:pt modelId="{9C04A759-C695-4961-B21B-120FA25CAE77}" type="pres">
      <dgm:prSet presAssocID="{39670E97-6DF3-4271-A330-9A0B93161EEC}" presName="LevelTwoTextNode" presStyleLbl="node3" presStyleIdx="2" presStyleCnt="9" custScaleX="2363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49FC01-7974-425E-AC9E-BCEFE8FC6A27}" type="pres">
      <dgm:prSet presAssocID="{39670E97-6DF3-4271-A330-9A0B93161EEC}" presName="level3hierChild" presStyleCnt="0"/>
      <dgm:spPr/>
    </dgm:pt>
    <dgm:pt modelId="{03B98C1C-9196-42F5-B646-6EA8DADFEEF3}" type="pres">
      <dgm:prSet presAssocID="{C04E112F-F468-47FF-A9DD-BDC5B0ED4D7A}" presName="conn2-1" presStyleLbl="parChTrans1D2" presStyleIdx="1" presStyleCnt="4"/>
      <dgm:spPr/>
      <dgm:t>
        <a:bodyPr/>
        <a:lstStyle/>
        <a:p>
          <a:endParaRPr lang="es-ES"/>
        </a:p>
      </dgm:t>
    </dgm:pt>
    <dgm:pt modelId="{94334AC7-D55F-4B74-A605-B9148D3220A8}" type="pres">
      <dgm:prSet presAssocID="{C04E112F-F468-47FF-A9DD-BDC5B0ED4D7A}" presName="connTx" presStyleLbl="parChTrans1D2" presStyleIdx="1" presStyleCnt="4"/>
      <dgm:spPr/>
      <dgm:t>
        <a:bodyPr/>
        <a:lstStyle/>
        <a:p>
          <a:endParaRPr lang="es-ES"/>
        </a:p>
      </dgm:t>
    </dgm:pt>
    <dgm:pt modelId="{DAE81991-5085-41D4-9ED1-34262CB04FC7}" type="pres">
      <dgm:prSet presAssocID="{C11C945A-6FBB-4DB3-9910-C84862C98765}" presName="root2" presStyleCnt="0"/>
      <dgm:spPr/>
    </dgm:pt>
    <dgm:pt modelId="{6CC19C43-AD48-46A5-A133-CBC4DEF096AA}" type="pres">
      <dgm:prSet presAssocID="{C11C945A-6FBB-4DB3-9910-C84862C98765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F70FA0-4835-47E8-BFF3-76BDCFD3BB72}" type="pres">
      <dgm:prSet presAssocID="{C11C945A-6FBB-4DB3-9910-C84862C98765}" presName="level3hierChild" presStyleCnt="0"/>
      <dgm:spPr/>
    </dgm:pt>
    <dgm:pt modelId="{C38039AA-F594-4A56-8766-285A7397DAFD}" type="pres">
      <dgm:prSet presAssocID="{05EA297D-3C21-40B7-8C9A-17FA794432A5}" presName="conn2-1" presStyleLbl="parChTrans1D3" presStyleIdx="3" presStyleCnt="9"/>
      <dgm:spPr/>
      <dgm:t>
        <a:bodyPr/>
        <a:lstStyle/>
        <a:p>
          <a:endParaRPr lang="es-ES"/>
        </a:p>
      </dgm:t>
    </dgm:pt>
    <dgm:pt modelId="{D77AA8F8-74F8-471E-A2C8-CDB8F74BCC75}" type="pres">
      <dgm:prSet presAssocID="{05EA297D-3C21-40B7-8C9A-17FA794432A5}" presName="connTx" presStyleLbl="parChTrans1D3" presStyleIdx="3" presStyleCnt="9"/>
      <dgm:spPr/>
      <dgm:t>
        <a:bodyPr/>
        <a:lstStyle/>
        <a:p>
          <a:endParaRPr lang="es-ES"/>
        </a:p>
      </dgm:t>
    </dgm:pt>
    <dgm:pt modelId="{4F954DA7-4B64-41AA-9C0F-3175715238DB}" type="pres">
      <dgm:prSet presAssocID="{C35ADC54-3F5E-4ECB-A6F8-4B1E54F71D8D}" presName="root2" presStyleCnt="0"/>
      <dgm:spPr/>
    </dgm:pt>
    <dgm:pt modelId="{232EFC52-79F6-4CEF-AB08-D24B39A164D7}" type="pres">
      <dgm:prSet presAssocID="{C35ADC54-3F5E-4ECB-A6F8-4B1E54F71D8D}" presName="LevelTwoTextNode" presStyleLbl="node3" presStyleIdx="3" presStyleCnt="9" custScaleX="1627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55D6C7-C7A9-4176-A3D2-E7A77E000235}" type="pres">
      <dgm:prSet presAssocID="{C35ADC54-3F5E-4ECB-A6F8-4B1E54F71D8D}" presName="level3hierChild" presStyleCnt="0"/>
      <dgm:spPr/>
    </dgm:pt>
    <dgm:pt modelId="{BB5C4076-4316-4BB6-A3B1-836757419FC6}" type="pres">
      <dgm:prSet presAssocID="{B915CDCD-FBD1-43EC-B17C-70E7AA228041}" presName="conn2-1" presStyleLbl="parChTrans1D2" presStyleIdx="2" presStyleCnt="4"/>
      <dgm:spPr/>
      <dgm:t>
        <a:bodyPr/>
        <a:lstStyle/>
        <a:p>
          <a:endParaRPr lang="es-ES"/>
        </a:p>
      </dgm:t>
    </dgm:pt>
    <dgm:pt modelId="{0CDEF6A0-65A5-4C60-9078-EAF4D32391AA}" type="pres">
      <dgm:prSet presAssocID="{B915CDCD-FBD1-43EC-B17C-70E7AA228041}" presName="connTx" presStyleLbl="parChTrans1D2" presStyleIdx="2" presStyleCnt="4"/>
      <dgm:spPr/>
      <dgm:t>
        <a:bodyPr/>
        <a:lstStyle/>
        <a:p>
          <a:endParaRPr lang="es-ES"/>
        </a:p>
      </dgm:t>
    </dgm:pt>
    <dgm:pt modelId="{ABB8235D-D0DF-4509-A4F6-0B4B25DC7778}" type="pres">
      <dgm:prSet presAssocID="{3E8858D7-8153-42FC-975A-1922EC82FE8A}" presName="root2" presStyleCnt="0"/>
      <dgm:spPr/>
    </dgm:pt>
    <dgm:pt modelId="{6CFCDEC4-049C-4EC5-9A15-E653B3E04C97}" type="pres">
      <dgm:prSet presAssocID="{3E8858D7-8153-42FC-975A-1922EC82FE8A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91C1BC-3E0A-47F8-AA14-9E94DCDB7F11}" type="pres">
      <dgm:prSet presAssocID="{3E8858D7-8153-42FC-975A-1922EC82FE8A}" presName="level3hierChild" presStyleCnt="0"/>
      <dgm:spPr/>
    </dgm:pt>
    <dgm:pt modelId="{86AADE21-BD3B-4F0C-917A-F366CE35E2B6}" type="pres">
      <dgm:prSet presAssocID="{5C1E3744-1FED-44DF-B36B-C01875FE4531}" presName="conn2-1" presStyleLbl="parChTrans1D3" presStyleIdx="4" presStyleCnt="9"/>
      <dgm:spPr/>
      <dgm:t>
        <a:bodyPr/>
        <a:lstStyle/>
        <a:p>
          <a:endParaRPr lang="es-ES"/>
        </a:p>
      </dgm:t>
    </dgm:pt>
    <dgm:pt modelId="{6986D816-5C5D-4729-96D9-7DE3F2AF0DED}" type="pres">
      <dgm:prSet presAssocID="{5C1E3744-1FED-44DF-B36B-C01875FE4531}" presName="connTx" presStyleLbl="parChTrans1D3" presStyleIdx="4" presStyleCnt="9"/>
      <dgm:spPr/>
      <dgm:t>
        <a:bodyPr/>
        <a:lstStyle/>
        <a:p>
          <a:endParaRPr lang="es-ES"/>
        </a:p>
      </dgm:t>
    </dgm:pt>
    <dgm:pt modelId="{2D3F0757-46C0-4BDD-94FF-702BAF33E2AB}" type="pres">
      <dgm:prSet presAssocID="{180F0510-83CF-4C64-A385-958F623FB898}" presName="root2" presStyleCnt="0"/>
      <dgm:spPr/>
    </dgm:pt>
    <dgm:pt modelId="{FA92BF9F-0E27-40D6-966B-A3A21F33753D}" type="pres">
      <dgm:prSet presAssocID="{180F0510-83CF-4C64-A385-958F623FB898}" presName="LevelTwoTextNode" presStyleLbl="node3" presStyleIdx="4" presStyleCnt="9" custScaleX="1678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D5C56B-CAE7-4CD7-8CCD-24F20B24703B}" type="pres">
      <dgm:prSet presAssocID="{180F0510-83CF-4C64-A385-958F623FB898}" presName="level3hierChild" presStyleCnt="0"/>
      <dgm:spPr/>
    </dgm:pt>
    <dgm:pt modelId="{392484AC-8644-44EF-8B76-AD74BE7A00B2}" type="pres">
      <dgm:prSet presAssocID="{15B2AEC6-EC77-4D02-999F-42DF586E9521}" presName="conn2-1" presStyleLbl="parChTrans1D4" presStyleIdx="0" presStyleCnt="2"/>
      <dgm:spPr/>
      <dgm:t>
        <a:bodyPr/>
        <a:lstStyle/>
        <a:p>
          <a:endParaRPr lang="es-ES"/>
        </a:p>
      </dgm:t>
    </dgm:pt>
    <dgm:pt modelId="{B70C51BC-63BC-48EC-8268-26F9E75D4A60}" type="pres">
      <dgm:prSet presAssocID="{15B2AEC6-EC77-4D02-999F-42DF586E9521}" presName="connTx" presStyleLbl="parChTrans1D4" presStyleIdx="0" presStyleCnt="2"/>
      <dgm:spPr/>
      <dgm:t>
        <a:bodyPr/>
        <a:lstStyle/>
        <a:p>
          <a:endParaRPr lang="es-ES"/>
        </a:p>
      </dgm:t>
    </dgm:pt>
    <dgm:pt modelId="{83BB72E6-6028-48FF-958B-0D89E1FD2BF3}" type="pres">
      <dgm:prSet presAssocID="{B6D9D75B-8C3A-4C87-84AE-91A8526003FA}" presName="root2" presStyleCnt="0"/>
      <dgm:spPr/>
    </dgm:pt>
    <dgm:pt modelId="{5E5F5102-9624-4055-97FB-CAC8402DD2B6}" type="pres">
      <dgm:prSet presAssocID="{B6D9D75B-8C3A-4C87-84AE-91A8526003FA}" presName="LevelTwoTextNode" presStyleLbl="node4" presStyleIdx="0" presStyleCnt="2" custScaleX="1822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A9C228-82DF-4282-9926-BED077D65762}" type="pres">
      <dgm:prSet presAssocID="{B6D9D75B-8C3A-4C87-84AE-91A8526003FA}" presName="level3hierChild" presStyleCnt="0"/>
      <dgm:spPr/>
    </dgm:pt>
    <dgm:pt modelId="{C246ACD2-2022-4AEF-A1A1-3FD9D95FAEB0}" type="pres">
      <dgm:prSet presAssocID="{5BCCF663-C37E-42F9-BF1A-ECE62A044F8F}" presName="conn2-1" presStyleLbl="parChTrans1D4" presStyleIdx="1" presStyleCnt="2"/>
      <dgm:spPr/>
      <dgm:t>
        <a:bodyPr/>
        <a:lstStyle/>
        <a:p>
          <a:endParaRPr lang="es-ES"/>
        </a:p>
      </dgm:t>
    </dgm:pt>
    <dgm:pt modelId="{71BC2EA3-789E-4165-BFB5-CB07C0E3D3B7}" type="pres">
      <dgm:prSet presAssocID="{5BCCF663-C37E-42F9-BF1A-ECE62A044F8F}" presName="connTx" presStyleLbl="parChTrans1D4" presStyleIdx="1" presStyleCnt="2"/>
      <dgm:spPr/>
      <dgm:t>
        <a:bodyPr/>
        <a:lstStyle/>
        <a:p>
          <a:endParaRPr lang="es-ES"/>
        </a:p>
      </dgm:t>
    </dgm:pt>
    <dgm:pt modelId="{A45CFF48-CD5E-495B-A759-1DE7C80C1558}" type="pres">
      <dgm:prSet presAssocID="{0568647A-FF53-4545-9FD1-03A8B52AA982}" presName="root2" presStyleCnt="0"/>
      <dgm:spPr/>
    </dgm:pt>
    <dgm:pt modelId="{B7A54C66-7AC7-49C2-A0D1-D788A4945F0B}" type="pres">
      <dgm:prSet presAssocID="{0568647A-FF53-4545-9FD1-03A8B52AA982}" presName="LevelTwoTextNode" presStyleLbl="node4" presStyleIdx="1" presStyleCnt="2" custScaleX="2644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225A69-9418-48AC-984A-3236A6E79BCD}" type="pres">
      <dgm:prSet presAssocID="{0568647A-FF53-4545-9FD1-03A8B52AA982}" presName="level3hierChild" presStyleCnt="0"/>
      <dgm:spPr/>
    </dgm:pt>
    <dgm:pt modelId="{41A068A0-72D2-4B28-97FD-EAF2F2068ECF}" type="pres">
      <dgm:prSet presAssocID="{718DE757-1A27-48E4-A105-FBED6EF67FEF}" presName="conn2-1" presStyleLbl="parChTrans1D3" presStyleIdx="5" presStyleCnt="9"/>
      <dgm:spPr/>
      <dgm:t>
        <a:bodyPr/>
        <a:lstStyle/>
        <a:p>
          <a:endParaRPr lang="es-ES"/>
        </a:p>
      </dgm:t>
    </dgm:pt>
    <dgm:pt modelId="{E77759E4-3088-4D78-9B6A-649B8680765F}" type="pres">
      <dgm:prSet presAssocID="{718DE757-1A27-48E4-A105-FBED6EF67FEF}" presName="connTx" presStyleLbl="parChTrans1D3" presStyleIdx="5" presStyleCnt="9"/>
      <dgm:spPr/>
      <dgm:t>
        <a:bodyPr/>
        <a:lstStyle/>
        <a:p>
          <a:endParaRPr lang="es-ES"/>
        </a:p>
      </dgm:t>
    </dgm:pt>
    <dgm:pt modelId="{4B373AB1-2F59-42A4-99C7-B05E8B89037F}" type="pres">
      <dgm:prSet presAssocID="{74492EEB-0A64-4EC7-92F1-871A7441D496}" presName="root2" presStyleCnt="0"/>
      <dgm:spPr/>
    </dgm:pt>
    <dgm:pt modelId="{DE36C674-580E-432B-A879-BE6B6D07B534}" type="pres">
      <dgm:prSet presAssocID="{74492EEB-0A64-4EC7-92F1-871A7441D496}" presName="LevelTwoTextNode" presStyleLbl="node3" presStyleIdx="5" presStyleCnt="9" custScaleX="1722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F6879C-BEC9-4A43-B1ED-E8E533D9F13D}" type="pres">
      <dgm:prSet presAssocID="{74492EEB-0A64-4EC7-92F1-871A7441D496}" presName="level3hierChild" presStyleCnt="0"/>
      <dgm:spPr/>
    </dgm:pt>
    <dgm:pt modelId="{CF7D301A-74C0-4299-859F-3A7C1951D445}" type="pres">
      <dgm:prSet presAssocID="{C34232DD-1B4C-4CF3-AB9D-B6E2075F2C49}" presName="conn2-1" presStyleLbl="parChTrans1D2" presStyleIdx="3" presStyleCnt="4"/>
      <dgm:spPr/>
      <dgm:t>
        <a:bodyPr/>
        <a:lstStyle/>
        <a:p>
          <a:endParaRPr lang="es-ES"/>
        </a:p>
      </dgm:t>
    </dgm:pt>
    <dgm:pt modelId="{33A5A818-7E39-4D95-8808-02D06EB12459}" type="pres">
      <dgm:prSet presAssocID="{C34232DD-1B4C-4CF3-AB9D-B6E2075F2C49}" presName="connTx" presStyleLbl="parChTrans1D2" presStyleIdx="3" presStyleCnt="4"/>
      <dgm:spPr/>
      <dgm:t>
        <a:bodyPr/>
        <a:lstStyle/>
        <a:p>
          <a:endParaRPr lang="es-ES"/>
        </a:p>
      </dgm:t>
    </dgm:pt>
    <dgm:pt modelId="{44F7D6EE-7156-45C8-BBEF-17ADAB01E342}" type="pres">
      <dgm:prSet presAssocID="{DA4CA998-3E5A-40EA-A515-B12AA69199C5}" presName="root2" presStyleCnt="0"/>
      <dgm:spPr/>
    </dgm:pt>
    <dgm:pt modelId="{E6262EE9-F42A-4229-9F9F-BC0281A64E8B}" type="pres">
      <dgm:prSet presAssocID="{DA4CA998-3E5A-40EA-A515-B12AA69199C5}" presName="LevelTwoTextNode" presStyleLbl="node2" presStyleIdx="3" presStyleCnt="4" custScaleX="1472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6B8CD7-00D1-43B6-BE92-D5C9541A640B}" type="pres">
      <dgm:prSet presAssocID="{DA4CA998-3E5A-40EA-A515-B12AA69199C5}" presName="level3hierChild" presStyleCnt="0"/>
      <dgm:spPr/>
    </dgm:pt>
    <dgm:pt modelId="{D98FCF07-DCF8-4388-94ED-05F42AF1CE45}" type="pres">
      <dgm:prSet presAssocID="{F42F7588-5150-4576-861B-E572FE7C5BA9}" presName="conn2-1" presStyleLbl="parChTrans1D3" presStyleIdx="6" presStyleCnt="9"/>
      <dgm:spPr/>
      <dgm:t>
        <a:bodyPr/>
        <a:lstStyle/>
        <a:p>
          <a:endParaRPr lang="es-ES"/>
        </a:p>
      </dgm:t>
    </dgm:pt>
    <dgm:pt modelId="{1AF96AD7-6065-4E42-A98A-7AFEF7CE3A30}" type="pres">
      <dgm:prSet presAssocID="{F42F7588-5150-4576-861B-E572FE7C5BA9}" presName="connTx" presStyleLbl="parChTrans1D3" presStyleIdx="6" presStyleCnt="9"/>
      <dgm:spPr/>
      <dgm:t>
        <a:bodyPr/>
        <a:lstStyle/>
        <a:p>
          <a:endParaRPr lang="es-ES"/>
        </a:p>
      </dgm:t>
    </dgm:pt>
    <dgm:pt modelId="{EF28F6E7-BE6B-4415-93D1-44B16819648E}" type="pres">
      <dgm:prSet presAssocID="{F7407BE8-9E5E-415B-A7C3-5234D321844F}" presName="root2" presStyleCnt="0"/>
      <dgm:spPr/>
    </dgm:pt>
    <dgm:pt modelId="{A9E65245-24B8-492A-8ECD-6CCEB1CA5B19}" type="pres">
      <dgm:prSet presAssocID="{F7407BE8-9E5E-415B-A7C3-5234D321844F}" presName="LevelTwoTextNode" presStyleLbl="node3" presStyleIdx="6" presStyleCnt="9" custScaleX="1557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503422-AC79-4F0C-9579-4BE81A471822}" type="pres">
      <dgm:prSet presAssocID="{F7407BE8-9E5E-415B-A7C3-5234D321844F}" presName="level3hierChild" presStyleCnt="0"/>
      <dgm:spPr/>
    </dgm:pt>
    <dgm:pt modelId="{9B9DAE2C-BE6F-4555-BFFD-6ADA31911574}" type="pres">
      <dgm:prSet presAssocID="{238B3754-2F47-4A99-B503-74E2CB45293A}" presName="conn2-1" presStyleLbl="parChTrans1D3" presStyleIdx="7" presStyleCnt="9"/>
      <dgm:spPr/>
      <dgm:t>
        <a:bodyPr/>
        <a:lstStyle/>
        <a:p>
          <a:endParaRPr lang="es-ES"/>
        </a:p>
      </dgm:t>
    </dgm:pt>
    <dgm:pt modelId="{BD0202B3-475D-4548-B231-D6D623DB4BDD}" type="pres">
      <dgm:prSet presAssocID="{238B3754-2F47-4A99-B503-74E2CB45293A}" presName="connTx" presStyleLbl="parChTrans1D3" presStyleIdx="7" presStyleCnt="9"/>
      <dgm:spPr/>
      <dgm:t>
        <a:bodyPr/>
        <a:lstStyle/>
        <a:p>
          <a:endParaRPr lang="es-ES"/>
        </a:p>
      </dgm:t>
    </dgm:pt>
    <dgm:pt modelId="{AF1E7946-9518-4D3E-83A3-DDA781889CE8}" type="pres">
      <dgm:prSet presAssocID="{62634E2F-EF57-4C2B-973E-A85CD1EB0A37}" presName="root2" presStyleCnt="0"/>
      <dgm:spPr/>
    </dgm:pt>
    <dgm:pt modelId="{33DE9E48-2192-45C8-A7F1-8E615619C0AB}" type="pres">
      <dgm:prSet presAssocID="{62634E2F-EF57-4C2B-973E-A85CD1EB0A37}" presName="LevelTwoTextNode" presStyleLbl="node3" presStyleIdx="7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293283B-C617-46EE-A71A-9183BCBE2363}" type="pres">
      <dgm:prSet presAssocID="{62634E2F-EF57-4C2B-973E-A85CD1EB0A37}" presName="level3hierChild" presStyleCnt="0"/>
      <dgm:spPr/>
    </dgm:pt>
    <dgm:pt modelId="{0628AE88-37DF-423B-9625-0C7D30109D79}" type="pres">
      <dgm:prSet presAssocID="{2CF512D9-4EE7-4B8F-96FD-BBE09CA0ECCB}" presName="conn2-1" presStyleLbl="parChTrans1D3" presStyleIdx="8" presStyleCnt="9"/>
      <dgm:spPr/>
      <dgm:t>
        <a:bodyPr/>
        <a:lstStyle/>
        <a:p>
          <a:endParaRPr lang="es-ES"/>
        </a:p>
      </dgm:t>
    </dgm:pt>
    <dgm:pt modelId="{2FC4FCD0-FE14-4CD4-B95A-9BD79BFF0F62}" type="pres">
      <dgm:prSet presAssocID="{2CF512D9-4EE7-4B8F-96FD-BBE09CA0ECCB}" presName="connTx" presStyleLbl="parChTrans1D3" presStyleIdx="8" presStyleCnt="9"/>
      <dgm:spPr/>
      <dgm:t>
        <a:bodyPr/>
        <a:lstStyle/>
        <a:p>
          <a:endParaRPr lang="es-ES"/>
        </a:p>
      </dgm:t>
    </dgm:pt>
    <dgm:pt modelId="{AE895B9F-29FB-4287-A688-1A0075346EF0}" type="pres">
      <dgm:prSet presAssocID="{435B7D78-B210-4A40-8E24-ABC554709D85}" presName="root2" presStyleCnt="0"/>
      <dgm:spPr/>
    </dgm:pt>
    <dgm:pt modelId="{B590C31D-AE6F-4258-B3E6-8B40D3B25384}" type="pres">
      <dgm:prSet presAssocID="{435B7D78-B210-4A40-8E24-ABC554709D85}" presName="LevelTwoTextNode" presStyleLbl="node3" presStyleIdx="8" presStyleCnt="9" custScaleX="2059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F9E7D7-13F5-4638-9129-6322013644EA}" type="pres">
      <dgm:prSet presAssocID="{435B7D78-B210-4A40-8E24-ABC554709D85}" presName="level3hierChild" presStyleCnt="0"/>
      <dgm:spPr/>
    </dgm:pt>
  </dgm:ptLst>
  <dgm:cxnLst>
    <dgm:cxn modelId="{2FF01747-E9BE-419D-AA71-337E2C84D7C2}" srcId="{DA4CA998-3E5A-40EA-A515-B12AA69199C5}" destId="{62634E2F-EF57-4C2B-973E-A85CD1EB0A37}" srcOrd="1" destOrd="0" parTransId="{238B3754-2F47-4A99-B503-74E2CB45293A}" sibTransId="{2B37DD3F-AE5B-4A06-95B9-E053CE232F7D}"/>
    <dgm:cxn modelId="{5FD12CE8-3A70-4887-9478-812C27E24D05}" type="presOf" srcId="{F7407BE8-9E5E-415B-A7C3-5234D321844F}" destId="{A9E65245-24B8-492A-8ECD-6CCEB1CA5B19}" srcOrd="0" destOrd="0" presId="urn:microsoft.com/office/officeart/2005/8/layout/hierarchy2"/>
    <dgm:cxn modelId="{59D959E0-34C9-45EC-A96F-D5A24834A1EF}" type="presOf" srcId="{3E8858D7-8153-42FC-975A-1922EC82FE8A}" destId="{6CFCDEC4-049C-4EC5-9A15-E653B3E04C97}" srcOrd="0" destOrd="0" presId="urn:microsoft.com/office/officeart/2005/8/layout/hierarchy2"/>
    <dgm:cxn modelId="{06D1709C-3B5C-43E2-9210-C10F2757E2AC}" type="presOf" srcId="{6FA7A838-AB04-4E4E-994A-01BE6725C1C1}" destId="{37632E4B-6E4C-4281-91E5-B01C5F84B41D}" srcOrd="0" destOrd="0" presId="urn:microsoft.com/office/officeart/2005/8/layout/hierarchy2"/>
    <dgm:cxn modelId="{888A85EF-5656-4B9C-98AA-1AA9A81FB0B2}" srcId="{E7EFCBAC-0D5B-43D6-94EF-071F3F45B7CF}" destId="{0DB2FBC6-C85C-43F8-8CE4-F6C691788BFC}" srcOrd="0" destOrd="0" parTransId="{6FA7A838-AB04-4E4E-994A-01BE6725C1C1}" sibTransId="{42BEFA97-2EEE-4DFA-B0E2-692D87715CDE}"/>
    <dgm:cxn modelId="{31F90A63-4447-43B9-9004-0AB5EEF3BAFE}" srcId="{3E8858D7-8153-42FC-975A-1922EC82FE8A}" destId="{180F0510-83CF-4C64-A385-958F623FB898}" srcOrd="0" destOrd="0" parTransId="{5C1E3744-1FED-44DF-B36B-C01875FE4531}" sibTransId="{1C9D2C6E-3546-4801-BF83-A1CF0F4099AD}"/>
    <dgm:cxn modelId="{B86AE420-7DEE-40E5-AC05-7A680BD5810D}" srcId="{180F0510-83CF-4C64-A385-958F623FB898}" destId="{0568647A-FF53-4545-9FD1-03A8B52AA982}" srcOrd="1" destOrd="0" parTransId="{5BCCF663-C37E-42F9-BF1A-ECE62A044F8F}" sibTransId="{49390E50-08D5-45DE-994E-FA0CE82954F8}"/>
    <dgm:cxn modelId="{BA424131-D485-4006-A7D0-F7FE0A630641}" type="presOf" srcId="{39670E97-6DF3-4271-A330-9A0B93161EEC}" destId="{9C04A759-C695-4961-B21B-120FA25CAE77}" srcOrd="0" destOrd="0" presId="urn:microsoft.com/office/officeart/2005/8/layout/hierarchy2"/>
    <dgm:cxn modelId="{EE32BD97-C839-4BF3-88DB-D4FE82DD244F}" type="presOf" srcId="{C04E112F-F468-47FF-A9DD-BDC5B0ED4D7A}" destId="{03B98C1C-9196-42F5-B646-6EA8DADFEEF3}" srcOrd="0" destOrd="0" presId="urn:microsoft.com/office/officeart/2005/8/layout/hierarchy2"/>
    <dgm:cxn modelId="{ED09495D-F9DC-45D4-AE7C-FE221FA7A86B}" type="presOf" srcId="{62634E2F-EF57-4C2B-973E-A85CD1EB0A37}" destId="{33DE9E48-2192-45C8-A7F1-8E615619C0AB}" srcOrd="0" destOrd="0" presId="urn:microsoft.com/office/officeart/2005/8/layout/hierarchy2"/>
    <dgm:cxn modelId="{13808C61-69D8-40C1-9D27-0BCD18DF1197}" type="presOf" srcId="{74492EEB-0A64-4EC7-92F1-871A7441D496}" destId="{DE36C674-580E-432B-A879-BE6B6D07B534}" srcOrd="0" destOrd="0" presId="urn:microsoft.com/office/officeart/2005/8/layout/hierarchy2"/>
    <dgm:cxn modelId="{02C776F9-69D0-46ED-9C82-975218505F8C}" type="presOf" srcId="{0DB2FBC6-C85C-43F8-8CE4-F6C691788BFC}" destId="{A1999B00-28FB-4CAA-81A6-7E3D16C5EC97}" srcOrd="0" destOrd="0" presId="urn:microsoft.com/office/officeart/2005/8/layout/hierarchy2"/>
    <dgm:cxn modelId="{A88C6FDB-D294-4962-9C0D-2E387B58C58A}" type="presOf" srcId="{BCBE10FF-55BB-4C23-BF02-1916C33DA933}" destId="{1FE7CE22-597B-45BB-B710-5F9041291DF9}" srcOrd="1" destOrd="0" presId="urn:microsoft.com/office/officeart/2005/8/layout/hierarchy2"/>
    <dgm:cxn modelId="{5CA9BDE8-1536-407D-B71E-2EC8691C9232}" type="presOf" srcId="{2CF512D9-4EE7-4B8F-96FD-BBE09CA0ECCB}" destId="{0628AE88-37DF-423B-9625-0C7D30109D79}" srcOrd="0" destOrd="0" presId="urn:microsoft.com/office/officeart/2005/8/layout/hierarchy2"/>
    <dgm:cxn modelId="{8FD07F24-F9D6-4AEE-B1A5-AD5F22D6D498}" srcId="{E7EFCBAC-0D5B-43D6-94EF-071F3F45B7CF}" destId="{C11C945A-6FBB-4DB3-9910-C84862C98765}" srcOrd="1" destOrd="0" parTransId="{C04E112F-F468-47FF-A9DD-BDC5B0ED4D7A}" sibTransId="{E9341F26-9223-4AE9-A2D4-0EE57A6D72A4}"/>
    <dgm:cxn modelId="{2107CD65-DA71-4754-AED9-3B0A9077013F}" srcId="{E7EFCBAC-0D5B-43D6-94EF-071F3F45B7CF}" destId="{DA4CA998-3E5A-40EA-A515-B12AA69199C5}" srcOrd="3" destOrd="0" parTransId="{C34232DD-1B4C-4CF3-AB9D-B6E2075F2C49}" sibTransId="{FD3AAFDA-1B16-4C94-86C6-2623807D0403}"/>
    <dgm:cxn modelId="{73B5B764-3C2F-4740-AB16-9EE591CBB892}" srcId="{0DB2FBC6-C85C-43F8-8CE4-F6C691788BFC}" destId="{39670E97-6DF3-4271-A330-9A0B93161EEC}" srcOrd="2" destOrd="0" parTransId="{AFF530A9-FB6E-48EE-91FB-805EB7D43995}" sibTransId="{F8439639-1E8F-4E66-9FC7-05DF2494F077}"/>
    <dgm:cxn modelId="{C1D6DD31-2FEA-4F52-8F92-B24C1F2EFEFD}" type="presOf" srcId="{E7EFCBAC-0D5B-43D6-94EF-071F3F45B7CF}" destId="{B8EEB92D-CB4A-4782-9DDF-1E0197ADD5FE}" srcOrd="0" destOrd="0" presId="urn:microsoft.com/office/officeart/2005/8/layout/hierarchy2"/>
    <dgm:cxn modelId="{51B5C522-01AB-4D8C-AB30-E5F84B0041A9}" type="presOf" srcId="{238B3754-2F47-4A99-B503-74E2CB45293A}" destId="{9B9DAE2C-BE6F-4555-BFFD-6ADA31911574}" srcOrd="0" destOrd="0" presId="urn:microsoft.com/office/officeart/2005/8/layout/hierarchy2"/>
    <dgm:cxn modelId="{53CE1C63-A751-4742-99C1-B314652392CA}" type="presOf" srcId="{15B2AEC6-EC77-4D02-999F-42DF586E9521}" destId="{B70C51BC-63BC-48EC-8268-26F9E75D4A60}" srcOrd="1" destOrd="0" presId="urn:microsoft.com/office/officeart/2005/8/layout/hierarchy2"/>
    <dgm:cxn modelId="{5D5758F5-DB8B-4BFA-9B13-2F8739D1A6D1}" type="presOf" srcId="{05EA297D-3C21-40B7-8C9A-17FA794432A5}" destId="{D77AA8F8-74F8-471E-A2C8-CDB8F74BCC75}" srcOrd="1" destOrd="0" presId="urn:microsoft.com/office/officeart/2005/8/layout/hierarchy2"/>
    <dgm:cxn modelId="{1C61055D-E4E7-48B9-9E39-42CA3F47FE9F}" type="presOf" srcId="{DA4CA998-3E5A-40EA-A515-B12AA69199C5}" destId="{E6262EE9-F42A-4229-9F9F-BC0281A64E8B}" srcOrd="0" destOrd="0" presId="urn:microsoft.com/office/officeart/2005/8/layout/hierarchy2"/>
    <dgm:cxn modelId="{B6AF02E3-7C86-4751-9684-611822D383FF}" type="presOf" srcId="{6FA7A838-AB04-4E4E-994A-01BE6725C1C1}" destId="{F7F1D0E0-BF4C-4BB9-A572-EE8076D613A8}" srcOrd="1" destOrd="0" presId="urn:microsoft.com/office/officeart/2005/8/layout/hierarchy2"/>
    <dgm:cxn modelId="{694B94D7-ECE5-4073-8CE3-B68C4A35DF7F}" srcId="{DA4CA998-3E5A-40EA-A515-B12AA69199C5}" destId="{435B7D78-B210-4A40-8E24-ABC554709D85}" srcOrd="2" destOrd="0" parTransId="{2CF512D9-4EE7-4B8F-96FD-BBE09CA0ECCB}" sibTransId="{3E170BD7-858E-4F5E-B802-44E34AB9A0E4}"/>
    <dgm:cxn modelId="{B8FD4D57-4880-490E-BE37-DC3A52475AAE}" type="presOf" srcId="{B915CDCD-FBD1-43EC-B17C-70E7AA228041}" destId="{0CDEF6A0-65A5-4C60-9078-EAF4D32391AA}" srcOrd="1" destOrd="0" presId="urn:microsoft.com/office/officeart/2005/8/layout/hierarchy2"/>
    <dgm:cxn modelId="{1668E066-A1BC-4EB7-B914-82EDA52E4F6D}" type="presOf" srcId="{05EA297D-3C21-40B7-8C9A-17FA794432A5}" destId="{C38039AA-F594-4A56-8766-285A7397DAFD}" srcOrd="0" destOrd="0" presId="urn:microsoft.com/office/officeart/2005/8/layout/hierarchy2"/>
    <dgm:cxn modelId="{966734C2-5BE1-437F-BCFF-B190278ED7CE}" type="presOf" srcId="{F73F5937-58EA-4E32-BD52-14DC6110717C}" destId="{879DFF60-AD43-4583-9CA6-4C4B4DE1EDD5}" srcOrd="0" destOrd="0" presId="urn:microsoft.com/office/officeart/2005/8/layout/hierarchy2"/>
    <dgm:cxn modelId="{D24FA0A1-7019-4260-943F-17DCD0C6A3CD}" srcId="{0DB2FBC6-C85C-43F8-8CE4-F6C691788BFC}" destId="{F73F5937-58EA-4E32-BD52-14DC6110717C}" srcOrd="0" destOrd="0" parTransId="{BCBE10FF-55BB-4C23-BF02-1916C33DA933}" sibTransId="{1F735D00-27CC-4A61-94C6-E359E393B4C7}"/>
    <dgm:cxn modelId="{9866456A-24FE-41B3-B17F-0BEC6740C548}" type="presOf" srcId="{AFF530A9-FB6E-48EE-91FB-805EB7D43995}" destId="{5C7779B0-1D9A-4E48-B01D-FE0580493CB5}" srcOrd="0" destOrd="0" presId="urn:microsoft.com/office/officeart/2005/8/layout/hierarchy2"/>
    <dgm:cxn modelId="{72DB9246-5E80-4537-8785-FD85A62651E2}" type="presOf" srcId="{C34232DD-1B4C-4CF3-AB9D-B6E2075F2C49}" destId="{33A5A818-7E39-4D95-8808-02D06EB12459}" srcOrd="1" destOrd="0" presId="urn:microsoft.com/office/officeart/2005/8/layout/hierarchy2"/>
    <dgm:cxn modelId="{F6697D97-A4FE-4BD6-8E2C-EAF3A947B1E0}" type="presOf" srcId="{5BCCF663-C37E-42F9-BF1A-ECE62A044F8F}" destId="{C246ACD2-2022-4AEF-A1A1-3FD9D95FAEB0}" srcOrd="0" destOrd="0" presId="urn:microsoft.com/office/officeart/2005/8/layout/hierarchy2"/>
    <dgm:cxn modelId="{F0B81FFC-BDAD-4520-BC51-51EA6007500E}" type="presOf" srcId="{AFF530A9-FB6E-48EE-91FB-805EB7D43995}" destId="{432BEFDC-0F58-460D-B0AB-30ACEC9FA511}" srcOrd="1" destOrd="0" presId="urn:microsoft.com/office/officeart/2005/8/layout/hierarchy2"/>
    <dgm:cxn modelId="{8AD45E36-1A39-4ED8-BD03-D81AB5B5CFA4}" type="presOf" srcId="{C34232DD-1B4C-4CF3-AB9D-B6E2075F2C49}" destId="{CF7D301A-74C0-4299-859F-3A7C1951D445}" srcOrd="0" destOrd="0" presId="urn:microsoft.com/office/officeart/2005/8/layout/hierarchy2"/>
    <dgm:cxn modelId="{0440743B-F508-43AB-8C06-B0EC04D0B088}" type="presOf" srcId="{718DE757-1A27-48E4-A105-FBED6EF67FEF}" destId="{41A068A0-72D2-4B28-97FD-EAF2F2068ECF}" srcOrd="0" destOrd="0" presId="urn:microsoft.com/office/officeart/2005/8/layout/hierarchy2"/>
    <dgm:cxn modelId="{2171FA24-4098-4E4B-8B76-A4DD1547F03E}" type="presOf" srcId="{180F0510-83CF-4C64-A385-958F623FB898}" destId="{FA92BF9F-0E27-40D6-966B-A3A21F33753D}" srcOrd="0" destOrd="0" presId="urn:microsoft.com/office/officeart/2005/8/layout/hierarchy2"/>
    <dgm:cxn modelId="{AFE36DC4-06EB-4E9F-84AA-989C2553D99F}" type="presOf" srcId="{BCBE10FF-55BB-4C23-BF02-1916C33DA933}" destId="{0086E2F9-3C8E-45D6-9DB8-D88D2F8038EE}" srcOrd="0" destOrd="0" presId="urn:microsoft.com/office/officeart/2005/8/layout/hierarchy2"/>
    <dgm:cxn modelId="{A7538692-EC36-40D3-9169-C414D8C72295}" srcId="{0DB2FBC6-C85C-43F8-8CE4-F6C691788BFC}" destId="{F08A76B5-F184-4B4A-9E04-3EA734FD3FB3}" srcOrd="1" destOrd="0" parTransId="{94CBBACB-12CC-42BC-9F2D-2788BB678088}" sibTransId="{381F26FB-0468-4A3E-AB51-7ACE88F49833}"/>
    <dgm:cxn modelId="{3ADDA0FA-83F6-486C-9508-C84E74027C92}" type="presOf" srcId="{B915CDCD-FBD1-43EC-B17C-70E7AA228041}" destId="{BB5C4076-4316-4BB6-A3B1-836757419FC6}" srcOrd="0" destOrd="0" presId="urn:microsoft.com/office/officeart/2005/8/layout/hierarchy2"/>
    <dgm:cxn modelId="{127D67B8-1492-407C-8605-4F44AD97F2D3}" srcId="{3E8858D7-8153-42FC-975A-1922EC82FE8A}" destId="{74492EEB-0A64-4EC7-92F1-871A7441D496}" srcOrd="1" destOrd="0" parTransId="{718DE757-1A27-48E4-A105-FBED6EF67FEF}" sibTransId="{2F40E924-8830-499F-8D3C-6FB9B6061167}"/>
    <dgm:cxn modelId="{C4944D47-27A0-474F-8BED-6FE823888799}" type="presOf" srcId="{C11C945A-6FBB-4DB3-9910-C84862C98765}" destId="{6CC19C43-AD48-46A5-A133-CBC4DEF096AA}" srcOrd="0" destOrd="0" presId="urn:microsoft.com/office/officeart/2005/8/layout/hierarchy2"/>
    <dgm:cxn modelId="{B7E91794-0593-4E20-94F5-22E01468523C}" type="presOf" srcId="{B6D9D75B-8C3A-4C87-84AE-91A8526003FA}" destId="{5E5F5102-9624-4055-97FB-CAC8402DD2B6}" srcOrd="0" destOrd="0" presId="urn:microsoft.com/office/officeart/2005/8/layout/hierarchy2"/>
    <dgm:cxn modelId="{64A41BEA-4228-4901-B679-00539867BD40}" type="presOf" srcId="{F42F7588-5150-4576-861B-E572FE7C5BA9}" destId="{1AF96AD7-6065-4E42-A98A-7AFEF7CE3A30}" srcOrd="1" destOrd="0" presId="urn:microsoft.com/office/officeart/2005/8/layout/hierarchy2"/>
    <dgm:cxn modelId="{A5A62357-8DA9-47D8-885F-71C79796C46B}" type="presOf" srcId="{435B7D78-B210-4A40-8E24-ABC554709D85}" destId="{B590C31D-AE6F-4258-B3E6-8B40D3B25384}" srcOrd="0" destOrd="0" presId="urn:microsoft.com/office/officeart/2005/8/layout/hierarchy2"/>
    <dgm:cxn modelId="{79784C84-BF5F-4FCB-8AFE-AC1EE85FB6EF}" type="presOf" srcId="{238B3754-2F47-4A99-B503-74E2CB45293A}" destId="{BD0202B3-475D-4548-B231-D6D623DB4BDD}" srcOrd="1" destOrd="0" presId="urn:microsoft.com/office/officeart/2005/8/layout/hierarchy2"/>
    <dgm:cxn modelId="{A32A90BC-DE82-4304-8373-960483576E58}" type="presOf" srcId="{2CF512D9-4EE7-4B8F-96FD-BBE09CA0ECCB}" destId="{2FC4FCD0-FE14-4CD4-B95A-9BD79BFF0F62}" srcOrd="1" destOrd="0" presId="urn:microsoft.com/office/officeart/2005/8/layout/hierarchy2"/>
    <dgm:cxn modelId="{89B797FD-0AF2-4BAF-87F4-9E81D163F80C}" srcId="{1B02A7DD-EA96-4D89-ACD4-10D20FBC4CA3}" destId="{E7EFCBAC-0D5B-43D6-94EF-071F3F45B7CF}" srcOrd="0" destOrd="0" parTransId="{24664694-1FB3-43EE-AA5F-A3674007A1B5}" sibTransId="{35804EF2-6D80-4DCF-9EAD-21A54896F394}"/>
    <dgm:cxn modelId="{A6CD5041-CDF5-4603-894D-C69A47E127C4}" type="presOf" srcId="{718DE757-1A27-48E4-A105-FBED6EF67FEF}" destId="{E77759E4-3088-4D78-9B6A-649B8680765F}" srcOrd="1" destOrd="0" presId="urn:microsoft.com/office/officeart/2005/8/layout/hierarchy2"/>
    <dgm:cxn modelId="{F984A32C-1B01-4D4E-B31C-1AEC77F7FC0F}" type="presOf" srcId="{1B02A7DD-EA96-4D89-ACD4-10D20FBC4CA3}" destId="{613F72E2-E39C-4F8F-A99A-F1E729B6F710}" srcOrd="0" destOrd="0" presId="urn:microsoft.com/office/officeart/2005/8/layout/hierarchy2"/>
    <dgm:cxn modelId="{890E6E4A-67EF-4760-9187-89A4D7EA0732}" type="presOf" srcId="{5C1E3744-1FED-44DF-B36B-C01875FE4531}" destId="{86AADE21-BD3B-4F0C-917A-F366CE35E2B6}" srcOrd="0" destOrd="0" presId="urn:microsoft.com/office/officeart/2005/8/layout/hierarchy2"/>
    <dgm:cxn modelId="{AD8E7F89-A1E5-41ED-9969-1432D47D3C7C}" type="presOf" srcId="{94CBBACB-12CC-42BC-9F2D-2788BB678088}" destId="{1D9823A8-F1B9-47FC-8610-84C99D1B47D0}" srcOrd="1" destOrd="0" presId="urn:microsoft.com/office/officeart/2005/8/layout/hierarchy2"/>
    <dgm:cxn modelId="{6CD18529-8ECE-4045-B0B9-A3CF5B0F0748}" type="presOf" srcId="{F42F7588-5150-4576-861B-E572FE7C5BA9}" destId="{D98FCF07-DCF8-4388-94ED-05F42AF1CE45}" srcOrd="0" destOrd="0" presId="urn:microsoft.com/office/officeart/2005/8/layout/hierarchy2"/>
    <dgm:cxn modelId="{13739E90-6ABC-473E-B19A-5F0FA3D70A22}" type="presOf" srcId="{5C1E3744-1FED-44DF-B36B-C01875FE4531}" destId="{6986D816-5C5D-4729-96D9-7DE3F2AF0DED}" srcOrd="1" destOrd="0" presId="urn:microsoft.com/office/officeart/2005/8/layout/hierarchy2"/>
    <dgm:cxn modelId="{FF705B3C-575B-4D65-B10A-88C9C13DF7FB}" type="presOf" srcId="{0568647A-FF53-4545-9FD1-03A8B52AA982}" destId="{B7A54C66-7AC7-49C2-A0D1-D788A4945F0B}" srcOrd="0" destOrd="0" presId="urn:microsoft.com/office/officeart/2005/8/layout/hierarchy2"/>
    <dgm:cxn modelId="{CB5B703D-C68D-4FAD-982B-9FBA5003FB14}" type="presOf" srcId="{94CBBACB-12CC-42BC-9F2D-2788BB678088}" destId="{7DBE4034-ED2F-4EB9-8FC9-57D8B40D3D65}" srcOrd="0" destOrd="0" presId="urn:microsoft.com/office/officeart/2005/8/layout/hierarchy2"/>
    <dgm:cxn modelId="{B5CB37B0-46DD-4EC6-A956-CB939E709778}" srcId="{DA4CA998-3E5A-40EA-A515-B12AA69199C5}" destId="{F7407BE8-9E5E-415B-A7C3-5234D321844F}" srcOrd="0" destOrd="0" parTransId="{F42F7588-5150-4576-861B-E572FE7C5BA9}" sibTransId="{57338EE6-993A-4E94-B3ED-8AF26DF0C8F6}"/>
    <dgm:cxn modelId="{3E513E3F-C864-40EC-9AE5-2F36EFC6D905}" srcId="{C11C945A-6FBB-4DB3-9910-C84862C98765}" destId="{C35ADC54-3F5E-4ECB-A6F8-4B1E54F71D8D}" srcOrd="0" destOrd="0" parTransId="{05EA297D-3C21-40B7-8C9A-17FA794432A5}" sibTransId="{6421F87C-A195-4DB3-9BBD-7022D1699D81}"/>
    <dgm:cxn modelId="{C904E597-2486-4FA3-A00C-BD1B741CE39F}" type="presOf" srcId="{5BCCF663-C37E-42F9-BF1A-ECE62A044F8F}" destId="{71BC2EA3-789E-4165-BFB5-CB07C0E3D3B7}" srcOrd="1" destOrd="0" presId="urn:microsoft.com/office/officeart/2005/8/layout/hierarchy2"/>
    <dgm:cxn modelId="{E93535C1-79B4-4A2D-AD98-61A97311B536}" type="presOf" srcId="{15B2AEC6-EC77-4D02-999F-42DF586E9521}" destId="{392484AC-8644-44EF-8B76-AD74BE7A00B2}" srcOrd="0" destOrd="0" presId="urn:microsoft.com/office/officeart/2005/8/layout/hierarchy2"/>
    <dgm:cxn modelId="{39FA564D-E17D-4215-9CA7-94C652D0A5D6}" srcId="{E7EFCBAC-0D5B-43D6-94EF-071F3F45B7CF}" destId="{3E8858D7-8153-42FC-975A-1922EC82FE8A}" srcOrd="2" destOrd="0" parTransId="{B915CDCD-FBD1-43EC-B17C-70E7AA228041}" sibTransId="{E7784F1C-586A-4FB0-85E4-C16301F83400}"/>
    <dgm:cxn modelId="{A6AD5013-44EF-41A6-9E27-90F67DB6D91C}" type="presOf" srcId="{F08A76B5-F184-4B4A-9E04-3EA734FD3FB3}" destId="{3E80FD91-6820-4674-83BA-854E0EA168B1}" srcOrd="0" destOrd="0" presId="urn:microsoft.com/office/officeart/2005/8/layout/hierarchy2"/>
    <dgm:cxn modelId="{531E4479-E4CC-440D-B09D-0F3A0872E354}" srcId="{180F0510-83CF-4C64-A385-958F623FB898}" destId="{B6D9D75B-8C3A-4C87-84AE-91A8526003FA}" srcOrd="0" destOrd="0" parTransId="{15B2AEC6-EC77-4D02-999F-42DF586E9521}" sibTransId="{4D5CF35A-3D15-4E45-B388-0D8E9F18E9E4}"/>
    <dgm:cxn modelId="{4ADC81D2-23C4-4644-A51A-CCA3D00AF78E}" type="presOf" srcId="{C35ADC54-3F5E-4ECB-A6F8-4B1E54F71D8D}" destId="{232EFC52-79F6-4CEF-AB08-D24B39A164D7}" srcOrd="0" destOrd="0" presId="urn:microsoft.com/office/officeart/2005/8/layout/hierarchy2"/>
    <dgm:cxn modelId="{DD190156-9F7A-4888-8A42-399F4F157656}" type="presOf" srcId="{C04E112F-F468-47FF-A9DD-BDC5B0ED4D7A}" destId="{94334AC7-D55F-4B74-A605-B9148D3220A8}" srcOrd="1" destOrd="0" presId="urn:microsoft.com/office/officeart/2005/8/layout/hierarchy2"/>
    <dgm:cxn modelId="{9B3954D1-55A7-4990-B508-52CAE9B9D37D}" type="presParOf" srcId="{613F72E2-E39C-4F8F-A99A-F1E729B6F710}" destId="{814DDCC5-F774-43F8-9D72-DD7B28EA4809}" srcOrd="0" destOrd="0" presId="urn:microsoft.com/office/officeart/2005/8/layout/hierarchy2"/>
    <dgm:cxn modelId="{D47AE035-D6C2-43AE-980B-15686CF18526}" type="presParOf" srcId="{814DDCC5-F774-43F8-9D72-DD7B28EA4809}" destId="{B8EEB92D-CB4A-4782-9DDF-1E0197ADD5FE}" srcOrd="0" destOrd="0" presId="urn:microsoft.com/office/officeart/2005/8/layout/hierarchy2"/>
    <dgm:cxn modelId="{41A29CFC-62F8-4C69-8076-F609D68D1A3A}" type="presParOf" srcId="{814DDCC5-F774-43F8-9D72-DD7B28EA4809}" destId="{A25EF3C4-56F3-493B-8891-7F881ACBEBC0}" srcOrd="1" destOrd="0" presId="urn:microsoft.com/office/officeart/2005/8/layout/hierarchy2"/>
    <dgm:cxn modelId="{705A9566-57A3-4514-B51B-151485508B0F}" type="presParOf" srcId="{A25EF3C4-56F3-493B-8891-7F881ACBEBC0}" destId="{37632E4B-6E4C-4281-91E5-B01C5F84B41D}" srcOrd="0" destOrd="0" presId="urn:microsoft.com/office/officeart/2005/8/layout/hierarchy2"/>
    <dgm:cxn modelId="{FCEC5FBD-A01B-4991-B300-1C3F02B41CF4}" type="presParOf" srcId="{37632E4B-6E4C-4281-91E5-B01C5F84B41D}" destId="{F7F1D0E0-BF4C-4BB9-A572-EE8076D613A8}" srcOrd="0" destOrd="0" presId="urn:microsoft.com/office/officeart/2005/8/layout/hierarchy2"/>
    <dgm:cxn modelId="{12DED2B0-B525-4D52-8250-3BE35B68CADA}" type="presParOf" srcId="{A25EF3C4-56F3-493B-8891-7F881ACBEBC0}" destId="{6E171BD4-A4DA-4FBC-B796-62501FA81355}" srcOrd="1" destOrd="0" presId="urn:microsoft.com/office/officeart/2005/8/layout/hierarchy2"/>
    <dgm:cxn modelId="{A78CF16F-88A4-40FB-80EB-8252954FC2F2}" type="presParOf" srcId="{6E171BD4-A4DA-4FBC-B796-62501FA81355}" destId="{A1999B00-28FB-4CAA-81A6-7E3D16C5EC97}" srcOrd="0" destOrd="0" presId="urn:microsoft.com/office/officeart/2005/8/layout/hierarchy2"/>
    <dgm:cxn modelId="{2995844E-DEEB-4172-A2F3-33BC9B0275F3}" type="presParOf" srcId="{6E171BD4-A4DA-4FBC-B796-62501FA81355}" destId="{C426E3D0-7918-44D2-BEC2-8939E6132DBE}" srcOrd="1" destOrd="0" presId="urn:microsoft.com/office/officeart/2005/8/layout/hierarchy2"/>
    <dgm:cxn modelId="{4C4726AE-5EE7-4956-BBBF-940D7030E52F}" type="presParOf" srcId="{C426E3D0-7918-44D2-BEC2-8939E6132DBE}" destId="{0086E2F9-3C8E-45D6-9DB8-D88D2F8038EE}" srcOrd="0" destOrd="0" presId="urn:microsoft.com/office/officeart/2005/8/layout/hierarchy2"/>
    <dgm:cxn modelId="{C75A1A6F-B37D-4FFF-B54E-927CDBD048FD}" type="presParOf" srcId="{0086E2F9-3C8E-45D6-9DB8-D88D2F8038EE}" destId="{1FE7CE22-597B-45BB-B710-5F9041291DF9}" srcOrd="0" destOrd="0" presId="urn:microsoft.com/office/officeart/2005/8/layout/hierarchy2"/>
    <dgm:cxn modelId="{15B8B6D4-2612-4FE4-97D0-D1FD295F2DAF}" type="presParOf" srcId="{C426E3D0-7918-44D2-BEC2-8939E6132DBE}" destId="{92417E8B-CEBB-47DA-8277-B65983F122C8}" srcOrd="1" destOrd="0" presId="urn:microsoft.com/office/officeart/2005/8/layout/hierarchy2"/>
    <dgm:cxn modelId="{2C97A97B-A775-4D18-8A8D-1357042ED7F2}" type="presParOf" srcId="{92417E8B-CEBB-47DA-8277-B65983F122C8}" destId="{879DFF60-AD43-4583-9CA6-4C4B4DE1EDD5}" srcOrd="0" destOrd="0" presId="urn:microsoft.com/office/officeart/2005/8/layout/hierarchy2"/>
    <dgm:cxn modelId="{288DF4C9-C3D1-4FBB-9495-3DBE55098003}" type="presParOf" srcId="{92417E8B-CEBB-47DA-8277-B65983F122C8}" destId="{875C6152-6C83-4229-A1F9-5BB68777A599}" srcOrd="1" destOrd="0" presId="urn:microsoft.com/office/officeart/2005/8/layout/hierarchy2"/>
    <dgm:cxn modelId="{ECF1E070-5AF5-48F2-8E39-DBF6A77E93B0}" type="presParOf" srcId="{C426E3D0-7918-44D2-BEC2-8939E6132DBE}" destId="{7DBE4034-ED2F-4EB9-8FC9-57D8B40D3D65}" srcOrd="2" destOrd="0" presId="urn:microsoft.com/office/officeart/2005/8/layout/hierarchy2"/>
    <dgm:cxn modelId="{13101F4C-30C2-447E-B696-A05494AD59D8}" type="presParOf" srcId="{7DBE4034-ED2F-4EB9-8FC9-57D8B40D3D65}" destId="{1D9823A8-F1B9-47FC-8610-84C99D1B47D0}" srcOrd="0" destOrd="0" presId="urn:microsoft.com/office/officeart/2005/8/layout/hierarchy2"/>
    <dgm:cxn modelId="{AC4D2DA3-5A96-43C5-B06A-C6C800DC8835}" type="presParOf" srcId="{C426E3D0-7918-44D2-BEC2-8939E6132DBE}" destId="{2A738C2C-98DD-4FBF-BA36-27232B04DE24}" srcOrd="3" destOrd="0" presId="urn:microsoft.com/office/officeart/2005/8/layout/hierarchy2"/>
    <dgm:cxn modelId="{6838B92E-7E30-4A85-B3EB-5FA5FA3E3CD9}" type="presParOf" srcId="{2A738C2C-98DD-4FBF-BA36-27232B04DE24}" destId="{3E80FD91-6820-4674-83BA-854E0EA168B1}" srcOrd="0" destOrd="0" presId="urn:microsoft.com/office/officeart/2005/8/layout/hierarchy2"/>
    <dgm:cxn modelId="{EF54252F-A2B6-4DA9-BBDA-C5DA5729E6A1}" type="presParOf" srcId="{2A738C2C-98DD-4FBF-BA36-27232B04DE24}" destId="{E84A4E7D-13D8-452E-9911-05DEC64738B5}" srcOrd="1" destOrd="0" presId="urn:microsoft.com/office/officeart/2005/8/layout/hierarchy2"/>
    <dgm:cxn modelId="{1B1AC3B5-7B18-4C25-AA0B-78D94CEFDFD9}" type="presParOf" srcId="{C426E3D0-7918-44D2-BEC2-8939E6132DBE}" destId="{5C7779B0-1D9A-4E48-B01D-FE0580493CB5}" srcOrd="4" destOrd="0" presId="urn:microsoft.com/office/officeart/2005/8/layout/hierarchy2"/>
    <dgm:cxn modelId="{243192A6-54A8-4489-A8D0-D14D2242BAF2}" type="presParOf" srcId="{5C7779B0-1D9A-4E48-B01D-FE0580493CB5}" destId="{432BEFDC-0F58-460D-B0AB-30ACEC9FA511}" srcOrd="0" destOrd="0" presId="urn:microsoft.com/office/officeart/2005/8/layout/hierarchy2"/>
    <dgm:cxn modelId="{13122C43-2F6A-42FE-8DDB-973DA5EA27DB}" type="presParOf" srcId="{C426E3D0-7918-44D2-BEC2-8939E6132DBE}" destId="{FC5F6C07-4A21-4039-B72E-98DBD304D017}" srcOrd="5" destOrd="0" presId="urn:microsoft.com/office/officeart/2005/8/layout/hierarchy2"/>
    <dgm:cxn modelId="{CDF2AA1E-A64A-4AE6-978E-7A292AC82E9F}" type="presParOf" srcId="{FC5F6C07-4A21-4039-B72E-98DBD304D017}" destId="{9C04A759-C695-4961-B21B-120FA25CAE77}" srcOrd="0" destOrd="0" presId="urn:microsoft.com/office/officeart/2005/8/layout/hierarchy2"/>
    <dgm:cxn modelId="{F1519DB6-BCED-4DF8-A7E2-B37FB264B64A}" type="presParOf" srcId="{FC5F6C07-4A21-4039-B72E-98DBD304D017}" destId="{9D49FC01-7974-425E-AC9E-BCEFE8FC6A27}" srcOrd="1" destOrd="0" presId="urn:microsoft.com/office/officeart/2005/8/layout/hierarchy2"/>
    <dgm:cxn modelId="{EBC8D53D-A8C7-4F64-BF26-ABDBDDF5A4BA}" type="presParOf" srcId="{A25EF3C4-56F3-493B-8891-7F881ACBEBC0}" destId="{03B98C1C-9196-42F5-B646-6EA8DADFEEF3}" srcOrd="2" destOrd="0" presId="urn:microsoft.com/office/officeart/2005/8/layout/hierarchy2"/>
    <dgm:cxn modelId="{99DCA837-206E-491C-AF15-02682970BB62}" type="presParOf" srcId="{03B98C1C-9196-42F5-B646-6EA8DADFEEF3}" destId="{94334AC7-D55F-4B74-A605-B9148D3220A8}" srcOrd="0" destOrd="0" presId="urn:microsoft.com/office/officeart/2005/8/layout/hierarchy2"/>
    <dgm:cxn modelId="{951D0EE3-A59C-4ECC-916F-A687D26DA616}" type="presParOf" srcId="{A25EF3C4-56F3-493B-8891-7F881ACBEBC0}" destId="{DAE81991-5085-41D4-9ED1-34262CB04FC7}" srcOrd="3" destOrd="0" presId="urn:microsoft.com/office/officeart/2005/8/layout/hierarchy2"/>
    <dgm:cxn modelId="{FDD39B41-A103-46B8-9E5F-84FDDE224780}" type="presParOf" srcId="{DAE81991-5085-41D4-9ED1-34262CB04FC7}" destId="{6CC19C43-AD48-46A5-A133-CBC4DEF096AA}" srcOrd="0" destOrd="0" presId="urn:microsoft.com/office/officeart/2005/8/layout/hierarchy2"/>
    <dgm:cxn modelId="{D2088056-BE95-4FCC-8A25-5A563D830DE7}" type="presParOf" srcId="{DAE81991-5085-41D4-9ED1-34262CB04FC7}" destId="{52F70FA0-4835-47E8-BFF3-76BDCFD3BB72}" srcOrd="1" destOrd="0" presId="urn:microsoft.com/office/officeart/2005/8/layout/hierarchy2"/>
    <dgm:cxn modelId="{4777A0AE-284B-4FBD-B0B5-9DBD8D5A4C6B}" type="presParOf" srcId="{52F70FA0-4835-47E8-BFF3-76BDCFD3BB72}" destId="{C38039AA-F594-4A56-8766-285A7397DAFD}" srcOrd="0" destOrd="0" presId="urn:microsoft.com/office/officeart/2005/8/layout/hierarchy2"/>
    <dgm:cxn modelId="{093D04B1-E96A-4465-8E40-0C019A596BFE}" type="presParOf" srcId="{C38039AA-F594-4A56-8766-285A7397DAFD}" destId="{D77AA8F8-74F8-471E-A2C8-CDB8F74BCC75}" srcOrd="0" destOrd="0" presId="urn:microsoft.com/office/officeart/2005/8/layout/hierarchy2"/>
    <dgm:cxn modelId="{6AEA7CB3-618C-4B5A-9D70-E53BF980493C}" type="presParOf" srcId="{52F70FA0-4835-47E8-BFF3-76BDCFD3BB72}" destId="{4F954DA7-4B64-41AA-9C0F-3175715238DB}" srcOrd="1" destOrd="0" presId="urn:microsoft.com/office/officeart/2005/8/layout/hierarchy2"/>
    <dgm:cxn modelId="{F6EF3CC6-A39C-408E-AAB2-2754ABAAC586}" type="presParOf" srcId="{4F954DA7-4B64-41AA-9C0F-3175715238DB}" destId="{232EFC52-79F6-4CEF-AB08-D24B39A164D7}" srcOrd="0" destOrd="0" presId="urn:microsoft.com/office/officeart/2005/8/layout/hierarchy2"/>
    <dgm:cxn modelId="{FBFF7CF4-077A-43FC-8874-2ED71FDED8EC}" type="presParOf" srcId="{4F954DA7-4B64-41AA-9C0F-3175715238DB}" destId="{2D55D6C7-C7A9-4176-A3D2-E7A77E000235}" srcOrd="1" destOrd="0" presId="urn:microsoft.com/office/officeart/2005/8/layout/hierarchy2"/>
    <dgm:cxn modelId="{650B8DBA-A7EC-44E5-AAA0-E76C12062F23}" type="presParOf" srcId="{A25EF3C4-56F3-493B-8891-7F881ACBEBC0}" destId="{BB5C4076-4316-4BB6-A3B1-836757419FC6}" srcOrd="4" destOrd="0" presId="urn:microsoft.com/office/officeart/2005/8/layout/hierarchy2"/>
    <dgm:cxn modelId="{7DF9ADFC-1439-479D-92F8-A9DD29A57466}" type="presParOf" srcId="{BB5C4076-4316-4BB6-A3B1-836757419FC6}" destId="{0CDEF6A0-65A5-4C60-9078-EAF4D32391AA}" srcOrd="0" destOrd="0" presId="urn:microsoft.com/office/officeart/2005/8/layout/hierarchy2"/>
    <dgm:cxn modelId="{53D56137-99E8-4026-8E27-2817F0AAAD82}" type="presParOf" srcId="{A25EF3C4-56F3-493B-8891-7F881ACBEBC0}" destId="{ABB8235D-D0DF-4509-A4F6-0B4B25DC7778}" srcOrd="5" destOrd="0" presId="urn:microsoft.com/office/officeart/2005/8/layout/hierarchy2"/>
    <dgm:cxn modelId="{20DB3749-7D30-49B7-83EF-2882A5CFEDB6}" type="presParOf" srcId="{ABB8235D-D0DF-4509-A4F6-0B4B25DC7778}" destId="{6CFCDEC4-049C-4EC5-9A15-E653B3E04C97}" srcOrd="0" destOrd="0" presId="urn:microsoft.com/office/officeart/2005/8/layout/hierarchy2"/>
    <dgm:cxn modelId="{E38139D0-9CF7-46DD-88AF-CB5EB1D9CA0C}" type="presParOf" srcId="{ABB8235D-D0DF-4509-A4F6-0B4B25DC7778}" destId="{F491C1BC-3E0A-47F8-AA14-9E94DCDB7F11}" srcOrd="1" destOrd="0" presId="urn:microsoft.com/office/officeart/2005/8/layout/hierarchy2"/>
    <dgm:cxn modelId="{39EFBE0D-CA46-4E7F-8FFA-EDE99EAA583F}" type="presParOf" srcId="{F491C1BC-3E0A-47F8-AA14-9E94DCDB7F11}" destId="{86AADE21-BD3B-4F0C-917A-F366CE35E2B6}" srcOrd="0" destOrd="0" presId="urn:microsoft.com/office/officeart/2005/8/layout/hierarchy2"/>
    <dgm:cxn modelId="{C8AA78D7-A9FD-40F0-BAD9-84E74016C1AF}" type="presParOf" srcId="{86AADE21-BD3B-4F0C-917A-F366CE35E2B6}" destId="{6986D816-5C5D-4729-96D9-7DE3F2AF0DED}" srcOrd="0" destOrd="0" presId="urn:microsoft.com/office/officeart/2005/8/layout/hierarchy2"/>
    <dgm:cxn modelId="{53A4738D-C398-49C0-9EB2-6649CAADA42B}" type="presParOf" srcId="{F491C1BC-3E0A-47F8-AA14-9E94DCDB7F11}" destId="{2D3F0757-46C0-4BDD-94FF-702BAF33E2AB}" srcOrd="1" destOrd="0" presId="urn:microsoft.com/office/officeart/2005/8/layout/hierarchy2"/>
    <dgm:cxn modelId="{4416614A-5DB0-45E1-AF55-80EE2F8CA944}" type="presParOf" srcId="{2D3F0757-46C0-4BDD-94FF-702BAF33E2AB}" destId="{FA92BF9F-0E27-40D6-966B-A3A21F33753D}" srcOrd="0" destOrd="0" presId="urn:microsoft.com/office/officeart/2005/8/layout/hierarchy2"/>
    <dgm:cxn modelId="{A1D94FCF-5EB0-41C7-9207-F5D07EA8EBAA}" type="presParOf" srcId="{2D3F0757-46C0-4BDD-94FF-702BAF33E2AB}" destId="{2CD5C56B-CAE7-4CD7-8CCD-24F20B24703B}" srcOrd="1" destOrd="0" presId="urn:microsoft.com/office/officeart/2005/8/layout/hierarchy2"/>
    <dgm:cxn modelId="{CCFEC68D-57AB-49CA-9BC6-FF05963F77F2}" type="presParOf" srcId="{2CD5C56B-CAE7-4CD7-8CCD-24F20B24703B}" destId="{392484AC-8644-44EF-8B76-AD74BE7A00B2}" srcOrd="0" destOrd="0" presId="urn:microsoft.com/office/officeart/2005/8/layout/hierarchy2"/>
    <dgm:cxn modelId="{3F922BD3-FBC7-4F33-936D-2EE604336011}" type="presParOf" srcId="{392484AC-8644-44EF-8B76-AD74BE7A00B2}" destId="{B70C51BC-63BC-48EC-8268-26F9E75D4A60}" srcOrd="0" destOrd="0" presId="urn:microsoft.com/office/officeart/2005/8/layout/hierarchy2"/>
    <dgm:cxn modelId="{69F1ED21-5DEA-45A6-B757-322DA41918BE}" type="presParOf" srcId="{2CD5C56B-CAE7-4CD7-8CCD-24F20B24703B}" destId="{83BB72E6-6028-48FF-958B-0D89E1FD2BF3}" srcOrd="1" destOrd="0" presId="urn:microsoft.com/office/officeart/2005/8/layout/hierarchy2"/>
    <dgm:cxn modelId="{9BCF311B-0947-4E4A-A6A2-8AA1C77D2F2B}" type="presParOf" srcId="{83BB72E6-6028-48FF-958B-0D89E1FD2BF3}" destId="{5E5F5102-9624-4055-97FB-CAC8402DD2B6}" srcOrd="0" destOrd="0" presId="urn:microsoft.com/office/officeart/2005/8/layout/hierarchy2"/>
    <dgm:cxn modelId="{A290235D-DC54-4B9B-9A80-FB8317B8A75B}" type="presParOf" srcId="{83BB72E6-6028-48FF-958B-0D89E1FD2BF3}" destId="{B5A9C228-82DF-4282-9926-BED077D65762}" srcOrd="1" destOrd="0" presId="urn:microsoft.com/office/officeart/2005/8/layout/hierarchy2"/>
    <dgm:cxn modelId="{165F3118-B88F-4F72-B780-7783128E2F67}" type="presParOf" srcId="{2CD5C56B-CAE7-4CD7-8CCD-24F20B24703B}" destId="{C246ACD2-2022-4AEF-A1A1-3FD9D95FAEB0}" srcOrd="2" destOrd="0" presId="urn:microsoft.com/office/officeart/2005/8/layout/hierarchy2"/>
    <dgm:cxn modelId="{A203F166-6958-48C7-B09E-FD704BDA5FEF}" type="presParOf" srcId="{C246ACD2-2022-4AEF-A1A1-3FD9D95FAEB0}" destId="{71BC2EA3-789E-4165-BFB5-CB07C0E3D3B7}" srcOrd="0" destOrd="0" presId="urn:microsoft.com/office/officeart/2005/8/layout/hierarchy2"/>
    <dgm:cxn modelId="{D57AD0B9-211E-49D4-B648-E4C47E27B1D5}" type="presParOf" srcId="{2CD5C56B-CAE7-4CD7-8CCD-24F20B24703B}" destId="{A45CFF48-CD5E-495B-A759-1DE7C80C1558}" srcOrd="3" destOrd="0" presId="urn:microsoft.com/office/officeart/2005/8/layout/hierarchy2"/>
    <dgm:cxn modelId="{0F2B562F-2AD3-4226-AC5F-76D78CCB0957}" type="presParOf" srcId="{A45CFF48-CD5E-495B-A759-1DE7C80C1558}" destId="{B7A54C66-7AC7-49C2-A0D1-D788A4945F0B}" srcOrd="0" destOrd="0" presId="urn:microsoft.com/office/officeart/2005/8/layout/hierarchy2"/>
    <dgm:cxn modelId="{D17BA783-F69F-4283-BFBE-523D759952AD}" type="presParOf" srcId="{A45CFF48-CD5E-495B-A759-1DE7C80C1558}" destId="{B7225A69-9418-48AC-984A-3236A6E79BCD}" srcOrd="1" destOrd="0" presId="urn:microsoft.com/office/officeart/2005/8/layout/hierarchy2"/>
    <dgm:cxn modelId="{907F5BD7-358A-43B6-B565-E66D450B2CAC}" type="presParOf" srcId="{F491C1BC-3E0A-47F8-AA14-9E94DCDB7F11}" destId="{41A068A0-72D2-4B28-97FD-EAF2F2068ECF}" srcOrd="2" destOrd="0" presId="urn:microsoft.com/office/officeart/2005/8/layout/hierarchy2"/>
    <dgm:cxn modelId="{C4C1EE0F-8023-4EB3-BC2F-BE38110203E4}" type="presParOf" srcId="{41A068A0-72D2-4B28-97FD-EAF2F2068ECF}" destId="{E77759E4-3088-4D78-9B6A-649B8680765F}" srcOrd="0" destOrd="0" presId="urn:microsoft.com/office/officeart/2005/8/layout/hierarchy2"/>
    <dgm:cxn modelId="{81DFCC35-EA88-4A04-9CB6-1754B73DDB20}" type="presParOf" srcId="{F491C1BC-3E0A-47F8-AA14-9E94DCDB7F11}" destId="{4B373AB1-2F59-42A4-99C7-B05E8B89037F}" srcOrd="3" destOrd="0" presId="urn:microsoft.com/office/officeart/2005/8/layout/hierarchy2"/>
    <dgm:cxn modelId="{96A1CB6A-8DAB-4579-A913-B32C7192E6D8}" type="presParOf" srcId="{4B373AB1-2F59-42A4-99C7-B05E8B89037F}" destId="{DE36C674-580E-432B-A879-BE6B6D07B534}" srcOrd="0" destOrd="0" presId="urn:microsoft.com/office/officeart/2005/8/layout/hierarchy2"/>
    <dgm:cxn modelId="{9E2EA96A-83C6-4546-981F-EE4D78D6DF58}" type="presParOf" srcId="{4B373AB1-2F59-42A4-99C7-B05E8B89037F}" destId="{CCF6879C-BEC9-4A43-B1ED-E8E533D9F13D}" srcOrd="1" destOrd="0" presId="urn:microsoft.com/office/officeart/2005/8/layout/hierarchy2"/>
    <dgm:cxn modelId="{CE15C70E-DD2C-4354-8A32-CFD5749F01F2}" type="presParOf" srcId="{A25EF3C4-56F3-493B-8891-7F881ACBEBC0}" destId="{CF7D301A-74C0-4299-859F-3A7C1951D445}" srcOrd="6" destOrd="0" presId="urn:microsoft.com/office/officeart/2005/8/layout/hierarchy2"/>
    <dgm:cxn modelId="{02D891E3-3B74-4CF4-A440-26D5A3597C25}" type="presParOf" srcId="{CF7D301A-74C0-4299-859F-3A7C1951D445}" destId="{33A5A818-7E39-4D95-8808-02D06EB12459}" srcOrd="0" destOrd="0" presId="urn:microsoft.com/office/officeart/2005/8/layout/hierarchy2"/>
    <dgm:cxn modelId="{9E33E699-F33D-4B34-9F22-152B4C4CD78C}" type="presParOf" srcId="{A25EF3C4-56F3-493B-8891-7F881ACBEBC0}" destId="{44F7D6EE-7156-45C8-BBEF-17ADAB01E342}" srcOrd="7" destOrd="0" presId="urn:microsoft.com/office/officeart/2005/8/layout/hierarchy2"/>
    <dgm:cxn modelId="{67B75A1E-E718-4D12-9052-818DBDE2D52C}" type="presParOf" srcId="{44F7D6EE-7156-45C8-BBEF-17ADAB01E342}" destId="{E6262EE9-F42A-4229-9F9F-BC0281A64E8B}" srcOrd="0" destOrd="0" presId="urn:microsoft.com/office/officeart/2005/8/layout/hierarchy2"/>
    <dgm:cxn modelId="{D67569F8-B93F-48AF-B64C-5B937D47679B}" type="presParOf" srcId="{44F7D6EE-7156-45C8-BBEF-17ADAB01E342}" destId="{046B8CD7-00D1-43B6-BE92-D5C9541A640B}" srcOrd="1" destOrd="0" presId="urn:microsoft.com/office/officeart/2005/8/layout/hierarchy2"/>
    <dgm:cxn modelId="{34EFB282-6813-45F7-B6FD-FAAE4BDE8A34}" type="presParOf" srcId="{046B8CD7-00D1-43B6-BE92-D5C9541A640B}" destId="{D98FCF07-DCF8-4388-94ED-05F42AF1CE45}" srcOrd="0" destOrd="0" presId="urn:microsoft.com/office/officeart/2005/8/layout/hierarchy2"/>
    <dgm:cxn modelId="{8B3EC2B1-1CE9-4CEC-8560-3D3312198CBC}" type="presParOf" srcId="{D98FCF07-DCF8-4388-94ED-05F42AF1CE45}" destId="{1AF96AD7-6065-4E42-A98A-7AFEF7CE3A30}" srcOrd="0" destOrd="0" presId="urn:microsoft.com/office/officeart/2005/8/layout/hierarchy2"/>
    <dgm:cxn modelId="{2C44724E-590D-4A07-8AEC-07FCAE73018A}" type="presParOf" srcId="{046B8CD7-00D1-43B6-BE92-D5C9541A640B}" destId="{EF28F6E7-BE6B-4415-93D1-44B16819648E}" srcOrd="1" destOrd="0" presId="urn:microsoft.com/office/officeart/2005/8/layout/hierarchy2"/>
    <dgm:cxn modelId="{B88A6CA6-B737-402B-921C-B2BC46C1A320}" type="presParOf" srcId="{EF28F6E7-BE6B-4415-93D1-44B16819648E}" destId="{A9E65245-24B8-492A-8ECD-6CCEB1CA5B19}" srcOrd="0" destOrd="0" presId="urn:microsoft.com/office/officeart/2005/8/layout/hierarchy2"/>
    <dgm:cxn modelId="{740CDFB3-9E40-497B-8A35-AC3E28DB28E7}" type="presParOf" srcId="{EF28F6E7-BE6B-4415-93D1-44B16819648E}" destId="{4B503422-AC79-4F0C-9579-4BE81A471822}" srcOrd="1" destOrd="0" presId="urn:microsoft.com/office/officeart/2005/8/layout/hierarchy2"/>
    <dgm:cxn modelId="{50D43BB1-571A-4AC1-B865-054E2D83F565}" type="presParOf" srcId="{046B8CD7-00D1-43B6-BE92-D5C9541A640B}" destId="{9B9DAE2C-BE6F-4555-BFFD-6ADA31911574}" srcOrd="2" destOrd="0" presId="urn:microsoft.com/office/officeart/2005/8/layout/hierarchy2"/>
    <dgm:cxn modelId="{3213578D-85C7-4BEA-B3C9-98ED10A6A156}" type="presParOf" srcId="{9B9DAE2C-BE6F-4555-BFFD-6ADA31911574}" destId="{BD0202B3-475D-4548-B231-D6D623DB4BDD}" srcOrd="0" destOrd="0" presId="urn:microsoft.com/office/officeart/2005/8/layout/hierarchy2"/>
    <dgm:cxn modelId="{422A9F84-6EC6-4402-A63C-95BCB4227110}" type="presParOf" srcId="{046B8CD7-00D1-43B6-BE92-D5C9541A640B}" destId="{AF1E7946-9518-4D3E-83A3-DDA781889CE8}" srcOrd="3" destOrd="0" presId="urn:microsoft.com/office/officeart/2005/8/layout/hierarchy2"/>
    <dgm:cxn modelId="{78D58856-064C-4E00-B497-F19C660C9CA0}" type="presParOf" srcId="{AF1E7946-9518-4D3E-83A3-DDA781889CE8}" destId="{33DE9E48-2192-45C8-A7F1-8E615619C0AB}" srcOrd="0" destOrd="0" presId="urn:microsoft.com/office/officeart/2005/8/layout/hierarchy2"/>
    <dgm:cxn modelId="{E19966F9-2AA6-40E3-8471-537CF0A03A06}" type="presParOf" srcId="{AF1E7946-9518-4D3E-83A3-DDA781889CE8}" destId="{8293283B-C617-46EE-A71A-9183BCBE2363}" srcOrd="1" destOrd="0" presId="urn:microsoft.com/office/officeart/2005/8/layout/hierarchy2"/>
    <dgm:cxn modelId="{E85E754A-69FD-4D5A-82BE-5E55CFB83757}" type="presParOf" srcId="{046B8CD7-00D1-43B6-BE92-D5C9541A640B}" destId="{0628AE88-37DF-423B-9625-0C7D30109D79}" srcOrd="4" destOrd="0" presId="urn:microsoft.com/office/officeart/2005/8/layout/hierarchy2"/>
    <dgm:cxn modelId="{10554E14-B053-41EC-9F19-C027A46EE522}" type="presParOf" srcId="{0628AE88-37DF-423B-9625-0C7D30109D79}" destId="{2FC4FCD0-FE14-4CD4-B95A-9BD79BFF0F62}" srcOrd="0" destOrd="0" presId="urn:microsoft.com/office/officeart/2005/8/layout/hierarchy2"/>
    <dgm:cxn modelId="{C2FBEDD7-AD7A-46AE-A17A-7CBA143E5CC1}" type="presParOf" srcId="{046B8CD7-00D1-43B6-BE92-D5C9541A640B}" destId="{AE895B9F-29FB-4287-A688-1A0075346EF0}" srcOrd="5" destOrd="0" presId="urn:microsoft.com/office/officeart/2005/8/layout/hierarchy2"/>
    <dgm:cxn modelId="{CE3E7F0E-770D-41C7-810E-EC3DE74DC113}" type="presParOf" srcId="{AE895B9F-29FB-4287-A688-1A0075346EF0}" destId="{B590C31D-AE6F-4258-B3E6-8B40D3B25384}" srcOrd="0" destOrd="0" presId="urn:microsoft.com/office/officeart/2005/8/layout/hierarchy2"/>
    <dgm:cxn modelId="{8717C122-EBE4-4BDC-871B-55CB83DE8BC8}" type="presParOf" srcId="{AE895B9F-29FB-4287-A688-1A0075346EF0}" destId="{EEF9E7D7-13F5-4638-9129-6322013644E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211AFE-8C7E-43E0-9E0C-DBFABA205C35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#1" csCatId="colorful" phldr="1"/>
      <dgm:spPr/>
    </dgm:pt>
    <dgm:pt modelId="{AD36493F-488A-49EF-A1B7-15DBFE81676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sz="1400" b="1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CÓMIC</a:t>
          </a:r>
        </a:p>
      </dgm:t>
    </dgm:pt>
    <dgm:pt modelId="{D53AE9AC-D6FD-48E0-9F43-7B9E013C5DC7}" type="parTrans" cxnId="{17C93AA9-4302-49D7-9552-513483F38D91}">
      <dgm:prSet/>
      <dgm:spPr/>
      <dgm:t>
        <a:bodyPr/>
        <a:lstStyle/>
        <a:p>
          <a:endParaRPr lang="es-ES"/>
        </a:p>
      </dgm:t>
    </dgm:pt>
    <dgm:pt modelId="{14947D2D-4EF6-49CB-98CC-5353224A1357}" type="sibTrans" cxnId="{17C93AA9-4302-49D7-9552-513483F38D91}">
      <dgm:prSet/>
      <dgm:spPr/>
      <dgm:t>
        <a:bodyPr/>
        <a:lstStyle/>
        <a:p>
          <a:endParaRPr lang="es-ES"/>
        </a:p>
      </dgm:t>
    </dgm:pt>
    <dgm:pt modelId="{DC195E23-EF6B-4F96-A906-B00788EBC027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sz="1400" b="1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PLANOS</a:t>
          </a:r>
        </a:p>
      </dgm:t>
    </dgm:pt>
    <dgm:pt modelId="{6B20B310-BE5D-4DBE-8AA8-3F70F4F2E9C1}" type="parTrans" cxnId="{36FE37F7-805A-4C67-A165-ADA48AB5048A}">
      <dgm:prSet/>
      <dgm:spPr/>
      <dgm:t>
        <a:bodyPr/>
        <a:lstStyle/>
        <a:p>
          <a:endParaRPr lang="es-ES"/>
        </a:p>
      </dgm:t>
    </dgm:pt>
    <dgm:pt modelId="{ED59D0F7-B7E2-4E3D-8228-09FF0DABD2B8}" type="sibTrans" cxnId="{36FE37F7-805A-4C67-A165-ADA48AB5048A}">
      <dgm:prSet/>
      <dgm:spPr/>
      <dgm:t>
        <a:bodyPr/>
        <a:lstStyle/>
        <a:p>
          <a:endParaRPr lang="es-ES"/>
        </a:p>
      </dgm:t>
    </dgm:pt>
    <dgm:pt modelId="{AB5F9733-8A58-4BE3-82FA-56754D82FD2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sz="1400" b="1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ANGULACIÓNS</a:t>
          </a:r>
        </a:p>
      </dgm:t>
    </dgm:pt>
    <dgm:pt modelId="{2DBEBFC4-6043-46E8-8D4A-420FD92E50E9}" type="parTrans" cxnId="{24C0C24C-E4D6-4D39-8F87-2E3111797508}">
      <dgm:prSet/>
      <dgm:spPr/>
      <dgm:t>
        <a:bodyPr/>
        <a:lstStyle/>
        <a:p>
          <a:endParaRPr lang="es-ES"/>
        </a:p>
      </dgm:t>
    </dgm:pt>
    <dgm:pt modelId="{A3E5090C-2230-4D8F-96A7-910943A9B2F0}" type="sibTrans" cxnId="{24C0C24C-E4D6-4D39-8F87-2E3111797508}">
      <dgm:prSet/>
      <dgm:spPr/>
      <dgm:t>
        <a:bodyPr/>
        <a:lstStyle/>
        <a:p>
          <a:endParaRPr lang="es-ES"/>
        </a:p>
      </dgm:t>
    </dgm:pt>
    <dgm:pt modelId="{85B5A750-DE27-4125-8139-953422B97C3E}" type="pres">
      <dgm:prSet presAssocID="{3A211AFE-8C7E-43E0-9E0C-DBFABA205C3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AD5C983-5FCC-4297-9086-5A3C75885F7C}" type="pres">
      <dgm:prSet presAssocID="{AD36493F-488A-49EF-A1B7-15DBFE816765}" presName="root1" presStyleCnt="0"/>
      <dgm:spPr/>
    </dgm:pt>
    <dgm:pt modelId="{3F6BE174-BDC6-4D73-95FE-6F9464749D3C}" type="pres">
      <dgm:prSet presAssocID="{AD36493F-488A-49EF-A1B7-15DBFE816765}" presName="LevelOneTextNode" presStyleLbl="node0" presStyleIdx="0" presStyleCnt="1" custLinFactNeighborX="81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8633B9-70D9-4B57-BA9D-1282D76405A2}" type="pres">
      <dgm:prSet presAssocID="{AD36493F-488A-49EF-A1B7-15DBFE816765}" presName="level2hierChild" presStyleCnt="0"/>
      <dgm:spPr/>
    </dgm:pt>
    <dgm:pt modelId="{023C78D4-50DB-4D55-898B-73911329499F}" type="pres">
      <dgm:prSet presAssocID="{6B20B310-BE5D-4DBE-8AA8-3F70F4F2E9C1}" presName="conn2-1" presStyleLbl="parChTrans1D2" presStyleIdx="0" presStyleCnt="2"/>
      <dgm:spPr/>
      <dgm:t>
        <a:bodyPr/>
        <a:lstStyle/>
        <a:p>
          <a:endParaRPr lang="es-ES"/>
        </a:p>
      </dgm:t>
    </dgm:pt>
    <dgm:pt modelId="{F2826068-1AD2-4B2C-BAFE-8D61350AAFC8}" type="pres">
      <dgm:prSet presAssocID="{6B20B310-BE5D-4DBE-8AA8-3F70F4F2E9C1}" presName="connTx" presStyleLbl="parChTrans1D2" presStyleIdx="0" presStyleCnt="2"/>
      <dgm:spPr/>
      <dgm:t>
        <a:bodyPr/>
        <a:lstStyle/>
        <a:p>
          <a:endParaRPr lang="es-ES"/>
        </a:p>
      </dgm:t>
    </dgm:pt>
    <dgm:pt modelId="{432C929B-0C9A-444A-A85E-ABA12C22BBCE}" type="pres">
      <dgm:prSet presAssocID="{DC195E23-EF6B-4F96-A906-B00788EBC027}" presName="root2" presStyleCnt="0"/>
      <dgm:spPr/>
    </dgm:pt>
    <dgm:pt modelId="{48F7E09D-D328-4E6E-BD36-C476C614536A}" type="pres">
      <dgm:prSet presAssocID="{DC195E23-EF6B-4F96-A906-B00788EBC027}" presName="LevelTwoTextNode" presStyleLbl="node2" presStyleIdx="0" presStyleCnt="2" custLinFactNeighborX="5302" custLinFactNeighborY="-637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AA8B8D-06BB-4051-A14B-3F6A453A490D}" type="pres">
      <dgm:prSet presAssocID="{DC195E23-EF6B-4F96-A906-B00788EBC027}" presName="level3hierChild" presStyleCnt="0"/>
      <dgm:spPr/>
    </dgm:pt>
    <dgm:pt modelId="{6A978B7B-B98A-4537-BD8B-5AFDBBF4CEC4}" type="pres">
      <dgm:prSet presAssocID="{2DBEBFC4-6043-46E8-8D4A-420FD92E50E9}" presName="conn2-1" presStyleLbl="parChTrans1D2" presStyleIdx="1" presStyleCnt="2"/>
      <dgm:spPr/>
      <dgm:t>
        <a:bodyPr/>
        <a:lstStyle/>
        <a:p>
          <a:endParaRPr lang="es-ES"/>
        </a:p>
      </dgm:t>
    </dgm:pt>
    <dgm:pt modelId="{D01C0D99-E7CE-4051-BA3A-317187CA7069}" type="pres">
      <dgm:prSet presAssocID="{2DBEBFC4-6043-46E8-8D4A-420FD92E50E9}" presName="connTx" presStyleLbl="parChTrans1D2" presStyleIdx="1" presStyleCnt="2"/>
      <dgm:spPr/>
      <dgm:t>
        <a:bodyPr/>
        <a:lstStyle/>
        <a:p>
          <a:endParaRPr lang="es-ES"/>
        </a:p>
      </dgm:t>
    </dgm:pt>
    <dgm:pt modelId="{CA0C5C51-DBC6-4C2E-BCD3-9994B70E969B}" type="pres">
      <dgm:prSet presAssocID="{AB5F9733-8A58-4BE3-82FA-56754D82FD20}" presName="root2" presStyleCnt="0"/>
      <dgm:spPr/>
    </dgm:pt>
    <dgm:pt modelId="{EB8B27A6-B129-4737-B86C-A3F21181D961}" type="pres">
      <dgm:prSet presAssocID="{AB5F9733-8A58-4BE3-82FA-56754D82FD20}" presName="LevelTwoTextNode" presStyleLbl="node2" presStyleIdx="1" presStyleCnt="2" custScaleX="176294" custLinFactNeighborX="-3261" custLinFactNeighborY="610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CC3047-CDA0-494D-8869-5DF500242110}" type="pres">
      <dgm:prSet presAssocID="{AB5F9733-8A58-4BE3-82FA-56754D82FD20}" presName="level3hierChild" presStyleCnt="0"/>
      <dgm:spPr/>
    </dgm:pt>
  </dgm:ptLst>
  <dgm:cxnLst>
    <dgm:cxn modelId="{C8D748FF-7D1B-4FAE-9BDD-612121630A16}" type="presOf" srcId="{6B20B310-BE5D-4DBE-8AA8-3F70F4F2E9C1}" destId="{F2826068-1AD2-4B2C-BAFE-8D61350AAFC8}" srcOrd="1" destOrd="0" presId="urn:microsoft.com/office/officeart/2005/8/layout/hierarchy2"/>
    <dgm:cxn modelId="{6954627A-94A3-41E1-9BA1-21EF034EF51E}" type="presOf" srcId="{2DBEBFC4-6043-46E8-8D4A-420FD92E50E9}" destId="{6A978B7B-B98A-4537-BD8B-5AFDBBF4CEC4}" srcOrd="0" destOrd="0" presId="urn:microsoft.com/office/officeart/2005/8/layout/hierarchy2"/>
    <dgm:cxn modelId="{D5BED641-6C81-49EB-8F0F-13B870700D5B}" type="presOf" srcId="{6B20B310-BE5D-4DBE-8AA8-3F70F4F2E9C1}" destId="{023C78D4-50DB-4D55-898B-73911329499F}" srcOrd="0" destOrd="0" presId="urn:microsoft.com/office/officeart/2005/8/layout/hierarchy2"/>
    <dgm:cxn modelId="{1F28D8CA-E603-4D86-ACF1-C8C6FE9C1C43}" type="presOf" srcId="{2DBEBFC4-6043-46E8-8D4A-420FD92E50E9}" destId="{D01C0D99-E7CE-4051-BA3A-317187CA7069}" srcOrd="1" destOrd="0" presId="urn:microsoft.com/office/officeart/2005/8/layout/hierarchy2"/>
    <dgm:cxn modelId="{2C822BF5-7BDB-47C5-9C85-D92566F16AA9}" type="presOf" srcId="{AD36493F-488A-49EF-A1B7-15DBFE816765}" destId="{3F6BE174-BDC6-4D73-95FE-6F9464749D3C}" srcOrd="0" destOrd="0" presId="urn:microsoft.com/office/officeart/2005/8/layout/hierarchy2"/>
    <dgm:cxn modelId="{C831D8BB-4295-4E00-8DC8-D3E0D232ED2C}" type="presOf" srcId="{DC195E23-EF6B-4F96-A906-B00788EBC027}" destId="{48F7E09D-D328-4E6E-BD36-C476C614536A}" srcOrd="0" destOrd="0" presId="urn:microsoft.com/office/officeart/2005/8/layout/hierarchy2"/>
    <dgm:cxn modelId="{17C93AA9-4302-49D7-9552-513483F38D91}" srcId="{3A211AFE-8C7E-43E0-9E0C-DBFABA205C35}" destId="{AD36493F-488A-49EF-A1B7-15DBFE816765}" srcOrd="0" destOrd="0" parTransId="{D53AE9AC-D6FD-48E0-9F43-7B9E013C5DC7}" sibTransId="{14947D2D-4EF6-49CB-98CC-5353224A1357}"/>
    <dgm:cxn modelId="{13DCDBD4-F5D9-450D-92FF-051528F24F82}" type="presOf" srcId="{3A211AFE-8C7E-43E0-9E0C-DBFABA205C35}" destId="{85B5A750-DE27-4125-8139-953422B97C3E}" srcOrd="0" destOrd="0" presId="urn:microsoft.com/office/officeart/2005/8/layout/hierarchy2"/>
    <dgm:cxn modelId="{36FE37F7-805A-4C67-A165-ADA48AB5048A}" srcId="{AD36493F-488A-49EF-A1B7-15DBFE816765}" destId="{DC195E23-EF6B-4F96-A906-B00788EBC027}" srcOrd="0" destOrd="0" parTransId="{6B20B310-BE5D-4DBE-8AA8-3F70F4F2E9C1}" sibTransId="{ED59D0F7-B7E2-4E3D-8228-09FF0DABD2B8}"/>
    <dgm:cxn modelId="{C09144B4-174A-459C-960A-F5AB06DB0E4E}" type="presOf" srcId="{AB5F9733-8A58-4BE3-82FA-56754D82FD20}" destId="{EB8B27A6-B129-4737-B86C-A3F21181D961}" srcOrd="0" destOrd="0" presId="urn:microsoft.com/office/officeart/2005/8/layout/hierarchy2"/>
    <dgm:cxn modelId="{24C0C24C-E4D6-4D39-8F87-2E3111797508}" srcId="{AD36493F-488A-49EF-A1B7-15DBFE816765}" destId="{AB5F9733-8A58-4BE3-82FA-56754D82FD20}" srcOrd="1" destOrd="0" parTransId="{2DBEBFC4-6043-46E8-8D4A-420FD92E50E9}" sibTransId="{A3E5090C-2230-4D8F-96A7-910943A9B2F0}"/>
    <dgm:cxn modelId="{8EED01C0-E658-4DEF-89FE-FACB4D870C2E}" type="presParOf" srcId="{85B5A750-DE27-4125-8139-953422B97C3E}" destId="{4AD5C983-5FCC-4297-9086-5A3C75885F7C}" srcOrd="0" destOrd="0" presId="urn:microsoft.com/office/officeart/2005/8/layout/hierarchy2"/>
    <dgm:cxn modelId="{FFBE5390-35F6-45C2-9BFD-75B3CB0A8CA3}" type="presParOf" srcId="{4AD5C983-5FCC-4297-9086-5A3C75885F7C}" destId="{3F6BE174-BDC6-4D73-95FE-6F9464749D3C}" srcOrd="0" destOrd="0" presId="urn:microsoft.com/office/officeart/2005/8/layout/hierarchy2"/>
    <dgm:cxn modelId="{7FDE19E2-1322-466C-A168-997EE1996FC2}" type="presParOf" srcId="{4AD5C983-5FCC-4297-9086-5A3C75885F7C}" destId="{5E8633B9-70D9-4B57-BA9D-1282D76405A2}" srcOrd="1" destOrd="0" presId="urn:microsoft.com/office/officeart/2005/8/layout/hierarchy2"/>
    <dgm:cxn modelId="{C5E27206-330E-4B02-B7DA-30B2B298BA80}" type="presParOf" srcId="{5E8633B9-70D9-4B57-BA9D-1282D76405A2}" destId="{023C78D4-50DB-4D55-898B-73911329499F}" srcOrd="0" destOrd="0" presId="urn:microsoft.com/office/officeart/2005/8/layout/hierarchy2"/>
    <dgm:cxn modelId="{8F5CCC9B-42F6-498A-8840-3CAB9FF97626}" type="presParOf" srcId="{023C78D4-50DB-4D55-898B-73911329499F}" destId="{F2826068-1AD2-4B2C-BAFE-8D61350AAFC8}" srcOrd="0" destOrd="0" presId="urn:microsoft.com/office/officeart/2005/8/layout/hierarchy2"/>
    <dgm:cxn modelId="{928486C6-11E7-48A0-9C12-C2411E639913}" type="presParOf" srcId="{5E8633B9-70D9-4B57-BA9D-1282D76405A2}" destId="{432C929B-0C9A-444A-A85E-ABA12C22BBCE}" srcOrd="1" destOrd="0" presId="urn:microsoft.com/office/officeart/2005/8/layout/hierarchy2"/>
    <dgm:cxn modelId="{CF23A40B-3058-463B-98AD-26F75AE7C544}" type="presParOf" srcId="{432C929B-0C9A-444A-A85E-ABA12C22BBCE}" destId="{48F7E09D-D328-4E6E-BD36-C476C614536A}" srcOrd="0" destOrd="0" presId="urn:microsoft.com/office/officeart/2005/8/layout/hierarchy2"/>
    <dgm:cxn modelId="{894BEDA7-3C6F-4246-B7E1-5AEE90F4FD7F}" type="presParOf" srcId="{432C929B-0C9A-444A-A85E-ABA12C22BBCE}" destId="{FEAA8B8D-06BB-4051-A14B-3F6A453A490D}" srcOrd="1" destOrd="0" presId="urn:microsoft.com/office/officeart/2005/8/layout/hierarchy2"/>
    <dgm:cxn modelId="{911B1DE6-26A0-4C64-8D3E-2C75AEB3A0AB}" type="presParOf" srcId="{5E8633B9-70D9-4B57-BA9D-1282D76405A2}" destId="{6A978B7B-B98A-4537-BD8B-5AFDBBF4CEC4}" srcOrd="2" destOrd="0" presId="urn:microsoft.com/office/officeart/2005/8/layout/hierarchy2"/>
    <dgm:cxn modelId="{688819F9-C921-415E-BF8A-578758329EF9}" type="presParOf" srcId="{6A978B7B-B98A-4537-BD8B-5AFDBBF4CEC4}" destId="{D01C0D99-E7CE-4051-BA3A-317187CA7069}" srcOrd="0" destOrd="0" presId="urn:microsoft.com/office/officeart/2005/8/layout/hierarchy2"/>
    <dgm:cxn modelId="{4DE19749-9073-4925-BC2F-A0317BEEC9AE}" type="presParOf" srcId="{5E8633B9-70D9-4B57-BA9D-1282D76405A2}" destId="{CA0C5C51-DBC6-4C2E-BCD3-9994B70E969B}" srcOrd="3" destOrd="0" presId="urn:microsoft.com/office/officeart/2005/8/layout/hierarchy2"/>
    <dgm:cxn modelId="{F69B53D5-470A-483A-84D0-25023F883CA2}" type="presParOf" srcId="{CA0C5C51-DBC6-4C2E-BCD3-9994B70E969B}" destId="{EB8B27A6-B129-4737-B86C-A3F21181D961}" srcOrd="0" destOrd="0" presId="urn:microsoft.com/office/officeart/2005/8/layout/hierarchy2"/>
    <dgm:cxn modelId="{E4CD7D8B-8B77-4B6C-99C9-181A968073B8}" type="presParOf" srcId="{CA0C5C51-DBC6-4C2E-BCD3-9994B70E969B}" destId="{7FCC3047-CDA0-494D-8869-5DF500242110}" srcOrd="1" destOrd="0" presId="urn:microsoft.com/office/officeart/2005/8/layout/hierarchy2"/>
  </dgm:cxnLst>
  <dgm:bg/>
  <dgm:whole>
    <a:ln w="25400" cap="rnd">
      <a:gradFill flip="none" rotWithShape="1">
        <a:gsLst>
          <a:gs pos="0">
            <a:srgbClr val="CBCBCB"/>
          </a:gs>
          <a:gs pos="13000">
            <a:srgbClr val="5F5F5F"/>
          </a:gs>
          <a:gs pos="21001">
            <a:srgbClr val="5F5F5F"/>
          </a:gs>
          <a:gs pos="63000">
            <a:srgbClr val="FFFFFF"/>
          </a:gs>
          <a:gs pos="67000">
            <a:srgbClr val="B2B2B2"/>
          </a:gs>
          <a:gs pos="69000">
            <a:srgbClr val="292929"/>
          </a:gs>
          <a:gs pos="82001">
            <a:srgbClr val="777777"/>
          </a:gs>
          <a:gs pos="100000">
            <a:srgbClr val="EAEAEA"/>
          </a:gs>
        </a:gsLst>
        <a:lin ang="18900000" scaled="1"/>
        <a:tileRect/>
      </a:gradFill>
      <a:beve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56B20AD-32B4-47E6-886D-AB6A9BE6F777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#2" csCatId="colorful" phldr="1"/>
      <dgm:spPr/>
    </dgm:pt>
    <dgm:pt modelId="{6EE5D22C-9044-4438-B01E-077B201DB3FF}">
      <dgm:prSet custT="1"/>
      <dgm:spPr/>
      <dgm:t>
        <a:bodyPr/>
        <a:lstStyle/>
        <a:p>
          <a:r>
            <a:rPr lang="es-ES" sz="1400" b="1" dirty="0" smtClean="0">
              <a:latin typeface="Arial" pitchFamily="34" charset="0"/>
              <a:cs typeface="Arial" pitchFamily="34" charset="0"/>
            </a:rPr>
            <a:t>PELÍCULA</a:t>
          </a:r>
          <a:endParaRPr lang="es-ES" sz="1400" b="1" dirty="0">
            <a:latin typeface="Arial" pitchFamily="34" charset="0"/>
            <a:cs typeface="Arial" pitchFamily="34" charset="0"/>
          </a:endParaRPr>
        </a:p>
      </dgm:t>
    </dgm:pt>
    <dgm:pt modelId="{56FD02F9-0459-441B-9F98-6523406BC66F}" type="parTrans" cxnId="{B83024F9-556A-4181-8053-251015FF41C0}">
      <dgm:prSet/>
      <dgm:spPr/>
      <dgm:t>
        <a:bodyPr/>
        <a:lstStyle/>
        <a:p>
          <a:endParaRPr lang="es-ES"/>
        </a:p>
      </dgm:t>
    </dgm:pt>
    <dgm:pt modelId="{B4F04F37-4147-4E4E-9560-73E21ED7D3E2}" type="sibTrans" cxnId="{B83024F9-556A-4181-8053-251015FF41C0}">
      <dgm:prSet/>
      <dgm:spPr/>
      <dgm:t>
        <a:bodyPr/>
        <a:lstStyle/>
        <a:p>
          <a:endParaRPr lang="es-ES"/>
        </a:p>
      </dgm:t>
    </dgm:pt>
    <dgm:pt modelId="{4EA81B5E-A696-437C-8FCD-B4D5578A4A3B}">
      <dgm:prSet/>
      <dgm:spPr/>
      <dgm:t>
        <a:bodyPr/>
        <a:lstStyle/>
        <a:p>
          <a:r>
            <a:rPr lang="es-ES" b="1" dirty="0" smtClean="0">
              <a:latin typeface="Arial" pitchFamily="34" charset="0"/>
              <a:cs typeface="Arial" pitchFamily="34" charset="0"/>
            </a:rPr>
            <a:t>IDENTIFICACIÓN DE PLANOS E ANGULACIÓNS</a:t>
          </a:r>
          <a:endParaRPr lang="es-ES" b="1" dirty="0">
            <a:latin typeface="Arial" pitchFamily="34" charset="0"/>
            <a:cs typeface="Arial" pitchFamily="34" charset="0"/>
          </a:endParaRPr>
        </a:p>
      </dgm:t>
    </dgm:pt>
    <dgm:pt modelId="{28ED2639-F908-4072-AD57-3ECA891B7A5A}" type="parTrans" cxnId="{6D97A0E2-440A-4D31-96BD-2741EC7A7215}">
      <dgm:prSet/>
      <dgm:spPr/>
      <dgm:t>
        <a:bodyPr/>
        <a:lstStyle/>
        <a:p>
          <a:endParaRPr lang="es-ES"/>
        </a:p>
      </dgm:t>
    </dgm:pt>
    <dgm:pt modelId="{A973E00A-E913-4FDC-BA30-26439525AFC4}" type="sibTrans" cxnId="{6D97A0E2-440A-4D31-96BD-2741EC7A7215}">
      <dgm:prSet/>
      <dgm:spPr/>
      <dgm:t>
        <a:bodyPr/>
        <a:lstStyle/>
        <a:p>
          <a:endParaRPr lang="es-ES"/>
        </a:p>
      </dgm:t>
    </dgm:pt>
    <dgm:pt modelId="{57E7DF24-7FB8-44BC-B404-240527A3E4B9}">
      <dgm:prSet/>
      <dgm:spPr/>
      <dgm:t>
        <a:bodyPr/>
        <a:lstStyle/>
        <a:p>
          <a:r>
            <a:rPr lang="es-ES" b="1" dirty="0" smtClean="0">
              <a:latin typeface="Arial" pitchFamily="34" charset="0"/>
              <a:cs typeface="Arial" pitchFamily="34" charset="0"/>
            </a:rPr>
            <a:t>INFORMACIÓN QUE TRANSMITEN</a:t>
          </a:r>
          <a:endParaRPr lang="es-ES" b="1" dirty="0">
            <a:latin typeface="Arial" pitchFamily="34" charset="0"/>
            <a:cs typeface="Arial" pitchFamily="34" charset="0"/>
          </a:endParaRPr>
        </a:p>
      </dgm:t>
    </dgm:pt>
    <dgm:pt modelId="{60F0A76C-ED36-4DE9-8F4F-A49CD32EABFC}" type="parTrans" cxnId="{EDE32881-8B2D-4746-A5D8-422192AC7FEE}">
      <dgm:prSet/>
      <dgm:spPr/>
      <dgm:t>
        <a:bodyPr/>
        <a:lstStyle/>
        <a:p>
          <a:endParaRPr lang="es-ES"/>
        </a:p>
      </dgm:t>
    </dgm:pt>
    <dgm:pt modelId="{21BB512C-E5F7-4EDB-B1FC-FAC3FE405E5D}" type="sibTrans" cxnId="{EDE32881-8B2D-4746-A5D8-422192AC7FEE}">
      <dgm:prSet/>
      <dgm:spPr/>
      <dgm:t>
        <a:bodyPr/>
        <a:lstStyle/>
        <a:p>
          <a:endParaRPr lang="es-ES"/>
        </a:p>
      </dgm:t>
    </dgm:pt>
    <dgm:pt modelId="{8582CD8B-2D35-4DC1-98BE-5B762510AE62}">
      <dgm:prSet custT="1"/>
      <dgm:spPr/>
      <dgm:t>
        <a:bodyPr/>
        <a:lstStyle/>
        <a:p>
          <a:r>
            <a:rPr lang="es-ES" sz="1200" b="1" dirty="0" smtClean="0">
              <a:latin typeface="Arial" pitchFamily="34" charset="0"/>
              <a:cs typeface="Arial" pitchFamily="34" charset="0"/>
            </a:rPr>
            <a:t>Localización da  historia</a:t>
          </a:r>
        </a:p>
      </dgm:t>
    </dgm:pt>
    <dgm:pt modelId="{C901F3D0-C249-448B-9052-9E4B88E55B5D}" type="parTrans" cxnId="{9D9CDA75-8305-4A6C-AEE9-229DCE355BAA}">
      <dgm:prSet/>
      <dgm:spPr/>
      <dgm:t>
        <a:bodyPr/>
        <a:lstStyle/>
        <a:p>
          <a:endParaRPr lang="es-ES"/>
        </a:p>
      </dgm:t>
    </dgm:pt>
    <dgm:pt modelId="{8F7EE02B-9AE7-4089-8396-20AFC1D48E0F}" type="sibTrans" cxnId="{9D9CDA75-8305-4A6C-AEE9-229DCE355BAA}">
      <dgm:prSet/>
      <dgm:spPr/>
      <dgm:t>
        <a:bodyPr/>
        <a:lstStyle/>
        <a:p>
          <a:endParaRPr lang="es-ES"/>
        </a:p>
      </dgm:t>
    </dgm:pt>
    <dgm:pt modelId="{3FB7D4C5-3AD9-4EB6-BE1B-6A60B16AAE7D}">
      <dgm:prSet custT="1"/>
      <dgm:spPr/>
      <dgm:t>
        <a:bodyPr/>
        <a:lstStyle/>
        <a:p>
          <a:r>
            <a:rPr lang="es-ES" sz="1200" b="1" dirty="0" err="1" smtClean="0">
              <a:latin typeface="Arial" pitchFamily="34" charset="0"/>
              <a:cs typeface="Arial" pitchFamily="34" charset="0"/>
            </a:rPr>
            <a:t>Superioridade</a:t>
          </a:r>
          <a:endParaRPr lang="es-ES" sz="1200" b="1" dirty="0">
            <a:latin typeface="Arial" pitchFamily="34" charset="0"/>
            <a:cs typeface="Arial" pitchFamily="34" charset="0"/>
          </a:endParaRPr>
        </a:p>
      </dgm:t>
    </dgm:pt>
    <dgm:pt modelId="{ACE32E22-BB59-4F31-ABD3-3BAB27E5C9FA}" type="parTrans" cxnId="{EFED372F-B6E7-477C-A52D-4A2E9C455EFE}">
      <dgm:prSet/>
      <dgm:spPr/>
      <dgm:t>
        <a:bodyPr/>
        <a:lstStyle/>
        <a:p>
          <a:endParaRPr lang="es-ES"/>
        </a:p>
      </dgm:t>
    </dgm:pt>
    <dgm:pt modelId="{5A78C2A7-67D8-4117-8F5F-619E9846D7FD}" type="sibTrans" cxnId="{EFED372F-B6E7-477C-A52D-4A2E9C455EFE}">
      <dgm:prSet/>
      <dgm:spPr/>
      <dgm:t>
        <a:bodyPr/>
        <a:lstStyle/>
        <a:p>
          <a:endParaRPr lang="es-ES"/>
        </a:p>
      </dgm:t>
    </dgm:pt>
    <dgm:pt modelId="{E776CC5E-DF09-4766-AFA3-221351459783}">
      <dgm:prSet custT="1"/>
      <dgm:spPr/>
      <dgm:t>
        <a:bodyPr/>
        <a:lstStyle/>
        <a:p>
          <a:r>
            <a:rPr lang="es-ES" sz="1200" b="1" dirty="0" smtClean="0">
              <a:latin typeface="Arial" pitchFamily="34" charset="0"/>
              <a:cs typeface="Arial" pitchFamily="34" charset="0"/>
            </a:rPr>
            <a:t>Resalte </a:t>
          </a:r>
          <a:r>
            <a:rPr lang="es-ES" sz="1200" b="1" dirty="0" err="1" smtClean="0">
              <a:latin typeface="Arial" pitchFamily="34" charset="0"/>
              <a:cs typeface="Arial" pitchFamily="34" charset="0"/>
            </a:rPr>
            <a:t>dalgún</a:t>
          </a:r>
          <a:r>
            <a:rPr lang="es-ES" sz="12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1200" b="1" dirty="0" err="1" smtClean="0">
              <a:latin typeface="Arial" pitchFamily="34" charset="0"/>
              <a:cs typeface="Arial" pitchFamily="34" charset="0"/>
            </a:rPr>
            <a:t>sentimento</a:t>
          </a:r>
          <a:endParaRPr lang="es-ES" sz="1200" b="1" dirty="0">
            <a:latin typeface="Arial" pitchFamily="34" charset="0"/>
            <a:cs typeface="Arial" pitchFamily="34" charset="0"/>
          </a:endParaRPr>
        </a:p>
      </dgm:t>
    </dgm:pt>
    <dgm:pt modelId="{35382CAA-0004-4CB4-B94C-FC0CF26A72DB}" type="parTrans" cxnId="{E144B324-B36F-4D36-89AD-0FDB683D1960}">
      <dgm:prSet/>
      <dgm:spPr/>
      <dgm:t>
        <a:bodyPr/>
        <a:lstStyle/>
        <a:p>
          <a:endParaRPr lang="es-ES"/>
        </a:p>
      </dgm:t>
    </dgm:pt>
    <dgm:pt modelId="{A826069C-08E3-44CC-9F06-7EE14F4429DF}" type="sibTrans" cxnId="{E144B324-B36F-4D36-89AD-0FDB683D1960}">
      <dgm:prSet/>
      <dgm:spPr/>
      <dgm:t>
        <a:bodyPr/>
        <a:lstStyle/>
        <a:p>
          <a:endParaRPr lang="es-ES"/>
        </a:p>
      </dgm:t>
    </dgm:pt>
    <dgm:pt modelId="{7794B1C3-F5C0-4F36-8731-BFD936199FD3}">
      <dgm:prSet custT="1"/>
      <dgm:spPr/>
      <dgm:t>
        <a:bodyPr/>
        <a:lstStyle/>
        <a:p>
          <a:r>
            <a:rPr lang="es-ES" sz="1200" b="1" dirty="0" smtClean="0">
              <a:latin typeface="Arial" pitchFamily="34" charset="0"/>
              <a:cs typeface="Arial" pitchFamily="34" charset="0"/>
            </a:rPr>
            <a:t>Cercanía</a:t>
          </a:r>
          <a:endParaRPr lang="es-ES" sz="1200" b="1" dirty="0">
            <a:latin typeface="Arial" pitchFamily="34" charset="0"/>
            <a:cs typeface="Arial" pitchFamily="34" charset="0"/>
          </a:endParaRPr>
        </a:p>
      </dgm:t>
    </dgm:pt>
    <dgm:pt modelId="{41D59E8C-B7EF-4A95-A280-BF01AF43CB8B}" type="parTrans" cxnId="{054FC513-F919-4314-B36C-8114C6AA3718}">
      <dgm:prSet/>
      <dgm:spPr/>
      <dgm:t>
        <a:bodyPr/>
        <a:lstStyle/>
        <a:p>
          <a:endParaRPr lang="es-ES"/>
        </a:p>
      </dgm:t>
    </dgm:pt>
    <dgm:pt modelId="{65908A17-9953-4899-9CAE-BD96B02530DC}" type="sibTrans" cxnId="{054FC513-F919-4314-B36C-8114C6AA3718}">
      <dgm:prSet/>
      <dgm:spPr/>
      <dgm:t>
        <a:bodyPr/>
        <a:lstStyle/>
        <a:p>
          <a:endParaRPr lang="es-ES"/>
        </a:p>
      </dgm:t>
    </dgm:pt>
    <dgm:pt modelId="{AEC28E10-8714-423C-888D-01FFC3340DF4}">
      <dgm:prSet custT="1"/>
      <dgm:spPr/>
      <dgm:t>
        <a:bodyPr/>
        <a:lstStyle/>
        <a:p>
          <a:r>
            <a:rPr lang="es-ES" sz="1200" b="1" dirty="0" smtClean="0">
              <a:latin typeface="Arial" pitchFamily="34" charset="0"/>
              <a:cs typeface="Arial" pitchFamily="34" charset="0"/>
            </a:rPr>
            <a:t>Importancia </a:t>
          </a:r>
          <a:r>
            <a:rPr lang="es-ES" sz="1200" b="1" dirty="0" err="1" smtClean="0">
              <a:latin typeface="Arial" pitchFamily="34" charset="0"/>
              <a:cs typeface="Arial" pitchFamily="34" charset="0"/>
            </a:rPr>
            <a:t>dalgún</a:t>
          </a:r>
          <a:r>
            <a:rPr lang="es-ES" sz="1200" b="1" dirty="0" smtClean="0">
              <a:latin typeface="Arial" pitchFamily="34" charset="0"/>
              <a:cs typeface="Arial" pitchFamily="34" charset="0"/>
            </a:rPr>
            <a:t> detalle</a:t>
          </a:r>
          <a:endParaRPr lang="es-ES" sz="1200" b="1" dirty="0">
            <a:latin typeface="Arial" pitchFamily="34" charset="0"/>
            <a:cs typeface="Arial" pitchFamily="34" charset="0"/>
          </a:endParaRPr>
        </a:p>
      </dgm:t>
    </dgm:pt>
    <dgm:pt modelId="{D5DCE579-664F-40B8-87B3-A39854D64FAE}" type="parTrans" cxnId="{8EC88D3D-206D-4173-AFD1-5D7E19CDDE6A}">
      <dgm:prSet/>
      <dgm:spPr/>
      <dgm:t>
        <a:bodyPr/>
        <a:lstStyle/>
        <a:p>
          <a:endParaRPr lang="es-ES"/>
        </a:p>
      </dgm:t>
    </dgm:pt>
    <dgm:pt modelId="{90C578C4-CA8B-4097-B115-AD776F0A8328}" type="sibTrans" cxnId="{8EC88D3D-206D-4173-AFD1-5D7E19CDDE6A}">
      <dgm:prSet/>
      <dgm:spPr/>
      <dgm:t>
        <a:bodyPr/>
        <a:lstStyle/>
        <a:p>
          <a:endParaRPr lang="es-ES"/>
        </a:p>
      </dgm:t>
    </dgm:pt>
    <dgm:pt modelId="{441CDC30-9E93-40A4-AB36-5360FA0007FC}" type="pres">
      <dgm:prSet presAssocID="{C56B20AD-32B4-47E6-886D-AB6A9BE6F77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BE06854-48C9-4C66-91CF-A8517A23489F}" type="pres">
      <dgm:prSet presAssocID="{6EE5D22C-9044-4438-B01E-077B201DB3FF}" presName="root1" presStyleCnt="0"/>
      <dgm:spPr/>
    </dgm:pt>
    <dgm:pt modelId="{C4FDA495-FF34-4252-AE88-D35FB5A83685}" type="pres">
      <dgm:prSet presAssocID="{6EE5D22C-9044-4438-B01E-077B201DB3FF}" presName="LevelOneTextNode" presStyleLbl="node0" presStyleIdx="0" presStyleCnt="1" custScaleX="92566" custScaleY="82278" custLinFactNeighborX="-17" custLinFactNeighborY="21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F4EEFC-5A3B-405D-AE7A-B790BC9E4146}" type="pres">
      <dgm:prSet presAssocID="{6EE5D22C-9044-4438-B01E-077B201DB3FF}" presName="level2hierChild" presStyleCnt="0"/>
      <dgm:spPr/>
    </dgm:pt>
    <dgm:pt modelId="{CE620B5A-E983-49A2-8460-B221CA979134}" type="pres">
      <dgm:prSet presAssocID="{28ED2639-F908-4072-AD57-3ECA891B7A5A}" presName="conn2-1" presStyleLbl="parChTrans1D2" presStyleIdx="0" presStyleCnt="2"/>
      <dgm:spPr/>
      <dgm:t>
        <a:bodyPr/>
        <a:lstStyle/>
        <a:p>
          <a:endParaRPr lang="es-ES"/>
        </a:p>
      </dgm:t>
    </dgm:pt>
    <dgm:pt modelId="{7057E2B5-A0DF-41F7-89DA-1D99702B7E2D}" type="pres">
      <dgm:prSet presAssocID="{28ED2639-F908-4072-AD57-3ECA891B7A5A}" presName="connTx" presStyleLbl="parChTrans1D2" presStyleIdx="0" presStyleCnt="2"/>
      <dgm:spPr/>
      <dgm:t>
        <a:bodyPr/>
        <a:lstStyle/>
        <a:p>
          <a:endParaRPr lang="es-ES"/>
        </a:p>
      </dgm:t>
    </dgm:pt>
    <dgm:pt modelId="{0FC66E90-D5EC-40BE-9279-60B3EFC90A3C}" type="pres">
      <dgm:prSet presAssocID="{4EA81B5E-A696-437C-8FCD-B4D5578A4A3B}" presName="root2" presStyleCnt="0"/>
      <dgm:spPr/>
    </dgm:pt>
    <dgm:pt modelId="{332960B4-51E2-4ABA-B3D0-38FC9BE6683D}" type="pres">
      <dgm:prSet presAssocID="{4EA81B5E-A696-437C-8FCD-B4D5578A4A3B}" presName="LevelTwoTextNode" presStyleLbl="node2" presStyleIdx="0" presStyleCnt="2" custLinFactNeighborX="-11464" custLinFactNeighborY="-579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3ED180-1651-4BCF-9EAC-32CFB8DFC12B}" type="pres">
      <dgm:prSet presAssocID="{4EA81B5E-A696-437C-8FCD-B4D5578A4A3B}" presName="level3hierChild" presStyleCnt="0"/>
      <dgm:spPr/>
    </dgm:pt>
    <dgm:pt modelId="{3229D762-E491-45AB-9F33-8CBED329C113}" type="pres">
      <dgm:prSet presAssocID="{60F0A76C-ED36-4DE9-8F4F-A49CD32EABFC}" presName="conn2-1" presStyleLbl="parChTrans1D2" presStyleIdx="1" presStyleCnt="2"/>
      <dgm:spPr/>
      <dgm:t>
        <a:bodyPr/>
        <a:lstStyle/>
        <a:p>
          <a:endParaRPr lang="es-ES"/>
        </a:p>
      </dgm:t>
    </dgm:pt>
    <dgm:pt modelId="{76CEF92E-6E13-4262-AE78-9D77540625A8}" type="pres">
      <dgm:prSet presAssocID="{60F0A76C-ED36-4DE9-8F4F-A49CD32EABFC}" presName="connTx" presStyleLbl="parChTrans1D2" presStyleIdx="1" presStyleCnt="2"/>
      <dgm:spPr/>
      <dgm:t>
        <a:bodyPr/>
        <a:lstStyle/>
        <a:p>
          <a:endParaRPr lang="es-ES"/>
        </a:p>
      </dgm:t>
    </dgm:pt>
    <dgm:pt modelId="{09D944E5-DAC3-4F7B-86A5-FBD35C7B8223}" type="pres">
      <dgm:prSet presAssocID="{57E7DF24-7FB8-44BC-B404-240527A3E4B9}" presName="root2" presStyleCnt="0"/>
      <dgm:spPr/>
    </dgm:pt>
    <dgm:pt modelId="{1FE70E6C-89CE-4B16-853A-DD1A9E1B7E7F}" type="pres">
      <dgm:prSet presAssocID="{57E7DF24-7FB8-44BC-B404-240527A3E4B9}" presName="LevelTwoTextNode" presStyleLbl="node2" presStyleIdx="1" presStyleCnt="2" custLinFactNeighborX="-9841" custLinFactNeighborY="561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408025-D747-4F00-8AC7-15E25059948A}" type="pres">
      <dgm:prSet presAssocID="{57E7DF24-7FB8-44BC-B404-240527A3E4B9}" presName="level3hierChild" presStyleCnt="0"/>
      <dgm:spPr/>
    </dgm:pt>
    <dgm:pt modelId="{58CD94BB-D97F-4FCB-8DC1-196FC90366D6}" type="pres">
      <dgm:prSet presAssocID="{C901F3D0-C249-448B-9052-9E4B88E55B5D}" presName="conn2-1" presStyleLbl="parChTrans1D3" presStyleIdx="0" presStyleCnt="5"/>
      <dgm:spPr/>
      <dgm:t>
        <a:bodyPr/>
        <a:lstStyle/>
        <a:p>
          <a:endParaRPr lang="es-ES"/>
        </a:p>
      </dgm:t>
    </dgm:pt>
    <dgm:pt modelId="{5A19BEBE-A8D5-4BE0-9EED-54FBFC7B81D9}" type="pres">
      <dgm:prSet presAssocID="{C901F3D0-C249-448B-9052-9E4B88E55B5D}" presName="connTx" presStyleLbl="parChTrans1D3" presStyleIdx="0" presStyleCnt="5"/>
      <dgm:spPr/>
      <dgm:t>
        <a:bodyPr/>
        <a:lstStyle/>
        <a:p>
          <a:endParaRPr lang="es-ES"/>
        </a:p>
      </dgm:t>
    </dgm:pt>
    <dgm:pt modelId="{96831C54-8247-4B79-BF97-4F75B6C155A9}" type="pres">
      <dgm:prSet presAssocID="{8582CD8B-2D35-4DC1-98BE-5B762510AE62}" presName="root2" presStyleCnt="0"/>
      <dgm:spPr/>
    </dgm:pt>
    <dgm:pt modelId="{64C38A57-6A70-4EB9-A1F7-E162FF5F977E}" type="pres">
      <dgm:prSet presAssocID="{8582CD8B-2D35-4DC1-98BE-5B762510AE62}" presName="LevelTwoTextNode" presStyleLbl="node3" presStyleIdx="0" presStyleCnt="5" custScaleX="83082" custScaleY="65409" custLinFactNeighborX="-17033" custLinFactNeighborY="60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E6D048-51D5-46FC-8282-AF0D8F874214}" type="pres">
      <dgm:prSet presAssocID="{8582CD8B-2D35-4DC1-98BE-5B762510AE62}" presName="level3hierChild" presStyleCnt="0"/>
      <dgm:spPr/>
    </dgm:pt>
    <dgm:pt modelId="{2F0A1485-97E5-4585-9697-90664385703F}" type="pres">
      <dgm:prSet presAssocID="{ACE32E22-BB59-4F31-ABD3-3BAB27E5C9FA}" presName="conn2-1" presStyleLbl="parChTrans1D3" presStyleIdx="1" presStyleCnt="5"/>
      <dgm:spPr/>
      <dgm:t>
        <a:bodyPr/>
        <a:lstStyle/>
        <a:p>
          <a:endParaRPr lang="es-ES"/>
        </a:p>
      </dgm:t>
    </dgm:pt>
    <dgm:pt modelId="{6A56A0F9-0184-4FCE-9037-F1C6242CFD37}" type="pres">
      <dgm:prSet presAssocID="{ACE32E22-BB59-4F31-ABD3-3BAB27E5C9FA}" presName="connTx" presStyleLbl="parChTrans1D3" presStyleIdx="1" presStyleCnt="5"/>
      <dgm:spPr/>
      <dgm:t>
        <a:bodyPr/>
        <a:lstStyle/>
        <a:p>
          <a:endParaRPr lang="es-ES"/>
        </a:p>
      </dgm:t>
    </dgm:pt>
    <dgm:pt modelId="{810A16E2-13CA-4D3F-86F6-F57F5FD13619}" type="pres">
      <dgm:prSet presAssocID="{3FB7D4C5-3AD9-4EB6-BE1B-6A60B16AAE7D}" presName="root2" presStyleCnt="0"/>
      <dgm:spPr/>
    </dgm:pt>
    <dgm:pt modelId="{19E9BA29-E527-44A1-92B2-40AF7C0670D0}" type="pres">
      <dgm:prSet presAssocID="{3FB7D4C5-3AD9-4EB6-BE1B-6A60B16AAE7D}" presName="LevelTwoTextNode" presStyleLbl="node3" presStyleIdx="1" presStyleCnt="5" custScaleX="92345" custScaleY="65409" custLinFactNeighborX="-17033" custLinFactNeighborY="586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DED6B-09A5-4E5A-9B24-BEEA35932C86}" type="pres">
      <dgm:prSet presAssocID="{3FB7D4C5-3AD9-4EB6-BE1B-6A60B16AAE7D}" presName="level3hierChild" presStyleCnt="0"/>
      <dgm:spPr/>
    </dgm:pt>
    <dgm:pt modelId="{7A34B276-4BDE-4308-A694-B178CCDE3DB0}" type="pres">
      <dgm:prSet presAssocID="{35382CAA-0004-4CB4-B94C-FC0CF26A72DB}" presName="conn2-1" presStyleLbl="parChTrans1D3" presStyleIdx="2" presStyleCnt="5"/>
      <dgm:spPr/>
      <dgm:t>
        <a:bodyPr/>
        <a:lstStyle/>
        <a:p>
          <a:endParaRPr lang="es-ES"/>
        </a:p>
      </dgm:t>
    </dgm:pt>
    <dgm:pt modelId="{94CDA3FC-5B80-4A7B-AF5B-BD1D46E3CF96}" type="pres">
      <dgm:prSet presAssocID="{35382CAA-0004-4CB4-B94C-FC0CF26A72DB}" presName="connTx" presStyleLbl="parChTrans1D3" presStyleIdx="2" presStyleCnt="5"/>
      <dgm:spPr/>
      <dgm:t>
        <a:bodyPr/>
        <a:lstStyle/>
        <a:p>
          <a:endParaRPr lang="es-ES"/>
        </a:p>
      </dgm:t>
    </dgm:pt>
    <dgm:pt modelId="{62AA0C77-5138-4325-8EEF-DEAA5D523E68}" type="pres">
      <dgm:prSet presAssocID="{E776CC5E-DF09-4766-AFA3-221351459783}" presName="root2" presStyleCnt="0"/>
      <dgm:spPr/>
    </dgm:pt>
    <dgm:pt modelId="{3DF259E9-A6D2-4056-9958-E7B5F8A20461}" type="pres">
      <dgm:prSet presAssocID="{E776CC5E-DF09-4766-AFA3-221351459783}" presName="LevelTwoTextNode" presStyleLbl="node3" presStyleIdx="2" presStyleCnt="5" custScaleX="94235" custScaleY="65409" custLinFactNeighborX="-17033" custLinFactNeighborY="553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CBC0C0-0E67-4F4C-AD38-3888B800E5F5}" type="pres">
      <dgm:prSet presAssocID="{E776CC5E-DF09-4766-AFA3-221351459783}" presName="level3hierChild" presStyleCnt="0"/>
      <dgm:spPr/>
    </dgm:pt>
    <dgm:pt modelId="{E5C7DC76-CB74-4D19-8D4F-9FE3183C9D0C}" type="pres">
      <dgm:prSet presAssocID="{41D59E8C-B7EF-4A95-A280-BF01AF43CB8B}" presName="conn2-1" presStyleLbl="parChTrans1D3" presStyleIdx="3" presStyleCnt="5"/>
      <dgm:spPr/>
      <dgm:t>
        <a:bodyPr/>
        <a:lstStyle/>
        <a:p>
          <a:endParaRPr lang="es-ES"/>
        </a:p>
      </dgm:t>
    </dgm:pt>
    <dgm:pt modelId="{E1CF8837-07AF-48A1-838E-98B00C38BAA6}" type="pres">
      <dgm:prSet presAssocID="{41D59E8C-B7EF-4A95-A280-BF01AF43CB8B}" presName="connTx" presStyleLbl="parChTrans1D3" presStyleIdx="3" presStyleCnt="5"/>
      <dgm:spPr/>
      <dgm:t>
        <a:bodyPr/>
        <a:lstStyle/>
        <a:p>
          <a:endParaRPr lang="es-ES"/>
        </a:p>
      </dgm:t>
    </dgm:pt>
    <dgm:pt modelId="{B5C95CE7-6845-4C80-8F61-C39AACEF9B0D}" type="pres">
      <dgm:prSet presAssocID="{7794B1C3-F5C0-4F36-8731-BFD936199FD3}" presName="root2" presStyleCnt="0"/>
      <dgm:spPr/>
    </dgm:pt>
    <dgm:pt modelId="{FD5141E6-06DC-4437-BEA4-ABF6D709D998}" type="pres">
      <dgm:prSet presAssocID="{7794B1C3-F5C0-4F36-8731-BFD936199FD3}" presName="LevelTwoTextNode" presStyleLbl="node3" presStyleIdx="3" presStyleCnt="5" custScaleX="66342" custScaleY="65409" custLinFactNeighborX="-17033" custLinFactNeighborY="51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51527-A8BA-4DCB-BE14-865A3BA853B1}" type="pres">
      <dgm:prSet presAssocID="{7794B1C3-F5C0-4F36-8731-BFD936199FD3}" presName="level3hierChild" presStyleCnt="0"/>
      <dgm:spPr/>
    </dgm:pt>
    <dgm:pt modelId="{B5ABDEC1-D99A-4AE1-9925-9437542CDA52}" type="pres">
      <dgm:prSet presAssocID="{D5DCE579-664F-40B8-87B3-A39854D64FAE}" presName="conn2-1" presStyleLbl="parChTrans1D3" presStyleIdx="4" presStyleCnt="5"/>
      <dgm:spPr/>
      <dgm:t>
        <a:bodyPr/>
        <a:lstStyle/>
        <a:p>
          <a:endParaRPr lang="es-ES"/>
        </a:p>
      </dgm:t>
    </dgm:pt>
    <dgm:pt modelId="{A48E33FA-EA93-4201-B52D-534CE861D8B6}" type="pres">
      <dgm:prSet presAssocID="{D5DCE579-664F-40B8-87B3-A39854D64FAE}" presName="connTx" presStyleLbl="parChTrans1D3" presStyleIdx="4" presStyleCnt="5"/>
      <dgm:spPr/>
      <dgm:t>
        <a:bodyPr/>
        <a:lstStyle/>
        <a:p>
          <a:endParaRPr lang="es-ES"/>
        </a:p>
      </dgm:t>
    </dgm:pt>
    <dgm:pt modelId="{B56158BC-6023-4115-9959-3221F74945C9}" type="pres">
      <dgm:prSet presAssocID="{AEC28E10-8714-423C-888D-01FFC3340DF4}" presName="root2" presStyleCnt="0"/>
      <dgm:spPr/>
    </dgm:pt>
    <dgm:pt modelId="{5FF93246-060A-46DA-8BD1-BAA9631D3252}" type="pres">
      <dgm:prSet presAssocID="{AEC28E10-8714-423C-888D-01FFC3340DF4}" presName="LevelTwoTextNode" presStyleLbl="node3" presStyleIdx="4" presStyleCnt="5" custScaleX="86392" custScaleY="65409" custLinFactNeighborX="-17033" custLinFactNeighborY="500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213F86-C262-4374-922D-A4395FCCF498}" type="pres">
      <dgm:prSet presAssocID="{AEC28E10-8714-423C-888D-01FFC3340DF4}" presName="level3hierChild" presStyleCnt="0"/>
      <dgm:spPr/>
    </dgm:pt>
  </dgm:ptLst>
  <dgm:cxnLst>
    <dgm:cxn modelId="{42597669-1765-47ED-AA50-3610C9B5C22A}" type="presOf" srcId="{41D59E8C-B7EF-4A95-A280-BF01AF43CB8B}" destId="{E5C7DC76-CB74-4D19-8D4F-9FE3183C9D0C}" srcOrd="0" destOrd="0" presId="urn:microsoft.com/office/officeart/2005/8/layout/hierarchy2"/>
    <dgm:cxn modelId="{EDE32881-8B2D-4746-A5D8-422192AC7FEE}" srcId="{6EE5D22C-9044-4438-B01E-077B201DB3FF}" destId="{57E7DF24-7FB8-44BC-B404-240527A3E4B9}" srcOrd="1" destOrd="0" parTransId="{60F0A76C-ED36-4DE9-8F4F-A49CD32EABFC}" sibTransId="{21BB512C-E5F7-4EDB-B1FC-FAC3FE405E5D}"/>
    <dgm:cxn modelId="{B904F93F-DB9F-4F62-B763-724AC46D319B}" type="presOf" srcId="{60F0A76C-ED36-4DE9-8F4F-A49CD32EABFC}" destId="{3229D762-E491-45AB-9F33-8CBED329C113}" srcOrd="0" destOrd="0" presId="urn:microsoft.com/office/officeart/2005/8/layout/hierarchy2"/>
    <dgm:cxn modelId="{F8089C93-D73A-4D1A-844C-E7C1BDE5C2C8}" type="presOf" srcId="{D5DCE579-664F-40B8-87B3-A39854D64FAE}" destId="{A48E33FA-EA93-4201-B52D-534CE861D8B6}" srcOrd="1" destOrd="0" presId="urn:microsoft.com/office/officeart/2005/8/layout/hierarchy2"/>
    <dgm:cxn modelId="{8EC88D3D-206D-4173-AFD1-5D7E19CDDE6A}" srcId="{57E7DF24-7FB8-44BC-B404-240527A3E4B9}" destId="{AEC28E10-8714-423C-888D-01FFC3340DF4}" srcOrd="4" destOrd="0" parTransId="{D5DCE579-664F-40B8-87B3-A39854D64FAE}" sibTransId="{90C578C4-CA8B-4097-B115-AD776F0A8328}"/>
    <dgm:cxn modelId="{064AC161-141B-4C74-BF9E-DAE4C2B891D7}" type="presOf" srcId="{6EE5D22C-9044-4438-B01E-077B201DB3FF}" destId="{C4FDA495-FF34-4252-AE88-D35FB5A83685}" srcOrd="0" destOrd="0" presId="urn:microsoft.com/office/officeart/2005/8/layout/hierarchy2"/>
    <dgm:cxn modelId="{17828485-5161-4B40-BAE3-3B8738219437}" type="presOf" srcId="{60F0A76C-ED36-4DE9-8F4F-A49CD32EABFC}" destId="{76CEF92E-6E13-4262-AE78-9D77540625A8}" srcOrd="1" destOrd="0" presId="urn:microsoft.com/office/officeart/2005/8/layout/hierarchy2"/>
    <dgm:cxn modelId="{4F379064-3E38-4173-BBE0-EEEFB19EB480}" type="presOf" srcId="{57E7DF24-7FB8-44BC-B404-240527A3E4B9}" destId="{1FE70E6C-89CE-4B16-853A-DD1A9E1B7E7F}" srcOrd="0" destOrd="0" presId="urn:microsoft.com/office/officeart/2005/8/layout/hierarchy2"/>
    <dgm:cxn modelId="{ADE61C50-B42E-4B3C-9BF4-52BDF70048F5}" type="presOf" srcId="{4EA81B5E-A696-437C-8FCD-B4D5578A4A3B}" destId="{332960B4-51E2-4ABA-B3D0-38FC9BE6683D}" srcOrd="0" destOrd="0" presId="urn:microsoft.com/office/officeart/2005/8/layout/hierarchy2"/>
    <dgm:cxn modelId="{D7666765-7123-4DC7-92CB-E827E0FBD6E2}" type="presOf" srcId="{AEC28E10-8714-423C-888D-01FFC3340DF4}" destId="{5FF93246-060A-46DA-8BD1-BAA9631D3252}" srcOrd="0" destOrd="0" presId="urn:microsoft.com/office/officeart/2005/8/layout/hierarchy2"/>
    <dgm:cxn modelId="{B404FCC0-A52F-4104-A1B9-F0D6493D9744}" type="presOf" srcId="{41D59E8C-B7EF-4A95-A280-BF01AF43CB8B}" destId="{E1CF8837-07AF-48A1-838E-98B00C38BAA6}" srcOrd="1" destOrd="0" presId="urn:microsoft.com/office/officeart/2005/8/layout/hierarchy2"/>
    <dgm:cxn modelId="{9B4FD2DF-F0DA-4EE0-86ED-E9EE814DCE0A}" type="presOf" srcId="{35382CAA-0004-4CB4-B94C-FC0CF26A72DB}" destId="{94CDA3FC-5B80-4A7B-AF5B-BD1D46E3CF96}" srcOrd="1" destOrd="0" presId="urn:microsoft.com/office/officeart/2005/8/layout/hierarchy2"/>
    <dgm:cxn modelId="{424D212C-6A8C-4FCC-8053-F1FAC41DC8AD}" type="presOf" srcId="{28ED2639-F908-4072-AD57-3ECA891B7A5A}" destId="{CE620B5A-E983-49A2-8460-B221CA979134}" srcOrd="0" destOrd="0" presId="urn:microsoft.com/office/officeart/2005/8/layout/hierarchy2"/>
    <dgm:cxn modelId="{054FC513-F919-4314-B36C-8114C6AA3718}" srcId="{57E7DF24-7FB8-44BC-B404-240527A3E4B9}" destId="{7794B1C3-F5C0-4F36-8731-BFD936199FD3}" srcOrd="3" destOrd="0" parTransId="{41D59E8C-B7EF-4A95-A280-BF01AF43CB8B}" sibTransId="{65908A17-9953-4899-9CAE-BD96B02530DC}"/>
    <dgm:cxn modelId="{6D97A0E2-440A-4D31-96BD-2741EC7A7215}" srcId="{6EE5D22C-9044-4438-B01E-077B201DB3FF}" destId="{4EA81B5E-A696-437C-8FCD-B4D5578A4A3B}" srcOrd="0" destOrd="0" parTransId="{28ED2639-F908-4072-AD57-3ECA891B7A5A}" sibTransId="{A973E00A-E913-4FDC-BA30-26439525AFC4}"/>
    <dgm:cxn modelId="{C3D2F6BC-B186-4B65-AD13-90F584406834}" type="presOf" srcId="{E776CC5E-DF09-4766-AFA3-221351459783}" destId="{3DF259E9-A6D2-4056-9958-E7B5F8A20461}" srcOrd="0" destOrd="0" presId="urn:microsoft.com/office/officeart/2005/8/layout/hierarchy2"/>
    <dgm:cxn modelId="{30243469-B204-4A34-87FA-E2D3DA280411}" type="presOf" srcId="{3FB7D4C5-3AD9-4EB6-BE1B-6A60B16AAE7D}" destId="{19E9BA29-E527-44A1-92B2-40AF7C0670D0}" srcOrd="0" destOrd="0" presId="urn:microsoft.com/office/officeart/2005/8/layout/hierarchy2"/>
    <dgm:cxn modelId="{E144B324-B36F-4D36-89AD-0FDB683D1960}" srcId="{57E7DF24-7FB8-44BC-B404-240527A3E4B9}" destId="{E776CC5E-DF09-4766-AFA3-221351459783}" srcOrd="2" destOrd="0" parTransId="{35382CAA-0004-4CB4-B94C-FC0CF26A72DB}" sibTransId="{A826069C-08E3-44CC-9F06-7EE14F4429DF}"/>
    <dgm:cxn modelId="{7E0D884B-A478-4069-A405-7615FB1A52E2}" type="presOf" srcId="{D5DCE579-664F-40B8-87B3-A39854D64FAE}" destId="{B5ABDEC1-D99A-4AE1-9925-9437542CDA52}" srcOrd="0" destOrd="0" presId="urn:microsoft.com/office/officeart/2005/8/layout/hierarchy2"/>
    <dgm:cxn modelId="{3C42125C-DC45-4BA7-A3FF-833F67086CC2}" type="presOf" srcId="{8582CD8B-2D35-4DC1-98BE-5B762510AE62}" destId="{64C38A57-6A70-4EB9-A1F7-E162FF5F977E}" srcOrd="0" destOrd="0" presId="urn:microsoft.com/office/officeart/2005/8/layout/hierarchy2"/>
    <dgm:cxn modelId="{93A09C65-24AF-47EF-9A4F-CD8567A7B461}" type="presOf" srcId="{ACE32E22-BB59-4F31-ABD3-3BAB27E5C9FA}" destId="{2F0A1485-97E5-4585-9697-90664385703F}" srcOrd="0" destOrd="0" presId="urn:microsoft.com/office/officeart/2005/8/layout/hierarchy2"/>
    <dgm:cxn modelId="{B83024F9-556A-4181-8053-251015FF41C0}" srcId="{C56B20AD-32B4-47E6-886D-AB6A9BE6F777}" destId="{6EE5D22C-9044-4438-B01E-077B201DB3FF}" srcOrd="0" destOrd="0" parTransId="{56FD02F9-0459-441B-9F98-6523406BC66F}" sibTransId="{B4F04F37-4147-4E4E-9560-73E21ED7D3E2}"/>
    <dgm:cxn modelId="{9D9CDA75-8305-4A6C-AEE9-229DCE355BAA}" srcId="{57E7DF24-7FB8-44BC-B404-240527A3E4B9}" destId="{8582CD8B-2D35-4DC1-98BE-5B762510AE62}" srcOrd="0" destOrd="0" parTransId="{C901F3D0-C249-448B-9052-9E4B88E55B5D}" sibTransId="{8F7EE02B-9AE7-4089-8396-20AFC1D48E0F}"/>
    <dgm:cxn modelId="{E0087D4A-C373-4748-AA12-074229D7E465}" type="presOf" srcId="{C901F3D0-C249-448B-9052-9E4B88E55B5D}" destId="{5A19BEBE-A8D5-4BE0-9EED-54FBFC7B81D9}" srcOrd="1" destOrd="0" presId="urn:microsoft.com/office/officeart/2005/8/layout/hierarchy2"/>
    <dgm:cxn modelId="{1E9A1D25-701F-4FA2-A1AB-1A5131F611AA}" type="presOf" srcId="{C56B20AD-32B4-47E6-886D-AB6A9BE6F777}" destId="{441CDC30-9E93-40A4-AB36-5360FA0007FC}" srcOrd="0" destOrd="0" presId="urn:microsoft.com/office/officeart/2005/8/layout/hierarchy2"/>
    <dgm:cxn modelId="{91BD947E-CFD9-4910-8148-94A742F3270F}" type="presOf" srcId="{28ED2639-F908-4072-AD57-3ECA891B7A5A}" destId="{7057E2B5-A0DF-41F7-89DA-1D99702B7E2D}" srcOrd="1" destOrd="0" presId="urn:microsoft.com/office/officeart/2005/8/layout/hierarchy2"/>
    <dgm:cxn modelId="{7DB1B3FE-B106-453D-9164-E6E44F0CC5DC}" type="presOf" srcId="{35382CAA-0004-4CB4-B94C-FC0CF26A72DB}" destId="{7A34B276-4BDE-4308-A694-B178CCDE3DB0}" srcOrd="0" destOrd="0" presId="urn:microsoft.com/office/officeart/2005/8/layout/hierarchy2"/>
    <dgm:cxn modelId="{2BA0E211-4E0E-4C29-81AE-E438D6EA12AE}" type="presOf" srcId="{7794B1C3-F5C0-4F36-8731-BFD936199FD3}" destId="{FD5141E6-06DC-4437-BEA4-ABF6D709D998}" srcOrd="0" destOrd="0" presId="urn:microsoft.com/office/officeart/2005/8/layout/hierarchy2"/>
    <dgm:cxn modelId="{EFED372F-B6E7-477C-A52D-4A2E9C455EFE}" srcId="{57E7DF24-7FB8-44BC-B404-240527A3E4B9}" destId="{3FB7D4C5-3AD9-4EB6-BE1B-6A60B16AAE7D}" srcOrd="1" destOrd="0" parTransId="{ACE32E22-BB59-4F31-ABD3-3BAB27E5C9FA}" sibTransId="{5A78C2A7-67D8-4117-8F5F-619E9846D7FD}"/>
    <dgm:cxn modelId="{72CC698C-FCEB-4884-B2A8-E86E9FE481FC}" type="presOf" srcId="{ACE32E22-BB59-4F31-ABD3-3BAB27E5C9FA}" destId="{6A56A0F9-0184-4FCE-9037-F1C6242CFD37}" srcOrd="1" destOrd="0" presId="urn:microsoft.com/office/officeart/2005/8/layout/hierarchy2"/>
    <dgm:cxn modelId="{5D9DB205-4EAE-4ABE-99D8-7ECDB3E26DB6}" type="presOf" srcId="{C901F3D0-C249-448B-9052-9E4B88E55B5D}" destId="{58CD94BB-D97F-4FCB-8DC1-196FC90366D6}" srcOrd="0" destOrd="0" presId="urn:microsoft.com/office/officeart/2005/8/layout/hierarchy2"/>
    <dgm:cxn modelId="{4DEABFBF-A52D-40B4-9EEA-638861AE69CA}" type="presParOf" srcId="{441CDC30-9E93-40A4-AB36-5360FA0007FC}" destId="{4BE06854-48C9-4C66-91CF-A8517A23489F}" srcOrd="0" destOrd="0" presId="urn:microsoft.com/office/officeart/2005/8/layout/hierarchy2"/>
    <dgm:cxn modelId="{D3E4F6D7-BD2A-494C-9799-16D25CA13FCB}" type="presParOf" srcId="{4BE06854-48C9-4C66-91CF-A8517A23489F}" destId="{C4FDA495-FF34-4252-AE88-D35FB5A83685}" srcOrd="0" destOrd="0" presId="urn:microsoft.com/office/officeart/2005/8/layout/hierarchy2"/>
    <dgm:cxn modelId="{AC08E569-F240-4DDB-A9F9-BF46DA60A6D9}" type="presParOf" srcId="{4BE06854-48C9-4C66-91CF-A8517A23489F}" destId="{04F4EEFC-5A3B-405D-AE7A-B790BC9E4146}" srcOrd="1" destOrd="0" presId="urn:microsoft.com/office/officeart/2005/8/layout/hierarchy2"/>
    <dgm:cxn modelId="{59C99B47-DF18-41E2-A8F8-69CC18D91C3E}" type="presParOf" srcId="{04F4EEFC-5A3B-405D-AE7A-B790BC9E4146}" destId="{CE620B5A-E983-49A2-8460-B221CA979134}" srcOrd="0" destOrd="0" presId="urn:microsoft.com/office/officeart/2005/8/layout/hierarchy2"/>
    <dgm:cxn modelId="{843F7E49-079A-4A1E-BCAA-A14DE91C2564}" type="presParOf" srcId="{CE620B5A-E983-49A2-8460-B221CA979134}" destId="{7057E2B5-A0DF-41F7-89DA-1D99702B7E2D}" srcOrd="0" destOrd="0" presId="urn:microsoft.com/office/officeart/2005/8/layout/hierarchy2"/>
    <dgm:cxn modelId="{91953D0C-C9C4-4DBE-B5AB-1A777EAD7F2D}" type="presParOf" srcId="{04F4EEFC-5A3B-405D-AE7A-B790BC9E4146}" destId="{0FC66E90-D5EC-40BE-9279-60B3EFC90A3C}" srcOrd="1" destOrd="0" presId="urn:microsoft.com/office/officeart/2005/8/layout/hierarchy2"/>
    <dgm:cxn modelId="{D029BB3E-5335-4A64-B731-DA6B5822A85C}" type="presParOf" srcId="{0FC66E90-D5EC-40BE-9279-60B3EFC90A3C}" destId="{332960B4-51E2-4ABA-B3D0-38FC9BE6683D}" srcOrd="0" destOrd="0" presId="urn:microsoft.com/office/officeart/2005/8/layout/hierarchy2"/>
    <dgm:cxn modelId="{6ABB5FC4-AE3C-4344-B33C-28C4921CA84F}" type="presParOf" srcId="{0FC66E90-D5EC-40BE-9279-60B3EFC90A3C}" destId="{F13ED180-1651-4BCF-9EAC-32CFB8DFC12B}" srcOrd="1" destOrd="0" presId="urn:microsoft.com/office/officeart/2005/8/layout/hierarchy2"/>
    <dgm:cxn modelId="{68DD9BEB-FF23-4425-B3D8-FE6C50051635}" type="presParOf" srcId="{04F4EEFC-5A3B-405D-AE7A-B790BC9E4146}" destId="{3229D762-E491-45AB-9F33-8CBED329C113}" srcOrd="2" destOrd="0" presId="urn:microsoft.com/office/officeart/2005/8/layout/hierarchy2"/>
    <dgm:cxn modelId="{81B6C230-9A1C-4115-96A9-92D37412980D}" type="presParOf" srcId="{3229D762-E491-45AB-9F33-8CBED329C113}" destId="{76CEF92E-6E13-4262-AE78-9D77540625A8}" srcOrd="0" destOrd="0" presId="urn:microsoft.com/office/officeart/2005/8/layout/hierarchy2"/>
    <dgm:cxn modelId="{35D46A5A-96FC-459D-B6E5-815385CD5F2A}" type="presParOf" srcId="{04F4EEFC-5A3B-405D-AE7A-B790BC9E4146}" destId="{09D944E5-DAC3-4F7B-86A5-FBD35C7B8223}" srcOrd="3" destOrd="0" presId="urn:microsoft.com/office/officeart/2005/8/layout/hierarchy2"/>
    <dgm:cxn modelId="{35C78BD4-30E7-49FB-90DE-D7BB5A97E294}" type="presParOf" srcId="{09D944E5-DAC3-4F7B-86A5-FBD35C7B8223}" destId="{1FE70E6C-89CE-4B16-853A-DD1A9E1B7E7F}" srcOrd="0" destOrd="0" presId="urn:microsoft.com/office/officeart/2005/8/layout/hierarchy2"/>
    <dgm:cxn modelId="{04CE3CFA-5CC6-429A-A835-95F4B819F841}" type="presParOf" srcId="{09D944E5-DAC3-4F7B-86A5-FBD35C7B8223}" destId="{9B408025-D747-4F00-8AC7-15E25059948A}" srcOrd="1" destOrd="0" presId="urn:microsoft.com/office/officeart/2005/8/layout/hierarchy2"/>
    <dgm:cxn modelId="{6D9A9168-2776-49E7-BC9C-AE9E6CF97F1F}" type="presParOf" srcId="{9B408025-D747-4F00-8AC7-15E25059948A}" destId="{58CD94BB-D97F-4FCB-8DC1-196FC90366D6}" srcOrd="0" destOrd="0" presId="urn:microsoft.com/office/officeart/2005/8/layout/hierarchy2"/>
    <dgm:cxn modelId="{2748621A-4A5D-4F45-86C2-A8A6C9B829AE}" type="presParOf" srcId="{58CD94BB-D97F-4FCB-8DC1-196FC90366D6}" destId="{5A19BEBE-A8D5-4BE0-9EED-54FBFC7B81D9}" srcOrd="0" destOrd="0" presId="urn:microsoft.com/office/officeart/2005/8/layout/hierarchy2"/>
    <dgm:cxn modelId="{66B1E9BF-0942-461D-8BDE-9B4916D62629}" type="presParOf" srcId="{9B408025-D747-4F00-8AC7-15E25059948A}" destId="{96831C54-8247-4B79-BF97-4F75B6C155A9}" srcOrd="1" destOrd="0" presId="urn:microsoft.com/office/officeart/2005/8/layout/hierarchy2"/>
    <dgm:cxn modelId="{0E2F05AE-0B19-42B4-8BC4-AFA982DB6792}" type="presParOf" srcId="{96831C54-8247-4B79-BF97-4F75B6C155A9}" destId="{64C38A57-6A70-4EB9-A1F7-E162FF5F977E}" srcOrd="0" destOrd="0" presId="urn:microsoft.com/office/officeart/2005/8/layout/hierarchy2"/>
    <dgm:cxn modelId="{B2B1B172-3761-4E05-971E-6D1FEAC7C6D5}" type="presParOf" srcId="{96831C54-8247-4B79-BF97-4F75B6C155A9}" destId="{81E6D048-51D5-46FC-8282-AF0D8F874214}" srcOrd="1" destOrd="0" presId="urn:microsoft.com/office/officeart/2005/8/layout/hierarchy2"/>
    <dgm:cxn modelId="{1C24B0A6-9624-4462-BE1D-5EB51A7033D5}" type="presParOf" srcId="{9B408025-D747-4F00-8AC7-15E25059948A}" destId="{2F0A1485-97E5-4585-9697-90664385703F}" srcOrd="2" destOrd="0" presId="urn:microsoft.com/office/officeart/2005/8/layout/hierarchy2"/>
    <dgm:cxn modelId="{091A1C17-E078-43FE-A458-26DE424C0BE8}" type="presParOf" srcId="{2F0A1485-97E5-4585-9697-90664385703F}" destId="{6A56A0F9-0184-4FCE-9037-F1C6242CFD37}" srcOrd="0" destOrd="0" presId="urn:microsoft.com/office/officeart/2005/8/layout/hierarchy2"/>
    <dgm:cxn modelId="{92E95882-729B-4E16-96D1-BE547DD4441A}" type="presParOf" srcId="{9B408025-D747-4F00-8AC7-15E25059948A}" destId="{810A16E2-13CA-4D3F-86F6-F57F5FD13619}" srcOrd="3" destOrd="0" presId="urn:microsoft.com/office/officeart/2005/8/layout/hierarchy2"/>
    <dgm:cxn modelId="{5DF56816-2BCA-4988-8D34-127023043E00}" type="presParOf" srcId="{810A16E2-13CA-4D3F-86F6-F57F5FD13619}" destId="{19E9BA29-E527-44A1-92B2-40AF7C0670D0}" srcOrd="0" destOrd="0" presId="urn:microsoft.com/office/officeart/2005/8/layout/hierarchy2"/>
    <dgm:cxn modelId="{9968D6B6-B101-4BB6-816F-3FA2132AFBE5}" type="presParOf" srcId="{810A16E2-13CA-4D3F-86F6-F57F5FD13619}" destId="{8C6DED6B-09A5-4E5A-9B24-BEEA35932C86}" srcOrd="1" destOrd="0" presId="urn:microsoft.com/office/officeart/2005/8/layout/hierarchy2"/>
    <dgm:cxn modelId="{348CF58E-93A1-495B-9318-59C503FF1294}" type="presParOf" srcId="{9B408025-D747-4F00-8AC7-15E25059948A}" destId="{7A34B276-4BDE-4308-A694-B178CCDE3DB0}" srcOrd="4" destOrd="0" presId="urn:microsoft.com/office/officeart/2005/8/layout/hierarchy2"/>
    <dgm:cxn modelId="{7FBE1697-0504-44B8-93B5-A7502F610619}" type="presParOf" srcId="{7A34B276-4BDE-4308-A694-B178CCDE3DB0}" destId="{94CDA3FC-5B80-4A7B-AF5B-BD1D46E3CF96}" srcOrd="0" destOrd="0" presId="urn:microsoft.com/office/officeart/2005/8/layout/hierarchy2"/>
    <dgm:cxn modelId="{38A57F12-0A23-4042-BC72-27BE79020497}" type="presParOf" srcId="{9B408025-D747-4F00-8AC7-15E25059948A}" destId="{62AA0C77-5138-4325-8EEF-DEAA5D523E68}" srcOrd="5" destOrd="0" presId="urn:microsoft.com/office/officeart/2005/8/layout/hierarchy2"/>
    <dgm:cxn modelId="{D3600D35-A00B-4A7F-88DB-9DDADBB72E2A}" type="presParOf" srcId="{62AA0C77-5138-4325-8EEF-DEAA5D523E68}" destId="{3DF259E9-A6D2-4056-9958-E7B5F8A20461}" srcOrd="0" destOrd="0" presId="urn:microsoft.com/office/officeart/2005/8/layout/hierarchy2"/>
    <dgm:cxn modelId="{4246BED2-BBA7-4B71-8341-999FBFD73568}" type="presParOf" srcId="{62AA0C77-5138-4325-8EEF-DEAA5D523E68}" destId="{14CBC0C0-0E67-4F4C-AD38-3888B800E5F5}" srcOrd="1" destOrd="0" presId="urn:microsoft.com/office/officeart/2005/8/layout/hierarchy2"/>
    <dgm:cxn modelId="{97568B5E-6409-48B4-887C-9CD73CB0733A}" type="presParOf" srcId="{9B408025-D747-4F00-8AC7-15E25059948A}" destId="{E5C7DC76-CB74-4D19-8D4F-9FE3183C9D0C}" srcOrd="6" destOrd="0" presId="urn:microsoft.com/office/officeart/2005/8/layout/hierarchy2"/>
    <dgm:cxn modelId="{1CF39221-942B-475B-BFED-855FAC1F5DA7}" type="presParOf" srcId="{E5C7DC76-CB74-4D19-8D4F-9FE3183C9D0C}" destId="{E1CF8837-07AF-48A1-838E-98B00C38BAA6}" srcOrd="0" destOrd="0" presId="urn:microsoft.com/office/officeart/2005/8/layout/hierarchy2"/>
    <dgm:cxn modelId="{9252B633-8760-4460-9756-2FEA31657D5B}" type="presParOf" srcId="{9B408025-D747-4F00-8AC7-15E25059948A}" destId="{B5C95CE7-6845-4C80-8F61-C39AACEF9B0D}" srcOrd="7" destOrd="0" presId="urn:microsoft.com/office/officeart/2005/8/layout/hierarchy2"/>
    <dgm:cxn modelId="{05008CEC-BB3E-4409-BA54-9112205B2657}" type="presParOf" srcId="{B5C95CE7-6845-4C80-8F61-C39AACEF9B0D}" destId="{FD5141E6-06DC-4437-BEA4-ABF6D709D998}" srcOrd="0" destOrd="0" presId="urn:microsoft.com/office/officeart/2005/8/layout/hierarchy2"/>
    <dgm:cxn modelId="{9EA9B17C-C179-45CE-A701-AECA14D47B34}" type="presParOf" srcId="{B5C95CE7-6845-4C80-8F61-C39AACEF9B0D}" destId="{2CF51527-A8BA-4DCB-BE14-865A3BA853B1}" srcOrd="1" destOrd="0" presId="urn:microsoft.com/office/officeart/2005/8/layout/hierarchy2"/>
    <dgm:cxn modelId="{4BF9343E-0E8D-41CD-A1D1-70FBA229161F}" type="presParOf" srcId="{9B408025-D747-4F00-8AC7-15E25059948A}" destId="{B5ABDEC1-D99A-4AE1-9925-9437542CDA52}" srcOrd="8" destOrd="0" presId="urn:microsoft.com/office/officeart/2005/8/layout/hierarchy2"/>
    <dgm:cxn modelId="{AB860A7C-731F-4A70-9D94-FC984CECB0F1}" type="presParOf" srcId="{B5ABDEC1-D99A-4AE1-9925-9437542CDA52}" destId="{A48E33FA-EA93-4201-B52D-534CE861D8B6}" srcOrd="0" destOrd="0" presId="urn:microsoft.com/office/officeart/2005/8/layout/hierarchy2"/>
    <dgm:cxn modelId="{DB3FE3A2-57FE-472E-9113-D169E4E8101C}" type="presParOf" srcId="{9B408025-D747-4F00-8AC7-15E25059948A}" destId="{B56158BC-6023-4115-9959-3221F74945C9}" srcOrd="9" destOrd="0" presId="urn:microsoft.com/office/officeart/2005/8/layout/hierarchy2"/>
    <dgm:cxn modelId="{51D441A2-178E-418C-9862-AC59DA3ADF28}" type="presParOf" srcId="{B56158BC-6023-4115-9959-3221F74945C9}" destId="{5FF93246-060A-46DA-8BD1-BAA9631D3252}" srcOrd="0" destOrd="0" presId="urn:microsoft.com/office/officeart/2005/8/layout/hierarchy2"/>
    <dgm:cxn modelId="{49BEA576-2E11-48CE-8BAF-DDC3BCB58995}" type="presParOf" srcId="{B56158BC-6023-4115-9959-3221F74945C9}" destId="{46213F86-C262-4374-922D-A4395FCCF498}" srcOrd="1" destOrd="0" presId="urn:microsoft.com/office/officeart/2005/8/layout/hierarchy2"/>
  </dgm:cxnLst>
  <dgm:bg/>
  <dgm:whole>
    <a:ln w="25400" cap="rnd">
      <a:gradFill flip="none" rotWithShape="1">
        <a:gsLst>
          <a:gs pos="0">
            <a:srgbClr val="FFFFFF"/>
          </a:gs>
          <a:gs pos="16000">
            <a:srgbClr val="1F1F1F"/>
          </a:gs>
          <a:gs pos="17999">
            <a:srgbClr val="FFFFFF"/>
          </a:gs>
          <a:gs pos="42000">
            <a:srgbClr val="636363"/>
          </a:gs>
          <a:gs pos="53000">
            <a:srgbClr val="CFCFCF"/>
          </a:gs>
          <a:gs pos="66000">
            <a:srgbClr val="CFCFCF"/>
          </a:gs>
          <a:gs pos="75999">
            <a:srgbClr val="1F1F1F"/>
          </a:gs>
          <a:gs pos="78999">
            <a:srgbClr val="FFFFFF"/>
          </a:gs>
          <a:gs pos="100000">
            <a:srgbClr val="7F7F7F"/>
          </a:gs>
        </a:gsLst>
        <a:lin ang="2700000" scaled="1"/>
        <a:tileRect/>
      </a:gradFill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4B66D87-602F-431D-896B-69251A449B05}" type="doc">
      <dgm:prSet loTypeId="urn:microsoft.com/office/officeart/2005/8/layout/hierarchy2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DE9CFAB-2C4D-477C-B8E5-00F1E2BF2894}">
      <dgm:prSet phldrT="[Texto]" custT="1"/>
      <dgm:spPr/>
      <dgm:t>
        <a:bodyPr/>
        <a:lstStyle/>
        <a:p>
          <a:r>
            <a:rPr lang="es-ES" sz="2400" b="1" dirty="0" smtClean="0">
              <a:latin typeface="Arial" pitchFamily="34" charset="0"/>
              <a:cs typeface="Arial" pitchFamily="34" charset="0"/>
            </a:rPr>
            <a:t>MÚSICA</a:t>
          </a:r>
          <a:endParaRPr lang="es-ES" sz="2400" b="1" dirty="0">
            <a:latin typeface="Arial" pitchFamily="34" charset="0"/>
            <a:cs typeface="Arial" pitchFamily="34" charset="0"/>
          </a:endParaRPr>
        </a:p>
      </dgm:t>
    </dgm:pt>
    <dgm:pt modelId="{08515638-2F01-4BE2-BF6B-AFE90529C903}" type="parTrans" cxnId="{3CC3E08E-3237-4A10-A92F-896FBF929F6E}">
      <dgm:prSet/>
      <dgm:spPr/>
      <dgm:t>
        <a:bodyPr/>
        <a:lstStyle/>
        <a:p>
          <a:endParaRPr lang="es-ES"/>
        </a:p>
      </dgm:t>
    </dgm:pt>
    <dgm:pt modelId="{D312E692-C44F-4198-A583-4BCD8A09B6CC}" type="sibTrans" cxnId="{3CC3E08E-3237-4A10-A92F-896FBF929F6E}">
      <dgm:prSet/>
      <dgm:spPr/>
      <dgm:t>
        <a:bodyPr/>
        <a:lstStyle/>
        <a:p>
          <a:endParaRPr lang="es-ES"/>
        </a:p>
      </dgm:t>
    </dgm:pt>
    <dgm:pt modelId="{EA21D8F8-7D13-488A-BD5C-5B8C3703B1D3}">
      <dgm:prSet phldrT="[Texto]" custT="1"/>
      <dgm:spPr/>
      <dgm:t>
        <a:bodyPr/>
        <a:lstStyle/>
        <a:p>
          <a:r>
            <a:rPr lang="es-ES" sz="1800" b="1" dirty="0" smtClean="0">
              <a:latin typeface="Arial" pitchFamily="34" charset="0"/>
              <a:cs typeface="Arial" pitchFamily="34" charset="0"/>
            </a:rPr>
            <a:t>Evolución</a:t>
          </a:r>
          <a:endParaRPr lang="es-ES" sz="1800" b="1" dirty="0">
            <a:latin typeface="Arial" pitchFamily="34" charset="0"/>
            <a:cs typeface="Arial" pitchFamily="34" charset="0"/>
          </a:endParaRPr>
        </a:p>
      </dgm:t>
    </dgm:pt>
    <dgm:pt modelId="{DE16440A-AB9D-49D7-A46A-AF0CE3FE5919}" type="parTrans" cxnId="{3246BEF5-5D27-4A25-92E0-FEDDE4C5EEFF}">
      <dgm:prSet/>
      <dgm:spPr/>
      <dgm:t>
        <a:bodyPr/>
        <a:lstStyle/>
        <a:p>
          <a:endParaRPr lang="es-ES"/>
        </a:p>
      </dgm:t>
    </dgm:pt>
    <dgm:pt modelId="{520C47C7-4D2A-4BDD-AEB4-EE3A825A614C}" type="sibTrans" cxnId="{3246BEF5-5D27-4A25-92E0-FEDDE4C5EEFF}">
      <dgm:prSet/>
      <dgm:spPr/>
      <dgm:t>
        <a:bodyPr/>
        <a:lstStyle/>
        <a:p>
          <a:endParaRPr lang="es-ES"/>
        </a:p>
      </dgm:t>
    </dgm:pt>
    <dgm:pt modelId="{C15A9AB6-347C-41EC-A1B1-20406324170F}">
      <dgm:prSet phldrT="[Texto]" custT="1"/>
      <dgm:spPr/>
      <dgm:t>
        <a:bodyPr/>
        <a:lstStyle/>
        <a:p>
          <a:r>
            <a:rPr lang="es-ES" sz="1800" b="1" dirty="0" smtClean="0">
              <a:latin typeface="Arial" pitchFamily="34" charset="0"/>
              <a:cs typeface="Arial" pitchFamily="34" charset="0"/>
            </a:rPr>
            <a:t>Función</a:t>
          </a:r>
          <a:endParaRPr lang="es-ES" sz="1800" b="1" dirty="0">
            <a:latin typeface="Arial" pitchFamily="34" charset="0"/>
            <a:cs typeface="Arial" pitchFamily="34" charset="0"/>
          </a:endParaRPr>
        </a:p>
      </dgm:t>
    </dgm:pt>
    <dgm:pt modelId="{143BB656-1C11-477B-BA81-CCDB74192A28}" type="parTrans" cxnId="{70E98E0D-030F-4ADF-A8FA-B53B605AEE90}">
      <dgm:prSet/>
      <dgm:spPr/>
      <dgm:t>
        <a:bodyPr/>
        <a:lstStyle/>
        <a:p>
          <a:endParaRPr lang="es-ES"/>
        </a:p>
      </dgm:t>
    </dgm:pt>
    <dgm:pt modelId="{67D24F09-EF57-40A7-9452-B0DD505F25E1}" type="sibTrans" cxnId="{70E98E0D-030F-4ADF-A8FA-B53B605AEE90}">
      <dgm:prSet/>
      <dgm:spPr/>
      <dgm:t>
        <a:bodyPr/>
        <a:lstStyle/>
        <a:p>
          <a:endParaRPr lang="es-ES"/>
        </a:p>
      </dgm:t>
    </dgm:pt>
    <dgm:pt modelId="{8E0E1056-E19B-437F-A8B9-6892BD05B626}">
      <dgm:prSet phldrT="[Texto]" custT="1"/>
      <dgm:spPr/>
      <dgm:t>
        <a:bodyPr/>
        <a:lstStyle/>
        <a:p>
          <a:r>
            <a:rPr lang="es-ES" sz="1800" b="1" dirty="0" smtClean="0">
              <a:latin typeface="Arial" pitchFamily="34" charset="0"/>
              <a:cs typeface="Arial" pitchFamily="34" charset="0"/>
            </a:rPr>
            <a:t>Importancia</a:t>
          </a:r>
          <a:endParaRPr lang="es-ES" sz="1800" b="1" dirty="0">
            <a:latin typeface="Arial" pitchFamily="34" charset="0"/>
            <a:cs typeface="Arial" pitchFamily="34" charset="0"/>
          </a:endParaRPr>
        </a:p>
      </dgm:t>
    </dgm:pt>
    <dgm:pt modelId="{C80035AA-77B1-4DD1-BEEB-00C3FC9C0846}" type="parTrans" cxnId="{37BD8D15-D447-4B83-B3C7-6083482E1092}">
      <dgm:prSet/>
      <dgm:spPr/>
      <dgm:t>
        <a:bodyPr/>
        <a:lstStyle/>
        <a:p>
          <a:endParaRPr lang="es-ES"/>
        </a:p>
      </dgm:t>
    </dgm:pt>
    <dgm:pt modelId="{9E953B03-9AA7-4A61-BB56-77AA1F463D82}" type="sibTrans" cxnId="{37BD8D15-D447-4B83-B3C7-6083482E1092}">
      <dgm:prSet/>
      <dgm:spPr/>
      <dgm:t>
        <a:bodyPr/>
        <a:lstStyle/>
        <a:p>
          <a:endParaRPr lang="es-ES"/>
        </a:p>
      </dgm:t>
    </dgm:pt>
    <dgm:pt modelId="{BE2ED66F-D4F9-491D-8ABB-0E4ACD0DE085}">
      <dgm:prSet custT="1"/>
      <dgm:spPr/>
      <dgm:t>
        <a:bodyPr/>
        <a:lstStyle/>
        <a:p>
          <a:r>
            <a:rPr lang="es-ES" sz="1200" b="1" dirty="0" err="1" smtClean="0">
              <a:latin typeface="Arial" pitchFamily="34" charset="0"/>
              <a:cs typeface="Arial" pitchFamily="34" charset="0"/>
            </a:rPr>
            <a:t>Unha</a:t>
          </a:r>
          <a:r>
            <a:rPr lang="es-ES" sz="12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1200" b="1" dirty="0" err="1" smtClean="0">
              <a:latin typeface="Arial" pitchFamily="34" charset="0"/>
              <a:cs typeface="Arial" pitchFamily="34" charset="0"/>
            </a:rPr>
            <a:t>escea</a:t>
          </a:r>
          <a:r>
            <a:rPr lang="es-ES" sz="1200" b="1" dirty="0" smtClean="0">
              <a:latin typeface="Arial" pitchFamily="34" charset="0"/>
              <a:cs typeface="Arial" pitchFamily="34" charset="0"/>
            </a:rPr>
            <a:t> </a:t>
          </a:r>
          <a:endParaRPr lang="es-ES" sz="1200" b="1" dirty="0">
            <a:latin typeface="Arial" pitchFamily="34" charset="0"/>
            <a:cs typeface="Arial" pitchFamily="34" charset="0"/>
          </a:endParaRPr>
        </a:p>
      </dgm:t>
    </dgm:pt>
    <dgm:pt modelId="{751A613D-4B73-40FF-8D27-BB80F4291697}" type="parTrans" cxnId="{CEDE0370-3C00-4103-BE00-ED94498D890C}">
      <dgm:prSet/>
      <dgm:spPr/>
      <dgm:t>
        <a:bodyPr/>
        <a:lstStyle/>
        <a:p>
          <a:endParaRPr lang="es-ES"/>
        </a:p>
      </dgm:t>
    </dgm:pt>
    <dgm:pt modelId="{91EC8ABF-A905-4C8F-869D-862F2FBA8511}" type="sibTrans" cxnId="{CEDE0370-3C00-4103-BE00-ED94498D890C}">
      <dgm:prSet/>
      <dgm:spPr/>
      <dgm:t>
        <a:bodyPr/>
        <a:lstStyle/>
        <a:p>
          <a:endParaRPr lang="es-ES"/>
        </a:p>
      </dgm:t>
    </dgm:pt>
    <dgm:pt modelId="{E528F1E6-0145-412D-B385-122AA264B6C7}">
      <dgm:prSet custT="1"/>
      <dgm:spPr/>
      <dgm:t>
        <a:bodyPr/>
        <a:lstStyle/>
        <a:p>
          <a:r>
            <a:rPr lang="es-ES" sz="1200" b="1" dirty="0" smtClean="0">
              <a:latin typeface="Arial" pitchFamily="34" charset="0"/>
              <a:cs typeface="Arial" pitchFamily="34" charset="0"/>
            </a:rPr>
            <a:t>“Manipulación” da música para provocar </a:t>
          </a:r>
          <a:r>
            <a:rPr lang="es-ES" sz="1200" b="1" dirty="0" err="1" smtClean="0">
              <a:latin typeface="Arial" pitchFamily="34" charset="0"/>
              <a:cs typeface="Arial" pitchFamily="34" charset="0"/>
            </a:rPr>
            <a:t>sentimentos</a:t>
          </a:r>
          <a:r>
            <a:rPr lang="es-ES" sz="1200" b="1" dirty="0" smtClean="0">
              <a:latin typeface="Arial" pitchFamily="34" charset="0"/>
              <a:cs typeface="Arial" pitchFamily="34" charset="0"/>
            </a:rPr>
            <a:t> </a:t>
          </a:r>
          <a:endParaRPr lang="es-ES" sz="1200" b="1" dirty="0">
            <a:latin typeface="Arial" pitchFamily="34" charset="0"/>
            <a:cs typeface="Arial" pitchFamily="34" charset="0"/>
          </a:endParaRPr>
        </a:p>
      </dgm:t>
    </dgm:pt>
    <dgm:pt modelId="{DD1E4B2A-08F4-4D05-BC1A-0667B42927C9}" type="parTrans" cxnId="{FF864CD2-A48F-4C83-A63D-6628092253E3}">
      <dgm:prSet/>
      <dgm:spPr/>
      <dgm:t>
        <a:bodyPr/>
        <a:lstStyle/>
        <a:p>
          <a:endParaRPr lang="es-ES"/>
        </a:p>
      </dgm:t>
    </dgm:pt>
    <dgm:pt modelId="{79AB201B-3A21-4B97-A037-21EE80E98AD6}" type="sibTrans" cxnId="{FF864CD2-A48F-4C83-A63D-6628092253E3}">
      <dgm:prSet/>
      <dgm:spPr/>
      <dgm:t>
        <a:bodyPr/>
        <a:lstStyle/>
        <a:p>
          <a:endParaRPr lang="es-ES"/>
        </a:p>
      </dgm:t>
    </dgm:pt>
    <dgm:pt modelId="{E665C152-8A97-4055-AB05-0BC66ED4ABEF}">
      <dgm:prSet/>
      <dgm:spPr/>
      <dgm:t>
        <a:bodyPr/>
        <a:lstStyle/>
        <a:p>
          <a:r>
            <a:rPr lang="es-ES" b="1" dirty="0" smtClean="0">
              <a:latin typeface="Arial" pitchFamily="34" charset="0"/>
              <a:cs typeface="Arial" pitchFamily="34" charset="0"/>
            </a:rPr>
            <a:t>Con música</a:t>
          </a:r>
          <a:endParaRPr lang="es-ES" b="1" dirty="0">
            <a:latin typeface="Arial" pitchFamily="34" charset="0"/>
            <a:cs typeface="Arial" pitchFamily="34" charset="0"/>
          </a:endParaRPr>
        </a:p>
      </dgm:t>
    </dgm:pt>
    <dgm:pt modelId="{E511E63C-D793-4E91-BE54-0185B117DD1D}" type="parTrans" cxnId="{0B386738-591F-4128-8002-0F68DA6054FF}">
      <dgm:prSet/>
      <dgm:spPr/>
      <dgm:t>
        <a:bodyPr/>
        <a:lstStyle/>
        <a:p>
          <a:endParaRPr lang="es-ES"/>
        </a:p>
      </dgm:t>
    </dgm:pt>
    <dgm:pt modelId="{623839B9-06BF-48C1-8ACD-7892CD3CFE9A}" type="sibTrans" cxnId="{0B386738-591F-4128-8002-0F68DA6054FF}">
      <dgm:prSet/>
      <dgm:spPr/>
      <dgm:t>
        <a:bodyPr/>
        <a:lstStyle/>
        <a:p>
          <a:endParaRPr lang="es-ES"/>
        </a:p>
      </dgm:t>
    </dgm:pt>
    <dgm:pt modelId="{42640E7C-621E-4BBD-8422-731D3290BE5A}">
      <dgm:prSet/>
      <dgm:spPr/>
      <dgm:t>
        <a:bodyPr/>
        <a:lstStyle/>
        <a:p>
          <a:r>
            <a:rPr lang="es-ES" b="1" dirty="0" err="1" smtClean="0">
              <a:latin typeface="Arial" pitchFamily="34" charset="0"/>
              <a:cs typeface="Arial" pitchFamily="34" charset="0"/>
            </a:rPr>
            <a:t>Sen</a:t>
          </a:r>
          <a:r>
            <a:rPr lang="es-ES" b="1" dirty="0" smtClean="0">
              <a:latin typeface="Arial" pitchFamily="34" charset="0"/>
              <a:cs typeface="Arial" pitchFamily="34" charset="0"/>
            </a:rPr>
            <a:t> música</a:t>
          </a:r>
          <a:endParaRPr lang="es-ES" b="1" dirty="0">
            <a:latin typeface="Arial" pitchFamily="34" charset="0"/>
            <a:cs typeface="Arial" pitchFamily="34" charset="0"/>
          </a:endParaRPr>
        </a:p>
      </dgm:t>
    </dgm:pt>
    <dgm:pt modelId="{145B52D4-B8AB-4BF0-9376-EBADBEB6A159}" type="parTrans" cxnId="{AE7CDB2D-5643-4952-83FB-48377B4EDABD}">
      <dgm:prSet/>
      <dgm:spPr/>
      <dgm:t>
        <a:bodyPr/>
        <a:lstStyle/>
        <a:p>
          <a:endParaRPr lang="es-ES"/>
        </a:p>
      </dgm:t>
    </dgm:pt>
    <dgm:pt modelId="{1585FE82-C673-41A0-9925-B8D2D3C5B527}" type="sibTrans" cxnId="{AE7CDB2D-5643-4952-83FB-48377B4EDABD}">
      <dgm:prSet/>
      <dgm:spPr/>
      <dgm:t>
        <a:bodyPr/>
        <a:lstStyle/>
        <a:p>
          <a:endParaRPr lang="es-ES"/>
        </a:p>
      </dgm:t>
    </dgm:pt>
    <dgm:pt modelId="{5D23094B-888E-4C3D-B65F-9984CC201BA8}">
      <dgm:prSet/>
      <dgm:spPr/>
      <dgm:t>
        <a:bodyPr/>
        <a:lstStyle/>
        <a:p>
          <a:r>
            <a:rPr lang="es-ES" b="1" dirty="0" smtClean="0">
              <a:latin typeface="Arial" pitchFamily="34" charset="0"/>
              <a:cs typeface="Arial" pitchFamily="34" charset="0"/>
            </a:rPr>
            <a:t>Asociación da música </a:t>
          </a:r>
          <a:r>
            <a:rPr lang="es-ES" b="1" dirty="0" err="1" smtClean="0">
              <a:latin typeface="Arial" pitchFamily="34" charset="0"/>
              <a:cs typeface="Arial" pitchFamily="34" charset="0"/>
            </a:rPr>
            <a:t>cun</a:t>
          </a:r>
          <a:r>
            <a:rPr lang="es-ES" b="1" dirty="0" smtClean="0">
              <a:latin typeface="Arial" pitchFamily="34" charset="0"/>
              <a:cs typeface="Arial" pitchFamily="34" charset="0"/>
            </a:rPr>
            <a:t> elemento da </a:t>
          </a:r>
          <a:r>
            <a:rPr lang="es-ES" b="1" dirty="0" err="1" smtClean="0">
              <a:latin typeface="Arial" pitchFamily="34" charset="0"/>
              <a:cs typeface="Arial" pitchFamily="34" charset="0"/>
            </a:rPr>
            <a:t>pelicula</a:t>
          </a:r>
          <a:endParaRPr lang="es-ES" b="1" dirty="0">
            <a:latin typeface="Arial" pitchFamily="34" charset="0"/>
            <a:cs typeface="Arial" pitchFamily="34" charset="0"/>
          </a:endParaRPr>
        </a:p>
      </dgm:t>
    </dgm:pt>
    <dgm:pt modelId="{C34C63CA-7432-40A0-82F3-00EFF4B7BFBF}" type="parTrans" cxnId="{891CEC2C-C3C8-440D-887F-6D8ED89AFF32}">
      <dgm:prSet/>
      <dgm:spPr/>
      <dgm:t>
        <a:bodyPr/>
        <a:lstStyle/>
        <a:p>
          <a:endParaRPr lang="es-ES"/>
        </a:p>
      </dgm:t>
    </dgm:pt>
    <dgm:pt modelId="{5AC3A9BE-D535-43B3-91DB-8BC7A227DB1C}" type="sibTrans" cxnId="{891CEC2C-C3C8-440D-887F-6D8ED89AFF32}">
      <dgm:prSet/>
      <dgm:spPr/>
      <dgm:t>
        <a:bodyPr/>
        <a:lstStyle/>
        <a:p>
          <a:endParaRPr lang="es-ES"/>
        </a:p>
      </dgm:t>
    </dgm:pt>
    <dgm:pt modelId="{F38914C2-D1BB-422A-9DAB-CB6BE268A5C0}" type="pres">
      <dgm:prSet presAssocID="{34B66D87-602F-431D-896B-69251A449B0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BC90EB8-8333-4DDF-885D-826B5D301F5A}" type="pres">
      <dgm:prSet presAssocID="{8DE9CFAB-2C4D-477C-B8E5-00F1E2BF2894}" presName="root1" presStyleCnt="0"/>
      <dgm:spPr/>
    </dgm:pt>
    <dgm:pt modelId="{8D163489-AA81-4AD7-90D4-B5D6B80BD96F}" type="pres">
      <dgm:prSet presAssocID="{8DE9CFAB-2C4D-477C-B8E5-00F1E2BF2894}" presName="LevelOneTextNode" presStyleLbl="node0" presStyleIdx="0" presStyleCnt="1" custScaleX="1187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160748-220E-4CB0-9D18-C5F0A9C4D812}" type="pres">
      <dgm:prSet presAssocID="{8DE9CFAB-2C4D-477C-B8E5-00F1E2BF2894}" presName="level2hierChild" presStyleCnt="0"/>
      <dgm:spPr/>
    </dgm:pt>
    <dgm:pt modelId="{70ECBDE2-F7A1-471B-932B-3AB2D6FAA40B}" type="pres">
      <dgm:prSet presAssocID="{DE16440A-AB9D-49D7-A46A-AF0CE3FE5919}" presName="conn2-1" presStyleLbl="parChTrans1D2" presStyleIdx="0" presStyleCnt="3"/>
      <dgm:spPr/>
      <dgm:t>
        <a:bodyPr/>
        <a:lstStyle/>
        <a:p>
          <a:endParaRPr lang="es-ES"/>
        </a:p>
      </dgm:t>
    </dgm:pt>
    <dgm:pt modelId="{9CDF3501-0745-47B3-A893-9372B62CE0E1}" type="pres">
      <dgm:prSet presAssocID="{DE16440A-AB9D-49D7-A46A-AF0CE3FE5919}" presName="connTx" presStyleLbl="parChTrans1D2" presStyleIdx="0" presStyleCnt="3"/>
      <dgm:spPr/>
      <dgm:t>
        <a:bodyPr/>
        <a:lstStyle/>
        <a:p>
          <a:endParaRPr lang="es-ES"/>
        </a:p>
      </dgm:t>
    </dgm:pt>
    <dgm:pt modelId="{BB8FC3A8-9CD1-43C9-8A16-243F33ACD584}" type="pres">
      <dgm:prSet presAssocID="{EA21D8F8-7D13-488A-BD5C-5B8C3703B1D3}" presName="root2" presStyleCnt="0"/>
      <dgm:spPr/>
    </dgm:pt>
    <dgm:pt modelId="{41BBA51C-3D5D-4AC2-B03D-F52799E0E2EC}" type="pres">
      <dgm:prSet presAssocID="{EA21D8F8-7D13-488A-BD5C-5B8C3703B1D3}" presName="LevelTwoTextNode" presStyleLbl="node2" presStyleIdx="0" presStyleCnt="3" custScaleX="153966" custLinFactNeighborY="-331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AE72C2-A61A-41EC-9A0A-6E61F693BC12}" type="pres">
      <dgm:prSet presAssocID="{EA21D8F8-7D13-488A-BD5C-5B8C3703B1D3}" presName="level3hierChild" presStyleCnt="0"/>
      <dgm:spPr/>
    </dgm:pt>
    <dgm:pt modelId="{7F808279-0A9C-429D-AA98-84608864620C}" type="pres">
      <dgm:prSet presAssocID="{143BB656-1C11-477B-BA81-CCDB74192A28}" presName="conn2-1" presStyleLbl="parChTrans1D2" presStyleIdx="1" presStyleCnt="3"/>
      <dgm:spPr/>
      <dgm:t>
        <a:bodyPr/>
        <a:lstStyle/>
        <a:p>
          <a:endParaRPr lang="es-ES"/>
        </a:p>
      </dgm:t>
    </dgm:pt>
    <dgm:pt modelId="{D7DE9A93-6B88-4D3E-ADF6-F4928D64B052}" type="pres">
      <dgm:prSet presAssocID="{143BB656-1C11-477B-BA81-CCDB74192A28}" presName="connTx" presStyleLbl="parChTrans1D2" presStyleIdx="1" presStyleCnt="3"/>
      <dgm:spPr/>
      <dgm:t>
        <a:bodyPr/>
        <a:lstStyle/>
        <a:p>
          <a:endParaRPr lang="es-ES"/>
        </a:p>
      </dgm:t>
    </dgm:pt>
    <dgm:pt modelId="{101D5A88-BF9D-41A1-A92F-2171D0FFB8EE}" type="pres">
      <dgm:prSet presAssocID="{C15A9AB6-347C-41EC-A1B1-20406324170F}" presName="root2" presStyleCnt="0"/>
      <dgm:spPr/>
    </dgm:pt>
    <dgm:pt modelId="{8F5D42FD-47BB-49A9-9180-98B49A7D59A8}" type="pres">
      <dgm:prSet presAssocID="{C15A9AB6-347C-41EC-A1B1-20406324170F}" presName="LevelTwoTextNode" presStyleLbl="node2" presStyleIdx="1" presStyleCnt="3" custScaleX="153966" custLinFactNeighborY="-34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04FD9-8B8C-4136-A7F3-FA42FC68ACB0}" type="pres">
      <dgm:prSet presAssocID="{C15A9AB6-347C-41EC-A1B1-20406324170F}" presName="level3hierChild" presStyleCnt="0"/>
      <dgm:spPr/>
    </dgm:pt>
    <dgm:pt modelId="{688E3437-6070-4D1A-BFC8-E39483EFC77A}" type="pres">
      <dgm:prSet presAssocID="{C80035AA-77B1-4DD1-BEEB-00C3FC9C0846}" presName="conn2-1" presStyleLbl="parChTrans1D2" presStyleIdx="2" presStyleCnt="3"/>
      <dgm:spPr/>
      <dgm:t>
        <a:bodyPr/>
        <a:lstStyle/>
        <a:p>
          <a:endParaRPr lang="es-ES"/>
        </a:p>
      </dgm:t>
    </dgm:pt>
    <dgm:pt modelId="{556A2D97-0F78-496A-9126-34A2F765D12F}" type="pres">
      <dgm:prSet presAssocID="{C80035AA-77B1-4DD1-BEEB-00C3FC9C0846}" presName="connTx" presStyleLbl="parChTrans1D2" presStyleIdx="2" presStyleCnt="3"/>
      <dgm:spPr/>
      <dgm:t>
        <a:bodyPr/>
        <a:lstStyle/>
        <a:p>
          <a:endParaRPr lang="es-ES"/>
        </a:p>
      </dgm:t>
    </dgm:pt>
    <dgm:pt modelId="{F05A6E27-4097-4422-A393-362F9C1AC137}" type="pres">
      <dgm:prSet presAssocID="{8E0E1056-E19B-437F-A8B9-6892BD05B626}" presName="root2" presStyleCnt="0"/>
      <dgm:spPr/>
    </dgm:pt>
    <dgm:pt modelId="{9AE9B851-113C-48CA-B0CC-A46F68D2E8B0}" type="pres">
      <dgm:prSet presAssocID="{8E0E1056-E19B-437F-A8B9-6892BD05B626}" presName="LevelTwoTextNode" presStyleLbl="node2" presStyleIdx="2" presStyleCnt="3" custScaleX="153966" custLinFactNeighborY="242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223E30-72E8-49E8-A2C2-1546E471793E}" type="pres">
      <dgm:prSet presAssocID="{8E0E1056-E19B-437F-A8B9-6892BD05B626}" presName="level3hierChild" presStyleCnt="0"/>
      <dgm:spPr/>
    </dgm:pt>
    <dgm:pt modelId="{1E49D997-0B94-41B2-B86A-56B8D4E83592}" type="pres">
      <dgm:prSet presAssocID="{751A613D-4B73-40FF-8D27-BB80F4291697}" presName="conn2-1" presStyleLbl="parChTrans1D3" presStyleIdx="0" presStyleCnt="3"/>
      <dgm:spPr/>
      <dgm:t>
        <a:bodyPr/>
        <a:lstStyle/>
        <a:p>
          <a:endParaRPr lang="es-ES"/>
        </a:p>
      </dgm:t>
    </dgm:pt>
    <dgm:pt modelId="{E90791A0-0082-4AA6-B175-DC517372E3B9}" type="pres">
      <dgm:prSet presAssocID="{751A613D-4B73-40FF-8D27-BB80F4291697}" presName="connTx" presStyleLbl="parChTrans1D3" presStyleIdx="0" presStyleCnt="3"/>
      <dgm:spPr/>
      <dgm:t>
        <a:bodyPr/>
        <a:lstStyle/>
        <a:p>
          <a:endParaRPr lang="es-ES"/>
        </a:p>
      </dgm:t>
    </dgm:pt>
    <dgm:pt modelId="{11722786-8EE4-466A-A266-CE189247376F}" type="pres">
      <dgm:prSet presAssocID="{BE2ED66F-D4F9-491D-8ABB-0E4ACD0DE085}" presName="root2" presStyleCnt="0"/>
      <dgm:spPr/>
    </dgm:pt>
    <dgm:pt modelId="{07485407-998A-4C77-990B-5247B2185119}" type="pres">
      <dgm:prSet presAssocID="{BE2ED66F-D4F9-491D-8ABB-0E4ACD0DE085}" presName="LevelTwoTextNode" presStyleLbl="node3" presStyleIdx="0" presStyleCnt="3" custScaleX="153966" custLinFactNeighborY="368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BCC0786-2A1C-407E-81C0-639C7718F9A5}" type="pres">
      <dgm:prSet presAssocID="{BE2ED66F-D4F9-491D-8ABB-0E4ACD0DE085}" presName="level3hierChild" presStyleCnt="0"/>
      <dgm:spPr/>
    </dgm:pt>
    <dgm:pt modelId="{B4AC0469-BB36-4E16-82A5-1FBDABCB200C}" type="pres">
      <dgm:prSet presAssocID="{E511E63C-D793-4E91-BE54-0185B117DD1D}" presName="conn2-1" presStyleLbl="parChTrans1D4" presStyleIdx="0" presStyleCnt="2"/>
      <dgm:spPr/>
      <dgm:t>
        <a:bodyPr/>
        <a:lstStyle/>
        <a:p>
          <a:endParaRPr lang="es-ES"/>
        </a:p>
      </dgm:t>
    </dgm:pt>
    <dgm:pt modelId="{B3597BF2-2103-4D6F-A0F0-3DC8FC88149E}" type="pres">
      <dgm:prSet presAssocID="{E511E63C-D793-4E91-BE54-0185B117DD1D}" presName="connTx" presStyleLbl="parChTrans1D4" presStyleIdx="0" presStyleCnt="2"/>
      <dgm:spPr/>
      <dgm:t>
        <a:bodyPr/>
        <a:lstStyle/>
        <a:p>
          <a:endParaRPr lang="es-ES"/>
        </a:p>
      </dgm:t>
    </dgm:pt>
    <dgm:pt modelId="{41225DB3-39F3-46BE-8524-D7D8736BCCE4}" type="pres">
      <dgm:prSet presAssocID="{E665C152-8A97-4055-AB05-0BC66ED4ABEF}" presName="root2" presStyleCnt="0"/>
      <dgm:spPr/>
    </dgm:pt>
    <dgm:pt modelId="{D5EA27B3-2330-4556-83FB-EA05B92FAAED}" type="pres">
      <dgm:prSet presAssocID="{E665C152-8A97-4055-AB05-0BC66ED4ABEF}" presName="LevelTwoTextNode" presStyleLbl="node4" presStyleIdx="0" presStyleCnt="2" custScaleX="107547" custScaleY="48166" custLinFactNeighborY="276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FF708A-AFCF-479D-B300-A56C63E8D338}" type="pres">
      <dgm:prSet presAssocID="{E665C152-8A97-4055-AB05-0BC66ED4ABEF}" presName="level3hierChild" presStyleCnt="0"/>
      <dgm:spPr/>
    </dgm:pt>
    <dgm:pt modelId="{F4DB9EBC-D93B-4DC0-9AF3-AB7BD4BF2CEF}" type="pres">
      <dgm:prSet presAssocID="{145B52D4-B8AB-4BF0-9376-EBADBEB6A159}" presName="conn2-1" presStyleLbl="parChTrans1D4" presStyleIdx="1" presStyleCnt="2"/>
      <dgm:spPr/>
      <dgm:t>
        <a:bodyPr/>
        <a:lstStyle/>
        <a:p>
          <a:endParaRPr lang="es-ES"/>
        </a:p>
      </dgm:t>
    </dgm:pt>
    <dgm:pt modelId="{111E64C0-10EE-47D7-8373-715411AD182A}" type="pres">
      <dgm:prSet presAssocID="{145B52D4-B8AB-4BF0-9376-EBADBEB6A159}" presName="connTx" presStyleLbl="parChTrans1D4" presStyleIdx="1" presStyleCnt="2"/>
      <dgm:spPr/>
      <dgm:t>
        <a:bodyPr/>
        <a:lstStyle/>
        <a:p>
          <a:endParaRPr lang="es-ES"/>
        </a:p>
      </dgm:t>
    </dgm:pt>
    <dgm:pt modelId="{B39A3FDD-C1A0-49C6-841D-F02FB3D9F22A}" type="pres">
      <dgm:prSet presAssocID="{42640E7C-621E-4BBD-8422-731D3290BE5A}" presName="root2" presStyleCnt="0"/>
      <dgm:spPr/>
    </dgm:pt>
    <dgm:pt modelId="{9ED18267-E476-4846-B6E5-BA708D21A5B5}" type="pres">
      <dgm:prSet presAssocID="{42640E7C-621E-4BBD-8422-731D3290BE5A}" presName="LevelTwoTextNode" presStyleLbl="node4" presStyleIdx="1" presStyleCnt="2" custScaleX="107547" custScaleY="48166" custLinFactNeighborY="448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3DA966-CF42-4227-AF15-253156D9BFBB}" type="pres">
      <dgm:prSet presAssocID="{42640E7C-621E-4BBD-8422-731D3290BE5A}" presName="level3hierChild" presStyleCnt="0"/>
      <dgm:spPr/>
    </dgm:pt>
    <dgm:pt modelId="{052E1C42-9243-462D-B206-69248CDFAA11}" type="pres">
      <dgm:prSet presAssocID="{DD1E4B2A-08F4-4D05-BC1A-0667B42927C9}" presName="conn2-1" presStyleLbl="parChTrans1D3" presStyleIdx="1" presStyleCnt="3"/>
      <dgm:spPr/>
      <dgm:t>
        <a:bodyPr/>
        <a:lstStyle/>
        <a:p>
          <a:endParaRPr lang="es-ES"/>
        </a:p>
      </dgm:t>
    </dgm:pt>
    <dgm:pt modelId="{15977386-1C1C-4C99-B512-DF78CA6F92A5}" type="pres">
      <dgm:prSet presAssocID="{DD1E4B2A-08F4-4D05-BC1A-0667B42927C9}" presName="connTx" presStyleLbl="parChTrans1D3" presStyleIdx="1" presStyleCnt="3"/>
      <dgm:spPr/>
      <dgm:t>
        <a:bodyPr/>
        <a:lstStyle/>
        <a:p>
          <a:endParaRPr lang="es-ES"/>
        </a:p>
      </dgm:t>
    </dgm:pt>
    <dgm:pt modelId="{4F168F21-67BD-4B73-B73D-61547DA91673}" type="pres">
      <dgm:prSet presAssocID="{E528F1E6-0145-412D-B385-122AA264B6C7}" presName="root2" presStyleCnt="0"/>
      <dgm:spPr/>
    </dgm:pt>
    <dgm:pt modelId="{09275FC8-932F-46E4-8F82-7B44472543C1}" type="pres">
      <dgm:prSet presAssocID="{E528F1E6-0145-412D-B385-122AA264B6C7}" presName="LevelTwoTextNode" presStyleLbl="node3" presStyleIdx="1" presStyleCnt="3" custScaleX="153966" custScaleY="122886" custLinFactNeighborY="448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22BCA00-2429-4384-A206-4794EA6D77FC}" type="pres">
      <dgm:prSet presAssocID="{E528F1E6-0145-412D-B385-122AA264B6C7}" presName="level3hierChild" presStyleCnt="0"/>
      <dgm:spPr/>
    </dgm:pt>
    <dgm:pt modelId="{F831D399-4B45-4CD3-A924-8988A5A88765}" type="pres">
      <dgm:prSet presAssocID="{C34C63CA-7432-40A0-82F3-00EFF4B7BFBF}" presName="conn2-1" presStyleLbl="parChTrans1D3" presStyleIdx="2" presStyleCnt="3"/>
      <dgm:spPr/>
      <dgm:t>
        <a:bodyPr/>
        <a:lstStyle/>
        <a:p>
          <a:endParaRPr lang="es-ES"/>
        </a:p>
      </dgm:t>
    </dgm:pt>
    <dgm:pt modelId="{75EEE572-D8B6-42F1-8973-A237734D75F2}" type="pres">
      <dgm:prSet presAssocID="{C34C63CA-7432-40A0-82F3-00EFF4B7BFBF}" presName="connTx" presStyleLbl="parChTrans1D3" presStyleIdx="2" presStyleCnt="3"/>
      <dgm:spPr/>
      <dgm:t>
        <a:bodyPr/>
        <a:lstStyle/>
        <a:p>
          <a:endParaRPr lang="es-ES"/>
        </a:p>
      </dgm:t>
    </dgm:pt>
    <dgm:pt modelId="{50245582-9CDD-49FE-BD46-3973FA6FCB7D}" type="pres">
      <dgm:prSet presAssocID="{5D23094B-888E-4C3D-B65F-9984CC201BA8}" presName="root2" presStyleCnt="0"/>
      <dgm:spPr/>
    </dgm:pt>
    <dgm:pt modelId="{45ADB23A-1194-4AA4-92BB-31809CA47240}" type="pres">
      <dgm:prSet presAssocID="{5D23094B-888E-4C3D-B65F-9984CC201BA8}" presName="LevelTwoTextNode" presStyleLbl="node3" presStyleIdx="2" presStyleCnt="3" custScaleX="153966" custScaleY="141764" custLinFactNeighborY="446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A0D2A5-2824-4B13-9C37-E1000EE1DDD2}" type="pres">
      <dgm:prSet presAssocID="{5D23094B-888E-4C3D-B65F-9984CC201BA8}" presName="level3hierChild" presStyleCnt="0"/>
      <dgm:spPr/>
    </dgm:pt>
  </dgm:ptLst>
  <dgm:cxnLst>
    <dgm:cxn modelId="{5F30620F-9ADC-4C06-A2DE-7D6F28C2DDFE}" type="presOf" srcId="{145B52D4-B8AB-4BF0-9376-EBADBEB6A159}" destId="{F4DB9EBC-D93B-4DC0-9AF3-AB7BD4BF2CEF}" srcOrd="0" destOrd="0" presId="urn:microsoft.com/office/officeart/2005/8/layout/hierarchy2"/>
    <dgm:cxn modelId="{37BD8D15-D447-4B83-B3C7-6083482E1092}" srcId="{8DE9CFAB-2C4D-477C-B8E5-00F1E2BF2894}" destId="{8E0E1056-E19B-437F-A8B9-6892BD05B626}" srcOrd="2" destOrd="0" parTransId="{C80035AA-77B1-4DD1-BEEB-00C3FC9C0846}" sibTransId="{9E953B03-9AA7-4A61-BB56-77AA1F463D82}"/>
    <dgm:cxn modelId="{506694A1-B9E6-4F2E-8C4D-EAC997B1BCD3}" type="presOf" srcId="{145B52D4-B8AB-4BF0-9376-EBADBEB6A159}" destId="{111E64C0-10EE-47D7-8373-715411AD182A}" srcOrd="1" destOrd="0" presId="urn:microsoft.com/office/officeart/2005/8/layout/hierarchy2"/>
    <dgm:cxn modelId="{22FC7120-FB7D-4FE7-9065-9ECD9F2D5E93}" type="presOf" srcId="{DD1E4B2A-08F4-4D05-BC1A-0667B42927C9}" destId="{15977386-1C1C-4C99-B512-DF78CA6F92A5}" srcOrd="1" destOrd="0" presId="urn:microsoft.com/office/officeart/2005/8/layout/hierarchy2"/>
    <dgm:cxn modelId="{70E98E0D-030F-4ADF-A8FA-B53B605AEE90}" srcId="{8DE9CFAB-2C4D-477C-B8E5-00F1E2BF2894}" destId="{C15A9AB6-347C-41EC-A1B1-20406324170F}" srcOrd="1" destOrd="0" parTransId="{143BB656-1C11-477B-BA81-CCDB74192A28}" sibTransId="{67D24F09-EF57-40A7-9452-B0DD505F25E1}"/>
    <dgm:cxn modelId="{FBBB4E9E-B66D-4991-BD42-AB7B21DD7004}" type="presOf" srcId="{42640E7C-621E-4BBD-8422-731D3290BE5A}" destId="{9ED18267-E476-4846-B6E5-BA708D21A5B5}" srcOrd="0" destOrd="0" presId="urn:microsoft.com/office/officeart/2005/8/layout/hierarchy2"/>
    <dgm:cxn modelId="{769BD765-5310-4901-8584-14B065304179}" type="presOf" srcId="{751A613D-4B73-40FF-8D27-BB80F4291697}" destId="{1E49D997-0B94-41B2-B86A-56B8D4E83592}" srcOrd="0" destOrd="0" presId="urn:microsoft.com/office/officeart/2005/8/layout/hierarchy2"/>
    <dgm:cxn modelId="{AE7CDB2D-5643-4952-83FB-48377B4EDABD}" srcId="{BE2ED66F-D4F9-491D-8ABB-0E4ACD0DE085}" destId="{42640E7C-621E-4BBD-8422-731D3290BE5A}" srcOrd="1" destOrd="0" parTransId="{145B52D4-B8AB-4BF0-9376-EBADBEB6A159}" sibTransId="{1585FE82-C673-41A0-9925-B8D2D3C5B527}"/>
    <dgm:cxn modelId="{8F2E5D3A-0192-41DF-8C51-2DB91422E3C8}" type="presOf" srcId="{E528F1E6-0145-412D-B385-122AA264B6C7}" destId="{09275FC8-932F-46E4-8F82-7B44472543C1}" srcOrd="0" destOrd="0" presId="urn:microsoft.com/office/officeart/2005/8/layout/hierarchy2"/>
    <dgm:cxn modelId="{0D78D5D2-1358-40EF-965F-DE3140037165}" type="presOf" srcId="{8E0E1056-E19B-437F-A8B9-6892BD05B626}" destId="{9AE9B851-113C-48CA-B0CC-A46F68D2E8B0}" srcOrd="0" destOrd="0" presId="urn:microsoft.com/office/officeart/2005/8/layout/hierarchy2"/>
    <dgm:cxn modelId="{2A5B726B-F1D4-45D7-8998-A24C46AC8E09}" type="presOf" srcId="{5D23094B-888E-4C3D-B65F-9984CC201BA8}" destId="{45ADB23A-1194-4AA4-92BB-31809CA47240}" srcOrd="0" destOrd="0" presId="urn:microsoft.com/office/officeart/2005/8/layout/hierarchy2"/>
    <dgm:cxn modelId="{B09F7CCF-9E22-493F-BD64-B89381E88988}" type="presOf" srcId="{8DE9CFAB-2C4D-477C-B8E5-00F1E2BF2894}" destId="{8D163489-AA81-4AD7-90D4-B5D6B80BD96F}" srcOrd="0" destOrd="0" presId="urn:microsoft.com/office/officeart/2005/8/layout/hierarchy2"/>
    <dgm:cxn modelId="{B908B7A1-9C92-4AD4-919B-BDDEB456E208}" type="presOf" srcId="{C80035AA-77B1-4DD1-BEEB-00C3FC9C0846}" destId="{556A2D97-0F78-496A-9126-34A2F765D12F}" srcOrd="1" destOrd="0" presId="urn:microsoft.com/office/officeart/2005/8/layout/hierarchy2"/>
    <dgm:cxn modelId="{F0D743C5-3D02-4971-9765-0975DD33D6A4}" type="presOf" srcId="{DD1E4B2A-08F4-4D05-BC1A-0667B42927C9}" destId="{052E1C42-9243-462D-B206-69248CDFAA11}" srcOrd="0" destOrd="0" presId="urn:microsoft.com/office/officeart/2005/8/layout/hierarchy2"/>
    <dgm:cxn modelId="{99764857-DE7A-4EB2-98FE-3FB33EB785F0}" type="presOf" srcId="{BE2ED66F-D4F9-491D-8ABB-0E4ACD0DE085}" destId="{07485407-998A-4C77-990B-5247B2185119}" srcOrd="0" destOrd="0" presId="urn:microsoft.com/office/officeart/2005/8/layout/hierarchy2"/>
    <dgm:cxn modelId="{4687771A-0317-44F0-853C-1C90D1F7B5B6}" type="presOf" srcId="{E665C152-8A97-4055-AB05-0BC66ED4ABEF}" destId="{D5EA27B3-2330-4556-83FB-EA05B92FAAED}" srcOrd="0" destOrd="0" presId="urn:microsoft.com/office/officeart/2005/8/layout/hierarchy2"/>
    <dgm:cxn modelId="{4DEF7B86-B364-41C7-9AB9-A50343F0F6F0}" type="presOf" srcId="{EA21D8F8-7D13-488A-BD5C-5B8C3703B1D3}" destId="{41BBA51C-3D5D-4AC2-B03D-F52799E0E2EC}" srcOrd="0" destOrd="0" presId="urn:microsoft.com/office/officeart/2005/8/layout/hierarchy2"/>
    <dgm:cxn modelId="{A2DC22A6-B6D2-4EAB-B8D0-109B50773E64}" type="presOf" srcId="{C34C63CA-7432-40A0-82F3-00EFF4B7BFBF}" destId="{F831D399-4B45-4CD3-A924-8988A5A88765}" srcOrd="0" destOrd="0" presId="urn:microsoft.com/office/officeart/2005/8/layout/hierarchy2"/>
    <dgm:cxn modelId="{3246BEF5-5D27-4A25-92E0-FEDDE4C5EEFF}" srcId="{8DE9CFAB-2C4D-477C-B8E5-00F1E2BF2894}" destId="{EA21D8F8-7D13-488A-BD5C-5B8C3703B1D3}" srcOrd="0" destOrd="0" parTransId="{DE16440A-AB9D-49D7-A46A-AF0CE3FE5919}" sibTransId="{520C47C7-4D2A-4BDD-AEB4-EE3A825A614C}"/>
    <dgm:cxn modelId="{9078B92B-2469-4358-B314-C3FA54B45DA3}" type="presOf" srcId="{E511E63C-D793-4E91-BE54-0185B117DD1D}" destId="{B3597BF2-2103-4D6F-A0F0-3DC8FC88149E}" srcOrd="1" destOrd="0" presId="urn:microsoft.com/office/officeart/2005/8/layout/hierarchy2"/>
    <dgm:cxn modelId="{E666FDE3-A01A-4D47-8344-B22CA37B4D21}" type="presOf" srcId="{34B66D87-602F-431D-896B-69251A449B05}" destId="{F38914C2-D1BB-422A-9DAB-CB6BE268A5C0}" srcOrd="0" destOrd="0" presId="urn:microsoft.com/office/officeart/2005/8/layout/hierarchy2"/>
    <dgm:cxn modelId="{1556F3BF-45F5-4D6E-A321-FE83CAB742EA}" type="presOf" srcId="{143BB656-1C11-477B-BA81-CCDB74192A28}" destId="{7F808279-0A9C-429D-AA98-84608864620C}" srcOrd="0" destOrd="0" presId="urn:microsoft.com/office/officeart/2005/8/layout/hierarchy2"/>
    <dgm:cxn modelId="{F66DA2CC-35FB-4F57-916D-F6E2841B8299}" type="presOf" srcId="{C15A9AB6-347C-41EC-A1B1-20406324170F}" destId="{8F5D42FD-47BB-49A9-9180-98B49A7D59A8}" srcOrd="0" destOrd="0" presId="urn:microsoft.com/office/officeart/2005/8/layout/hierarchy2"/>
    <dgm:cxn modelId="{157B81AE-73D7-48F5-ABCA-3EADAE9ABAE6}" type="presOf" srcId="{143BB656-1C11-477B-BA81-CCDB74192A28}" destId="{D7DE9A93-6B88-4D3E-ADF6-F4928D64B052}" srcOrd="1" destOrd="0" presId="urn:microsoft.com/office/officeart/2005/8/layout/hierarchy2"/>
    <dgm:cxn modelId="{0B386738-591F-4128-8002-0F68DA6054FF}" srcId="{BE2ED66F-D4F9-491D-8ABB-0E4ACD0DE085}" destId="{E665C152-8A97-4055-AB05-0BC66ED4ABEF}" srcOrd="0" destOrd="0" parTransId="{E511E63C-D793-4E91-BE54-0185B117DD1D}" sibTransId="{623839B9-06BF-48C1-8ACD-7892CD3CFE9A}"/>
    <dgm:cxn modelId="{3CC3E08E-3237-4A10-A92F-896FBF929F6E}" srcId="{34B66D87-602F-431D-896B-69251A449B05}" destId="{8DE9CFAB-2C4D-477C-B8E5-00F1E2BF2894}" srcOrd="0" destOrd="0" parTransId="{08515638-2F01-4BE2-BF6B-AFE90529C903}" sibTransId="{D312E692-C44F-4198-A583-4BCD8A09B6CC}"/>
    <dgm:cxn modelId="{ED2F9B3C-E044-45D1-9EAC-970C166AB1B5}" type="presOf" srcId="{C80035AA-77B1-4DD1-BEEB-00C3FC9C0846}" destId="{688E3437-6070-4D1A-BFC8-E39483EFC77A}" srcOrd="0" destOrd="0" presId="urn:microsoft.com/office/officeart/2005/8/layout/hierarchy2"/>
    <dgm:cxn modelId="{FF864CD2-A48F-4C83-A63D-6628092253E3}" srcId="{8E0E1056-E19B-437F-A8B9-6892BD05B626}" destId="{E528F1E6-0145-412D-B385-122AA264B6C7}" srcOrd="1" destOrd="0" parTransId="{DD1E4B2A-08F4-4D05-BC1A-0667B42927C9}" sibTransId="{79AB201B-3A21-4B97-A037-21EE80E98AD6}"/>
    <dgm:cxn modelId="{CEDE0370-3C00-4103-BE00-ED94498D890C}" srcId="{8E0E1056-E19B-437F-A8B9-6892BD05B626}" destId="{BE2ED66F-D4F9-491D-8ABB-0E4ACD0DE085}" srcOrd="0" destOrd="0" parTransId="{751A613D-4B73-40FF-8D27-BB80F4291697}" sibTransId="{91EC8ABF-A905-4C8F-869D-862F2FBA8511}"/>
    <dgm:cxn modelId="{4B9B7B96-DDA6-4984-A42A-4794482EAA23}" type="presOf" srcId="{E511E63C-D793-4E91-BE54-0185B117DD1D}" destId="{B4AC0469-BB36-4E16-82A5-1FBDABCB200C}" srcOrd="0" destOrd="0" presId="urn:microsoft.com/office/officeart/2005/8/layout/hierarchy2"/>
    <dgm:cxn modelId="{0CCEF183-4B30-4833-8173-8E43B0DFB704}" type="presOf" srcId="{DE16440A-AB9D-49D7-A46A-AF0CE3FE5919}" destId="{70ECBDE2-F7A1-471B-932B-3AB2D6FAA40B}" srcOrd="0" destOrd="0" presId="urn:microsoft.com/office/officeart/2005/8/layout/hierarchy2"/>
    <dgm:cxn modelId="{4E00A000-2C39-48D1-85B4-17C520920B32}" type="presOf" srcId="{C34C63CA-7432-40A0-82F3-00EFF4B7BFBF}" destId="{75EEE572-D8B6-42F1-8973-A237734D75F2}" srcOrd="1" destOrd="0" presId="urn:microsoft.com/office/officeart/2005/8/layout/hierarchy2"/>
    <dgm:cxn modelId="{5079E1D0-1FC4-48B2-85A9-593BCE36082C}" type="presOf" srcId="{751A613D-4B73-40FF-8D27-BB80F4291697}" destId="{E90791A0-0082-4AA6-B175-DC517372E3B9}" srcOrd="1" destOrd="0" presId="urn:microsoft.com/office/officeart/2005/8/layout/hierarchy2"/>
    <dgm:cxn modelId="{310D4241-EC9D-4A61-A6AA-6327C0C7E115}" type="presOf" srcId="{DE16440A-AB9D-49D7-A46A-AF0CE3FE5919}" destId="{9CDF3501-0745-47B3-A893-9372B62CE0E1}" srcOrd="1" destOrd="0" presId="urn:microsoft.com/office/officeart/2005/8/layout/hierarchy2"/>
    <dgm:cxn modelId="{891CEC2C-C3C8-440D-887F-6D8ED89AFF32}" srcId="{8E0E1056-E19B-437F-A8B9-6892BD05B626}" destId="{5D23094B-888E-4C3D-B65F-9984CC201BA8}" srcOrd="2" destOrd="0" parTransId="{C34C63CA-7432-40A0-82F3-00EFF4B7BFBF}" sibTransId="{5AC3A9BE-D535-43B3-91DB-8BC7A227DB1C}"/>
    <dgm:cxn modelId="{78007EC8-39A3-4390-8246-F7111DBCB9C3}" type="presParOf" srcId="{F38914C2-D1BB-422A-9DAB-CB6BE268A5C0}" destId="{1BC90EB8-8333-4DDF-885D-826B5D301F5A}" srcOrd="0" destOrd="0" presId="urn:microsoft.com/office/officeart/2005/8/layout/hierarchy2"/>
    <dgm:cxn modelId="{6C81DBBE-F037-40BE-B8E3-CAC6F9E2FB1F}" type="presParOf" srcId="{1BC90EB8-8333-4DDF-885D-826B5D301F5A}" destId="{8D163489-AA81-4AD7-90D4-B5D6B80BD96F}" srcOrd="0" destOrd="0" presId="urn:microsoft.com/office/officeart/2005/8/layout/hierarchy2"/>
    <dgm:cxn modelId="{852EFEBF-FC39-4AB1-BEF3-B39DAEDAD676}" type="presParOf" srcId="{1BC90EB8-8333-4DDF-885D-826B5D301F5A}" destId="{C3160748-220E-4CB0-9D18-C5F0A9C4D812}" srcOrd="1" destOrd="0" presId="urn:microsoft.com/office/officeart/2005/8/layout/hierarchy2"/>
    <dgm:cxn modelId="{C704BC9C-B814-4602-A1F6-B1E02E997DC5}" type="presParOf" srcId="{C3160748-220E-4CB0-9D18-C5F0A9C4D812}" destId="{70ECBDE2-F7A1-471B-932B-3AB2D6FAA40B}" srcOrd="0" destOrd="0" presId="urn:microsoft.com/office/officeart/2005/8/layout/hierarchy2"/>
    <dgm:cxn modelId="{F478F015-899A-44CB-AEA3-13EC9A2896C3}" type="presParOf" srcId="{70ECBDE2-F7A1-471B-932B-3AB2D6FAA40B}" destId="{9CDF3501-0745-47B3-A893-9372B62CE0E1}" srcOrd="0" destOrd="0" presId="urn:microsoft.com/office/officeart/2005/8/layout/hierarchy2"/>
    <dgm:cxn modelId="{15EDFEB3-C578-4FAD-8413-CDB6C6FD0762}" type="presParOf" srcId="{C3160748-220E-4CB0-9D18-C5F0A9C4D812}" destId="{BB8FC3A8-9CD1-43C9-8A16-243F33ACD584}" srcOrd="1" destOrd="0" presId="urn:microsoft.com/office/officeart/2005/8/layout/hierarchy2"/>
    <dgm:cxn modelId="{E52D7D56-F12C-400E-8F9C-4F827E6485E8}" type="presParOf" srcId="{BB8FC3A8-9CD1-43C9-8A16-243F33ACD584}" destId="{41BBA51C-3D5D-4AC2-B03D-F52799E0E2EC}" srcOrd="0" destOrd="0" presId="urn:microsoft.com/office/officeart/2005/8/layout/hierarchy2"/>
    <dgm:cxn modelId="{EDBBD7C5-B2C0-429A-A607-99985E74C59A}" type="presParOf" srcId="{BB8FC3A8-9CD1-43C9-8A16-243F33ACD584}" destId="{E9AE72C2-A61A-41EC-9A0A-6E61F693BC12}" srcOrd="1" destOrd="0" presId="urn:microsoft.com/office/officeart/2005/8/layout/hierarchy2"/>
    <dgm:cxn modelId="{0C5DCDF0-2505-4A75-A556-F375331079DF}" type="presParOf" srcId="{C3160748-220E-4CB0-9D18-C5F0A9C4D812}" destId="{7F808279-0A9C-429D-AA98-84608864620C}" srcOrd="2" destOrd="0" presId="urn:microsoft.com/office/officeart/2005/8/layout/hierarchy2"/>
    <dgm:cxn modelId="{E1FBC3EE-AF3B-4713-B43B-F72FE9E8C4C2}" type="presParOf" srcId="{7F808279-0A9C-429D-AA98-84608864620C}" destId="{D7DE9A93-6B88-4D3E-ADF6-F4928D64B052}" srcOrd="0" destOrd="0" presId="urn:microsoft.com/office/officeart/2005/8/layout/hierarchy2"/>
    <dgm:cxn modelId="{7F0F6A7D-03A5-46FE-B910-C23905F5A429}" type="presParOf" srcId="{C3160748-220E-4CB0-9D18-C5F0A9C4D812}" destId="{101D5A88-BF9D-41A1-A92F-2171D0FFB8EE}" srcOrd="3" destOrd="0" presId="urn:microsoft.com/office/officeart/2005/8/layout/hierarchy2"/>
    <dgm:cxn modelId="{1002DD71-EA25-42CB-B7B5-7B0826A0975A}" type="presParOf" srcId="{101D5A88-BF9D-41A1-A92F-2171D0FFB8EE}" destId="{8F5D42FD-47BB-49A9-9180-98B49A7D59A8}" srcOrd="0" destOrd="0" presId="urn:microsoft.com/office/officeart/2005/8/layout/hierarchy2"/>
    <dgm:cxn modelId="{AA760F74-EE1F-4A3F-BEE9-C28230487D2F}" type="presParOf" srcId="{101D5A88-BF9D-41A1-A92F-2171D0FFB8EE}" destId="{60604FD9-8B8C-4136-A7F3-FA42FC68ACB0}" srcOrd="1" destOrd="0" presId="urn:microsoft.com/office/officeart/2005/8/layout/hierarchy2"/>
    <dgm:cxn modelId="{9F1F1139-336C-46D0-AA4C-0A4CD6E09EB1}" type="presParOf" srcId="{C3160748-220E-4CB0-9D18-C5F0A9C4D812}" destId="{688E3437-6070-4D1A-BFC8-E39483EFC77A}" srcOrd="4" destOrd="0" presId="urn:microsoft.com/office/officeart/2005/8/layout/hierarchy2"/>
    <dgm:cxn modelId="{03E0AB13-BAFD-4FA6-AE74-DC1A5A9E3E7A}" type="presParOf" srcId="{688E3437-6070-4D1A-BFC8-E39483EFC77A}" destId="{556A2D97-0F78-496A-9126-34A2F765D12F}" srcOrd="0" destOrd="0" presId="urn:microsoft.com/office/officeart/2005/8/layout/hierarchy2"/>
    <dgm:cxn modelId="{5CA243E8-F7CD-4DE0-9BC7-615766172069}" type="presParOf" srcId="{C3160748-220E-4CB0-9D18-C5F0A9C4D812}" destId="{F05A6E27-4097-4422-A393-362F9C1AC137}" srcOrd="5" destOrd="0" presId="urn:microsoft.com/office/officeart/2005/8/layout/hierarchy2"/>
    <dgm:cxn modelId="{0799177D-FF68-4E3C-9284-6B94971D699B}" type="presParOf" srcId="{F05A6E27-4097-4422-A393-362F9C1AC137}" destId="{9AE9B851-113C-48CA-B0CC-A46F68D2E8B0}" srcOrd="0" destOrd="0" presId="urn:microsoft.com/office/officeart/2005/8/layout/hierarchy2"/>
    <dgm:cxn modelId="{40EB504A-7B6B-4436-B36D-3612C4AA985B}" type="presParOf" srcId="{F05A6E27-4097-4422-A393-362F9C1AC137}" destId="{24223E30-72E8-49E8-A2C2-1546E471793E}" srcOrd="1" destOrd="0" presId="urn:microsoft.com/office/officeart/2005/8/layout/hierarchy2"/>
    <dgm:cxn modelId="{56635D54-46F3-4B3B-B490-C3D46EC473E1}" type="presParOf" srcId="{24223E30-72E8-49E8-A2C2-1546E471793E}" destId="{1E49D997-0B94-41B2-B86A-56B8D4E83592}" srcOrd="0" destOrd="0" presId="urn:microsoft.com/office/officeart/2005/8/layout/hierarchy2"/>
    <dgm:cxn modelId="{08B9F69F-445E-4036-82DA-F5D23A225366}" type="presParOf" srcId="{1E49D997-0B94-41B2-B86A-56B8D4E83592}" destId="{E90791A0-0082-4AA6-B175-DC517372E3B9}" srcOrd="0" destOrd="0" presId="urn:microsoft.com/office/officeart/2005/8/layout/hierarchy2"/>
    <dgm:cxn modelId="{7DA24494-0E7F-4A70-95DF-6A76E06EFC29}" type="presParOf" srcId="{24223E30-72E8-49E8-A2C2-1546E471793E}" destId="{11722786-8EE4-466A-A266-CE189247376F}" srcOrd="1" destOrd="0" presId="urn:microsoft.com/office/officeart/2005/8/layout/hierarchy2"/>
    <dgm:cxn modelId="{EB083CB7-AEA9-45B3-BE5C-EF6C5084E5F5}" type="presParOf" srcId="{11722786-8EE4-466A-A266-CE189247376F}" destId="{07485407-998A-4C77-990B-5247B2185119}" srcOrd="0" destOrd="0" presId="urn:microsoft.com/office/officeart/2005/8/layout/hierarchy2"/>
    <dgm:cxn modelId="{8812A563-70B9-4FB9-A0CC-87D6563C6B38}" type="presParOf" srcId="{11722786-8EE4-466A-A266-CE189247376F}" destId="{DBCC0786-2A1C-407E-81C0-639C7718F9A5}" srcOrd="1" destOrd="0" presId="urn:microsoft.com/office/officeart/2005/8/layout/hierarchy2"/>
    <dgm:cxn modelId="{15CAD010-1367-40A1-B11E-699072C7CDA5}" type="presParOf" srcId="{DBCC0786-2A1C-407E-81C0-639C7718F9A5}" destId="{B4AC0469-BB36-4E16-82A5-1FBDABCB200C}" srcOrd="0" destOrd="0" presId="urn:microsoft.com/office/officeart/2005/8/layout/hierarchy2"/>
    <dgm:cxn modelId="{ED27AB09-3E1C-47F8-893C-2F44160DC00B}" type="presParOf" srcId="{B4AC0469-BB36-4E16-82A5-1FBDABCB200C}" destId="{B3597BF2-2103-4D6F-A0F0-3DC8FC88149E}" srcOrd="0" destOrd="0" presId="urn:microsoft.com/office/officeart/2005/8/layout/hierarchy2"/>
    <dgm:cxn modelId="{978DFD53-EE26-464B-BEBA-C99F0514C570}" type="presParOf" srcId="{DBCC0786-2A1C-407E-81C0-639C7718F9A5}" destId="{41225DB3-39F3-46BE-8524-D7D8736BCCE4}" srcOrd="1" destOrd="0" presId="urn:microsoft.com/office/officeart/2005/8/layout/hierarchy2"/>
    <dgm:cxn modelId="{3FF3F6CB-9B00-49BD-BB4F-C048385FF6BC}" type="presParOf" srcId="{41225DB3-39F3-46BE-8524-D7D8736BCCE4}" destId="{D5EA27B3-2330-4556-83FB-EA05B92FAAED}" srcOrd="0" destOrd="0" presId="urn:microsoft.com/office/officeart/2005/8/layout/hierarchy2"/>
    <dgm:cxn modelId="{F3983901-5EB2-40B4-866B-D19C1E5CCADC}" type="presParOf" srcId="{41225DB3-39F3-46BE-8524-D7D8736BCCE4}" destId="{62FF708A-AFCF-479D-B300-A56C63E8D338}" srcOrd="1" destOrd="0" presId="urn:microsoft.com/office/officeart/2005/8/layout/hierarchy2"/>
    <dgm:cxn modelId="{E47B8360-3DC3-4997-9697-00D6FA6F0753}" type="presParOf" srcId="{DBCC0786-2A1C-407E-81C0-639C7718F9A5}" destId="{F4DB9EBC-D93B-4DC0-9AF3-AB7BD4BF2CEF}" srcOrd="2" destOrd="0" presId="urn:microsoft.com/office/officeart/2005/8/layout/hierarchy2"/>
    <dgm:cxn modelId="{91287932-22CF-4E2E-B6F7-ABEB46E549C0}" type="presParOf" srcId="{F4DB9EBC-D93B-4DC0-9AF3-AB7BD4BF2CEF}" destId="{111E64C0-10EE-47D7-8373-715411AD182A}" srcOrd="0" destOrd="0" presId="urn:microsoft.com/office/officeart/2005/8/layout/hierarchy2"/>
    <dgm:cxn modelId="{1D9DEB97-A078-469D-B86B-3B0CDE6E5EDA}" type="presParOf" srcId="{DBCC0786-2A1C-407E-81C0-639C7718F9A5}" destId="{B39A3FDD-C1A0-49C6-841D-F02FB3D9F22A}" srcOrd="3" destOrd="0" presId="urn:microsoft.com/office/officeart/2005/8/layout/hierarchy2"/>
    <dgm:cxn modelId="{32D187CF-D472-492E-83A2-B84056EB2F0C}" type="presParOf" srcId="{B39A3FDD-C1A0-49C6-841D-F02FB3D9F22A}" destId="{9ED18267-E476-4846-B6E5-BA708D21A5B5}" srcOrd="0" destOrd="0" presId="urn:microsoft.com/office/officeart/2005/8/layout/hierarchy2"/>
    <dgm:cxn modelId="{8B5ADF44-7D39-4768-9DFD-48E19E90C9E7}" type="presParOf" srcId="{B39A3FDD-C1A0-49C6-841D-F02FB3D9F22A}" destId="{D53DA966-CF42-4227-AF15-253156D9BFBB}" srcOrd="1" destOrd="0" presId="urn:microsoft.com/office/officeart/2005/8/layout/hierarchy2"/>
    <dgm:cxn modelId="{82004D35-03C8-42D0-947C-F4DC163B21D6}" type="presParOf" srcId="{24223E30-72E8-49E8-A2C2-1546E471793E}" destId="{052E1C42-9243-462D-B206-69248CDFAA11}" srcOrd="2" destOrd="0" presId="urn:microsoft.com/office/officeart/2005/8/layout/hierarchy2"/>
    <dgm:cxn modelId="{AB98D6DF-F4B6-4E5F-9D54-9CB750F1636E}" type="presParOf" srcId="{052E1C42-9243-462D-B206-69248CDFAA11}" destId="{15977386-1C1C-4C99-B512-DF78CA6F92A5}" srcOrd="0" destOrd="0" presId="urn:microsoft.com/office/officeart/2005/8/layout/hierarchy2"/>
    <dgm:cxn modelId="{B26BF903-F588-490C-BA2A-CA685943CB6D}" type="presParOf" srcId="{24223E30-72E8-49E8-A2C2-1546E471793E}" destId="{4F168F21-67BD-4B73-B73D-61547DA91673}" srcOrd="3" destOrd="0" presId="urn:microsoft.com/office/officeart/2005/8/layout/hierarchy2"/>
    <dgm:cxn modelId="{8E18C73E-B74B-4CA3-A7C7-8B9C47DC6CCD}" type="presParOf" srcId="{4F168F21-67BD-4B73-B73D-61547DA91673}" destId="{09275FC8-932F-46E4-8F82-7B44472543C1}" srcOrd="0" destOrd="0" presId="urn:microsoft.com/office/officeart/2005/8/layout/hierarchy2"/>
    <dgm:cxn modelId="{1105619E-53C7-462B-B36D-C327519C9869}" type="presParOf" srcId="{4F168F21-67BD-4B73-B73D-61547DA91673}" destId="{822BCA00-2429-4384-A206-4794EA6D77FC}" srcOrd="1" destOrd="0" presId="urn:microsoft.com/office/officeart/2005/8/layout/hierarchy2"/>
    <dgm:cxn modelId="{AB29A3AA-E82E-41E5-8ADD-C4E454D687CF}" type="presParOf" srcId="{24223E30-72E8-49E8-A2C2-1546E471793E}" destId="{F831D399-4B45-4CD3-A924-8988A5A88765}" srcOrd="4" destOrd="0" presId="urn:microsoft.com/office/officeart/2005/8/layout/hierarchy2"/>
    <dgm:cxn modelId="{4DE1701E-A887-4D63-A3A9-590EF5F21FC7}" type="presParOf" srcId="{F831D399-4B45-4CD3-A924-8988A5A88765}" destId="{75EEE572-D8B6-42F1-8973-A237734D75F2}" srcOrd="0" destOrd="0" presId="urn:microsoft.com/office/officeart/2005/8/layout/hierarchy2"/>
    <dgm:cxn modelId="{74E51C6A-2E62-4CA9-8763-D66C441137D8}" type="presParOf" srcId="{24223E30-72E8-49E8-A2C2-1546E471793E}" destId="{50245582-9CDD-49FE-BD46-3973FA6FCB7D}" srcOrd="5" destOrd="0" presId="urn:microsoft.com/office/officeart/2005/8/layout/hierarchy2"/>
    <dgm:cxn modelId="{2EE90541-FAB1-4AAE-B41F-A06384A211D0}" type="presParOf" srcId="{50245582-9CDD-49FE-BD46-3973FA6FCB7D}" destId="{45ADB23A-1194-4AA4-92BB-31809CA47240}" srcOrd="0" destOrd="0" presId="urn:microsoft.com/office/officeart/2005/8/layout/hierarchy2"/>
    <dgm:cxn modelId="{892A6C25-EE6F-492D-944A-8F5F590FABA8}" type="presParOf" srcId="{50245582-9CDD-49FE-BD46-3973FA6FCB7D}" destId="{F3A0D2A5-2824-4B13-9C37-E1000EE1DDD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F319F4-A8F8-4020-AA65-0B208CCAB525}">
      <dsp:nvSpPr>
        <dsp:cNvPr id="0" name=""/>
        <dsp:cNvSpPr/>
      </dsp:nvSpPr>
      <dsp:spPr>
        <a:xfrm>
          <a:off x="2376261" y="288035"/>
          <a:ext cx="5799506" cy="210681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Arial" pitchFamily="34" charset="0"/>
              <a:cs typeface="Arial" pitchFamily="34" charset="0"/>
            </a:rPr>
            <a:t>Selecciona material</a:t>
          </a:r>
          <a:endParaRPr lang="es-ES" sz="18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err="1" smtClean="0">
              <a:latin typeface="Arial" pitchFamily="34" charset="0"/>
              <a:cs typeface="Arial" pitchFamily="34" charset="0"/>
            </a:rPr>
            <a:t>Plantexa</a:t>
          </a:r>
          <a:r>
            <a:rPr lang="es-ES" sz="1800" kern="1200" dirty="0" smtClean="0">
              <a:latin typeface="Arial" pitchFamily="34" charset="0"/>
              <a:cs typeface="Arial" pitchFamily="34" charset="0"/>
            </a:rPr>
            <a:t> a </a:t>
          </a:r>
          <a:r>
            <a:rPr lang="es-ES" sz="1800" kern="1200" dirty="0" err="1" smtClean="0">
              <a:latin typeface="Arial" pitchFamily="34" charset="0"/>
              <a:cs typeface="Arial" pitchFamily="34" charset="0"/>
            </a:rPr>
            <a:t>actividade</a:t>
          </a:r>
          <a:r>
            <a:rPr lang="es-ES" sz="1800" kern="1200" dirty="0" smtClean="0">
              <a:latin typeface="Arial" pitchFamily="34" charset="0"/>
              <a:cs typeface="Arial" pitchFamily="34" charset="0"/>
            </a:rPr>
            <a:t> por ciclos</a:t>
          </a:r>
          <a:endParaRPr lang="es-ES" sz="18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err="1" smtClean="0">
              <a:latin typeface="Arial" pitchFamily="34" charset="0"/>
              <a:cs typeface="Arial" pitchFamily="34" charset="0"/>
            </a:rPr>
            <a:t>Estuda</a:t>
          </a:r>
          <a:r>
            <a:rPr lang="es-ES" sz="1800" kern="1200" dirty="0" smtClean="0">
              <a:latin typeface="Arial" pitchFamily="34" charset="0"/>
              <a:cs typeface="Arial" pitchFamily="34" charset="0"/>
            </a:rPr>
            <a:t> a aportación que pode </a:t>
          </a:r>
          <a:r>
            <a:rPr lang="es-ES" sz="1800" kern="1200" dirty="0" err="1" smtClean="0">
              <a:latin typeface="Arial" pitchFamily="34" charset="0"/>
              <a:cs typeface="Arial" pitchFamily="34" charset="0"/>
            </a:rPr>
            <a:t>facer</a:t>
          </a:r>
          <a:r>
            <a:rPr lang="es-ES" sz="1800" kern="1200" dirty="0" smtClean="0">
              <a:latin typeface="Arial" pitchFamily="34" charset="0"/>
              <a:cs typeface="Arial" pitchFamily="34" charset="0"/>
            </a:rPr>
            <a:t> cada área</a:t>
          </a:r>
          <a:endParaRPr lang="es-ES" sz="18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Arial" pitchFamily="34" charset="0"/>
              <a:cs typeface="Arial" pitchFamily="34" charset="0"/>
            </a:rPr>
            <a:t>Programa as diferentes actividades</a:t>
          </a:r>
          <a:endParaRPr lang="es-ES" sz="18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Arial" pitchFamily="34" charset="0"/>
              <a:cs typeface="Arial" pitchFamily="34" charset="0"/>
            </a:rPr>
            <a:t>Elabora o material de búsqueda documental por ciclos</a:t>
          </a:r>
          <a:endParaRPr lang="es-ES" sz="1800" kern="1200" dirty="0">
            <a:latin typeface="Arial" pitchFamily="34" charset="0"/>
            <a:cs typeface="Arial" pitchFamily="34" charset="0"/>
          </a:endParaRPr>
        </a:p>
      </dsp:txBody>
      <dsp:txXfrm>
        <a:off x="2376261" y="551387"/>
        <a:ext cx="5009450" cy="1580113"/>
      </dsp:txXfrm>
    </dsp:sp>
    <dsp:sp modelId="{8868923C-9D04-4502-98C3-0EE4AC522E6B}">
      <dsp:nvSpPr>
        <dsp:cNvPr id="0" name=""/>
        <dsp:cNvSpPr/>
      </dsp:nvSpPr>
      <dsp:spPr>
        <a:xfrm>
          <a:off x="188575" y="609734"/>
          <a:ext cx="1971670" cy="14634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Arial" pitchFamily="34" charset="0"/>
              <a:cs typeface="Arial" pitchFamily="34" charset="0"/>
            </a:rPr>
            <a:t>Equipo de biblioteca</a:t>
          </a:r>
          <a:endParaRPr lang="es-ES" sz="2400" kern="1200" dirty="0">
            <a:latin typeface="Arial" pitchFamily="34" charset="0"/>
            <a:cs typeface="Arial" pitchFamily="34" charset="0"/>
          </a:endParaRPr>
        </a:p>
      </dsp:txBody>
      <dsp:txXfrm>
        <a:off x="260013" y="681172"/>
        <a:ext cx="1828794" cy="1320544"/>
      </dsp:txXfrm>
    </dsp:sp>
    <dsp:sp modelId="{F578D9E5-CA70-4DEC-B77A-2D40334F43B2}">
      <dsp:nvSpPr>
        <dsp:cNvPr id="0" name=""/>
        <dsp:cNvSpPr/>
      </dsp:nvSpPr>
      <dsp:spPr>
        <a:xfrm>
          <a:off x="2376278" y="2340198"/>
          <a:ext cx="4487339" cy="111618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err="1" smtClean="0">
              <a:latin typeface="Arial" pitchFamily="34" charset="0"/>
              <a:cs typeface="Arial" pitchFamily="34" charset="0"/>
            </a:rPr>
            <a:t>Documéntanse</a:t>
          </a:r>
          <a:endParaRPr lang="es-ES" sz="18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Arial" pitchFamily="34" charset="0"/>
              <a:cs typeface="Arial" pitchFamily="34" charset="0"/>
            </a:rPr>
            <a:t>Planifican o </a:t>
          </a:r>
          <a:r>
            <a:rPr lang="es-ES" sz="1800" kern="1200" dirty="0" err="1" smtClean="0">
              <a:latin typeface="Arial" pitchFamily="34" charset="0"/>
              <a:cs typeface="Arial" pitchFamily="34" charset="0"/>
            </a:rPr>
            <a:t>traballo</a:t>
          </a:r>
          <a:r>
            <a:rPr lang="es-ES" sz="1800" kern="1200" dirty="0" smtClean="0">
              <a:latin typeface="Arial" pitchFamily="34" charset="0"/>
              <a:cs typeface="Arial" pitchFamily="34" charset="0"/>
            </a:rPr>
            <a:t> e o </a:t>
          </a:r>
          <a:r>
            <a:rPr lang="es-ES" sz="1800" kern="1200" dirty="0" err="1" smtClean="0">
              <a:latin typeface="Arial" pitchFamily="34" charset="0"/>
              <a:cs typeface="Arial" pitchFamily="34" charset="0"/>
            </a:rPr>
            <a:t>xeito</a:t>
          </a:r>
          <a:r>
            <a:rPr lang="es-ES" sz="1800" kern="1200" dirty="0" smtClean="0">
              <a:latin typeface="Arial" pitchFamily="34" charset="0"/>
              <a:cs typeface="Arial" pitchFamily="34" charset="0"/>
            </a:rPr>
            <a:t> de </a:t>
          </a:r>
          <a:r>
            <a:rPr lang="es-ES" sz="1800" kern="1200" dirty="0" err="1" smtClean="0">
              <a:latin typeface="Arial" pitchFamily="34" charset="0"/>
              <a:cs typeface="Arial" pitchFamily="34" charset="0"/>
            </a:rPr>
            <a:t>levalo</a:t>
          </a:r>
          <a:r>
            <a:rPr lang="es-ES" sz="1800" kern="1200" dirty="0" smtClean="0">
              <a:latin typeface="Arial" pitchFamily="34" charset="0"/>
              <a:cs typeface="Arial" pitchFamily="34" charset="0"/>
            </a:rPr>
            <a:t> a cabo</a:t>
          </a:r>
          <a:endParaRPr lang="es-ES" sz="1800" kern="1200" dirty="0">
            <a:latin typeface="Arial" pitchFamily="34" charset="0"/>
            <a:cs typeface="Arial" pitchFamily="34" charset="0"/>
          </a:endParaRPr>
        </a:p>
      </dsp:txBody>
      <dsp:txXfrm>
        <a:off x="2376278" y="2479721"/>
        <a:ext cx="4068771" cy="837136"/>
      </dsp:txXfrm>
    </dsp:sp>
    <dsp:sp modelId="{18F6C16B-D5E9-43F6-BBA7-904D1B338369}">
      <dsp:nvSpPr>
        <dsp:cNvPr id="0" name=""/>
        <dsp:cNvSpPr/>
      </dsp:nvSpPr>
      <dsp:spPr>
        <a:xfrm>
          <a:off x="144024" y="2363346"/>
          <a:ext cx="2000922" cy="12707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Especialistas</a:t>
          </a:r>
          <a:endParaRPr lang="es-ES" sz="2400" kern="1200" dirty="0"/>
        </a:p>
      </dsp:txBody>
      <dsp:txXfrm>
        <a:off x="206058" y="2425380"/>
        <a:ext cx="1876854" cy="11467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23734A-A53C-4A0B-BB0D-5F9690A4EBDB}">
      <dsp:nvSpPr>
        <dsp:cNvPr id="0" name=""/>
        <dsp:cNvSpPr/>
      </dsp:nvSpPr>
      <dsp:spPr>
        <a:xfrm>
          <a:off x="2563536" y="301992"/>
          <a:ext cx="5357349" cy="218393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ts val="22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800" kern="1200" dirty="0" smtClean="0">
              <a:latin typeface="Arial" pitchFamily="34" charset="0"/>
              <a:cs typeface="Arial" pitchFamily="34" charset="0"/>
            </a:rPr>
            <a:t>Expón os fondos no corredor</a:t>
          </a:r>
          <a:endParaRPr lang="es-ES" sz="18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ts val="22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800" kern="1200" dirty="0" smtClean="0">
              <a:latin typeface="Arial" pitchFamily="34" charset="0"/>
              <a:cs typeface="Arial" pitchFamily="34" charset="0"/>
            </a:rPr>
            <a:t>Entrega a todo o profesorado a guía elaborada </a:t>
          </a:r>
          <a:r>
            <a:rPr lang="es-ES_tradnl" sz="1800" kern="1200" dirty="0" err="1" smtClean="0">
              <a:latin typeface="Arial" pitchFamily="34" charset="0"/>
              <a:cs typeface="Arial" pitchFamily="34" charset="0"/>
            </a:rPr>
            <a:t>cos</a:t>
          </a:r>
          <a:r>
            <a:rPr lang="es-ES_tradnl" sz="1800" kern="1200" dirty="0" smtClean="0">
              <a:latin typeface="Arial" pitchFamily="34" charset="0"/>
              <a:cs typeface="Arial" pitchFamily="34" charset="0"/>
            </a:rPr>
            <a:t> recursos </a:t>
          </a:r>
          <a:r>
            <a:rPr lang="es-ES_tradnl" sz="1800" kern="1200" dirty="0" err="1" smtClean="0">
              <a:latin typeface="Arial" pitchFamily="34" charset="0"/>
              <a:cs typeface="Arial" pitchFamily="34" charset="0"/>
            </a:rPr>
            <a:t>dispoñibles</a:t>
          </a:r>
          <a:r>
            <a:rPr lang="es-ES_tradnl" sz="1800" kern="1200" dirty="0" smtClean="0">
              <a:latin typeface="Arial" pitchFamily="34" charset="0"/>
              <a:cs typeface="Arial" pitchFamily="34" charset="0"/>
            </a:rPr>
            <a:t> e </a:t>
          </a:r>
          <a:r>
            <a:rPr lang="es-ES_tradnl" sz="1800" kern="1200" dirty="0" err="1" smtClean="0">
              <a:latin typeface="Arial" pitchFamily="34" charset="0"/>
              <a:cs typeface="Arial" pitchFamily="34" charset="0"/>
            </a:rPr>
            <a:t>co</a:t>
          </a:r>
          <a:r>
            <a:rPr lang="es-ES_tradnl" sz="1800" kern="1200" dirty="0" smtClean="0">
              <a:latin typeface="Arial" pitchFamily="34" charset="0"/>
              <a:cs typeface="Arial" pitchFamily="34" charset="0"/>
            </a:rPr>
            <a:t> guión dos aspectos a </a:t>
          </a:r>
          <a:r>
            <a:rPr lang="es-ES_tradnl" sz="1800" kern="1200" dirty="0" err="1" smtClean="0">
              <a:latin typeface="Arial" pitchFamily="34" charset="0"/>
              <a:cs typeface="Arial" pitchFamily="34" charset="0"/>
            </a:rPr>
            <a:t>traballar</a:t>
          </a:r>
          <a:r>
            <a:rPr lang="es-ES_tradnl" sz="1800" kern="1200" dirty="0" smtClean="0">
              <a:latin typeface="Arial" pitchFamily="34" charset="0"/>
              <a:cs typeface="Arial" pitchFamily="34" charset="0"/>
            </a:rPr>
            <a:t> nos ciclos.</a:t>
          </a:r>
          <a:endParaRPr lang="es-ES" sz="18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ts val="22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Arial" pitchFamily="34" charset="0"/>
              <a:cs typeface="Arial" pitchFamily="34" charset="0"/>
            </a:rPr>
            <a:t>Organiza o resto das actividades</a:t>
          </a:r>
          <a:endParaRPr lang="es-ES" sz="1800" kern="1200" dirty="0">
            <a:latin typeface="Arial" pitchFamily="34" charset="0"/>
            <a:cs typeface="Arial" pitchFamily="34" charset="0"/>
          </a:endParaRPr>
        </a:p>
      </dsp:txBody>
      <dsp:txXfrm>
        <a:off x="2563536" y="574984"/>
        <a:ext cx="4538372" cy="1637955"/>
      </dsp:txXfrm>
    </dsp:sp>
    <dsp:sp modelId="{8F4A1B8B-BE82-4778-8FFB-CF9823975376}">
      <dsp:nvSpPr>
        <dsp:cNvPr id="0" name=""/>
        <dsp:cNvSpPr/>
      </dsp:nvSpPr>
      <dsp:spPr>
        <a:xfrm>
          <a:off x="360034" y="576066"/>
          <a:ext cx="1931327" cy="17281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Arial" pitchFamily="34" charset="0"/>
              <a:cs typeface="Arial" pitchFamily="34" charset="0"/>
            </a:rPr>
            <a:t>Equipo de biblioteca</a:t>
          </a:r>
          <a:endParaRPr lang="es-ES" sz="2400" kern="1200" dirty="0">
            <a:latin typeface="Arial" pitchFamily="34" charset="0"/>
            <a:cs typeface="Arial" pitchFamily="34" charset="0"/>
          </a:endParaRPr>
        </a:p>
      </dsp:txBody>
      <dsp:txXfrm>
        <a:off x="444394" y="660426"/>
        <a:ext cx="1762607" cy="1559413"/>
      </dsp:txXfrm>
    </dsp:sp>
    <dsp:sp modelId="{C0CDEB68-E28F-4760-95A1-B6D1230E2CC1}">
      <dsp:nvSpPr>
        <dsp:cNvPr id="0" name=""/>
        <dsp:cNvSpPr/>
      </dsp:nvSpPr>
      <dsp:spPr>
        <a:xfrm>
          <a:off x="2563495" y="2842896"/>
          <a:ext cx="4637312" cy="97180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ts val="25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800" kern="1200" dirty="0" err="1" smtClean="0">
              <a:latin typeface="Arial" pitchFamily="34" charset="0"/>
              <a:cs typeface="Arial" pitchFamily="34" charset="0"/>
            </a:rPr>
            <a:t>Concrétanse</a:t>
          </a:r>
          <a:r>
            <a:rPr lang="es-ES_tradnl" sz="1800" kern="1200" dirty="0" smtClean="0">
              <a:latin typeface="Arial" pitchFamily="34" charset="0"/>
              <a:cs typeface="Arial" pitchFamily="34" charset="0"/>
            </a:rPr>
            <a:t> as actividades adaptadas </a:t>
          </a:r>
          <a:r>
            <a:rPr lang="es-ES_tradnl" sz="1800" kern="1200" dirty="0" err="1" smtClean="0">
              <a:latin typeface="Arial" pitchFamily="34" charset="0"/>
              <a:cs typeface="Arial" pitchFamily="34" charset="0"/>
            </a:rPr>
            <a:t>ao</a:t>
          </a:r>
          <a:r>
            <a:rPr lang="es-ES_tradnl" sz="1800" kern="1200" dirty="0" smtClean="0">
              <a:latin typeface="Arial" pitchFamily="34" charset="0"/>
              <a:cs typeface="Arial" pitchFamily="34" charset="0"/>
            </a:rPr>
            <a:t> nivel do alumnado. </a:t>
          </a:r>
          <a:endParaRPr lang="es-ES" sz="1800" kern="1200" dirty="0">
            <a:latin typeface="Arial" pitchFamily="34" charset="0"/>
            <a:cs typeface="Arial" pitchFamily="34" charset="0"/>
          </a:endParaRPr>
        </a:p>
      </dsp:txBody>
      <dsp:txXfrm>
        <a:off x="2563495" y="2964372"/>
        <a:ext cx="4272885" cy="728854"/>
      </dsp:txXfrm>
    </dsp:sp>
    <dsp:sp modelId="{1CFC9570-1A75-454B-8FC9-AD839590E0E0}">
      <dsp:nvSpPr>
        <dsp:cNvPr id="0" name=""/>
        <dsp:cNvSpPr/>
      </dsp:nvSpPr>
      <dsp:spPr>
        <a:xfrm>
          <a:off x="216025" y="2736305"/>
          <a:ext cx="2189054" cy="12821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latin typeface="Arial" pitchFamily="34" charset="0"/>
              <a:cs typeface="Arial" pitchFamily="34" charset="0"/>
            </a:rPr>
            <a:t>Ciclos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latin typeface="Arial" pitchFamily="34" charset="0"/>
              <a:cs typeface="Arial" pitchFamily="34" charset="0"/>
            </a:rPr>
            <a:t>e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latin typeface="Arial" pitchFamily="34" charset="0"/>
              <a:cs typeface="Arial" pitchFamily="34" charset="0"/>
            </a:rPr>
            <a:t>especialidades</a:t>
          </a:r>
          <a:endParaRPr lang="es-ES" sz="2200" kern="1200" dirty="0">
            <a:latin typeface="Arial" pitchFamily="34" charset="0"/>
            <a:cs typeface="Arial" pitchFamily="34" charset="0"/>
          </a:endParaRPr>
        </a:p>
      </dsp:txBody>
      <dsp:txXfrm>
        <a:off x="278615" y="2798895"/>
        <a:ext cx="2063874" cy="11569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F64D7-419A-4A3F-B286-F4E4B6BAFF86}">
      <dsp:nvSpPr>
        <dsp:cNvPr id="0" name=""/>
        <dsp:cNvSpPr/>
      </dsp:nvSpPr>
      <dsp:spPr>
        <a:xfrm>
          <a:off x="5829" y="3441540"/>
          <a:ext cx="1054406" cy="5272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O CINE</a:t>
          </a:r>
          <a:endParaRPr lang="es-ES" sz="1800" kern="1200" dirty="0"/>
        </a:p>
      </dsp:txBody>
      <dsp:txXfrm>
        <a:off x="21270" y="3456981"/>
        <a:ext cx="1023524" cy="496321"/>
      </dsp:txXfrm>
    </dsp:sp>
    <dsp:sp modelId="{3899715F-4897-4509-A2D3-1F26CF33748B}">
      <dsp:nvSpPr>
        <dsp:cNvPr id="0" name=""/>
        <dsp:cNvSpPr/>
      </dsp:nvSpPr>
      <dsp:spPr>
        <a:xfrm rot="16874489">
          <a:off x="189366" y="2636846"/>
          <a:ext cx="2163501" cy="14597"/>
        </a:xfrm>
        <a:custGeom>
          <a:avLst/>
          <a:gdLst/>
          <a:ahLst/>
          <a:cxnLst/>
          <a:rect l="0" t="0" r="0" b="0"/>
          <a:pathLst>
            <a:path>
              <a:moveTo>
                <a:pt x="0" y="7298"/>
              </a:moveTo>
              <a:lnTo>
                <a:pt x="2163501" y="729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/>
        </a:p>
      </dsp:txBody>
      <dsp:txXfrm>
        <a:off x="1217029" y="2590057"/>
        <a:ext cx="108175" cy="108175"/>
      </dsp:txXfrm>
    </dsp:sp>
    <dsp:sp modelId="{FC7BAA04-636F-4B35-B512-BF2B86BAA25F}">
      <dsp:nvSpPr>
        <dsp:cNvPr id="0" name=""/>
        <dsp:cNvSpPr/>
      </dsp:nvSpPr>
      <dsp:spPr>
        <a:xfrm>
          <a:off x="1481998" y="1319547"/>
          <a:ext cx="1054406" cy="5272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err="1" smtClean="0"/>
            <a:t>Linguas</a:t>
          </a:r>
          <a:r>
            <a:rPr lang="es-ES" sz="1800" kern="1200" dirty="0" smtClean="0"/>
            <a:t> e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C. do M.</a:t>
          </a:r>
          <a:endParaRPr lang="es-ES" sz="1800" kern="1200" dirty="0"/>
        </a:p>
      </dsp:txBody>
      <dsp:txXfrm>
        <a:off x="1497439" y="1334988"/>
        <a:ext cx="1023524" cy="496321"/>
      </dsp:txXfrm>
    </dsp:sp>
    <dsp:sp modelId="{575E9852-368F-450F-83EE-BBCE4DC0D6C3}">
      <dsp:nvSpPr>
        <dsp:cNvPr id="0" name=""/>
        <dsp:cNvSpPr/>
      </dsp:nvSpPr>
      <dsp:spPr>
        <a:xfrm rot="17350740">
          <a:off x="2105374" y="969566"/>
          <a:ext cx="1283823" cy="14597"/>
        </a:xfrm>
        <a:custGeom>
          <a:avLst/>
          <a:gdLst/>
          <a:ahLst/>
          <a:cxnLst/>
          <a:rect l="0" t="0" r="0" b="0"/>
          <a:pathLst>
            <a:path>
              <a:moveTo>
                <a:pt x="0" y="7298"/>
              </a:moveTo>
              <a:lnTo>
                <a:pt x="1283823" y="729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715190" y="944769"/>
        <a:ext cx="64191" cy="64191"/>
      </dsp:txXfrm>
    </dsp:sp>
    <dsp:sp modelId="{19B789D3-AD4D-4153-A998-9F00CEEFAC85}">
      <dsp:nvSpPr>
        <dsp:cNvPr id="0" name=""/>
        <dsp:cNvSpPr/>
      </dsp:nvSpPr>
      <dsp:spPr>
        <a:xfrm>
          <a:off x="2958167" y="106979"/>
          <a:ext cx="2108464" cy="5272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Lectura de libros de </a:t>
          </a:r>
          <a:r>
            <a:rPr lang="es-ES" sz="1400" kern="1200" dirty="0" err="1" smtClean="0"/>
            <a:t>fición</a:t>
          </a:r>
          <a:endParaRPr lang="es-ES" sz="1400" kern="1200" dirty="0"/>
        </a:p>
      </dsp:txBody>
      <dsp:txXfrm>
        <a:off x="2973608" y="122420"/>
        <a:ext cx="2077582" cy="496321"/>
      </dsp:txXfrm>
    </dsp:sp>
    <dsp:sp modelId="{E4CD7E39-C494-4D59-B1EC-1A76E391350F}">
      <dsp:nvSpPr>
        <dsp:cNvPr id="0" name=""/>
        <dsp:cNvSpPr/>
      </dsp:nvSpPr>
      <dsp:spPr>
        <a:xfrm rot="18289469">
          <a:off x="2378008" y="1272708"/>
          <a:ext cx="738555" cy="14597"/>
        </a:xfrm>
        <a:custGeom>
          <a:avLst/>
          <a:gdLst/>
          <a:ahLst/>
          <a:cxnLst/>
          <a:rect l="0" t="0" r="0" b="0"/>
          <a:pathLst>
            <a:path>
              <a:moveTo>
                <a:pt x="0" y="7298"/>
              </a:moveTo>
              <a:lnTo>
                <a:pt x="738555" y="729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728822" y="1261543"/>
        <a:ext cx="36927" cy="36927"/>
      </dsp:txXfrm>
    </dsp:sp>
    <dsp:sp modelId="{81B19419-3815-4575-BBAC-C9843EAD53F0}">
      <dsp:nvSpPr>
        <dsp:cNvPr id="0" name=""/>
        <dsp:cNvSpPr/>
      </dsp:nvSpPr>
      <dsp:spPr>
        <a:xfrm>
          <a:off x="2958167" y="713263"/>
          <a:ext cx="3262238" cy="5272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Visionado  de películas de diferentes </a:t>
          </a:r>
          <a:r>
            <a:rPr lang="es-ES" sz="1400" kern="1200" dirty="0" err="1" smtClean="0"/>
            <a:t>xéneros</a:t>
          </a:r>
          <a:r>
            <a:rPr lang="es-ES" sz="1400" kern="1200" dirty="0" smtClean="0"/>
            <a:t> e </a:t>
          </a:r>
          <a:r>
            <a:rPr lang="es-ES" sz="1400" kern="1200" dirty="0" err="1" smtClean="0"/>
            <a:t>traballo</a:t>
          </a:r>
          <a:r>
            <a:rPr lang="es-ES" sz="1400" kern="1200" dirty="0" smtClean="0"/>
            <a:t> sobre </a:t>
          </a:r>
          <a:r>
            <a:rPr lang="es-ES" sz="1400" kern="1200" dirty="0" err="1" smtClean="0"/>
            <a:t>elas</a:t>
          </a:r>
          <a:r>
            <a:rPr lang="es-ES" sz="1400" kern="1200" dirty="0" smtClean="0"/>
            <a:t>.</a:t>
          </a:r>
          <a:endParaRPr lang="es-ES" sz="1400" kern="1200" dirty="0"/>
        </a:p>
      </dsp:txBody>
      <dsp:txXfrm>
        <a:off x="2973608" y="728704"/>
        <a:ext cx="3231356" cy="496321"/>
      </dsp:txXfrm>
    </dsp:sp>
    <dsp:sp modelId="{E8C44AC1-44F1-4E29-BFA6-2320FAD7B705}">
      <dsp:nvSpPr>
        <dsp:cNvPr id="0" name=""/>
        <dsp:cNvSpPr/>
      </dsp:nvSpPr>
      <dsp:spPr>
        <a:xfrm>
          <a:off x="2536404" y="1575850"/>
          <a:ext cx="421762" cy="14597"/>
        </a:xfrm>
        <a:custGeom>
          <a:avLst/>
          <a:gdLst/>
          <a:ahLst/>
          <a:cxnLst/>
          <a:rect l="0" t="0" r="0" b="0"/>
          <a:pathLst>
            <a:path>
              <a:moveTo>
                <a:pt x="0" y="7298"/>
              </a:moveTo>
              <a:lnTo>
                <a:pt x="421762" y="729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736742" y="1572604"/>
        <a:ext cx="21088" cy="21088"/>
      </dsp:txXfrm>
    </dsp:sp>
    <dsp:sp modelId="{6761EB7D-FB06-4548-8AF7-15E8650AD9F5}">
      <dsp:nvSpPr>
        <dsp:cNvPr id="0" name=""/>
        <dsp:cNvSpPr/>
      </dsp:nvSpPr>
      <dsp:spPr>
        <a:xfrm>
          <a:off x="2958167" y="1319547"/>
          <a:ext cx="1261976" cy="5272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Biografías</a:t>
          </a:r>
          <a:endParaRPr lang="es-ES" sz="1400" kern="1200" dirty="0"/>
        </a:p>
      </dsp:txBody>
      <dsp:txXfrm>
        <a:off x="2973608" y="1334988"/>
        <a:ext cx="1231094" cy="496321"/>
      </dsp:txXfrm>
    </dsp:sp>
    <dsp:sp modelId="{28C8722A-84C1-4D32-8E9E-DDF9F0C958D7}">
      <dsp:nvSpPr>
        <dsp:cNvPr id="0" name=""/>
        <dsp:cNvSpPr/>
      </dsp:nvSpPr>
      <dsp:spPr>
        <a:xfrm rot="3310531">
          <a:off x="2378008" y="1878991"/>
          <a:ext cx="738555" cy="14597"/>
        </a:xfrm>
        <a:custGeom>
          <a:avLst/>
          <a:gdLst/>
          <a:ahLst/>
          <a:cxnLst/>
          <a:rect l="0" t="0" r="0" b="0"/>
          <a:pathLst>
            <a:path>
              <a:moveTo>
                <a:pt x="0" y="7298"/>
              </a:moveTo>
              <a:lnTo>
                <a:pt x="738555" y="729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728822" y="1867826"/>
        <a:ext cx="36927" cy="36927"/>
      </dsp:txXfrm>
    </dsp:sp>
    <dsp:sp modelId="{4A1F86F7-BDD2-4976-9BE0-2D9E6C23C8AD}">
      <dsp:nvSpPr>
        <dsp:cNvPr id="0" name=""/>
        <dsp:cNvSpPr/>
      </dsp:nvSpPr>
      <dsp:spPr>
        <a:xfrm>
          <a:off x="2958167" y="1925830"/>
          <a:ext cx="3262407" cy="5272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Búsqueda documental: Hª e evolución do cine. </a:t>
          </a:r>
          <a:r>
            <a:rPr lang="es-ES" sz="1400" kern="1200" dirty="0" err="1" smtClean="0"/>
            <a:t>Profesións</a:t>
          </a:r>
          <a:r>
            <a:rPr lang="es-ES" sz="1400" kern="1200" dirty="0" smtClean="0"/>
            <a:t>, vocabulario específico</a:t>
          </a:r>
          <a:endParaRPr lang="es-ES" sz="1400" kern="1200" dirty="0"/>
        </a:p>
      </dsp:txBody>
      <dsp:txXfrm>
        <a:off x="2973608" y="1941271"/>
        <a:ext cx="3231525" cy="496321"/>
      </dsp:txXfrm>
    </dsp:sp>
    <dsp:sp modelId="{CBFFB9D3-ADEC-4E28-AC7D-7361EE8F0427}">
      <dsp:nvSpPr>
        <dsp:cNvPr id="0" name=""/>
        <dsp:cNvSpPr/>
      </dsp:nvSpPr>
      <dsp:spPr>
        <a:xfrm rot="4249260">
          <a:off x="2105374" y="2182133"/>
          <a:ext cx="1283823" cy="14597"/>
        </a:xfrm>
        <a:custGeom>
          <a:avLst/>
          <a:gdLst/>
          <a:ahLst/>
          <a:cxnLst/>
          <a:rect l="0" t="0" r="0" b="0"/>
          <a:pathLst>
            <a:path>
              <a:moveTo>
                <a:pt x="0" y="7298"/>
              </a:moveTo>
              <a:lnTo>
                <a:pt x="1283823" y="729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715190" y="2157336"/>
        <a:ext cx="64191" cy="64191"/>
      </dsp:txXfrm>
    </dsp:sp>
    <dsp:sp modelId="{98614426-43A6-4BBB-8E68-CC12DAE740A5}">
      <dsp:nvSpPr>
        <dsp:cNvPr id="0" name=""/>
        <dsp:cNvSpPr/>
      </dsp:nvSpPr>
      <dsp:spPr>
        <a:xfrm>
          <a:off x="2958167" y="2532114"/>
          <a:ext cx="1394252" cy="5272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err="1" smtClean="0"/>
            <a:t>Story-board</a:t>
          </a:r>
          <a:endParaRPr lang="es-ES" sz="1400" kern="1200" dirty="0"/>
        </a:p>
      </dsp:txBody>
      <dsp:txXfrm>
        <a:off x="2973608" y="2547555"/>
        <a:ext cx="1363370" cy="496321"/>
      </dsp:txXfrm>
    </dsp:sp>
    <dsp:sp modelId="{E11DFE5C-FEA0-4D26-9E04-C8B20CA6A075}">
      <dsp:nvSpPr>
        <dsp:cNvPr id="0" name=""/>
        <dsp:cNvSpPr/>
      </dsp:nvSpPr>
      <dsp:spPr>
        <a:xfrm rot="3310531">
          <a:off x="901839" y="4000984"/>
          <a:ext cx="738555" cy="14597"/>
        </a:xfrm>
        <a:custGeom>
          <a:avLst/>
          <a:gdLst/>
          <a:ahLst/>
          <a:cxnLst/>
          <a:rect l="0" t="0" r="0" b="0"/>
          <a:pathLst>
            <a:path>
              <a:moveTo>
                <a:pt x="0" y="7298"/>
              </a:moveTo>
              <a:lnTo>
                <a:pt x="738555" y="729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252653" y="3989819"/>
        <a:ext cx="36927" cy="36927"/>
      </dsp:txXfrm>
    </dsp:sp>
    <dsp:sp modelId="{3F190BE6-2674-49BD-ABEF-E48CADD07DA6}">
      <dsp:nvSpPr>
        <dsp:cNvPr id="0" name=""/>
        <dsp:cNvSpPr/>
      </dsp:nvSpPr>
      <dsp:spPr>
        <a:xfrm>
          <a:off x="1481998" y="4047823"/>
          <a:ext cx="1054406" cy="5272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Plástica</a:t>
          </a:r>
          <a:endParaRPr lang="es-ES" sz="1800" kern="1200" dirty="0"/>
        </a:p>
      </dsp:txBody>
      <dsp:txXfrm>
        <a:off x="1497439" y="4063264"/>
        <a:ext cx="1023524" cy="496321"/>
      </dsp:txXfrm>
    </dsp:sp>
    <dsp:sp modelId="{FFDCF00C-2643-40D2-AAD4-81805C5AAA01}">
      <dsp:nvSpPr>
        <dsp:cNvPr id="0" name=""/>
        <dsp:cNvSpPr/>
      </dsp:nvSpPr>
      <dsp:spPr>
        <a:xfrm rot="18208428">
          <a:off x="2364946" y="3985203"/>
          <a:ext cx="764678" cy="14597"/>
        </a:xfrm>
        <a:custGeom>
          <a:avLst/>
          <a:gdLst/>
          <a:ahLst/>
          <a:cxnLst/>
          <a:rect l="0" t="0" r="0" b="0"/>
          <a:pathLst>
            <a:path>
              <a:moveTo>
                <a:pt x="0" y="7298"/>
              </a:moveTo>
              <a:lnTo>
                <a:pt x="764678" y="729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728169" y="3973384"/>
        <a:ext cx="38233" cy="38233"/>
      </dsp:txXfrm>
    </dsp:sp>
    <dsp:sp modelId="{FFA3430D-249E-491B-BE5D-363CEBD6B459}">
      <dsp:nvSpPr>
        <dsp:cNvPr id="0" name=""/>
        <dsp:cNvSpPr/>
      </dsp:nvSpPr>
      <dsp:spPr>
        <a:xfrm>
          <a:off x="2958167" y="3409976"/>
          <a:ext cx="1054406" cy="5272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err="1" smtClean="0"/>
            <a:t>Linguaxe</a:t>
          </a:r>
          <a:r>
            <a:rPr lang="es-ES" sz="1400" kern="1200" dirty="0" smtClean="0"/>
            <a:t> visual</a:t>
          </a:r>
          <a:endParaRPr lang="es-ES" sz="1400" kern="1200" dirty="0"/>
        </a:p>
      </dsp:txBody>
      <dsp:txXfrm>
        <a:off x="2973608" y="3425417"/>
        <a:ext cx="1023524" cy="496321"/>
      </dsp:txXfrm>
    </dsp:sp>
    <dsp:sp modelId="{15F24747-2E67-4079-A9EE-DC1E5EC5C52D}">
      <dsp:nvSpPr>
        <dsp:cNvPr id="0" name=""/>
        <dsp:cNvSpPr/>
      </dsp:nvSpPr>
      <dsp:spPr>
        <a:xfrm>
          <a:off x="4012573" y="3666279"/>
          <a:ext cx="421762" cy="14597"/>
        </a:xfrm>
        <a:custGeom>
          <a:avLst/>
          <a:gdLst/>
          <a:ahLst/>
          <a:cxnLst/>
          <a:rect l="0" t="0" r="0" b="0"/>
          <a:pathLst>
            <a:path>
              <a:moveTo>
                <a:pt x="0" y="7298"/>
              </a:moveTo>
              <a:lnTo>
                <a:pt x="421762" y="729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212911" y="3663034"/>
        <a:ext cx="21088" cy="21088"/>
      </dsp:txXfrm>
    </dsp:sp>
    <dsp:sp modelId="{175D148F-78C1-434B-81A9-C4DD059B4D1D}">
      <dsp:nvSpPr>
        <dsp:cNvPr id="0" name=""/>
        <dsp:cNvSpPr/>
      </dsp:nvSpPr>
      <dsp:spPr>
        <a:xfrm>
          <a:off x="4434336" y="3409976"/>
          <a:ext cx="1054406" cy="5272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Cómic</a:t>
          </a:r>
          <a:endParaRPr lang="es-ES" sz="1400" kern="1200" dirty="0"/>
        </a:p>
      </dsp:txBody>
      <dsp:txXfrm>
        <a:off x="4449777" y="3425417"/>
        <a:ext cx="1023524" cy="496321"/>
      </dsp:txXfrm>
    </dsp:sp>
    <dsp:sp modelId="{CA73B28A-0A5B-4704-B24F-238F0C95D139}">
      <dsp:nvSpPr>
        <dsp:cNvPr id="0" name=""/>
        <dsp:cNvSpPr/>
      </dsp:nvSpPr>
      <dsp:spPr>
        <a:xfrm rot="19633321">
          <a:off x="5448806" y="3530490"/>
          <a:ext cx="501635" cy="14597"/>
        </a:xfrm>
        <a:custGeom>
          <a:avLst/>
          <a:gdLst/>
          <a:ahLst/>
          <a:cxnLst/>
          <a:rect l="0" t="0" r="0" b="0"/>
          <a:pathLst>
            <a:path>
              <a:moveTo>
                <a:pt x="0" y="7298"/>
              </a:moveTo>
              <a:lnTo>
                <a:pt x="501635" y="729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687083" y="3525248"/>
        <a:ext cx="25081" cy="25081"/>
      </dsp:txXfrm>
    </dsp:sp>
    <dsp:sp modelId="{B8D860C8-93D9-492B-BE97-B8693CF4EEA9}">
      <dsp:nvSpPr>
        <dsp:cNvPr id="0" name=""/>
        <dsp:cNvSpPr/>
      </dsp:nvSpPr>
      <dsp:spPr>
        <a:xfrm>
          <a:off x="5910505" y="3138398"/>
          <a:ext cx="2799101" cy="5272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Planos: </a:t>
          </a:r>
          <a:r>
            <a:rPr lang="es-ES" sz="1400" kern="1200" dirty="0" err="1" smtClean="0"/>
            <a:t>xeral</a:t>
          </a:r>
          <a:r>
            <a:rPr lang="es-ES" sz="1400" kern="1200" dirty="0" smtClean="0"/>
            <a:t>, </a:t>
          </a:r>
          <a:r>
            <a:rPr lang="es-ES" sz="1400" kern="1200" dirty="0" err="1" smtClean="0"/>
            <a:t>conxunto</a:t>
          </a:r>
          <a:r>
            <a:rPr lang="es-ES" sz="1400" kern="1200" dirty="0" smtClean="0"/>
            <a:t>, entero, americano, medio, 1º plano, detalle.</a:t>
          </a:r>
          <a:endParaRPr lang="es-ES" sz="1400" kern="1200" dirty="0"/>
        </a:p>
      </dsp:txBody>
      <dsp:txXfrm>
        <a:off x="5925946" y="3153839"/>
        <a:ext cx="2768219" cy="496321"/>
      </dsp:txXfrm>
    </dsp:sp>
    <dsp:sp modelId="{53E556A3-B685-44EE-9642-042A23CAD395}">
      <dsp:nvSpPr>
        <dsp:cNvPr id="0" name=""/>
        <dsp:cNvSpPr/>
      </dsp:nvSpPr>
      <dsp:spPr>
        <a:xfrm rot="2306105">
          <a:off x="5430407" y="3833632"/>
          <a:ext cx="538434" cy="14597"/>
        </a:xfrm>
        <a:custGeom>
          <a:avLst/>
          <a:gdLst/>
          <a:ahLst/>
          <a:cxnLst/>
          <a:rect l="0" t="0" r="0" b="0"/>
          <a:pathLst>
            <a:path>
              <a:moveTo>
                <a:pt x="0" y="7298"/>
              </a:moveTo>
              <a:lnTo>
                <a:pt x="538434" y="729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686163" y="3827470"/>
        <a:ext cx="26921" cy="26921"/>
      </dsp:txXfrm>
    </dsp:sp>
    <dsp:sp modelId="{C19EAB97-58BF-4427-AE11-15AC927FC568}">
      <dsp:nvSpPr>
        <dsp:cNvPr id="0" name=""/>
        <dsp:cNvSpPr/>
      </dsp:nvSpPr>
      <dsp:spPr>
        <a:xfrm>
          <a:off x="5910505" y="3744682"/>
          <a:ext cx="2540075" cy="5272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err="1" smtClean="0"/>
            <a:t>Angulacións</a:t>
          </a:r>
          <a:r>
            <a:rPr lang="es-ES" sz="1400" kern="1200" dirty="0" smtClean="0"/>
            <a:t>: picado, contrapicado.</a:t>
          </a:r>
          <a:endParaRPr lang="es-ES" sz="1400" kern="1200" dirty="0"/>
        </a:p>
      </dsp:txBody>
      <dsp:txXfrm>
        <a:off x="5925946" y="3760123"/>
        <a:ext cx="2509193" cy="496321"/>
      </dsp:txXfrm>
    </dsp:sp>
    <dsp:sp modelId="{DBC1F686-42BA-4159-A210-87188F525C65}">
      <dsp:nvSpPr>
        <dsp:cNvPr id="0" name=""/>
        <dsp:cNvSpPr/>
      </dsp:nvSpPr>
      <dsp:spPr>
        <a:xfrm rot="3310531">
          <a:off x="2378008" y="4607268"/>
          <a:ext cx="738555" cy="14597"/>
        </a:xfrm>
        <a:custGeom>
          <a:avLst/>
          <a:gdLst/>
          <a:ahLst/>
          <a:cxnLst/>
          <a:rect l="0" t="0" r="0" b="0"/>
          <a:pathLst>
            <a:path>
              <a:moveTo>
                <a:pt x="0" y="7298"/>
              </a:moveTo>
              <a:lnTo>
                <a:pt x="738555" y="729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728822" y="4596103"/>
        <a:ext cx="36927" cy="36927"/>
      </dsp:txXfrm>
    </dsp:sp>
    <dsp:sp modelId="{8321DF00-966D-4E67-804F-2CF29A744596}">
      <dsp:nvSpPr>
        <dsp:cNvPr id="0" name=""/>
        <dsp:cNvSpPr/>
      </dsp:nvSpPr>
      <dsp:spPr>
        <a:xfrm>
          <a:off x="2958167" y="4654107"/>
          <a:ext cx="1054406" cy="5272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Animación</a:t>
          </a:r>
          <a:endParaRPr lang="es-ES" sz="1400" kern="1200" dirty="0"/>
        </a:p>
      </dsp:txBody>
      <dsp:txXfrm>
        <a:off x="2973608" y="4669548"/>
        <a:ext cx="1023524" cy="496321"/>
      </dsp:txXfrm>
    </dsp:sp>
    <dsp:sp modelId="{6CF3C7D2-4558-4729-AFDD-939E82146199}">
      <dsp:nvSpPr>
        <dsp:cNvPr id="0" name=""/>
        <dsp:cNvSpPr/>
      </dsp:nvSpPr>
      <dsp:spPr>
        <a:xfrm rot="19457599">
          <a:off x="3963754" y="4758839"/>
          <a:ext cx="519402" cy="14597"/>
        </a:xfrm>
        <a:custGeom>
          <a:avLst/>
          <a:gdLst/>
          <a:ahLst/>
          <a:cxnLst/>
          <a:rect l="0" t="0" r="0" b="0"/>
          <a:pathLst>
            <a:path>
              <a:moveTo>
                <a:pt x="0" y="7298"/>
              </a:moveTo>
              <a:lnTo>
                <a:pt x="519402" y="729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210470" y="4753153"/>
        <a:ext cx="25970" cy="25970"/>
      </dsp:txXfrm>
    </dsp:sp>
    <dsp:sp modelId="{D7B43A2E-6565-4F40-A218-8632C678395E}">
      <dsp:nvSpPr>
        <dsp:cNvPr id="0" name=""/>
        <dsp:cNvSpPr/>
      </dsp:nvSpPr>
      <dsp:spPr>
        <a:xfrm>
          <a:off x="4434336" y="4350965"/>
          <a:ext cx="3935888" cy="5272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err="1" smtClean="0"/>
            <a:t>Construción</a:t>
          </a:r>
          <a:r>
            <a:rPr lang="es-ES" sz="1400" kern="1200" dirty="0" smtClean="0"/>
            <a:t> de </a:t>
          </a:r>
          <a:r>
            <a:rPr lang="es-ES" sz="1400" kern="1200" dirty="0" err="1" smtClean="0"/>
            <a:t>xoguetes</a:t>
          </a:r>
          <a:r>
            <a:rPr lang="es-ES" sz="1400" kern="1200" dirty="0" smtClean="0"/>
            <a:t> ópticos: </a:t>
          </a:r>
          <a:r>
            <a:rPr lang="es-ES" sz="1400" kern="1200" dirty="0" err="1" smtClean="0"/>
            <a:t>taumatropo</a:t>
          </a:r>
          <a:r>
            <a:rPr lang="es-ES" sz="1400" kern="1200" dirty="0" smtClean="0"/>
            <a:t>, zoótropo, </a:t>
          </a:r>
          <a:r>
            <a:rPr lang="es-ES" sz="1400" kern="1200" dirty="0" err="1" smtClean="0"/>
            <a:t>fenaquitiscopio</a:t>
          </a:r>
          <a:r>
            <a:rPr lang="es-ES" sz="1400" kern="1200" dirty="0" smtClean="0"/>
            <a:t>, </a:t>
          </a:r>
          <a:r>
            <a:rPr lang="es-ES" sz="1400" kern="1200" dirty="0" err="1" smtClean="0"/>
            <a:t>flip-book</a:t>
          </a:r>
          <a:r>
            <a:rPr lang="es-ES" sz="1400" kern="1200" dirty="0" smtClean="0"/>
            <a:t>,…</a:t>
          </a:r>
          <a:endParaRPr lang="es-ES" sz="1400" kern="1200" dirty="0"/>
        </a:p>
      </dsp:txBody>
      <dsp:txXfrm>
        <a:off x="4449777" y="4366406"/>
        <a:ext cx="3905006" cy="496321"/>
      </dsp:txXfrm>
    </dsp:sp>
    <dsp:sp modelId="{C630D246-F418-4CFB-B46D-6C7FF1C56173}">
      <dsp:nvSpPr>
        <dsp:cNvPr id="0" name=""/>
        <dsp:cNvSpPr/>
      </dsp:nvSpPr>
      <dsp:spPr>
        <a:xfrm rot="2142401">
          <a:off x="3963754" y="5061981"/>
          <a:ext cx="519402" cy="14597"/>
        </a:xfrm>
        <a:custGeom>
          <a:avLst/>
          <a:gdLst/>
          <a:ahLst/>
          <a:cxnLst/>
          <a:rect l="0" t="0" r="0" b="0"/>
          <a:pathLst>
            <a:path>
              <a:moveTo>
                <a:pt x="0" y="7298"/>
              </a:moveTo>
              <a:lnTo>
                <a:pt x="519402" y="729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210470" y="5056295"/>
        <a:ext cx="25970" cy="25970"/>
      </dsp:txXfrm>
    </dsp:sp>
    <dsp:sp modelId="{FE18A491-1A06-4756-BA10-1DD7D8FCCF58}">
      <dsp:nvSpPr>
        <dsp:cNvPr id="0" name=""/>
        <dsp:cNvSpPr/>
      </dsp:nvSpPr>
      <dsp:spPr>
        <a:xfrm>
          <a:off x="4434336" y="4957249"/>
          <a:ext cx="1054406" cy="5272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Elaboración de curtas</a:t>
          </a:r>
          <a:endParaRPr lang="es-ES" sz="1400" kern="1200" dirty="0"/>
        </a:p>
      </dsp:txBody>
      <dsp:txXfrm>
        <a:off x="4449777" y="4972690"/>
        <a:ext cx="1023524" cy="496321"/>
      </dsp:txXfrm>
    </dsp:sp>
    <dsp:sp modelId="{8573EA95-F743-488A-AEB1-D5DDCE355761}">
      <dsp:nvSpPr>
        <dsp:cNvPr id="0" name=""/>
        <dsp:cNvSpPr/>
      </dsp:nvSpPr>
      <dsp:spPr>
        <a:xfrm rot="4773882">
          <a:off x="106832" y="4842870"/>
          <a:ext cx="2328569" cy="14597"/>
        </a:xfrm>
        <a:custGeom>
          <a:avLst/>
          <a:gdLst/>
          <a:ahLst/>
          <a:cxnLst/>
          <a:rect l="0" t="0" r="0" b="0"/>
          <a:pathLst>
            <a:path>
              <a:moveTo>
                <a:pt x="0" y="7298"/>
              </a:moveTo>
              <a:lnTo>
                <a:pt x="2328569" y="729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/>
        </a:p>
      </dsp:txBody>
      <dsp:txXfrm>
        <a:off x="1212902" y="4791954"/>
        <a:ext cx="116428" cy="116428"/>
      </dsp:txXfrm>
    </dsp:sp>
    <dsp:sp modelId="{45569E14-E9A2-4E7B-985E-43CC7B3B3F43}">
      <dsp:nvSpPr>
        <dsp:cNvPr id="0" name=""/>
        <dsp:cNvSpPr/>
      </dsp:nvSpPr>
      <dsp:spPr>
        <a:xfrm>
          <a:off x="1481998" y="5731594"/>
          <a:ext cx="1054406" cy="5272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Música</a:t>
          </a:r>
          <a:endParaRPr lang="es-ES" sz="1800" kern="1200" dirty="0"/>
        </a:p>
      </dsp:txBody>
      <dsp:txXfrm>
        <a:off x="1497439" y="5747035"/>
        <a:ext cx="1023524" cy="496321"/>
      </dsp:txXfrm>
    </dsp:sp>
    <dsp:sp modelId="{3157F4EE-ABE7-4ABE-B7B8-DE10BB8FB26A}">
      <dsp:nvSpPr>
        <dsp:cNvPr id="0" name=""/>
        <dsp:cNvSpPr/>
      </dsp:nvSpPr>
      <dsp:spPr>
        <a:xfrm rot="19022213">
          <a:off x="2459115" y="5791501"/>
          <a:ext cx="576341" cy="14597"/>
        </a:xfrm>
        <a:custGeom>
          <a:avLst/>
          <a:gdLst/>
          <a:ahLst/>
          <a:cxnLst/>
          <a:rect l="0" t="0" r="0" b="0"/>
          <a:pathLst>
            <a:path>
              <a:moveTo>
                <a:pt x="0" y="7298"/>
              </a:moveTo>
              <a:lnTo>
                <a:pt x="576341" y="729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732877" y="5784391"/>
        <a:ext cx="28817" cy="28817"/>
      </dsp:txXfrm>
    </dsp:sp>
    <dsp:sp modelId="{2C93F559-D064-4AA8-8B69-5F3CE3CAA013}">
      <dsp:nvSpPr>
        <dsp:cNvPr id="0" name=""/>
        <dsp:cNvSpPr/>
      </dsp:nvSpPr>
      <dsp:spPr>
        <a:xfrm>
          <a:off x="2958167" y="5338802"/>
          <a:ext cx="1054406" cy="5272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Bandas sonoras</a:t>
          </a:r>
          <a:endParaRPr lang="es-ES" sz="1400" kern="1200" dirty="0"/>
        </a:p>
      </dsp:txBody>
      <dsp:txXfrm>
        <a:off x="2973608" y="5354243"/>
        <a:ext cx="1023524" cy="496321"/>
      </dsp:txXfrm>
    </dsp:sp>
    <dsp:sp modelId="{6F736746-3604-46A2-8CCF-34E1D529D692}">
      <dsp:nvSpPr>
        <dsp:cNvPr id="0" name=""/>
        <dsp:cNvSpPr/>
      </dsp:nvSpPr>
      <dsp:spPr>
        <a:xfrm rot="1791154">
          <a:off x="2504141" y="6108927"/>
          <a:ext cx="486288" cy="14597"/>
        </a:xfrm>
        <a:custGeom>
          <a:avLst/>
          <a:gdLst/>
          <a:ahLst/>
          <a:cxnLst/>
          <a:rect l="0" t="0" r="0" b="0"/>
          <a:pathLst>
            <a:path>
              <a:moveTo>
                <a:pt x="0" y="7298"/>
              </a:moveTo>
              <a:lnTo>
                <a:pt x="486288" y="729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735128" y="6104069"/>
        <a:ext cx="24314" cy="24314"/>
      </dsp:txXfrm>
    </dsp:sp>
    <dsp:sp modelId="{2F7EAF03-6CD5-4F7E-AAF9-DFDF0B6C8D6A}">
      <dsp:nvSpPr>
        <dsp:cNvPr id="0" name=""/>
        <dsp:cNvSpPr/>
      </dsp:nvSpPr>
      <dsp:spPr>
        <a:xfrm>
          <a:off x="2958167" y="5973654"/>
          <a:ext cx="1601822" cy="5272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Interpretación </a:t>
          </a:r>
          <a:r>
            <a:rPr lang="es-ES" sz="1400" kern="1200" dirty="0" err="1" smtClean="0"/>
            <a:t>dalgunha</a:t>
          </a:r>
          <a:r>
            <a:rPr lang="es-ES" sz="1400" kern="1200" dirty="0" smtClean="0"/>
            <a:t> </a:t>
          </a:r>
          <a:r>
            <a:rPr lang="es-ES" sz="1400" kern="1200" dirty="0" err="1" smtClean="0"/>
            <a:t>peza</a:t>
          </a:r>
          <a:endParaRPr lang="es-ES" sz="1400" kern="1200" dirty="0"/>
        </a:p>
      </dsp:txBody>
      <dsp:txXfrm>
        <a:off x="2973608" y="5989095"/>
        <a:ext cx="1570940" cy="4963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EB92D-CB4A-4782-9DDF-1E0197ADD5FE}">
      <dsp:nvSpPr>
        <dsp:cNvPr id="0" name=""/>
        <dsp:cNvSpPr/>
      </dsp:nvSpPr>
      <dsp:spPr>
        <a:xfrm>
          <a:off x="216952" y="2787118"/>
          <a:ext cx="1138821" cy="5694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O CINE</a:t>
          </a:r>
          <a:endParaRPr lang="es-ES" sz="2000" kern="1200" dirty="0"/>
        </a:p>
      </dsp:txBody>
      <dsp:txXfrm>
        <a:off x="233629" y="2803795"/>
        <a:ext cx="1105467" cy="536056"/>
      </dsp:txXfrm>
    </dsp:sp>
    <dsp:sp modelId="{37632E4B-6E4C-4281-91E5-B01C5F84B41D}">
      <dsp:nvSpPr>
        <dsp:cNvPr id="0" name=""/>
        <dsp:cNvSpPr/>
      </dsp:nvSpPr>
      <dsp:spPr>
        <a:xfrm rot="16924900">
          <a:off x="495349" y="1999395"/>
          <a:ext cx="2176378" cy="16682"/>
        </a:xfrm>
        <a:custGeom>
          <a:avLst/>
          <a:gdLst/>
          <a:ahLst/>
          <a:cxnLst/>
          <a:rect l="0" t="0" r="0" b="0"/>
          <a:pathLst>
            <a:path>
              <a:moveTo>
                <a:pt x="0" y="8341"/>
              </a:moveTo>
              <a:lnTo>
                <a:pt x="2176378" y="834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/>
        </a:p>
      </dsp:txBody>
      <dsp:txXfrm>
        <a:off x="1529129" y="1953327"/>
        <a:ext cx="108818" cy="108818"/>
      </dsp:txXfrm>
    </dsp:sp>
    <dsp:sp modelId="{A1999B00-28FB-4CAA-81A6-7E3D16C5EC97}">
      <dsp:nvSpPr>
        <dsp:cNvPr id="0" name=""/>
        <dsp:cNvSpPr/>
      </dsp:nvSpPr>
      <dsp:spPr>
        <a:xfrm>
          <a:off x="1811302" y="658945"/>
          <a:ext cx="1138821" cy="5694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Inglés</a:t>
          </a:r>
          <a:endParaRPr lang="es-ES" sz="1800" kern="1200" dirty="0"/>
        </a:p>
      </dsp:txBody>
      <dsp:txXfrm>
        <a:off x="1827979" y="675622"/>
        <a:ext cx="1105467" cy="536056"/>
      </dsp:txXfrm>
    </dsp:sp>
    <dsp:sp modelId="{0086E2F9-3C8E-45D6-9DB8-D88D2F8038EE}">
      <dsp:nvSpPr>
        <dsp:cNvPr id="0" name=""/>
        <dsp:cNvSpPr/>
      </dsp:nvSpPr>
      <dsp:spPr>
        <a:xfrm rot="18289469">
          <a:off x="2779046" y="607898"/>
          <a:ext cx="797683" cy="16682"/>
        </a:xfrm>
        <a:custGeom>
          <a:avLst/>
          <a:gdLst/>
          <a:ahLst/>
          <a:cxnLst/>
          <a:rect l="0" t="0" r="0" b="0"/>
          <a:pathLst>
            <a:path>
              <a:moveTo>
                <a:pt x="0" y="8341"/>
              </a:moveTo>
              <a:lnTo>
                <a:pt x="797683" y="834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157946" y="596298"/>
        <a:ext cx="39884" cy="39884"/>
      </dsp:txXfrm>
    </dsp:sp>
    <dsp:sp modelId="{879DFF60-AD43-4583-9CA6-4C4B4DE1EDD5}">
      <dsp:nvSpPr>
        <dsp:cNvPr id="0" name=""/>
        <dsp:cNvSpPr/>
      </dsp:nvSpPr>
      <dsp:spPr>
        <a:xfrm>
          <a:off x="3405652" y="4123"/>
          <a:ext cx="1853203" cy="5694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Hollywood e os </a:t>
          </a:r>
          <a:r>
            <a:rPr lang="es-ES" sz="1400" kern="1200" dirty="0" err="1" smtClean="0"/>
            <a:t>Oscars</a:t>
          </a:r>
          <a:r>
            <a:rPr lang="es-ES" sz="1400" kern="1200" dirty="0" smtClean="0"/>
            <a:t>.</a:t>
          </a:r>
          <a:endParaRPr lang="es-ES" sz="1400" kern="1200" dirty="0"/>
        </a:p>
      </dsp:txBody>
      <dsp:txXfrm>
        <a:off x="3422329" y="20800"/>
        <a:ext cx="1819849" cy="536056"/>
      </dsp:txXfrm>
    </dsp:sp>
    <dsp:sp modelId="{7DBE4034-ED2F-4EB9-8FC9-57D8B40D3D65}">
      <dsp:nvSpPr>
        <dsp:cNvPr id="0" name=""/>
        <dsp:cNvSpPr/>
      </dsp:nvSpPr>
      <dsp:spPr>
        <a:xfrm>
          <a:off x="2950124" y="935309"/>
          <a:ext cx="455528" cy="16682"/>
        </a:xfrm>
        <a:custGeom>
          <a:avLst/>
          <a:gdLst/>
          <a:ahLst/>
          <a:cxnLst/>
          <a:rect l="0" t="0" r="0" b="0"/>
          <a:pathLst>
            <a:path>
              <a:moveTo>
                <a:pt x="0" y="8341"/>
              </a:moveTo>
              <a:lnTo>
                <a:pt x="455528" y="834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166500" y="932263"/>
        <a:ext cx="22776" cy="22776"/>
      </dsp:txXfrm>
    </dsp:sp>
    <dsp:sp modelId="{3E80FD91-6820-4674-83BA-854E0EA168B1}">
      <dsp:nvSpPr>
        <dsp:cNvPr id="0" name=""/>
        <dsp:cNvSpPr/>
      </dsp:nvSpPr>
      <dsp:spPr>
        <a:xfrm>
          <a:off x="3405652" y="658945"/>
          <a:ext cx="1853192" cy="5694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Vocabulario específico</a:t>
          </a:r>
          <a:endParaRPr lang="es-ES" sz="1400" kern="1200" dirty="0"/>
        </a:p>
      </dsp:txBody>
      <dsp:txXfrm>
        <a:off x="3422329" y="675622"/>
        <a:ext cx="1819838" cy="536056"/>
      </dsp:txXfrm>
    </dsp:sp>
    <dsp:sp modelId="{5C7779B0-1D9A-4E48-B01D-FE0580493CB5}">
      <dsp:nvSpPr>
        <dsp:cNvPr id="0" name=""/>
        <dsp:cNvSpPr/>
      </dsp:nvSpPr>
      <dsp:spPr>
        <a:xfrm rot="3310531">
          <a:off x="2779046" y="1262720"/>
          <a:ext cx="797683" cy="16682"/>
        </a:xfrm>
        <a:custGeom>
          <a:avLst/>
          <a:gdLst/>
          <a:ahLst/>
          <a:cxnLst/>
          <a:rect l="0" t="0" r="0" b="0"/>
          <a:pathLst>
            <a:path>
              <a:moveTo>
                <a:pt x="0" y="8341"/>
              </a:moveTo>
              <a:lnTo>
                <a:pt x="797683" y="834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157946" y="1251120"/>
        <a:ext cx="39884" cy="39884"/>
      </dsp:txXfrm>
    </dsp:sp>
    <dsp:sp modelId="{9C04A759-C695-4961-B21B-120FA25CAE77}">
      <dsp:nvSpPr>
        <dsp:cNvPr id="0" name=""/>
        <dsp:cNvSpPr/>
      </dsp:nvSpPr>
      <dsp:spPr>
        <a:xfrm>
          <a:off x="3405652" y="1313768"/>
          <a:ext cx="2691900" cy="5694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Actores,  actrices  e películas escocesas</a:t>
          </a:r>
          <a:endParaRPr lang="es-ES" sz="1400" kern="1200" dirty="0"/>
        </a:p>
      </dsp:txBody>
      <dsp:txXfrm>
        <a:off x="3422329" y="1330445"/>
        <a:ext cx="2658546" cy="536056"/>
      </dsp:txXfrm>
    </dsp:sp>
    <dsp:sp modelId="{03B98C1C-9196-42F5-B646-6EA8DADFEEF3}">
      <dsp:nvSpPr>
        <dsp:cNvPr id="0" name=""/>
        <dsp:cNvSpPr/>
      </dsp:nvSpPr>
      <dsp:spPr>
        <a:xfrm rot="17945813">
          <a:off x="1115165" y="2654218"/>
          <a:ext cx="936746" cy="16682"/>
        </a:xfrm>
        <a:custGeom>
          <a:avLst/>
          <a:gdLst/>
          <a:ahLst/>
          <a:cxnLst/>
          <a:rect l="0" t="0" r="0" b="0"/>
          <a:pathLst>
            <a:path>
              <a:moveTo>
                <a:pt x="0" y="8341"/>
              </a:moveTo>
              <a:lnTo>
                <a:pt x="936746" y="834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560119" y="2639140"/>
        <a:ext cx="46837" cy="46837"/>
      </dsp:txXfrm>
    </dsp:sp>
    <dsp:sp modelId="{6CC19C43-AD48-46A5-A133-CBC4DEF096AA}">
      <dsp:nvSpPr>
        <dsp:cNvPr id="0" name=""/>
        <dsp:cNvSpPr/>
      </dsp:nvSpPr>
      <dsp:spPr>
        <a:xfrm>
          <a:off x="1811302" y="1968590"/>
          <a:ext cx="1138821" cy="5694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E.F.</a:t>
          </a:r>
          <a:endParaRPr lang="es-ES" sz="1800" kern="1200" dirty="0"/>
        </a:p>
      </dsp:txBody>
      <dsp:txXfrm>
        <a:off x="1827979" y="1985267"/>
        <a:ext cx="1105467" cy="536056"/>
      </dsp:txXfrm>
    </dsp:sp>
    <dsp:sp modelId="{C38039AA-F594-4A56-8766-285A7397DAFD}">
      <dsp:nvSpPr>
        <dsp:cNvPr id="0" name=""/>
        <dsp:cNvSpPr/>
      </dsp:nvSpPr>
      <dsp:spPr>
        <a:xfrm>
          <a:off x="2950124" y="2244954"/>
          <a:ext cx="455528" cy="16682"/>
        </a:xfrm>
        <a:custGeom>
          <a:avLst/>
          <a:gdLst/>
          <a:ahLst/>
          <a:cxnLst/>
          <a:rect l="0" t="0" r="0" b="0"/>
          <a:pathLst>
            <a:path>
              <a:moveTo>
                <a:pt x="0" y="8341"/>
              </a:moveTo>
              <a:lnTo>
                <a:pt x="455528" y="834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166500" y="2241907"/>
        <a:ext cx="22776" cy="22776"/>
      </dsp:txXfrm>
    </dsp:sp>
    <dsp:sp modelId="{232EFC52-79F6-4CEF-AB08-D24B39A164D7}">
      <dsp:nvSpPr>
        <dsp:cNvPr id="0" name=""/>
        <dsp:cNvSpPr/>
      </dsp:nvSpPr>
      <dsp:spPr>
        <a:xfrm>
          <a:off x="3405652" y="1968590"/>
          <a:ext cx="1853203" cy="5694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O deporte no cine</a:t>
          </a:r>
          <a:endParaRPr lang="es-ES" sz="1400" kern="1200" dirty="0"/>
        </a:p>
      </dsp:txBody>
      <dsp:txXfrm>
        <a:off x="3422329" y="1985267"/>
        <a:ext cx="1819849" cy="536056"/>
      </dsp:txXfrm>
    </dsp:sp>
    <dsp:sp modelId="{BB5C4076-4316-4BB6-A3B1-836757419FC6}">
      <dsp:nvSpPr>
        <dsp:cNvPr id="0" name=""/>
        <dsp:cNvSpPr/>
      </dsp:nvSpPr>
      <dsp:spPr>
        <a:xfrm rot="2829178">
          <a:off x="1248612" y="3309040"/>
          <a:ext cx="669852" cy="16682"/>
        </a:xfrm>
        <a:custGeom>
          <a:avLst/>
          <a:gdLst/>
          <a:ahLst/>
          <a:cxnLst/>
          <a:rect l="0" t="0" r="0" b="0"/>
          <a:pathLst>
            <a:path>
              <a:moveTo>
                <a:pt x="0" y="8341"/>
              </a:moveTo>
              <a:lnTo>
                <a:pt x="669852" y="834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566792" y="3300635"/>
        <a:ext cx="33492" cy="33492"/>
      </dsp:txXfrm>
    </dsp:sp>
    <dsp:sp modelId="{6CFCDEC4-049C-4EC5-9A15-E653B3E04C97}">
      <dsp:nvSpPr>
        <dsp:cNvPr id="0" name=""/>
        <dsp:cNvSpPr/>
      </dsp:nvSpPr>
      <dsp:spPr>
        <a:xfrm>
          <a:off x="1811302" y="3278234"/>
          <a:ext cx="1138821" cy="5694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EDLG</a:t>
          </a:r>
          <a:endParaRPr lang="es-ES" sz="1800" kern="1200" dirty="0"/>
        </a:p>
      </dsp:txBody>
      <dsp:txXfrm>
        <a:off x="1827979" y="3294911"/>
        <a:ext cx="1105467" cy="536056"/>
      </dsp:txXfrm>
    </dsp:sp>
    <dsp:sp modelId="{86AADE21-BD3B-4F0C-917A-F366CE35E2B6}">
      <dsp:nvSpPr>
        <dsp:cNvPr id="0" name=""/>
        <dsp:cNvSpPr/>
      </dsp:nvSpPr>
      <dsp:spPr>
        <a:xfrm rot="19457599">
          <a:off x="2897395" y="3390893"/>
          <a:ext cx="560985" cy="16682"/>
        </a:xfrm>
        <a:custGeom>
          <a:avLst/>
          <a:gdLst/>
          <a:ahLst/>
          <a:cxnLst/>
          <a:rect l="0" t="0" r="0" b="0"/>
          <a:pathLst>
            <a:path>
              <a:moveTo>
                <a:pt x="0" y="8341"/>
              </a:moveTo>
              <a:lnTo>
                <a:pt x="560985" y="834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163863" y="3385209"/>
        <a:ext cx="28049" cy="28049"/>
      </dsp:txXfrm>
    </dsp:sp>
    <dsp:sp modelId="{FA92BF9F-0E27-40D6-966B-A3A21F33753D}">
      <dsp:nvSpPr>
        <dsp:cNvPr id="0" name=""/>
        <dsp:cNvSpPr/>
      </dsp:nvSpPr>
      <dsp:spPr>
        <a:xfrm>
          <a:off x="3405652" y="2950823"/>
          <a:ext cx="1911910" cy="5694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err="1" smtClean="0"/>
            <a:t>Xornadas</a:t>
          </a:r>
          <a:r>
            <a:rPr lang="es-ES" sz="1400" kern="1200" dirty="0" smtClean="0"/>
            <a:t> </a:t>
          </a:r>
          <a:r>
            <a:rPr lang="es-ES" sz="1400" kern="1200" dirty="0" err="1" smtClean="0"/>
            <a:t>cos</a:t>
          </a:r>
          <a:r>
            <a:rPr lang="es-ES" sz="1400" kern="1200" dirty="0" smtClean="0"/>
            <a:t> </a:t>
          </a:r>
          <a:r>
            <a:rPr lang="es-ES" sz="1400" kern="1200" dirty="0" err="1" smtClean="0"/>
            <a:t>maiores</a:t>
          </a:r>
          <a:endParaRPr lang="es-ES" sz="1400" kern="1200" dirty="0"/>
        </a:p>
      </dsp:txBody>
      <dsp:txXfrm>
        <a:off x="3422329" y="2967500"/>
        <a:ext cx="1878556" cy="536056"/>
      </dsp:txXfrm>
    </dsp:sp>
    <dsp:sp modelId="{392484AC-8644-44EF-8B76-AD74BE7A00B2}">
      <dsp:nvSpPr>
        <dsp:cNvPr id="0" name=""/>
        <dsp:cNvSpPr/>
      </dsp:nvSpPr>
      <dsp:spPr>
        <a:xfrm rot="19457599">
          <a:off x="5264834" y="3063482"/>
          <a:ext cx="560985" cy="16682"/>
        </a:xfrm>
        <a:custGeom>
          <a:avLst/>
          <a:gdLst/>
          <a:ahLst/>
          <a:cxnLst/>
          <a:rect l="0" t="0" r="0" b="0"/>
          <a:pathLst>
            <a:path>
              <a:moveTo>
                <a:pt x="0" y="8341"/>
              </a:moveTo>
              <a:lnTo>
                <a:pt x="560985" y="834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531302" y="3057798"/>
        <a:ext cx="28049" cy="28049"/>
      </dsp:txXfrm>
    </dsp:sp>
    <dsp:sp modelId="{5E5F5102-9624-4055-97FB-CAC8402DD2B6}">
      <dsp:nvSpPr>
        <dsp:cNvPr id="0" name=""/>
        <dsp:cNvSpPr/>
      </dsp:nvSpPr>
      <dsp:spPr>
        <a:xfrm>
          <a:off x="5773091" y="2623412"/>
          <a:ext cx="2074966" cy="5694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Películas gravadas </a:t>
          </a:r>
          <a:r>
            <a:rPr lang="es-ES" sz="1400" kern="1200" dirty="0" err="1" smtClean="0"/>
            <a:t>na</a:t>
          </a:r>
          <a:r>
            <a:rPr lang="es-ES" sz="1400" kern="1200" dirty="0" smtClean="0"/>
            <a:t> zona.</a:t>
          </a:r>
          <a:endParaRPr lang="es-ES" sz="1400" kern="1200" dirty="0"/>
        </a:p>
      </dsp:txBody>
      <dsp:txXfrm>
        <a:off x="5789768" y="2640089"/>
        <a:ext cx="2041612" cy="536056"/>
      </dsp:txXfrm>
    </dsp:sp>
    <dsp:sp modelId="{C246ACD2-2022-4AEF-A1A1-3FD9D95FAEB0}">
      <dsp:nvSpPr>
        <dsp:cNvPr id="0" name=""/>
        <dsp:cNvSpPr/>
      </dsp:nvSpPr>
      <dsp:spPr>
        <a:xfrm rot="2142401">
          <a:off x="5264834" y="3390893"/>
          <a:ext cx="560985" cy="16682"/>
        </a:xfrm>
        <a:custGeom>
          <a:avLst/>
          <a:gdLst/>
          <a:ahLst/>
          <a:cxnLst/>
          <a:rect l="0" t="0" r="0" b="0"/>
          <a:pathLst>
            <a:path>
              <a:moveTo>
                <a:pt x="0" y="8341"/>
              </a:moveTo>
              <a:lnTo>
                <a:pt x="560985" y="834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531302" y="3385209"/>
        <a:ext cx="28049" cy="28049"/>
      </dsp:txXfrm>
    </dsp:sp>
    <dsp:sp modelId="{B7A54C66-7AC7-49C2-A0D1-D788A4945F0B}">
      <dsp:nvSpPr>
        <dsp:cNvPr id="0" name=""/>
        <dsp:cNvSpPr/>
      </dsp:nvSpPr>
      <dsp:spPr>
        <a:xfrm>
          <a:off x="5773091" y="3278234"/>
          <a:ext cx="3011111" cy="5694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Espectáculos que había </a:t>
          </a:r>
          <a:r>
            <a:rPr lang="es-ES" sz="1400" kern="1200" dirty="0" err="1" smtClean="0"/>
            <a:t>antigamente</a:t>
          </a:r>
          <a:r>
            <a:rPr lang="es-ES" sz="1400" kern="1200" dirty="0" smtClean="0"/>
            <a:t> </a:t>
          </a:r>
          <a:r>
            <a:rPr lang="es-ES" sz="1400" kern="1200" dirty="0" err="1" smtClean="0"/>
            <a:t>na</a:t>
          </a:r>
          <a:r>
            <a:rPr lang="es-ES" sz="1400" kern="1200" dirty="0" smtClean="0"/>
            <a:t> zona: cine, teatro,..</a:t>
          </a:r>
          <a:endParaRPr lang="es-ES" sz="1400" kern="1200" dirty="0"/>
        </a:p>
      </dsp:txBody>
      <dsp:txXfrm>
        <a:off x="5789768" y="3294911"/>
        <a:ext cx="2977757" cy="536056"/>
      </dsp:txXfrm>
    </dsp:sp>
    <dsp:sp modelId="{41A068A0-72D2-4B28-97FD-EAF2F2068ECF}">
      <dsp:nvSpPr>
        <dsp:cNvPr id="0" name=""/>
        <dsp:cNvSpPr/>
      </dsp:nvSpPr>
      <dsp:spPr>
        <a:xfrm rot="2142401">
          <a:off x="2897395" y="3718304"/>
          <a:ext cx="560985" cy="16682"/>
        </a:xfrm>
        <a:custGeom>
          <a:avLst/>
          <a:gdLst/>
          <a:ahLst/>
          <a:cxnLst/>
          <a:rect l="0" t="0" r="0" b="0"/>
          <a:pathLst>
            <a:path>
              <a:moveTo>
                <a:pt x="0" y="8341"/>
              </a:moveTo>
              <a:lnTo>
                <a:pt x="560985" y="834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163863" y="3712621"/>
        <a:ext cx="28049" cy="28049"/>
      </dsp:txXfrm>
    </dsp:sp>
    <dsp:sp modelId="{DE36C674-580E-432B-A879-BE6B6D07B534}">
      <dsp:nvSpPr>
        <dsp:cNvPr id="0" name=""/>
        <dsp:cNvSpPr/>
      </dsp:nvSpPr>
      <dsp:spPr>
        <a:xfrm>
          <a:off x="3405652" y="3605645"/>
          <a:ext cx="1961676" cy="5694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Concurso “Laxe das rodas”</a:t>
          </a:r>
          <a:endParaRPr lang="es-ES" sz="1400" kern="1200" dirty="0"/>
        </a:p>
      </dsp:txBody>
      <dsp:txXfrm>
        <a:off x="3422329" y="3622322"/>
        <a:ext cx="1928322" cy="536056"/>
      </dsp:txXfrm>
    </dsp:sp>
    <dsp:sp modelId="{CF7D301A-74C0-4299-859F-3A7C1951D445}">
      <dsp:nvSpPr>
        <dsp:cNvPr id="0" name=""/>
        <dsp:cNvSpPr/>
      </dsp:nvSpPr>
      <dsp:spPr>
        <a:xfrm rot="4675100">
          <a:off x="495349" y="4127568"/>
          <a:ext cx="2176378" cy="16682"/>
        </a:xfrm>
        <a:custGeom>
          <a:avLst/>
          <a:gdLst/>
          <a:ahLst/>
          <a:cxnLst/>
          <a:rect l="0" t="0" r="0" b="0"/>
          <a:pathLst>
            <a:path>
              <a:moveTo>
                <a:pt x="0" y="8341"/>
              </a:moveTo>
              <a:lnTo>
                <a:pt x="2176378" y="834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/>
        </a:p>
      </dsp:txBody>
      <dsp:txXfrm>
        <a:off x="1529129" y="4081500"/>
        <a:ext cx="108818" cy="108818"/>
      </dsp:txXfrm>
    </dsp:sp>
    <dsp:sp modelId="{E6262EE9-F42A-4229-9F9F-BC0281A64E8B}">
      <dsp:nvSpPr>
        <dsp:cNvPr id="0" name=""/>
        <dsp:cNvSpPr/>
      </dsp:nvSpPr>
      <dsp:spPr>
        <a:xfrm>
          <a:off x="1811302" y="4915290"/>
          <a:ext cx="1676925" cy="5694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err="1" smtClean="0"/>
            <a:t>Act</a:t>
          </a:r>
          <a:r>
            <a:rPr lang="es-ES" sz="1800" kern="1200" dirty="0" smtClean="0"/>
            <a:t>. </a:t>
          </a:r>
          <a:r>
            <a:rPr lang="es-ES" sz="1800" kern="1200" dirty="0" err="1" smtClean="0"/>
            <a:t>Compl</a:t>
          </a:r>
          <a:r>
            <a:rPr lang="es-ES" sz="1800" kern="1200" dirty="0" smtClean="0"/>
            <a:t>. e extraescolares</a:t>
          </a:r>
          <a:endParaRPr lang="es-ES" sz="1800" kern="1200" dirty="0"/>
        </a:p>
      </dsp:txBody>
      <dsp:txXfrm>
        <a:off x="1827979" y="4931967"/>
        <a:ext cx="1643571" cy="536056"/>
      </dsp:txXfrm>
    </dsp:sp>
    <dsp:sp modelId="{D98FCF07-DCF8-4388-94ED-05F42AF1CE45}">
      <dsp:nvSpPr>
        <dsp:cNvPr id="0" name=""/>
        <dsp:cNvSpPr/>
      </dsp:nvSpPr>
      <dsp:spPr>
        <a:xfrm rot="18289469">
          <a:off x="3317151" y="4864243"/>
          <a:ext cx="797683" cy="16682"/>
        </a:xfrm>
        <a:custGeom>
          <a:avLst/>
          <a:gdLst/>
          <a:ahLst/>
          <a:cxnLst/>
          <a:rect l="0" t="0" r="0" b="0"/>
          <a:pathLst>
            <a:path>
              <a:moveTo>
                <a:pt x="0" y="8341"/>
              </a:moveTo>
              <a:lnTo>
                <a:pt x="797683" y="834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696050" y="4852642"/>
        <a:ext cx="39884" cy="39884"/>
      </dsp:txXfrm>
    </dsp:sp>
    <dsp:sp modelId="{A9E65245-24B8-492A-8ECD-6CCEB1CA5B19}">
      <dsp:nvSpPr>
        <dsp:cNvPr id="0" name=""/>
        <dsp:cNvSpPr/>
      </dsp:nvSpPr>
      <dsp:spPr>
        <a:xfrm>
          <a:off x="3943757" y="4260468"/>
          <a:ext cx="1773463" cy="5694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err="1" smtClean="0"/>
            <a:t>Entroido</a:t>
          </a:r>
          <a:r>
            <a:rPr lang="es-ES" sz="1400" kern="1200" dirty="0" smtClean="0"/>
            <a:t>, Festival,..</a:t>
          </a:r>
          <a:endParaRPr lang="es-ES" sz="1400" kern="1200" dirty="0"/>
        </a:p>
      </dsp:txBody>
      <dsp:txXfrm>
        <a:off x="3960434" y="4277145"/>
        <a:ext cx="1740109" cy="536056"/>
      </dsp:txXfrm>
    </dsp:sp>
    <dsp:sp modelId="{9B9DAE2C-BE6F-4555-BFFD-6ADA31911574}">
      <dsp:nvSpPr>
        <dsp:cNvPr id="0" name=""/>
        <dsp:cNvSpPr/>
      </dsp:nvSpPr>
      <dsp:spPr>
        <a:xfrm>
          <a:off x="3488228" y="5191654"/>
          <a:ext cx="455528" cy="16682"/>
        </a:xfrm>
        <a:custGeom>
          <a:avLst/>
          <a:gdLst/>
          <a:ahLst/>
          <a:cxnLst/>
          <a:rect l="0" t="0" r="0" b="0"/>
          <a:pathLst>
            <a:path>
              <a:moveTo>
                <a:pt x="0" y="8341"/>
              </a:moveTo>
              <a:lnTo>
                <a:pt x="455528" y="834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704604" y="5188607"/>
        <a:ext cx="22776" cy="22776"/>
      </dsp:txXfrm>
    </dsp:sp>
    <dsp:sp modelId="{33DE9E48-2192-45C8-A7F1-8E615619C0AB}">
      <dsp:nvSpPr>
        <dsp:cNvPr id="0" name=""/>
        <dsp:cNvSpPr/>
      </dsp:nvSpPr>
      <dsp:spPr>
        <a:xfrm>
          <a:off x="3943757" y="4915290"/>
          <a:ext cx="1138821" cy="5694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err="1" smtClean="0"/>
            <a:t>Xincana</a:t>
          </a:r>
          <a:endParaRPr lang="es-ES" sz="1400" kern="1200" dirty="0"/>
        </a:p>
      </dsp:txBody>
      <dsp:txXfrm>
        <a:off x="3960434" y="4931967"/>
        <a:ext cx="1105467" cy="536056"/>
      </dsp:txXfrm>
    </dsp:sp>
    <dsp:sp modelId="{0628AE88-37DF-423B-9625-0C7D30109D79}">
      <dsp:nvSpPr>
        <dsp:cNvPr id="0" name=""/>
        <dsp:cNvSpPr/>
      </dsp:nvSpPr>
      <dsp:spPr>
        <a:xfrm rot="3310531">
          <a:off x="3317151" y="5519065"/>
          <a:ext cx="797683" cy="16682"/>
        </a:xfrm>
        <a:custGeom>
          <a:avLst/>
          <a:gdLst/>
          <a:ahLst/>
          <a:cxnLst/>
          <a:rect l="0" t="0" r="0" b="0"/>
          <a:pathLst>
            <a:path>
              <a:moveTo>
                <a:pt x="0" y="8341"/>
              </a:moveTo>
              <a:lnTo>
                <a:pt x="797683" y="834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696050" y="5507464"/>
        <a:ext cx="39884" cy="39884"/>
      </dsp:txXfrm>
    </dsp:sp>
    <dsp:sp modelId="{B590C31D-AE6F-4258-B3E6-8B40D3B25384}">
      <dsp:nvSpPr>
        <dsp:cNvPr id="0" name=""/>
        <dsp:cNvSpPr/>
      </dsp:nvSpPr>
      <dsp:spPr>
        <a:xfrm>
          <a:off x="3943757" y="5570112"/>
          <a:ext cx="2344969" cy="5694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Visita </a:t>
          </a:r>
          <a:r>
            <a:rPr lang="es-ES" sz="1400" kern="1200" dirty="0" err="1" smtClean="0"/>
            <a:t>dalgún</a:t>
          </a:r>
          <a:r>
            <a:rPr lang="es-ES" sz="1400" kern="1200" dirty="0" smtClean="0"/>
            <a:t> actor, ciclos de películas </a:t>
          </a:r>
          <a:r>
            <a:rPr lang="es-ES" sz="1400" kern="1200" dirty="0" err="1" smtClean="0"/>
            <a:t>polas</a:t>
          </a:r>
          <a:r>
            <a:rPr lang="es-ES" sz="1400" kern="1200" dirty="0" smtClean="0"/>
            <a:t> tardes, </a:t>
          </a:r>
          <a:r>
            <a:rPr lang="es-ES" sz="1400" kern="1200" dirty="0" err="1" smtClean="0"/>
            <a:t>saída</a:t>
          </a:r>
          <a:r>
            <a:rPr lang="es-ES" sz="1400" kern="1200" dirty="0" smtClean="0"/>
            <a:t> a ver un film </a:t>
          </a:r>
          <a:r>
            <a:rPr lang="es-ES" sz="1400" kern="1200" dirty="0" err="1" smtClean="0"/>
            <a:t>nun</a:t>
          </a:r>
          <a:r>
            <a:rPr lang="es-ES" sz="1400" kern="1200" dirty="0" smtClean="0"/>
            <a:t> cine…</a:t>
          </a:r>
          <a:endParaRPr lang="es-ES" sz="1400" kern="1200" dirty="0"/>
        </a:p>
      </dsp:txBody>
      <dsp:txXfrm>
        <a:off x="3960434" y="5586789"/>
        <a:ext cx="2311615" cy="5360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6BE174-BDC6-4D73-95FE-6F9464749D3C}">
      <dsp:nvSpPr>
        <dsp:cNvPr id="0" name=""/>
        <dsp:cNvSpPr/>
      </dsp:nvSpPr>
      <dsp:spPr>
        <a:xfrm>
          <a:off x="74017" y="887451"/>
          <a:ext cx="879348" cy="4396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sz="1400" b="1" i="0" u="none" strike="noStrike" kern="1200" cap="none" normalizeH="0" baseline="0" dirty="0" smtClean="0">
              <a:ln/>
              <a:effectLst/>
              <a:latin typeface="Arial" charset="0"/>
              <a:cs typeface="Arial" charset="0"/>
            </a:rPr>
            <a:t>CÓMIC</a:t>
          </a:r>
        </a:p>
      </dsp:txBody>
      <dsp:txXfrm>
        <a:off x="86895" y="900329"/>
        <a:ext cx="853592" cy="413918"/>
      </dsp:txXfrm>
    </dsp:sp>
    <dsp:sp modelId="{023C78D4-50DB-4D55-898B-73911329499F}">
      <dsp:nvSpPr>
        <dsp:cNvPr id="0" name=""/>
        <dsp:cNvSpPr/>
      </dsp:nvSpPr>
      <dsp:spPr>
        <a:xfrm rot="18090011">
          <a:off x="804075" y="822841"/>
          <a:ext cx="625303" cy="35736"/>
        </a:xfrm>
        <a:custGeom>
          <a:avLst/>
          <a:gdLst/>
          <a:ahLst/>
          <a:cxnLst/>
          <a:rect l="0" t="0" r="0" b="0"/>
          <a:pathLst>
            <a:path>
              <a:moveTo>
                <a:pt x="0" y="17868"/>
              </a:moveTo>
              <a:lnTo>
                <a:pt x="625303" y="1786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101095" y="825077"/>
        <a:ext cx="31265" cy="31265"/>
      </dsp:txXfrm>
    </dsp:sp>
    <dsp:sp modelId="{48F7E09D-D328-4E6E-BD36-C476C614536A}">
      <dsp:nvSpPr>
        <dsp:cNvPr id="0" name=""/>
        <dsp:cNvSpPr/>
      </dsp:nvSpPr>
      <dsp:spPr>
        <a:xfrm>
          <a:off x="1280088" y="354293"/>
          <a:ext cx="879348" cy="43967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sz="1400" b="1" i="0" u="none" strike="noStrike" kern="1200" cap="none" normalizeH="0" baseline="0" dirty="0" smtClean="0">
              <a:ln/>
              <a:effectLst/>
              <a:latin typeface="Arial" charset="0"/>
              <a:cs typeface="Arial" charset="0"/>
            </a:rPr>
            <a:t>PLANOS</a:t>
          </a:r>
        </a:p>
      </dsp:txBody>
      <dsp:txXfrm>
        <a:off x="1292966" y="367171"/>
        <a:ext cx="853592" cy="413918"/>
      </dsp:txXfrm>
    </dsp:sp>
    <dsp:sp modelId="{6A978B7B-B98A-4537-BD8B-5AFDBBF4CEC4}">
      <dsp:nvSpPr>
        <dsp:cNvPr id="0" name=""/>
        <dsp:cNvSpPr/>
      </dsp:nvSpPr>
      <dsp:spPr>
        <a:xfrm rot="3854436">
          <a:off x="789815" y="1349938"/>
          <a:ext cx="578525" cy="35736"/>
        </a:xfrm>
        <a:custGeom>
          <a:avLst/>
          <a:gdLst/>
          <a:ahLst/>
          <a:cxnLst/>
          <a:rect l="0" t="0" r="0" b="0"/>
          <a:pathLst>
            <a:path>
              <a:moveTo>
                <a:pt x="0" y="17868"/>
              </a:moveTo>
              <a:lnTo>
                <a:pt x="578525" y="1786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064615" y="1353343"/>
        <a:ext cx="28926" cy="28926"/>
      </dsp:txXfrm>
    </dsp:sp>
    <dsp:sp modelId="{EB8B27A6-B129-4737-B86C-A3F21181D961}">
      <dsp:nvSpPr>
        <dsp:cNvPr id="0" name=""/>
        <dsp:cNvSpPr/>
      </dsp:nvSpPr>
      <dsp:spPr>
        <a:xfrm>
          <a:off x="1204790" y="1408487"/>
          <a:ext cx="1550238" cy="43967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sz="1400" b="1" i="0" u="none" strike="noStrike" kern="1200" cap="none" normalizeH="0" baseline="0" dirty="0" smtClean="0">
              <a:ln/>
              <a:effectLst/>
              <a:latin typeface="Arial" charset="0"/>
              <a:cs typeface="Arial" charset="0"/>
            </a:rPr>
            <a:t>ANGULACIÓNS</a:t>
          </a:r>
        </a:p>
      </dsp:txBody>
      <dsp:txXfrm>
        <a:off x="1217668" y="1421365"/>
        <a:ext cx="1524482" cy="4139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FDA495-FF34-4252-AE88-D35FB5A83685}">
      <dsp:nvSpPr>
        <dsp:cNvPr id="0" name=""/>
        <dsp:cNvSpPr/>
      </dsp:nvSpPr>
      <dsp:spPr>
        <a:xfrm>
          <a:off x="508" y="1230608"/>
          <a:ext cx="1243567" cy="5526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Arial" pitchFamily="34" charset="0"/>
              <a:cs typeface="Arial" pitchFamily="34" charset="0"/>
            </a:rPr>
            <a:t>PELÍCULA</a:t>
          </a:r>
          <a:endParaRPr lang="es-ES" sz="1400" b="1" kern="1200" dirty="0">
            <a:latin typeface="Arial" pitchFamily="34" charset="0"/>
            <a:cs typeface="Arial" pitchFamily="34" charset="0"/>
          </a:endParaRPr>
        </a:p>
      </dsp:txBody>
      <dsp:txXfrm>
        <a:off x="16695" y="1246795"/>
        <a:ext cx="1211193" cy="520303"/>
      </dsp:txXfrm>
    </dsp:sp>
    <dsp:sp modelId="{CE620B5A-E983-49A2-8460-B221CA979134}">
      <dsp:nvSpPr>
        <dsp:cNvPr id="0" name=""/>
        <dsp:cNvSpPr/>
      </dsp:nvSpPr>
      <dsp:spPr>
        <a:xfrm rot="17559908">
          <a:off x="938146" y="1030388"/>
          <a:ext cx="995452" cy="34541"/>
        </a:xfrm>
        <a:custGeom>
          <a:avLst/>
          <a:gdLst/>
          <a:ahLst/>
          <a:cxnLst/>
          <a:rect l="0" t="0" r="0" b="0"/>
          <a:pathLst>
            <a:path>
              <a:moveTo>
                <a:pt x="0" y="17270"/>
              </a:moveTo>
              <a:lnTo>
                <a:pt x="995452" y="1727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410986" y="1022773"/>
        <a:ext cx="49772" cy="49772"/>
      </dsp:txXfrm>
    </dsp:sp>
    <dsp:sp modelId="{332960B4-51E2-4ABA-B3D0-38FC9BE6683D}">
      <dsp:nvSpPr>
        <dsp:cNvPr id="0" name=""/>
        <dsp:cNvSpPr/>
      </dsp:nvSpPr>
      <dsp:spPr>
        <a:xfrm>
          <a:off x="1627668" y="252511"/>
          <a:ext cx="1343439" cy="67171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latin typeface="Arial" pitchFamily="34" charset="0"/>
              <a:cs typeface="Arial" pitchFamily="34" charset="0"/>
            </a:rPr>
            <a:t>IDENTIFICACIÓN DE PLANOS E ANGULACIÓNS</a:t>
          </a:r>
          <a:endParaRPr lang="es-ES" sz="1200" b="1" kern="1200" dirty="0">
            <a:latin typeface="Arial" pitchFamily="34" charset="0"/>
            <a:cs typeface="Arial" pitchFamily="34" charset="0"/>
          </a:endParaRPr>
        </a:p>
      </dsp:txBody>
      <dsp:txXfrm>
        <a:off x="1647342" y="272185"/>
        <a:ext cx="1304091" cy="632371"/>
      </dsp:txXfrm>
    </dsp:sp>
    <dsp:sp modelId="{3229D762-E491-45AB-9F33-8CBED329C113}">
      <dsp:nvSpPr>
        <dsp:cNvPr id="0" name=""/>
        <dsp:cNvSpPr/>
      </dsp:nvSpPr>
      <dsp:spPr>
        <a:xfrm rot="3410669">
          <a:off x="1076152" y="1799957"/>
          <a:ext cx="741243" cy="34541"/>
        </a:xfrm>
        <a:custGeom>
          <a:avLst/>
          <a:gdLst/>
          <a:ahLst/>
          <a:cxnLst/>
          <a:rect l="0" t="0" r="0" b="0"/>
          <a:pathLst>
            <a:path>
              <a:moveTo>
                <a:pt x="0" y="17270"/>
              </a:moveTo>
              <a:lnTo>
                <a:pt x="741243" y="1727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428243" y="1798697"/>
        <a:ext cx="37062" cy="37062"/>
      </dsp:txXfrm>
    </dsp:sp>
    <dsp:sp modelId="{1FE70E6C-89CE-4B16-853A-DD1A9E1B7E7F}">
      <dsp:nvSpPr>
        <dsp:cNvPr id="0" name=""/>
        <dsp:cNvSpPr/>
      </dsp:nvSpPr>
      <dsp:spPr>
        <a:xfrm>
          <a:off x="1649472" y="1791649"/>
          <a:ext cx="1343439" cy="67171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latin typeface="Arial" pitchFamily="34" charset="0"/>
              <a:cs typeface="Arial" pitchFamily="34" charset="0"/>
            </a:rPr>
            <a:t>INFORMACIÓN QUE TRANSMITEN</a:t>
          </a:r>
          <a:endParaRPr lang="es-ES" sz="1200" b="1" kern="1200" dirty="0">
            <a:latin typeface="Arial" pitchFamily="34" charset="0"/>
            <a:cs typeface="Arial" pitchFamily="34" charset="0"/>
          </a:endParaRPr>
        </a:p>
      </dsp:txBody>
      <dsp:txXfrm>
        <a:off x="1669146" y="1811323"/>
        <a:ext cx="1304091" cy="632371"/>
      </dsp:txXfrm>
    </dsp:sp>
    <dsp:sp modelId="{58CD94BB-D97F-4FCB-8DC1-196FC90366D6}">
      <dsp:nvSpPr>
        <dsp:cNvPr id="0" name=""/>
        <dsp:cNvSpPr/>
      </dsp:nvSpPr>
      <dsp:spPr>
        <a:xfrm rot="17563602">
          <a:off x="2642859" y="1584097"/>
          <a:ext cx="1140860" cy="34541"/>
        </a:xfrm>
        <a:custGeom>
          <a:avLst/>
          <a:gdLst/>
          <a:ahLst/>
          <a:cxnLst/>
          <a:rect l="0" t="0" r="0" b="0"/>
          <a:pathLst>
            <a:path>
              <a:moveTo>
                <a:pt x="0" y="17270"/>
              </a:moveTo>
              <a:lnTo>
                <a:pt x="1140860" y="1727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184767" y="1572846"/>
        <a:ext cx="57043" cy="57043"/>
      </dsp:txXfrm>
    </dsp:sp>
    <dsp:sp modelId="{64C38A57-6A70-4EB9-A1F7-E162FF5F977E}">
      <dsp:nvSpPr>
        <dsp:cNvPr id="0" name=""/>
        <dsp:cNvSpPr/>
      </dsp:nvSpPr>
      <dsp:spPr>
        <a:xfrm>
          <a:off x="3433667" y="855544"/>
          <a:ext cx="1116156" cy="4393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latin typeface="Arial" pitchFamily="34" charset="0"/>
              <a:cs typeface="Arial" pitchFamily="34" charset="0"/>
            </a:rPr>
            <a:t>Localización da  historia</a:t>
          </a:r>
        </a:p>
      </dsp:txBody>
      <dsp:txXfrm>
        <a:off x="3446536" y="868413"/>
        <a:ext cx="1090418" cy="413627"/>
      </dsp:txXfrm>
    </dsp:sp>
    <dsp:sp modelId="{2F0A1485-97E5-4585-9697-90664385703F}">
      <dsp:nvSpPr>
        <dsp:cNvPr id="0" name=""/>
        <dsp:cNvSpPr/>
      </dsp:nvSpPr>
      <dsp:spPr>
        <a:xfrm rot="18605294">
          <a:off x="2871070" y="1848422"/>
          <a:ext cx="684438" cy="34541"/>
        </a:xfrm>
        <a:custGeom>
          <a:avLst/>
          <a:gdLst/>
          <a:ahLst/>
          <a:cxnLst/>
          <a:rect l="0" t="0" r="0" b="0"/>
          <a:pathLst>
            <a:path>
              <a:moveTo>
                <a:pt x="0" y="17270"/>
              </a:moveTo>
              <a:lnTo>
                <a:pt x="684438" y="1727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196178" y="1848581"/>
        <a:ext cx="34221" cy="34221"/>
      </dsp:txXfrm>
    </dsp:sp>
    <dsp:sp modelId="{19E9BA29-E527-44A1-92B2-40AF7C0670D0}">
      <dsp:nvSpPr>
        <dsp:cNvPr id="0" name=""/>
        <dsp:cNvSpPr/>
      </dsp:nvSpPr>
      <dsp:spPr>
        <a:xfrm>
          <a:off x="3433667" y="1384194"/>
          <a:ext cx="1240598" cy="4393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err="1" smtClean="0">
              <a:latin typeface="Arial" pitchFamily="34" charset="0"/>
              <a:cs typeface="Arial" pitchFamily="34" charset="0"/>
            </a:rPr>
            <a:t>Superioridade</a:t>
          </a:r>
          <a:endParaRPr lang="es-ES" sz="1200" b="1" kern="1200" dirty="0">
            <a:latin typeface="Arial" pitchFamily="34" charset="0"/>
            <a:cs typeface="Arial" pitchFamily="34" charset="0"/>
          </a:endParaRPr>
        </a:p>
      </dsp:txBody>
      <dsp:txXfrm>
        <a:off x="3446536" y="1397063"/>
        <a:ext cx="1214860" cy="413627"/>
      </dsp:txXfrm>
    </dsp:sp>
    <dsp:sp modelId="{7A34B276-4BDE-4308-A694-B178CCDE3DB0}">
      <dsp:nvSpPr>
        <dsp:cNvPr id="0" name=""/>
        <dsp:cNvSpPr/>
      </dsp:nvSpPr>
      <dsp:spPr>
        <a:xfrm rot="21557827">
          <a:off x="2992895" y="2107534"/>
          <a:ext cx="440788" cy="34541"/>
        </a:xfrm>
        <a:custGeom>
          <a:avLst/>
          <a:gdLst/>
          <a:ahLst/>
          <a:cxnLst/>
          <a:rect l="0" t="0" r="0" b="0"/>
          <a:pathLst>
            <a:path>
              <a:moveTo>
                <a:pt x="0" y="17270"/>
              </a:moveTo>
              <a:lnTo>
                <a:pt x="440788" y="1727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202269" y="2113785"/>
        <a:ext cx="22039" cy="22039"/>
      </dsp:txXfrm>
    </dsp:sp>
    <dsp:sp modelId="{3DF259E9-A6D2-4056-9958-E7B5F8A20461}">
      <dsp:nvSpPr>
        <dsp:cNvPr id="0" name=""/>
        <dsp:cNvSpPr/>
      </dsp:nvSpPr>
      <dsp:spPr>
        <a:xfrm>
          <a:off x="3433667" y="1902419"/>
          <a:ext cx="1265989" cy="4393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latin typeface="Arial" pitchFamily="34" charset="0"/>
              <a:cs typeface="Arial" pitchFamily="34" charset="0"/>
            </a:rPr>
            <a:t>Resalte </a:t>
          </a:r>
          <a:r>
            <a:rPr lang="es-ES" sz="1200" b="1" kern="1200" dirty="0" err="1" smtClean="0">
              <a:latin typeface="Arial" pitchFamily="34" charset="0"/>
              <a:cs typeface="Arial" pitchFamily="34" charset="0"/>
            </a:rPr>
            <a:t>dalgún</a:t>
          </a:r>
          <a:r>
            <a:rPr lang="es-ES" sz="12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1200" b="1" kern="1200" dirty="0" err="1" smtClean="0">
              <a:latin typeface="Arial" pitchFamily="34" charset="0"/>
              <a:cs typeface="Arial" pitchFamily="34" charset="0"/>
            </a:rPr>
            <a:t>sentimento</a:t>
          </a:r>
          <a:endParaRPr lang="es-ES" sz="1200" b="1" kern="1200" dirty="0">
            <a:latin typeface="Arial" pitchFamily="34" charset="0"/>
            <a:cs typeface="Arial" pitchFamily="34" charset="0"/>
          </a:endParaRPr>
        </a:p>
      </dsp:txBody>
      <dsp:txXfrm>
        <a:off x="3446536" y="1915288"/>
        <a:ext cx="1240251" cy="413627"/>
      </dsp:txXfrm>
    </dsp:sp>
    <dsp:sp modelId="{E5C7DC76-CB74-4D19-8D4F-9FE3183C9D0C}">
      <dsp:nvSpPr>
        <dsp:cNvPr id="0" name=""/>
        <dsp:cNvSpPr/>
      </dsp:nvSpPr>
      <dsp:spPr>
        <a:xfrm rot="2951488">
          <a:off x="2876079" y="2365471"/>
          <a:ext cx="674419" cy="34541"/>
        </a:xfrm>
        <a:custGeom>
          <a:avLst/>
          <a:gdLst/>
          <a:ahLst/>
          <a:cxnLst/>
          <a:rect l="0" t="0" r="0" b="0"/>
          <a:pathLst>
            <a:path>
              <a:moveTo>
                <a:pt x="0" y="17270"/>
              </a:moveTo>
              <a:lnTo>
                <a:pt x="674419" y="1727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196428" y="2365881"/>
        <a:ext cx="33720" cy="33720"/>
      </dsp:txXfrm>
    </dsp:sp>
    <dsp:sp modelId="{FD5141E6-06DC-4437-BEA4-ABF6D709D998}">
      <dsp:nvSpPr>
        <dsp:cNvPr id="0" name=""/>
        <dsp:cNvSpPr/>
      </dsp:nvSpPr>
      <dsp:spPr>
        <a:xfrm>
          <a:off x="3433667" y="2418293"/>
          <a:ext cx="891264" cy="4393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latin typeface="Arial" pitchFamily="34" charset="0"/>
              <a:cs typeface="Arial" pitchFamily="34" charset="0"/>
            </a:rPr>
            <a:t>Cercanía</a:t>
          </a:r>
          <a:endParaRPr lang="es-ES" sz="1200" b="1" kern="1200" dirty="0">
            <a:latin typeface="Arial" pitchFamily="34" charset="0"/>
            <a:cs typeface="Arial" pitchFamily="34" charset="0"/>
          </a:endParaRPr>
        </a:p>
      </dsp:txBody>
      <dsp:txXfrm>
        <a:off x="3446536" y="2431162"/>
        <a:ext cx="865526" cy="413627"/>
      </dsp:txXfrm>
    </dsp:sp>
    <dsp:sp modelId="{B5ABDEC1-D99A-4AE1-9925-9437542CDA52}">
      <dsp:nvSpPr>
        <dsp:cNvPr id="0" name=""/>
        <dsp:cNvSpPr/>
      </dsp:nvSpPr>
      <dsp:spPr>
        <a:xfrm rot="4020906">
          <a:off x="2648925" y="2629796"/>
          <a:ext cx="1128728" cy="34541"/>
        </a:xfrm>
        <a:custGeom>
          <a:avLst/>
          <a:gdLst/>
          <a:ahLst/>
          <a:cxnLst/>
          <a:rect l="0" t="0" r="0" b="0"/>
          <a:pathLst>
            <a:path>
              <a:moveTo>
                <a:pt x="0" y="17270"/>
              </a:moveTo>
              <a:lnTo>
                <a:pt x="1128728" y="1727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185071" y="2618849"/>
        <a:ext cx="56436" cy="56436"/>
      </dsp:txXfrm>
    </dsp:sp>
    <dsp:sp modelId="{5FF93246-060A-46DA-8BD1-BAA9631D3252}">
      <dsp:nvSpPr>
        <dsp:cNvPr id="0" name=""/>
        <dsp:cNvSpPr/>
      </dsp:nvSpPr>
      <dsp:spPr>
        <a:xfrm>
          <a:off x="3433667" y="2946942"/>
          <a:ext cx="1160623" cy="4393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latin typeface="Arial" pitchFamily="34" charset="0"/>
              <a:cs typeface="Arial" pitchFamily="34" charset="0"/>
            </a:rPr>
            <a:t>Importancia </a:t>
          </a:r>
          <a:r>
            <a:rPr lang="es-ES" sz="1200" b="1" kern="1200" dirty="0" err="1" smtClean="0">
              <a:latin typeface="Arial" pitchFamily="34" charset="0"/>
              <a:cs typeface="Arial" pitchFamily="34" charset="0"/>
            </a:rPr>
            <a:t>dalgún</a:t>
          </a:r>
          <a:r>
            <a:rPr lang="es-ES" sz="1200" b="1" kern="1200" dirty="0" smtClean="0">
              <a:latin typeface="Arial" pitchFamily="34" charset="0"/>
              <a:cs typeface="Arial" pitchFamily="34" charset="0"/>
            </a:rPr>
            <a:t> detalle</a:t>
          </a:r>
          <a:endParaRPr lang="es-ES" sz="1200" b="1" kern="1200" dirty="0">
            <a:latin typeface="Arial" pitchFamily="34" charset="0"/>
            <a:cs typeface="Arial" pitchFamily="34" charset="0"/>
          </a:endParaRPr>
        </a:p>
      </dsp:txBody>
      <dsp:txXfrm>
        <a:off x="3446536" y="2959811"/>
        <a:ext cx="1134885" cy="41362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163489-AA81-4AD7-90D4-B5D6B80BD96F}">
      <dsp:nvSpPr>
        <dsp:cNvPr id="0" name=""/>
        <dsp:cNvSpPr/>
      </dsp:nvSpPr>
      <dsp:spPr>
        <a:xfrm>
          <a:off x="5298" y="1309876"/>
          <a:ext cx="1317719" cy="5550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latin typeface="Arial" pitchFamily="34" charset="0"/>
              <a:cs typeface="Arial" pitchFamily="34" charset="0"/>
            </a:rPr>
            <a:t>MÚSICA</a:t>
          </a:r>
          <a:endParaRPr lang="es-ES" sz="2400" b="1" kern="1200" dirty="0">
            <a:latin typeface="Arial" pitchFamily="34" charset="0"/>
            <a:cs typeface="Arial" pitchFamily="34" charset="0"/>
          </a:endParaRPr>
        </a:p>
      </dsp:txBody>
      <dsp:txXfrm>
        <a:off x="21555" y="1326133"/>
        <a:ext cx="1285205" cy="522548"/>
      </dsp:txXfrm>
    </dsp:sp>
    <dsp:sp modelId="{70ECBDE2-F7A1-471B-932B-3AB2D6FAA40B}">
      <dsp:nvSpPr>
        <dsp:cNvPr id="0" name=""/>
        <dsp:cNvSpPr/>
      </dsp:nvSpPr>
      <dsp:spPr>
        <a:xfrm rot="17901892">
          <a:off x="1077705" y="1163666"/>
          <a:ext cx="934676" cy="25024"/>
        </a:xfrm>
        <a:custGeom>
          <a:avLst/>
          <a:gdLst/>
          <a:ahLst/>
          <a:cxnLst/>
          <a:rect l="0" t="0" r="0" b="0"/>
          <a:pathLst>
            <a:path>
              <a:moveTo>
                <a:pt x="0" y="12512"/>
              </a:moveTo>
              <a:lnTo>
                <a:pt x="934676" y="1251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521676" y="1152811"/>
        <a:ext cx="46733" cy="46733"/>
      </dsp:txXfrm>
    </dsp:sp>
    <dsp:sp modelId="{41BBA51C-3D5D-4AC2-B03D-F52799E0E2EC}">
      <dsp:nvSpPr>
        <dsp:cNvPr id="0" name=""/>
        <dsp:cNvSpPr/>
      </dsp:nvSpPr>
      <dsp:spPr>
        <a:xfrm>
          <a:off x="1767068" y="487417"/>
          <a:ext cx="1709216" cy="5550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Arial" pitchFamily="34" charset="0"/>
              <a:cs typeface="Arial" pitchFamily="34" charset="0"/>
            </a:rPr>
            <a:t>Evolución</a:t>
          </a:r>
          <a:endParaRPr lang="es-ES" sz="1800" b="1" kern="1200" dirty="0">
            <a:latin typeface="Arial" pitchFamily="34" charset="0"/>
            <a:cs typeface="Arial" pitchFamily="34" charset="0"/>
          </a:endParaRPr>
        </a:p>
      </dsp:txBody>
      <dsp:txXfrm>
        <a:off x="1783325" y="503674"/>
        <a:ext cx="1676702" cy="522548"/>
      </dsp:txXfrm>
    </dsp:sp>
    <dsp:sp modelId="{7F808279-0A9C-429D-AA98-84608864620C}">
      <dsp:nvSpPr>
        <dsp:cNvPr id="0" name=""/>
        <dsp:cNvSpPr/>
      </dsp:nvSpPr>
      <dsp:spPr>
        <a:xfrm rot="21453555">
          <a:off x="1322816" y="1565431"/>
          <a:ext cx="444453" cy="25024"/>
        </a:xfrm>
        <a:custGeom>
          <a:avLst/>
          <a:gdLst/>
          <a:ahLst/>
          <a:cxnLst/>
          <a:rect l="0" t="0" r="0" b="0"/>
          <a:pathLst>
            <a:path>
              <a:moveTo>
                <a:pt x="0" y="12512"/>
              </a:moveTo>
              <a:lnTo>
                <a:pt x="444453" y="1251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533931" y="1566832"/>
        <a:ext cx="22222" cy="22222"/>
      </dsp:txXfrm>
    </dsp:sp>
    <dsp:sp modelId="{8F5D42FD-47BB-49A9-9180-98B49A7D59A8}">
      <dsp:nvSpPr>
        <dsp:cNvPr id="0" name=""/>
        <dsp:cNvSpPr/>
      </dsp:nvSpPr>
      <dsp:spPr>
        <a:xfrm>
          <a:off x="1767068" y="1290948"/>
          <a:ext cx="1709216" cy="5550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Arial" pitchFamily="34" charset="0"/>
              <a:cs typeface="Arial" pitchFamily="34" charset="0"/>
            </a:rPr>
            <a:t>Función</a:t>
          </a:r>
          <a:endParaRPr lang="es-ES" sz="1800" b="1" kern="1200" dirty="0">
            <a:latin typeface="Arial" pitchFamily="34" charset="0"/>
            <a:cs typeface="Arial" pitchFamily="34" charset="0"/>
          </a:endParaRPr>
        </a:p>
      </dsp:txBody>
      <dsp:txXfrm>
        <a:off x="1783325" y="1307205"/>
        <a:ext cx="1676702" cy="522548"/>
      </dsp:txXfrm>
    </dsp:sp>
    <dsp:sp modelId="{688E3437-6070-4D1A-BFC8-E39483EFC77A}">
      <dsp:nvSpPr>
        <dsp:cNvPr id="0" name=""/>
        <dsp:cNvSpPr/>
      </dsp:nvSpPr>
      <dsp:spPr>
        <a:xfrm rot="3607757">
          <a:off x="1099249" y="1961466"/>
          <a:ext cx="891587" cy="25024"/>
        </a:xfrm>
        <a:custGeom>
          <a:avLst/>
          <a:gdLst/>
          <a:ahLst/>
          <a:cxnLst/>
          <a:rect l="0" t="0" r="0" b="0"/>
          <a:pathLst>
            <a:path>
              <a:moveTo>
                <a:pt x="0" y="12512"/>
              </a:moveTo>
              <a:lnTo>
                <a:pt x="891587" y="1251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522753" y="1951688"/>
        <a:ext cx="44579" cy="44579"/>
      </dsp:txXfrm>
    </dsp:sp>
    <dsp:sp modelId="{9AE9B851-113C-48CA-B0CC-A46F68D2E8B0}">
      <dsp:nvSpPr>
        <dsp:cNvPr id="0" name=""/>
        <dsp:cNvSpPr/>
      </dsp:nvSpPr>
      <dsp:spPr>
        <a:xfrm>
          <a:off x="1767068" y="2083017"/>
          <a:ext cx="1709216" cy="5550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Arial" pitchFamily="34" charset="0"/>
              <a:cs typeface="Arial" pitchFamily="34" charset="0"/>
            </a:rPr>
            <a:t>Importancia</a:t>
          </a:r>
          <a:endParaRPr lang="es-ES" sz="1800" b="1" kern="1200" dirty="0">
            <a:latin typeface="Arial" pitchFamily="34" charset="0"/>
            <a:cs typeface="Arial" pitchFamily="34" charset="0"/>
          </a:endParaRPr>
        </a:p>
      </dsp:txBody>
      <dsp:txXfrm>
        <a:off x="1783325" y="2099274"/>
        <a:ext cx="1676702" cy="522548"/>
      </dsp:txXfrm>
    </dsp:sp>
    <dsp:sp modelId="{1E49D997-0B94-41B2-B86A-56B8D4E83592}">
      <dsp:nvSpPr>
        <dsp:cNvPr id="0" name=""/>
        <dsp:cNvSpPr/>
      </dsp:nvSpPr>
      <dsp:spPr>
        <a:xfrm rot="18041668">
          <a:off x="3263358" y="1974021"/>
          <a:ext cx="869902" cy="25024"/>
        </a:xfrm>
        <a:custGeom>
          <a:avLst/>
          <a:gdLst/>
          <a:ahLst/>
          <a:cxnLst/>
          <a:rect l="0" t="0" r="0" b="0"/>
          <a:pathLst>
            <a:path>
              <a:moveTo>
                <a:pt x="0" y="12512"/>
              </a:moveTo>
              <a:lnTo>
                <a:pt x="869902" y="1251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676562" y="1964786"/>
        <a:ext cx="43495" cy="43495"/>
      </dsp:txXfrm>
    </dsp:sp>
    <dsp:sp modelId="{07485407-998A-4C77-990B-5247B2185119}">
      <dsp:nvSpPr>
        <dsp:cNvPr id="0" name=""/>
        <dsp:cNvSpPr/>
      </dsp:nvSpPr>
      <dsp:spPr>
        <a:xfrm>
          <a:off x="3920335" y="1334987"/>
          <a:ext cx="1709216" cy="5550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err="1" smtClean="0">
              <a:latin typeface="Arial" pitchFamily="34" charset="0"/>
              <a:cs typeface="Arial" pitchFamily="34" charset="0"/>
            </a:rPr>
            <a:t>Unha</a:t>
          </a:r>
          <a:r>
            <a:rPr lang="es-ES" sz="12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1200" b="1" kern="1200" dirty="0" err="1" smtClean="0">
              <a:latin typeface="Arial" pitchFamily="34" charset="0"/>
              <a:cs typeface="Arial" pitchFamily="34" charset="0"/>
            </a:rPr>
            <a:t>escea</a:t>
          </a:r>
          <a:r>
            <a:rPr lang="es-ES" sz="1200" b="1" kern="1200" dirty="0" smtClean="0">
              <a:latin typeface="Arial" pitchFamily="34" charset="0"/>
              <a:cs typeface="Arial" pitchFamily="34" charset="0"/>
            </a:rPr>
            <a:t> </a:t>
          </a:r>
          <a:endParaRPr lang="es-ES" sz="1200" b="1" kern="1200" dirty="0">
            <a:latin typeface="Arial" pitchFamily="34" charset="0"/>
            <a:cs typeface="Arial" pitchFamily="34" charset="0"/>
          </a:endParaRPr>
        </a:p>
      </dsp:txBody>
      <dsp:txXfrm>
        <a:off x="3936592" y="1351244"/>
        <a:ext cx="1676702" cy="522548"/>
      </dsp:txXfrm>
    </dsp:sp>
    <dsp:sp modelId="{B4AC0469-BB36-4E16-82A5-1FBDABCB200C}">
      <dsp:nvSpPr>
        <dsp:cNvPr id="0" name=""/>
        <dsp:cNvSpPr/>
      </dsp:nvSpPr>
      <dsp:spPr>
        <a:xfrm rot="19980377">
          <a:off x="5602406" y="1486909"/>
          <a:ext cx="498341" cy="25024"/>
        </a:xfrm>
        <a:custGeom>
          <a:avLst/>
          <a:gdLst/>
          <a:ahLst/>
          <a:cxnLst/>
          <a:rect l="0" t="0" r="0" b="0"/>
          <a:pathLst>
            <a:path>
              <a:moveTo>
                <a:pt x="0" y="12512"/>
              </a:moveTo>
              <a:lnTo>
                <a:pt x="498341" y="1251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839118" y="1486963"/>
        <a:ext cx="24917" cy="24917"/>
      </dsp:txXfrm>
    </dsp:sp>
    <dsp:sp modelId="{D5EA27B3-2330-4556-83FB-EA05B92FAAED}">
      <dsp:nvSpPr>
        <dsp:cNvPr id="0" name=""/>
        <dsp:cNvSpPr/>
      </dsp:nvSpPr>
      <dsp:spPr>
        <a:xfrm>
          <a:off x="6073602" y="1252649"/>
          <a:ext cx="1193907" cy="267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latin typeface="Arial" pitchFamily="34" charset="0"/>
              <a:cs typeface="Arial" pitchFamily="34" charset="0"/>
            </a:rPr>
            <a:t>Con música</a:t>
          </a:r>
          <a:endParaRPr lang="es-ES" sz="1200" b="1" kern="1200" dirty="0">
            <a:latin typeface="Arial" pitchFamily="34" charset="0"/>
            <a:cs typeface="Arial" pitchFamily="34" charset="0"/>
          </a:endParaRPr>
        </a:p>
      </dsp:txBody>
      <dsp:txXfrm>
        <a:off x="6081432" y="1260479"/>
        <a:ext cx="1178247" cy="251691"/>
      </dsp:txXfrm>
    </dsp:sp>
    <dsp:sp modelId="{F4DB9EBC-D93B-4DC0-9AF3-AB7BD4BF2CEF}">
      <dsp:nvSpPr>
        <dsp:cNvPr id="0" name=""/>
        <dsp:cNvSpPr/>
      </dsp:nvSpPr>
      <dsp:spPr>
        <a:xfrm rot="1581263">
          <a:off x="5603799" y="1710000"/>
          <a:ext cx="495555" cy="25024"/>
        </a:xfrm>
        <a:custGeom>
          <a:avLst/>
          <a:gdLst/>
          <a:ahLst/>
          <a:cxnLst/>
          <a:rect l="0" t="0" r="0" b="0"/>
          <a:pathLst>
            <a:path>
              <a:moveTo>
                <a:pt x="0" y="12512"/>
              </a:moveTo>
              <a:lnTo>
                <a:pt x="495555" y="1251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839188" y="1710123"/>
        <a:ext cx="24777" cy="24777"/>
      </dsp:txXfrm>
    </dsp:sp>
    <dsp:sp modelId="{9ED18267-E476-4846-B6E5-BA708D21A5B5}">
      <dsp:nvSpPr>
        <dsp:cNvPr id="0" name=""/>
        <dsp:cNvSpPr/>
      </dsp:nvSpPr>
      <dsp:spPr>
        <a:xfrm>
          <a:off x="6073602" y="1698831"/>
          <a:ext cx="1193907" cy="267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err="1" smtClean="0">
              <a:latin typeface="Arial" pitchFamily="34" charset="0"/>
              <a:cs typeface="Arial" pitchFamily="34" charset="0"/>
            </a:rPr>
            <a:t>Sen</a:t>
          </a:r>
          <a:r>
            <a:rPr lang="es-ES" sz="1200" b="1" kern="1200" dirty="0" smtClean="0">
              <a:latin typeface="Arial" pitchFamily="34" charset="0"/>
              <a:cs typeface="Arial" pitchFamily="34" charset="0"/>
            </a:rPr>
            <a:t> música</a:t>
          </a:r>
          <a:endParaRPr lang="es-ES" sz="1200" b="1" kern="1200" dirty="0">
            <a:latin typeface="Arial" pitchFamily="34" charset="0"/>
            <a:cs typeface="Arial" pitchFamily="34" charset="0"/>
          </a:endParaRPr>
        </a:p>
      </dsp:txBody>
      <dsp:txXfrm>
        <a:off x="6081432" y="1706661"/>
        <a:ext cx="1178247" cy="251691"/>
      </dsp:txXfrm>
    </dsp:sp>
    <dsp:sp modelId="{052E1C42-9243-462D-B206-69248CDFAA11}">
      <dsp:nvSpPr>
        <dsp:cNvPr id="0" name=""/>
        <dsp:cNvSpPr/>
      </dsp:nvSpPr>
      <dsp:spPr>
        <a:xfrm rot="21584702">
          <a:off x="3476282" y="2347049"/>
          <a:ext cx="444054" cy="25024"/>
        </a:xfrm>
        <a:custGeom>
          <a:avLst/>
          <a:gdLst/>
          <a:ahLst/>
          <a:cxnLst/>
          <a:rect l="0" t="0" r="0" b="0"/>
          <a:pathLst>
            <a:path>
              <a:moveTo>
                <a:pt x="0" y="12512"/>
              </a:moveTo>
              <a:lnTo>
                <a:pt x="444054" y="1251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687208" y="2348460"/>
        <a:ext cx="22202" cy="22202"/>
      </dsp:txXfrm>
    </dsp:sp>
    <dsp:sp modelId="{09275FC8-932F-46E4-8F82-7B44472543C1}">
      <dsp:nvSpPr>
        <dsp:cNvPr id="0" name=""/>
        <dsp:cNvSpPr/>
      </dsp:nvSpPr>
      <dsp:spPr>
        <a:xfrm>
          <a:off x="3920335" y="2017526"/>
          <a:ext cx="1709216" cy="6820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latin typeface="Arial" pitchFamily="34" charset="0"/>
              <a:cs typeface="Arial" pitchFamily="34" charset="0"/>
            </a:rPr>
            <a:t>“Manipulación” da música para provocar </a:t>
          </a:r>
          <a:r>
            <a:rPr lang="es-ES" sz="1200" b="1" kern="1200" dirty="0" err="1" smtClean="0">
              <a:latin typeface="Arial" pitchFamily="34" charset="0"/>
              <a:cs typeface="Arial" pitchFamily="34" charset="0"/>
            </a:rPr>
            <a:t>sentimentos</a:t>
          </a:r>
          <a:r>
            <a:rPr lang="es-ES" sz="1200" b="1" kern="1200" dirty="0" smtClean="0">
              <a:latin typeface="Arial" pitchFamily="34" charset="0"/>
              <a:cs typeface="Arial" pitchFamily="34" charset="0"/>
            </a:rPr>
            <a:t> </a:t>
          </a:r>
          <a:endParaRPr lang="es-ES" sz="1200" b="1" kern="1200" dirty="0">
            <a:latin typeface="Arial" pitchFamily="34" charset="0"/>
            <a:cs typeface="Arial" pitchFamily="34" charset="0"/>
          </a:endParaRPr>
        </a:p>
      </dsp:txBody>
      <dsp:txXfrm>
        <a:off x="3940313" y="2037504"/>
        <a:ext cx="1669260" cy="642138"/>
      </dsp:txXfrm>
    </dsp:sp>
    <dsp:sp modelId="{F831D399-4B45-4CD3-A924-8988A5A88765}">
      <dsp:nvSpPr>
        <dsp:cNvPr id="0" name=""/>
        <dsp:cNvSpPr/>
      </dsp:nvSpPr>
      <dsp:spPr>
        <a:xfrm rot="3684715">
          <a:off x="3234316" y="2755461"/>
          <a:ext cx="927986" cy="25024"/>
        </a:xfrm>
        <a:custGeom>
          <a:avLst/>
          <a:gdLst/>
          <a:ahLst/>
          <a:cxnLst/>
          <a:rect l="0" t="0" r="0" b="0"/>
          <a:pathLst>
            <a:path>
              <a:moveTo>
                <a:pt x="0" y="12512"/>
              </a:moveTo>
              <a:lnTo>
                <a:pt x="927986" y="1251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675110" y="2744774"/>
        <a:ext cx="46399" cy="46399"/>
      </dsp:txXfrm>
    </dsp:sp>
    <dsp:sp modelId="{45ADB23A-1194-4AA4-92BB-31809CA47240}">
      <dsp:nvSpPr>
        <dsp:cNvPr id="0" name=""/>
        <dsp:cNvSpPr/>
      </dsp:nvSpPr>
      <dsp:spPr>
        <a:xfrm>
          <a:off x="3920335" y="2781958"/>
          <a:ext cx="1709216" cy="7868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latin typeface="Arial" pitchFamily="34" charset="0"/>
              <a:cs typeface="Arial" pitchFamily="34" charset="0"/>
            </a:rPr>
            <a:t>Asociación da música </a:t>
          </a:r>
          <a:r>
            <a:rPr lang="es-ES" sz="1200" b="1" kern="1200" dirty="0" err="1" smtClean="0">
              <a:latin typeface="Arial" pitchFamily="34" charset="0"/>
              <a:cs typeface="Arial" pitchFamily="34" charset="0"/>
            </a:rPr>
            <a:t>cun</a:t>
          </a:r>
          <a:r>
            <a:rPr lang="es-ES" sz="1200" b="1" kern="1200" dirty="0" smtClean="0">
              <a:latin typeface="Arial" pitchFamily="34" charset="0"/>
              <a:cs typeface="Arial" pitchFamily="34" charset="0"/>
            </a:rPr>
            <a:t> elemento da </a:t>
          </a:r>
          <a:r>
            <a:rPr lang="es-ES" sz="1200" b="1" kern="1200" dirty="0" err="1" smtClean="0">
              <a:latin typeface="Arial" pitchFamily="34" charset="0"/>
              <a:cs typeface="Arial" pitchFamily="34" charset="0"/>
            </a:rPr>
            <a:t>pelicula</a:t>
          </a:r>
          <a:endParaRPr lang="es-ES" sz="1200" b="1" kern="1200" dirty="0">
            <a:latin typeface="Arial" pitchFamily="34" charset="0"/>
            <a:cs typeface="Arial" pitchFamily="34" charset="0"/>
          </a:endParaRPr>
        </a:p>
      </dsp:txBody>
      <dsp:txXfrm>
        <a:off x="3943382" y="2805005"/>
        <a:ext cx="1663122" cy="7407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80F54-03EE-4392-AF59-EBB3D124D440}" type="datetimeFigureOut">
              <a:rPr lang="es-ES"/>
              <a:pPr>
                <a:defRPr/>
              </a:pPr>
              <a:t>06/11/2012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CA5C0-E491-4B6F-A0D8-CA98A64754E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95F6D-1F62-4982-A5BA-38C1B7802046}" type="datetimeFigureOut">
              <a:rPr lang="es-ES"/>
              <a:pPr>
                <a:defRPr/>
              </a:pPr>
              <a:t>06/11/2012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10690-6539-423C-981E-4941D264483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F466A-DA63-476F-98C5-F76AD15AE8C0}" type="datetimeFigureOut">
              <a:rPr lang="es-ES"/>
              <a:pPr>
                <a:defRPr/>
              </a:pPr>
              <a:t>06/11/2012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590B2-E7F5-4F5F-93C3-AA8C7B55085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C599E-8331-4A90-A3B7-2E04EB4EFDA9}" type="datetimeFigureOut">
              <a:rPr lang="es-ES"/>
              <a:pPr>
                <a:defRPr/>
              </a:pPr>
              <a:t>06/11/2012</a:t>
            </a:fld>
            <a:endParaRPr lang="es-E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CE1AF-88D8-4BDE-93D9-BE13BE6BAFC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BDAEF-6E6D-4C7C-A77F-E9DA3DF19D75}" type="datetimeFigureOut">
              <a:rPr lang="es-ES"/>
              <a:pPr>
                <a:defRPr/>
              </a:pPr>
              <a:t>06/11/2012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54DD6-6BE5-4942-9269-3331E18C772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2C77F-C407-4B1F-BD92-EC45F6F0732A}" type="datetimeFigureOut">
              <a:rPr lang="es-ES"/>
              <a:pPr>
                <a:defRPr/>
              </a:pPr>
              <a:t>06/11/2012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32926-BBFF-40DE-BD3A-9CB8C191AAD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225DB-E99B-4F0B-AF16-7A7D06F915A8}" type="datetimeFigureOut">
              <a:rPr lang="es-ES"/>
              <a:pPr>
                <a:defRPr/>
              </a:pPr>
              <a:t>06/11/2012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10FA4-2DBC-4D36-82E4-01A997F7815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73B4D-049F-46B1-A8D9-EB0814E73261}" type="datetimeFigureOut">
              <a:rPr lang="es-ES"/>
              <a:pPr>
                <a:defRPr/>
              </a:pPr>
              <a:t>06/11/2012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0DAE2-0014-448B-93B7-273246B91BC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0A022-0E9D-4826-B4AC-B0C19CFB755F}" type="datetimeFigureOut">
              <a:rPr lang="es-ES"/>
              <a:pPr>
                <a:defRPr/>
              </a:pPr>
              <a:t>06/11/2012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65FE8-C55A-4EF9-81F0-00B97698C14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0C5EA-225C-4225-8AEA-719668C335AD}" type="datetimeFigureOut">
              <a:rPr lang="es-ES"/>
              <a:pPr>
                <a:defRPr/>
              </a:pPr>
              <a:t>06/11/2012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0CCF3-8B99-4CD7-BC7F-86B4F6797B9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CC092-E96B-404B-BD86-AA7ABDB51BD3}" type="datetimeFigureOut">
              <a:rPr lang="es-ES"/>
              <a:pPr>
                <a:defRPr/>
              </a:pPr>
              <a:t>06/11/2012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A42A1-8F56-4F95-91CA-8E03C5D62F4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17195-5763-4FCD-8097-8D073A762FC4}" type="datetimeFigureOut">
              <a:rPr lang="es-ES"/>
              <a:pPr>
                <a:defRPr/>
              </a:pPr>
              <a:t>06/11/2012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2A141-DB94-4113-8F22-C4333F4058C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203044-184B-4D8F-94CA-CCAF5B44D882}" type="datetimeFigureOut">
              <a:rPr lang="es-ES"/>
              <a:pPr>
                <a:defRPr/>
              </a:pPr>
              <a:t>06/11/2012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4E0597-C9E2-4C99-8338-E29B510562B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>
    <p:randomBar dir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ponencia\M&#250;sica\PONENCIA\charles%204.wmv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claqueta ponenc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2" y="57150"/>
            <a:ext cx="8943975" cy="67437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K:\Mis imágenes\cine\fotograma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t="7018" b="17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6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000"/>
          <a:stretch>
            <a:fillRect/>
          </a:stretch>
        </p:blipFill>
        <p:spPr>
          <a:xfrm>
            <a:off x="857224" y="642918"/>
            <a:ext cx="3524259" cy="5286388"/>
          </a:xfr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61719" t="11458" r="3125" b="23958"/>
          <a:stretch>
            <a:fillRect/>
          </a:stretch>
        </p:blipFill>
        <p:spPr bwMode="auto">
          <a:xfrm>
            <a:off x="5214942" y="1285860"/>
            <a:ext cx="3214710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K:\Mis imágenes\cine\fotograma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t="7018" b="17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4B59DF"/>
            </a:solidFill>
            <a:miter lim="800000"/>
            <a:headEnd/>
            <a:tailEnd/>
          </a:ln>
        </p:spPr>
      </p:pic>
      <p:sp>
        <p:nvSpPr>
          <p:cNvPr id="49154" name="Rectangle 2"/>
          <p:cNvSpPr>
            <a:spLocks noGrp="1"/>
          </p:cNvSpPr>
          <p:nvPr>
            <p:ph type="title"/>
          </p:nvPr>
        </p:nvSpPr>
        <p:spPr>
          <a:xfrm>
            <a:off x="457200" y="714364"/>
            <a:ext cx="8229600" cy="1143000"/>
          </a:xfrm>
        </p:spPr>
        <p:txBody>
          <a:bodyPr/>
          <a:lstStyle/>
          <a:p>
            <a:r>
              <a:rPr lang="es-ES" sz="4000" dirty="0" smtClean="0">
                <a:latin typeface="Arial Black" pitchFamily="34" charset="0"/>
              </a:rPr>
              <a:t>ACTIVIDADES E ASPECTOS QUE SE VAN TRABALLANDO</a:t>
            </a:r>
          </a:p>
        </p:txBody>
      </p:sp>
      <p:sp>
        <p:nvSpPr>
          <p:cNvPr id="49155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968493"/>
            <a:ext cx="5329246" cy="460375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s-ES" sz="1800" u="sng" dirty="0" smtClean="0">
                <a:latin typeface="Arial" pitchFamily="34" charset="0"/>
                <a:cs typeface="Arial" pitchFamily="34" charset="0"/>
              </a:rPr>
              <a:t>“Os planos e </a:t>
            </a:r>
            <a:r>
              <a:rPr lang="es-ES" sz="1800" u="sng" dirty="0" err="1" smtClean="0">
                <a:latin typeface="Arial" pitchFamily="34" charset="0"/>
                <a:cs typeface="Arial" pitchFamily="34" charset="0"/>
              </a:rPr>
              <a:t>angulacións</a:t>
            </a:r>
            <a:r>
              <a:rPr lang="es-ES" sz="1800" u="sng" dirty="0" smtClean="0">
                <a:latin typeface="Arial" pitchFamily="34" charset="0"/>
                <a:cs typeface="Arial" pitchFamily="34" charset="0"/>
              </a:rPr>
              <a:t> a través do CÓMIC”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s-ES" sz="1200" dirty="0" smtClean="0"/>
              <a:t>	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s-ES" sz="1200" dirty="0" smtClean="0"/>
          </a:p>
        </p:txBody>
      </p:sp>
      <p:graphicFrame>
        <p:nvGraphicFramePr>
          <p:cNvPr id="7" name="6 Diagrama"/>
          <p:cNvGraphicFramePr/>
          <p:nvPr/>
        </p:nvGraphicFramePr>
        <p:xfrm>
          <a:off x="357158" y="2643182"/>
          <a:ext cx="2786082" cy="2214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9174" name="AutoShape 22"/>
          <p:cNvSpPr>
            <a:spLocks noChangeArrowheads="1"/>
          </p:cNvSpPr>
          <p:nvPr/>
        </p:nvSpPr>
        <p:spPr bwMode="auto">
          <a:xfrm>
            <a:off x="3209920" y="3643314"/>
            <a:ext cx="504824" cy="428628"/>
          </a:xfrm>
          <a:prstGeom prst="rightArrow">
            <a:avLst>
              <a:gd name="adj1" fmla="val 50000"/>
              <a:gd name="adj2" fmla="val 28099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8" name="7 Diagrama"/>
          <p:cNvGraphicFramePr/>
          <p:nvPr/>
        </p:nvGraphicFramePr>
        <p:xfrm>
          <a:off x="3786182" y="2357430"/>
          <a:ext cx="4929222" cy="3500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9" name="8 Conector recto"/>
          <p:cNvCxnSpPr/>
          <p:nvPr/>
        </p:nvCxnSpPr>
        <p:spPr>
          <a:xfrm rot="10800000">
            <a:off x="285750" y="1855776"/>
            <a:ext cx="8501063" cy="158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5" grpId="0" build="p"/>
      <p:bldGraphic spid="7" grpId="0">
        <p:bldAsOne/>
      </p:bldGraphic>
      <p:bldP spid="49174" grpId="0" animBg="1"/>
      <p:bldGraphic spid="8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K:\Mis imágenes\cine\fotograma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t="7018" b="17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4B59DF"/>
            </a:solidFill>
            <a:miter lim="800000"/>
            <a:headEnd/>
            <a:tailEnd/>
          </a:ln>
        </p:spPr>
      </p:pic>
      <p:cxnSp>
        <p:nvCxnSpPr>
          <p:cNvPr id="5" name="4 Conector recto"/>
          <p:cNvCxnSpPr/>
          <p:nvPr/>
        </p:nvCxnSpPr>
        <p:spPr>
          <a:xfrm rot="10800000">
            <a:off x="285750" y="1928803"/>
            <a:ext cx="8501063" cy="158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457200" y="785802"/>
            <a:ext cx="8229600" cy="1143000"/>
          </a:xfrm>
        </p:spPr>
        <p:txBody>
          <a:bodyPr/>
          <a:lstStyle/>
          <a:p>
            <a:r>
              <a:rPr lang="es-ES" sz="4000" dirty="0" smtClean="0">
                <a:latin typeface="Arial Black" pitchFamily="34" charset="0"/>
              </a:rPr>
              <a:t>ACTIVIDADES E ASPECTOS QUE SE VAN TRABALLANDO</a:t>
            </a:r>
          </a:p>
        </p:txBody>
      </p:sp>
      <p:sp>
        <p:nvSpPr>
          <p:cNvPr id="8" name="Rectangle 3"/>
          <p:cNvSpPr txBox="1">
            <a:spLocks/>
          </p:cNvSpPr>
          <p:nvPr/>
        </p:nvSpPr>
        <p:spPr bwMode="auto">
          <a:xfrm>
            <a:off x="3571868" y="1857364"/>
            <a:ext cx="272832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33725" marR="0" lvl="0" indent="-3133725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ES" sz="2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“As Bandas Sonoras”</a:t>
            </a:r>
            <a:endParaRPr kumimoji="0" lang="es-ES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9 Diagrama"/>
          <p:cNvGraphicFramePr/>
          <p:nvPr/>
        </p:nvGraphicFramePr>
        <p:xfrm>
          <a:off x="467544" y="2214554"/>
          <a:ext cx="7272808" cy="3992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Graphic spid="10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43010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4" name="Picture 2" descr="K:\Mis imágenes\cine\fotograma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t="7018" b="17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4B59DF"/>
            </a:solidFill>
            <a:miter lim="800000"/>
            <a:headEnd/>
            <a:tailEnd/>
          </a:ln>
        </p:spPr>
      </p:pic>
      <p:sp>
        <p:nvSpPr>
          <p:cNvPr id="8" name="Rectangle 2"/>
          <p:cNvSpPr txBox="1">
            <a:spLocks/>
          </p:cNvSpPr>
          <p:nvPr/>
        </p:nvSpPr>
        <p:spPr bwMode="auto">
          <a:xfrm>
            <a:off x="457200" y="71436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ACTIVIDADES E ASPECTOS QUE SE VAN TRABALLANDO</a:t>
            </a:r>
          </a:p>
        </p:txBody>
      </p:sp>
      <p:pic>
        <p:nvPicPr>
          <p:cNvPr id="972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645024"/>
            <a:ext cx="328614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9 Conector recto"/>
          <p:cNvCxnSpPr/>
          <p:nvPr/>
        </p:nvCxnSpPr>
        <p:spPr>
          <a:xfrm rot="10800000">
            <a:off x="285750" y="1785927"/>
            <a:ext cx="8501063" cy="158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3"/>
          <p:cNvSpPr txBox="1">
            <a:spLocks/>
          </p:cNvSpPr>
          <p:nvPr/>
        </p:nvSpPr>
        <p:spPr bwMode="auto">
          <a:xfrm>
            <a:off x="251520" y="1988840"/>
            <a:ext cx="8501122" cy="1370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marR="0" lvl="0" indent="-177800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0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Como </a:t>
            </a:r>
            <a:r>
              <a:rPr kumimoji="0" lang="es-ES" sz="2000" b="0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froito</a:t>
            </a:r>
            <a:r>
              <a:rPr kumimoji="0" lang="es-ES" sz="20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sz="2000" b="0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dun</a:t>
            </a:r>
            <a:r>
              <a:rPr kumimoji="0" lang="es-ES" sz="20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sz="2000" b="0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traballo</a:t>
            </a:r>
            <a:r>
              <a:rPr kumimoji="0" lang="es-ES" sz="20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de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búsqueda documental e</a:t>
            </a:r>
            <a:r>
              <a:rPr kumimoji="0" lang="es-ES" sz="2000" b="0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labórase</a:t>
            </a:r>
            <a:r>
              <a:rPr kumimoji="0" lang="es-ES" sz="20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no 2º e 3º ciclos, un libro acompañado de CD no que se </a:t>
            </a:r>
            <a:r>
              <a:rPr kumimoji="0" lang="es-ES" sz="2000" b="0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refrexa</a:t>
            </a:r>
            <a:r>
              <a:rPr kumimoji="0" lang="es-ES" sz="20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a evolución da música e a </a:t>
            </a:r>
            <a:r>
              <a:rPr kumimoji="0" lang="es-ES" sz="2000" b="0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súa</a:t>
            </a:r>
            <a:r>
              <a:rPr kumimoji="0" lang="es-ES" sz="20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importancia desde o cine mudo ata os </a:t>
            </a:r>
            <a:r>
              <a:rPr kumimoji="0" lang="es-ES" sz="2000" b="0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nosos</a:t>
            </a:r>
            <a:r>
              <a:rPr kumimoji="0" lang="es-ES" sz="20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días.</a:t>
            </a:r>
            <a:endParaRPr kumimoji="0" lang="es-ES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7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4" name="Picture 2" descr="K:\Mis imágenes\cine\fotograma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 t="7018" b="1750"/>
          <a:stretch>
            <a:fillRect/>
          </a:stretch>
        </p:blipFill>
        <p:spPr bwMode="auto">
          <a:xfrm>
            <a:off x="0" y="24"/>
            <a:ext cx="9144000" cy="6858000"/>
          </a:xfrm>
          <a:prstGeom prst="rect">
            <a:avLst/>
          </a:prstGeom>
          <a:noFill/>
          <a:ln w="9525">
            <a:solidFill>
              <a:srgbClr val="4B59DF"/>
            </a:solidFill>
            <a:miter lim="800000"/>
            <a:headEnd/>
            <a:tailEnd/>
          </a:ln>
        </p:spPr>
      </p:pic>
      <p:sp>
        <p:nvSpPr>
          <p:cNvPr id="8" name="Rectangle 2"/>
          <p:cNvSpPr txBox="1">
            <a:spLocks/>
          </p:cNvSpPr>
          <p:nvPr/>
        </p:nvSpPr>
        <p:spPr bwMode="auto">
          <a:xfrm>
            <a:off x="457200" y="71436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ACTIVIDADES E ASPECTOS QUE SE VAN TRABALLANDO</a:t>
            </a:r>
          </a:p>
        </p:txBody>
      </p:sp>
      <p:cxnSp>
        <p:nvCxnSpPr>
          <p:cNvPr id="10" name="9 Conector recto"/>
          <p:cNvCxnSpPr/>
          <p:nvPr/>
        </p:nvCxnSpPr>
        <p:spPr>
          <a:xfrm rot="10800000" flipV="1">
            <a:off x="642910" y="1785926"/>
            <a:ext cx="8001056" cy="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936" y="642918"/>
            <a:ext cx="8095468" cy="569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charles 4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428860" y="4044845"/>
            <a:ext cx="2071702" cy="1241543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  <p:bldLst>
      <p:bldP spid="8" grpId="0"/>
      <p:bldP spid="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4" name="Picture 2" descr="K:\Mis imágenes\cine\fotograma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t="7018" b="17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4B59DF"/>
            </a:solidFill>
            <a:miter lim="800000"/>
            <a:headEnd/>
            <a:tailEnd/>
          </a:ln>
        </p:spPr>
      </p:pic>
      <p:sp>
        <p:nvSpPr>
          <p:cNvPr id="8" name="Rectangle 2"/>
          <p:cNvSpPr txBox="1">
            <a:spLocks/>
          </p:cNvSpPr>
          <p:nvPr/>
        </p:nvSpPr>
        <p:spPr bwMode="auto">
          <a:xfrm>
            <a:off x="457200" y="71436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ACTIVIDADES E ASPECTOS QUE SE VAN TRABALLANDO</a:t>
            </a:r>
          </a:p>
        </p:txBody>
      </p:sp>
      <p:cxnSp>
        <p:nvCxnSpPr>
          <p:cNvPr id="10" name="9 Conector recto"/>
          <p:cNvCxnSpPr/>
          <p:nvPr/>
        </p:nvCxnSpPr>
        <p:spPr>
          <a:xfrm rot="10800000" flipV="1">
            <a:off x="642910" y="1785926"/>
            <a:ext cx="8001056" cy="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48" y="1785925"/>
            <a:ext cx="8382027" cy="5711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45058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4" name="Picture 2" descr="K:\Mis imágenes\cine\fotograma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t="7018" b="17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4B59DF"/>
            </a:solidFill>
            <a:miter lim="800000"/>
            <a:headEnd/>
            <a:tailEnd/>
          </a:ln>
        </p:spPr>
      </p:pic>
      <p:cxnSp>
        <p:nvCxnSpPr>
          <p:cNvPr id="5" name="4 Conector recto"/>
          <p:cNvCxnSpPr/>
          <p:nvPr/>
        </p:nvCxnSpPr>
        <p:spPr>
          <a:xfrm rot="10800000">
            <a:off x="285750" y="1785927"/>
            <a:ext cx="8501063" cy="158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 txBox="1">
            <a:spLocks/>
          </p:cNvSpPr>
          <p:nvPr/>
        </p:nvSpPr>
        <p:spPr bwMode="auto">
          <a:xfrm>
            <a:off x="457200" y="71436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ACTIVIDADES E ASPECTOS QUE SE VAN TRABALLANDO</a:t>
            </a:r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285720" y="1714488"/>
            <a:ext cx="850112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marR="0" lvl="0" indent="-177800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/>
          </p:cNvSpPr>
          <p:nvPr/>
        </p:nvSpPr>
        <p:spPr bwMode="auto">
          <a:xfrm>
            <a:off x="428596" y="2069968"/>
            <a:ext cx="8501122" cy="92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marR="0" lvl="0" indent="-177800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s-ES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s-ES" b="0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Partindo</a:t>
            </a:r>
            <a:r>
              <a:rPr kumimoji="0" lang="es-ES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das películas de animación, investigamos como se logra o </a:t>
            </a:r>
            <a:r>
              <a:rPr kumimoji="0" lang="es-ES" b="0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movemento</a:t>
            </a:r>
            <a:r>
              <a:rPr kumimoji="0" lang="es-ES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b="0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ou</a:t>
            </a:r>
            <a:r>
              <a:rPr kumimoji="0" lang="es-ES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animación</a:t>
            </a:r>
            <a:r>
              <a:rPr kumimoji="0" lang="es-ES" b="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desde a invención do cine ata </a:t>
            </a:r>
            <a:r>
              <a:rPr kumimoji="0" lang="es-ES" b="0" i="0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hoxe</a:t>
            </a:r>
            <a:r>
              <a:rPr kumimoji="0" lang="es-ES" b="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en día:</a:t>
            </a:r>
            <a:endParaRPr kumimoji="0" lang="es-ES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95233" name="Picture 1"/>
          <p:cNvPicPr>
            <a:picLocks noChangeAspect="1" noChangeArrowheads="1"/>
          </p:cNvPicPr>
          <p:nvPr/>
        </p:nvPicPr>
        <p:blipFill>
          <a:blip r:embed="rId3" cstate="print"/>
          <a:srcRect t="5702" r="5913"/>
          <a:stretch>
            <a:fillRect/>
          </a:stretch>
        </p:blipFill>
        <p:spPr bwMode="auto">
          <a:xfrm>
            <a:off x="642910" y="3500438"/>
            <a:ext cx="104542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058400" y="-7543800"/>
            <a:ext cx="3340800" cy="25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5" cstate="print"/>
          <a:srcRect t="36782"/>
          <a:stretch>
            <a:fillRect/>
          </a:stretch>
        </p:blipFill>
        <p:spPr bwMode="auto">
          <a:xfrm>
            <a:off x="922169" y="4786322"/>
            <a:ext cx="1506691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237" name="Picture 5"/>
          <p:cNvPicPr>
            <a:picLocks noChangeAspect="1" noChangeArrowheads="1"/>
          </p:cNvPicPr>
          <p:nvPr/>
        </p:nvPicPr>
        <p:blipFill>
          <a:blip r:embed="rId6" cstate="print"/>
          <a:srcRect l="11952" t="9761" r="28787" b="35450"/>
          <a:stretch>
            <a:fillRect/>
          </a:stretch>
        </p:blipFill>
        <p:spPr bwMode="auto">
          <a:xfrm>
            <a:off x="1785918" y="3429000"/>
            <a:ext cx="107157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14 CuadroTexto"/>
          <p:cNvSpPr txBox="1"/>
          <p:nvPr/>
        </p:nvSpPr>
        <p:spPr>
          <a:xfrm>
            <a:off x="3571868" y="1804754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Arial" pitchFamily="34" charset="0"/>
                <a:cs typeface="Arial" pitchFamily="34" charset="0"/>
              </a:rPr>
              <a:t>A  ANIMACIÓN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987824" y="2924944"/>
            <a:ext cx="5242904" cy="3167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0" indent="-177800" algn="just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dirty="0" err="1" smtClean="0">
                <a:latin typeface="Arial" pitchFamily="34" charset="0"/>
                <a:cs typeface="Arial" pitchFamily="34" charset="0"/>
              </a:rPr>
              <a:t>Construíndo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taumatropos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, zoótropos, 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praxinoscopios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fenaquistoscopios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flip-books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,…</a:t>
            </a:r>
          </a:p>
          <a:p>
            <a:pPr marL="177800" lvl="0" indent="-177800" algn="just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dirty="0" err="1" smtClean="0">
                <a:latin typeface="Arial" pitchFamily="34" charset="0"/>
                <a:cs typeface="Arial" pitchFamily="34" charset="0"/>
              </a:rPr>
              <a:t>Aprendendo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a técnica do Stop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Motion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para:</a:t>
            </a:r>
          </a:p>
          <a:p>
            <a:pPr marL="446088" lvl="0" indent="-268288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Ø"/>
              <a:tabLst>
                <a:tab pos="446088" algn="l"/>
              </a:tabLst>
              <a:defRPr/>
            </a:pPr>
            <a:r>
              <a:rPr lang="es-ES" dirty="0" err="1" smtClean="0">
                <a:latin typeface="Arial" pitchFamily="34" charset="0"/>
                <a:cs typeface="Arial" pitchFamily="34" charset="0"/>
              </a:rPr>
              <a:t>Facer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curtas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onde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nós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somos os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personaxes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46088" lvl="1" indent="-268288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Crear curtas de animación de textos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coñecidos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352" y="3789040"/>
            <a:ext cx="1173593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5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5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5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46082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4" name="Picture 2" descr="K:\Mis imágenes\cine\fotograma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t="7018" b="17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4B59DF"/>
            </a:solidFill>
            <a:miter lim="800000"/>
            <a:headEnd/>
            <a:tailEnd/>
          </a:ln>
        </p:spPr>
      </p:pic>
      <p:cxnSp>
        <p:nvCxnSpPr>
          <p:cNvPr id="5" name="4 Conector recto"/>
          <p:cNvCxnSpPr/>
          <p:nvPr/>
        </p:nvCxnSpPr>
        <p:spPr>
          <a:xfrm rot="10800000">
            <a:off x="285750" y="1998652"/>
            <a:ext cx="8501063" cy="158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 txBox="1">
            <a:spLocks/>
          </p:cNvSpPr>
          <p:nvPr/>
        </p:nvSpPr>
        <p:spPr bwMode="auto">
          <a:xfrm>
            <a:off x="457200" y="71436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ACTIVIDADES E ASPECTOS QUE SE VAN TRABALLANDO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14282" y="2000240"/>
            <a:ext cx="85725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C00FF"/>
              </a:buClr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Desde a biblioteca </a:t>
            </a:r>
            <a:r>
              <a:rPr lang="es-ES" b="1" dirty="0" err="1" smtClean="0">
                <a:latin typeface="Arial" pitchFamily="34" charset="0"/>
                <a:cs typeface="Arial" pitchFamily="34" charset="0"/>
              </a:rPr>
              <a:t>coordínanse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 as </a:t>
            </a:r>
            <a:r>
              <a:rPr lang="es-ES" b="1" dirty="0" err="1" smtClean="0">
                <a:latin typeface="Arial" pitchFamily="34" charset="0"/>
                <a:cs typeface="Arial" pitchFamily="34" charset="0"/>
              </a:rPr>
              <a:t>seguintes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 actividades:</a:t>
            </a:r>
          </a:p>
          <a:p>
            <a:pPr>
              <a:buClr>
                <a:srgbClr val="CC00FF"/>
              </a:buClr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CC00FF"/>
              </a:buClr>
              <a:buFont typeface="Wingdings" pitchFamily="2" charset="2"/>
              <a:buChar char="Ø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Ciclo de películas de medo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polas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tardes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biblioteca.</a:t>
            </a:r>
          </a:p>
          <a:p>
            <a:pPr algn="just">
              <a:buClr>
                <a:srgbClr val="CC00FF"/>
              </a:buClr>
              <a:buFont typeface="Wingdings" pitchFamily="2" charset="2"/>
              <a:buChar char="Ø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Saída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de todo o alumnado a un cine para ver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unha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película.</a:t>
            </a:r>
          </a:p>
          <a:p>
            <a:pPr marL="268288" indent="-268288" algn="just">
              <a:buClr>
                <a:srgbClr val="CC00FF"/>
              </a:buClr>
              <a:buFont typeface="Wingdings" pitchFamily="2" charset="2"/>
              <a:buChar char="Ø"/>
            </a:pPr>
            <a:r>
              <a:rPr lang="es-ES" dirty="0" err="1" smtClean="0">
                <a:latin typeface="Arial" pitchFamily="34" charset="0"/>
                <a:cs typeface="Arial" pitchFamily="34" charset="0"/>
              </a:rPr>
              <a:t>Proxección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de películas por ciclo para a celebración do día da Paz e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proposta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de unidades didácticas para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traballalas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68288" indent="-268288" algn="just">
              <a:buClr>
                <a:srgbClr val="CC00FF"/>
              </a:buClr>
              <a:buFont typeface="Wingdings" pitchFamily="2" charset="2"/>
              <a:buChar char="Ø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Elaboración de dúas web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quest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para o 2º e o 3º ciclos de Primaria sobre a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orixe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do cine e a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súa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evolución.</a:t>
            </a:r>
          </a:p>
          <a:p>
            <a:pPr marL="268288" indent="-268288" algn="just">
              <a:buClr>
                <a:srgbClr val="CC00FF"/>
              </a:buClr>
              <a:buFont typeface="Wingdings" pitchFamily="2" charset="2"/>
              <a:buChar char="Ø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Confección de fichas para o 1º ciclo sobre a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orixe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do cine, os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xéneros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cinematográficos, a animación, o proceso de elaboración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dunha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película, …</a:t>
            </a:r>
          </a:p>
          <a:p>
            <a:pPr marL="268288" indent="-268288" algn="just">
              <a:buClr>
                <a:srgbClr val="CC00FF"/>
              </a:buClr>
              <a:buFont typeface="Wingdings" pitchFamily="2" charset="2"/>
              <a:buChar char="Ø"/>
            </a:pPr>
            <a:r>
              <a:rPr lang="es-ES" dirty="0" err="1" smtClean="0">
                <a:latin typeface="Arial" pitchFamily="34" charset="0"/>
                <a:cs typeface="Arial" pitchFamily="34" charset="0"/>
              </a:rPr>
              <a:t>Obradoiro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de stop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motion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para todo o alumnado.</a:t>
            </a:r>
          </a:p>
          <a:p>
            <a:pPr marL="725488" lvl="1" indent="-268288" algn="just">
              <a:buClr>
                <a:srgbClr val="4B59DF"/>
              </a:buClr>
              <a:buFont typeface="Wingdings" pitchFamily="2" charset="2"/>
              <a:buChar char="§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Javier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Rosell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e Minia Regos</a:t>
            </a:r>
          </a:p>
          <a:p>
            <a:pPr marL="269875" indent="-269875" algn="just">
              <a:buClr>
                <a:srgbClr val="CC00FF"/>
              </a:buClr>
              <a:buFont typeface="Wingdings" pitchFamily="2" charset="2"/>
              <a:buChar char="Ø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Participación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campaña “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Nós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tamén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creamos” convocada por OQO, a CRTVG e 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Secretaria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Xeral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de Política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Lingüística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47106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4" name="Picture 2" descr="K:\Mis imágenes\cine\fotograma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t="7018" b="17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4B59DF"/>
            </a:solidFill>
            <a:miter lim="800000"/>
            <a:headEnd/>
            <a:tailEnd/>
          </a:ln>
        </p:spPr>
      </p:pic>
      <p:cxnSp>
        <p:nvCxnSpPr>
          <p:cNvPr id="5" name="4 Conector recto"/>
          <p:cNvCxnSpPr/>
          <p:nvPr/>
        </p:nvCxnSpPr>
        <p:spPr>
          <a:xfrm rot="10800000">
            <a:off x="285750" y="1998652"/>
            <a:ext cx="8501063" cy="158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 txBox="1">
            <a:spLocks/>
          </p:cNvSpPr>
          <p:nvPr/>
        </p:nvSpPr>
        <p:spPr bwMode="auto">
          <a:xfrm>
            <a:off x="457200" y="71436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ACTIVIDADES E ASPECTOS QUE SE VAN TRABALLANDO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57158" y="2060848"/>
            <a:ext cx="821537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just">
              <a:buClr>
                <a:srgbClr val="CC00FF"/>
              </a:buClr>
              <a:buFont typeface="Wingdings" pitchFamily="2" charset="2"/>
              <a:buChar char="Ø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Creación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dunha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curta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co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programa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Monkey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Jam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a cargo do alumnado do 3º ciclo.</a:t>
            </a:r>
          </a:p>
          <a:p>
            <a:pPr algn="just">
              <a:buClr>
                <a:srgbClr val="CC00FF"/>
              </a:buClr>
              <a:buFont typeface="Wingdings" pitchFamily="2" charset="2"/>
              <a:buChar char="Ø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Concurso literario “Laxe das Rodas” (en colaboración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co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EDLG)</a:t>
            </a:r>
          </a:p>
          <a:p>
            <a:pPr marL="268288" indent="-268288" algn="just">
              <a:buClr>
                <a:srgbClr val="CC00FF"/>
              </a:buClr>
              <a:buFont typeface="Wingdings" pitchFamily="2" charset="2"/>
              <a:buChar char="Ø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Preparación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dunha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xincana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á que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tamén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estas invitados/as os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pais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nais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despois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de que remate o alumnado.</a:t>
            </a:r>
          </a:p>
          <a:p>
            <a:pPr marL="268288" indent="-268288" algn="just">
              <a:buClr>
                <a:srgbClr val="CC00FF"/>
              </a:buClr>
              <a:buFont typeface="Wingdings" pitchFamily="2" charset="2"/>
              <a:buChar char="Ø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Visita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dun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actor e experto en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dobraxe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: Santiago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Fdez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Fdez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marL="268288" indent="-268288" algn="just">
              <a:buClr>
                <a:srgbClr val="CC00FF"/>
              </a:buClr>
              <a:buFont typeface="Wingdings" pitchFamily="2" charset="2"/>
              <a:buChar char="Ø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Para a implicación das familias:</a:t>
            </a:r>
          </a:p>
          <a:p>
            <a:pPr marL="534988" lvl="1" indent="-266700" algn="just">
              <a:buClr>
                <a:srgbClr val="4B59DF"/>
              </a:buClr>
              <a:buFont typeface="Wingdings" pitchFamily="2" charset="2"/>
              <a:buChar char="§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Concurso do “Preguntón”</a:t>
            </a:r>
          </a:p>
          <a:p>
            <a:pPr marL="534988" lvl="1" indent="-266700" algn="just">
              <a:buClr>
                <a:srgbClr val="4B59DF"/>
              </a:buClr>
              <a:buFont typeface="Wingdings" pitchFamily="2" charset="2"/>
              <a:buChar char="§"/>
            </a:pPr>
            <a:r>
              <a:rPr lang="es-ES" dirty="0" err="1" smtClean="0">
                <a:latin typeface="Arial" pitchFamily="34" charset="0"/>
                <a:cs typeface="Arial" pitchFamily="34" charset="0"/>
              </a:rPr>
              <a:t>Xornadas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cos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maiores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(en colaboración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co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EDLG): </a:t>
            </a:r>
          </a:p>
          <a:p>
            <a:pPr marL="714375" lvl="1" indent="-179388" algn="just">
              <a:buClr>
                <a:srgbClr val="4B59DF"/>
              </a:buClr>
              <a:buFontTx/>
              <a:buChar char="-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As películas rodadas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zona. Exposición da experiencia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dalgunhas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nais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que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fixeron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de extras.</a:t>
            </a:r>
          </a:p>
          <a:p>
            <a:pPr marL="714375" lvl="1" indent="-179388" algn="just">
              <a:buClr>
                <a:srgbClr val="4B59DF"/>
              </a:buClr>
              <a:buFontTx/>
              <a:buChar char="-"/>
            </a:pPr>
            <a:r>
              <a:rPr lang="es-ES" dirty="0" err="1" smtClean="0">
                <a:latin typeface="Arial" pitchFamily="34" charset="0"/>
                <a:cs typeface="Arial" pitchFamily="34" charset="0"/>
              </a:rPr>
              <a:t>Pais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nais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veciños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,…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cóntannos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de que espectáculos podían disfrutar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súa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infancia e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mocidade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neste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contorno. A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filla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dos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donos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do cine de Muros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explicounos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moitas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cousas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sobre el.</a:t>
            </a:r>
            <a:r>
              <a:rPr lang="es-ES" sz="2000" dirty="0" smtClean="0">
                <a:latin typeface="+mj-lt"/>
              </a:rPr>
              <a:t>                                         </a:t>
            </a:r>
          </a:p>
          <a:p>
            <a:pPr marL="268288" indent="-268288" algn="just">
              <a:buClr>
                <a:srgbClr val="CC00FF"/>
              </a:buClr>
              <a:buFont typeface="Wingdings" pitchFamily="2" charset="2"/>
              <a:buChar char="Ø"/>
            </a:pPr>
            <a:endParaRPr lang="es-ES" dirty="0" smtClean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48130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4" name="Picture 2" descr="K:\Mis imágenes\cine\fotograma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t="7018" b="17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4B59DF"/>
            </a:solidFill>
            <a:miter lim="800000"/>
            <a:headEnd/>
            <a:tailEnd/>
          </a:ln>
        </p:spPr>
      </p:pic>
      <p:sp>
        <p:nvSpPr>
          <p:cNvPr id="5" name="Rectangle 2"/>
          <p:cNvSpPr txBox="1">
            <a:spLocks/>
          </p:cNvSpPr>
          <p:nvPr/>
        </p:nvSpPr>
        <p:spPr bwMode="auto">
          <a:xfrm>
            <a:off x="457200" y="70182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REPERCUSIÓNS</a:t>
            </a:r>
          </a:p>
        </p:txBody>
      </p:sp>
      <p:cxnSp>
        <p:nvCxnSpPr>
          <p:cNvPr id="6" name="5 Conector recto"/>
          <p:cNvCxnSpPr/>
          <p:nvPr/>
        </p:nvCxnSpPr>
        <p:spPr>
          <a:xfrm rot="10800000">
            <a:off x="285750" y="1555204"/>
            <a:ext cx="8501063" cy="158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323528" y="1628800"/>
            <a:ext cx="82868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Contribuimos a fomentar a lectura desde varios ámbitos diferentes :</a:t>
            </a:r>
          </a:p>
          <a:p>
            <a:pPr>
              <a:lnSpc>
                <a:spcPct val="200000"/>
              </a:lnSpc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 - lectura de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imaxes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 -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acercamento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do cómic e a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súa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linguaxe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ao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alumnado</a:t>
            </a:r>
          </a:p>
          <a:p>
            <a:pPr>
              <a:lnSpc>
                <a:spcPct val="200000"/>
              </a:lnSpc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 -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traballo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con biografías</a:t>
            </a:r>
          </a:p>
          <a:p>
            <a:pPr>
              <a:lnSpc>
                <a:spcPct val="200000"/>
              </a:lnSpc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 - planificación de entrevistas</a:t>
            </a:r>
          </a:p>
          <a:p>
            <a:pPr>
              <a:lnSpc>
                <a:spcPct val="200000"/>
              </a:lnSpc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 - lectura de libros de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fición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relacionados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co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tema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 Biblioteca = recurso fundamental e motor da práctica educativa.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 O alumnado é protagonista da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súa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aprendizaxe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s-E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K:\Mis imágenes\cine\fotograma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t="7018" b="17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/>
          <a:lstStyle/>
          <a:p>
            <a:r>
              <a:rPr lang="es-ES" sz="4000" dirty="0" smtClean="0">
                <a:latin typeface="Arial Black" pitchFamily="34" charset="0"/>
              </a:rPr>
              <a:t>Características do Centro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63" y="1428750"/>
            <a:ext cx="8229600" cy="16430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800" dirty="0" err="1" smtClean="0">
                <a:latin typeface="Arial" pitchFamily="34" charset="0"/>
                <a:cs typeface="Arial" pitchFamily="34" charset="0"/>
              </a:rPr>
              <a:t>Pequeno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800" dirty="0" smtClean="0">
                <a:latin typeface="Arial" pitchFamily="34" charset="0"/>
                <a:cs typeface="Arial" pitchFamily="34" charset="0"/>
              </a:rPr>
              <a:t>Alumnado de Infantil e Primaria.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800" dirty="0" smtClean="0">
                <a:latin typeface="Arial" pitchFamily="34" charset="0"/>
                <a:cs typeface="Arial" pitchFamily="34" charset="0"/>
              </a:rPr>
              <a:t>Ámbito rural e </a:t>
            </a:r>
            <a:r>
              <a:rPr lang="es-ES" sz="1800" dirty="0" err="1" smtClean="0">
                <a:latin typeface="Arial" pitchFamily="34" charset="0"/>
                <a:cs typeface="Arial" pitchFamily="34" charset="0"/>
              </a:rPr>
              <a:t>costeiro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800" dirty="0" smtClean="0">
                <a:latin typeface="Arial" pitchFamily="34" charset="0"/>
                <a:cs typeface="Arial" pitchFamily="34" charset="0"/>
              </a:rPr>
              <a:t>Profesorado </a:t>
            </a:r>
            <a:r>
              <a:rPr lang="es-ES" sz="1800" dirty="0" err="1" smtClean="0">
                <a:latin typeface="Arial" pitchFamily="34" charset="0"/>
                <a:cs typeface="Arial" pitchFamily="34" charset="0"/>
              </a:rPr>
              <a:t>maioritariamente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 definitivo.</a:t>
            </a:r>
            <a:endParaRPr lang="es-E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571500" y="3071813"/>
            <a:ext cx="8229600" cy="92868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000" dirty="0">
                <a:latin typeface="Arial Black" pitchFamily="34" charset="0"/>
                <a:ea typeface="+mj-ea"/>
                <a:cs typeface="+mj-cs"/>
              </a:rPr>
              <a:t>Como </a:t>
            </a:r>
            <a:r>
              <a:rPr lang="es-ES" sz="4000" dirty="0" err="1">
                <a:latin typeface="Arial Black" pitchFamily="34" charset="0"/>
                <a:ea typeface="+mj-ea"/>
                <a:cs typeface="+mj-cs"/>
              </a:rPr>
              <a:t>xorde</a:t>
            </a:r>
            <a:r>
              <a:rPr lang="es-ES" sz="4000" dirty="0">
                <a:latin typeface="Arial Black" pitchFamily="34" charset="0"/>
                <a:ea typeface="+mj-ea"/>
                <a:cs typeface="+mj-cs"/>
              </a:rPr>
              <a:t> o tema?</a:t>
            </a: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571500" y="3857625"/>
            <a:ext cx="8229600" cy="2857500"/>
          </a:xfrm>
          <a:prstGeom prst="rect">
            <a:avLst/>
          </a:prstGeom>
        </p:spPr>
        <p:txBody>
          <a:bodyPr/>
          <a:lstStyle/>
          <a:p>
            <a:pPr algn="just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2000" dirty="0">
                <a:latin typeface="Arial Rounded MT Bold" pitchFamily="34" charset="0"/>
              </a:rPr>
              <a:t>	</a:t>
            </a:r>
            <a:r>
              <a:rPr lang="es-ES" dirty="0">
                <a:latin typeface="Arial" pitchFamily="34" charset="0"/>
                <a:cs typeface="Arial" pitchFamily="34" charset="0"/>
              </a:rPr>
              <a:t>No 1º Claustro do curso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propóñense</a:t>
            </a:r>
            <a:r>
              <a:rPr lang="es-ES" dirty="0">
                <a:latin typeface="Arial" pitchFamily="34" charset="0"/>
                <a:cs typeface="Arial" pitchFamily="34" charset="0"/>
              </a:rPr>
              <a:t> varios temas.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Sempre</a:t>
            </a:r>
            <a:r>
              <a:rPr lang="es-ES" dirty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eleximos</a:t>
            </a:r>
            <a:r>
              <a:rPr lang="es-ES" dirty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aqueles</a:t>
            </a:r>
            <a:r>
              <a:rPr lang="es-ES" dirty="0">
                <a:latin typeface="Arial" pitchFamily="34" charset="0"/>
                <a:cs typeface="Arial" pitchFamily="34" charset="0"/>
              </a:rPr>
              <a:t> que vemos que poden “dar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xogo</a:t>
            </a:r>
            <a:r>
              <a:rPr lang="es-ES" dirty="0">
                <a:latin typeface="Arial" pitchFamily="34" charset="0"/>
                <a:cs typeface="Arial" pitchFamily="34" charset="0"/>
              </a:rPr>
              <a:t>” desde as diferentes áreas. </a:t>
            </a:r>
          </a:p>
          <a:p>
            <a:pPr algn="just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s-ES" dirty="0">
                <a:latin typeface="Arial" pitchFamily="34" charset="0"/>
                <a:cs typeface="Arial" pitchFamily="34" charset="0"/>
              </a:rPr>
              <a:t>	Consensuamos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elexir</a:t>
            </a:r>
            <a:r>
              <a:rPr lang="es-ES" dirty="0">
                <a:latin typeface="Arial" pitchFamily="34" charset="0"/>
                <a:cs typeface="Arial" pitchFamily="34" charset="0"/>
              </a:rPr>
              <a:t> “O CINE”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conscentes</a:t>
            </a:r>
            <a:r>
              <a:rPr lang="es-ES" dirty="0">
                <a:latin typeface="Arial" pitchFamily="34" charset="0"/>
                <a:cs typeface="Arial" pitchFamily="34" charset="0"/>
              </a:rPr>
              <a:t> do mundo repleto de estímulos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audiovisuais</a:t>
            </a:r>
            <a:r>
              <a:rPr lang="es-ES" dirty="0">
                <a:latin typeface="Arial" pitchFamily="34" charset="0"/>
                <a:cs typeface="Arial" pitchFamily="34" charset="0"/>
              </a:rPr>
              <a:t> no que o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noso</a:t>
            </a:r>
            <a:r>
              <a:rPr lang="es-ES" dirty="0">
                <a:latin typeface="Arial" pitchFamily="34" charset="0"/>
                <a:cs typeface="Arial" pitchFamily="34" charset="0"/>
              </a:rPr>
              <a:t> alumnado está inmerso.</a:t>
            </a:r>
          </a:p>
        </p:txBody>
      </p:sp>
      <p:cxnSp>
        <p:nvCxnSpPr>
          <p:cNvPr id="7" name="6 Conector recto"/>
          <p:cNvCxnSpPr/>
          <p:nvPr/>
        </p:nvCxnSpPr>
        <p:spPr>
          <a:xfrm rot="10800000">
            <a:off x="285750" y="1285875"/>
            <a:ext cx="8501063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 rot="10800000">
            <a:off x="285750" y="3856038"/>
            <a:ext cx="8501063" cy="158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48130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4" name="Picture 2" descr="K:\Mis imágenes\cine\fotograma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t="7018" b="17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4B59DF"/>
            </a:solidFill>
            <a:miter lim="800000"/>
            <a:headEnd/>
            <a:tailEnd/>
          </a:ln>
        </p:spPr>
      </p:pic>
      <p:sp>
        <p:nvSpPr>
          <p:cNvPr id="5" name="Rectangle 2"/>
          <p:cNvSpPr txBox="1">
            <a:spLocks/>
          </p:cNvSpPr>
          <p:nvPr/>
        </p:nvSpPr>
        <p:spPr bwMode="auto">
          <a:xfrm>
            <a:off x="457200" y="714364"/>
            <a:ext cx="8229600" cy="91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s-ES" sz="4000" dirty="0" smtClean="0">
                <a:latin typeface="Arial Black" pitchFamily="34" charset="0"/>
              </a:rPr>
              <a:t>REPERCUSIÓNS</a:t>
            </a:r>
          </a:p>
        </p:txBody>
      </p:sp>
      <p:cxnSp>
        <p:nvCxnSpPr>
          <p:cNvPr id="6" name="5 Conector recto"/>
          <p:cNvCxnSpPr/>
          <p:nvPr/>
        </p:nvCxnSpPr>
        <p:spPr>
          <a:xfrm rot="10800000">
            <a:off x="285750" y="1556793"/>
            <a:ext cx="8501063" cy="158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395536" y="1412777"/>
            <a:ext cx="835292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No caso concreto do cine:</a:t>
            </a:r>
          </a:p>
          <a:p>
            <a:pPr marL="357188" indent="-357188" algn="just">
              <a:lnSpc>
                <a:spcPts val="2900"/>
              </a:lnSpc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  - 	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coñecelo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un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pouco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máis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57188" indent="-357188" algn="just">
              <a:lnSpc>
                <a:spcPts val="2900"/>
              </a:lnSpc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  - apreciar a función de elementos como o son e a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imaxe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para transmitir información e despertar os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sentimentos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357188" indent="-357188" algn="just">
              <a:lnSpc>
                <a:spcPts val="2900"/>
              </a:lnSpc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 -  	ser espectadores/as activos/as. </a:t>
            </a:r>
          </a:p>
          <a:p>
            <a:pPr marL="357188" indent="-357188" algn="just">
              <a:lnSpc>
                <a:spcPts val="2900"/>
              </a:lnSpc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 - 	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achegar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o cine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ao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profesorado como un recurso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máis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para o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desenvolvemento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das competencias e do currículo.</a:t>
            </a:r>
          </a:p>
          <a:p>
            <a:pPr marL="357188" indent="-357188" algn="just">
              <a:lnSpc>
                <a:spcPts val="2900"/>
              </a:lnSpc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 - dar o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primeiro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paso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alfabetización audiovisual do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noso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alumnado.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Temos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que 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formalo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para que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desenvolva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súa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capacidade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para analizar e producir textos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audiovisuais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, e prepararlo para o consumo crítico dos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produtos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dos medios de masas como o cine, a televisión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ou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publicidade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>
              <a:lnSpc>
                <a:spcPts val="2900"/>
              </a:lnSpc>
            </a:pPr>
            <a:r>
              <a:rPr lang="es-ES" sz="2000" dirty="0" smtClean="0">
                <a:latin typeface="+mj-lt"/>
              </a:rPr>
              <a:t> </a:t>
            </a:r>
          </a:p>
          <a:p>
            <a:pPr algn="just">
              <a:lnSpc>
                <a:spcPts val="2900"/>
              </a:lnSpc>
            </a:pPr>
            <a:r>
              <a:rPr lang="es-ES" dirty="0" smtClean="0"/>
              <a:t>   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Mis imágenes\cine\fotograma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t="7018" b="17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4B59DF"/>
            </a:solidFill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2915816" y="1916832"/>
            <a:ext cx="36004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500" dirty="0" smtClean="0">
                <a:latin typeface="Arial Black" pitchFamily="34" charset="0"/>
              </a:rPr>
              <a:t>FIN</a:t>
            </a:r>
            <a:endParaRPr lang="es-ES" sz="12500" dirty="0">
              <a:latin typeface="Arial Black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195736" y="4581128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 smtClean="0"/>
              <a:t>Grazas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pola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vosa</a:t>
            </a:r>
            <a:r>
              <a:rPr lang="es-ES" sz="2800" b="1" dirty="0" smtClean="0"/>
              <a:t> atención</a:t>
            </a:r>
            <a:endParaRPr lang="es-ES" sz="2800" b="1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K:\Mis imágenes\cine\fotograma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t="7018" b="17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28875" y="571500"/>
            <a:ext cx="4500563" cy="939800"/>
          </a:xfrm>
        </p:spPr>
        <p:txBody>
          <a:bodyPr/>
          <a:lstStyle/>
          <a:p>
            <a:r>
              <a:rPr lang="es-ES" sz="4000" smtClean="0">
                <a:latin typeface="Arial Black" pitchFamily="34" charset="0"/>
              </a:rPr>
              <a:t>OBXECTIVOS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50" y="1285875"/>
            <a:ext cx="8572500" cy="4643438"/>
          </a:xfrm>
        </p:spPr>
        <p:txBody>
          <a:bodyPr rtlCol="0">
            <a:normAutofit fontScale="77500" lnSpcReduction="20000"/>
          </a:bodyPr>
          <a:lstStyle/>
          <a:p>
            <a:pPr algn="just" fontAlgn="auto">
              <a:lnSpc>
                <a:spcPct val="17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600" dirty="0" smtClean="0">
                <a:latin typeface="Arial" pitchFamily="34" charset="0"/>
                <a:cs typeface="Arial" pitchFamily="34" charset="0"/>
              </a:rPr>
              <a:t>Investigar sobre a historia do cine e a </a:t>
            </a:r>
            <a:r>
              <a:rPr lang="es-ES" sz="2600" dirty="0" err="1" smtClean="0">
                <a:latin typeface="Arial" pitchFamily="34" charset="0"/>
                <a:cs typeface="Arial" pitchFamily="34" charset="0"/>
              </a:rPr>
              <a:t>súa</a:t>
            </a:r>
            <a:r>
              <a:rPr lang="es-ES" sz="2600" dirty="0" smtClean="0">
                <a:latin typeface="Arial" pitchFamily="34" charset="0"/>
                <a:cs typeface="Arial" pitchFamily="34" charset="0"/>
              </a:rPr>
              <a:t> evolución.</a:t>
            </a:r>
          </a:p>
          <a:p>
            <a:pPr algn="just" fontAlgn="auto">
              <a:lnSpc>
                <a:spcPct val="17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600" dirty="0" err="1" smtClean="0">
                <a:latin typeface="Arial" pitchFamily="34" charset="0"/>
                <a:cs typeface="Arial" pitchFamily="34" charset="0"/>
              </a:rPr>
              <a:t>Coñecer</a:t>
            </a:r>
            <a:r>
              <a:rPr lang="es-ES" sz="2600" dirty="0" smtClean="0">
                <a:latin typeface="Arial" pitchFamily="34" charset="0"/>
                <a:cs typeface="Arial" pitchFamily="34" charset="0"/>
              </a:rPr>
              <a:t> os diferentes </a:t>
            </a:r>
            <a:r>
              <a:rPr lang="es-ES" sz="2600" dirty="0" err="1" smtClean="0">
                <a:latin typeface="Arial" pitchFamily="34" charset="0"/>
                <a:cs typeface="Arial" pitchFamily="34" charset="0"/>
              </a:rPr>
              <a:t>xéneros</a:t>
            </a:r>
            <a:r>
              <a:rPr lang="es-ES" sz="2600" dirty="0" smtClean="0">
                <a:latin typeface="Arial" pitchFamily="34" charset="0"/>
                <a:cs typeface="Arial" pitchFamily="34" charset="0"/>
              </a:rPr>
              <a:t> cinematográficos.</a:t>
            </a:r>
          </a:p>
          <a:p>
            <a:pPr algn="just" fontAlgn="auto">
              <a:lnSpc>
                <a:spcPct val="17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600" dirty="0" err="1" smtClean="0">
                <a:latin typeface="Arial" pitchFamily="34" charset="0"/>
                <a:cs typeface="Arial" pitchFamily="34" charset="0"/>
              </a:rPr>
              <a:t>Recoñecer</a:t>
            </a:r>
            <a:r>
              <a:rPr lang="es-ES" sz="2600" dirty="0" smtClean="0">
                <a:latin typeface="Arial" pitchFamily="34" charset="0"/>
                <a:cs typeface="Arial" pitchFamily="34" charset="0"/>
              </a:rPr>
              <a:t> as diferentes </a:t>
            </a:r>
            <a:r>
              <a:rPr lang="es-ES" sz="2600" dirty="0" err="1" smtClean="0">
                <a:latin typeface="Arial" pitchFamily="34" charset="0"/>
                <a:cs typeface="Arial" pitchFamily="34" charset="0"/>
              </a:rPr>
              <a:t>profesións</a:t>
            </a:r>
            <a:r>
              <a:rPr lang="es-ES" sz="2600" dirty="0" smtClean="0">
                <a:latin typeface="Arial" pitchFamily="34" charset="0"/>
                <a:cs typeface="Arial" pitchFamily="34" charset="0"/>
              </a:rPr>
              <a:t> que </a:t>
            </a:r>
            <a:r>
              <a:rPr lang="es-ES" sz="2600" dirty="0" err="1" smtClean="0">
                <a:latin typeface="Arial" pitchFamily="34" charset="0"/>
                <a:cs typeface="Arial" pitchFamily="34" charset="0"/>
              </a:rPr>
              <a:t>interveñen</a:t>
            </a:r>
            <a:r>
              <a:rPr lang="es-E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600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s-ES" sz="2600" dirty="0" smtClean="0">
                <a:latin typeface="Arial" pitchFamily="34" charset="0"/>
                <a:cs typeface="Arial" pitchFamily="34" charset="0"/>
              </a:rPr>
              <a:t> realización </a:t>
            </a:r>
            <a:r>
              <a:rPr lang="es-ES" sz="2600" dirty="0" err="1" smtClean="0">
                <a:latin typeface="Arial" pitchFamily="34" charset="0"/>
                <a:cs typeface="Arial" pitchFamily="34" charset="0"/>
              </a:rPr>
              <a:t>dunha</a:t>
            </a:r>
            <a:r>
              <a:rPr lang="es-ES" sz="2600" dirty="0" smtClean="0">
                <a:latin typeface="Arial" pitchFamily="34" charset="0"/>
                <a:cs typeface="Arial" pitchFamily="34" charset="0"/>
              </a:rPr>
              <a:t> película.</a:t>
            </a:r>
          </a:p>
          <a:p>
            <a:pPr algn="just" fontAlgn="auto">
              <a:lnSpc>
                <a:spcPct val="17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600" dirty="0" smtClean="0">
                <a:latin typeface="Arial" pitchFamily="34" charset="0"/>
                <a:cs typeface="Arial" pitchFamily="34" charset="0"/>
              </a:rPr>
              <a:t>Entender e </a:t>
            </a:r>
            <a:r>
              <a:rPr lang="es-ES" sz="2600" dirty="0" err="1" smtClean="0">
                <a:latin typeface="Arial" pitchFamily="34" charset="0"/>
                <a:cs typeface="Arial" pitchFamily="34" charset="0"/>
              </a:rPr>
              <a:t>recoñecer</a:t>
            </a:r>
            <a:r>
              <a:rPr lang="es-ES" sz="2600" dirty="0" smtClean="0">
                <a:latin typeface="Arial" pitchFamily="34" charset="0"/>
                <a:cs typeface="Arial" pitchFamily="34" charset="0"/>
              </a:rPr>
              <a:t> os elementos da </a:t>
            </a:r>
            <a:r>
              <a:rPr lang="es-ES" sz="2600" dirty="0" err="1" smtClean="0">
                <a:latin typeface="Arial" pitchFamily="34" charset="0"/>
                <a:cs typeface="Arial" pitchFamily="34" charset="0"/>
              </a:rPr>
              <a:t>linguaxe</a:t>
            </a:r>
            <a:r>
              <a:rPr lang="es-ES" sz="2600" dirty="0" smtClean="0">
                <a:latin typeface="Arial" pitchFamily="34" charset="0"/>
                <a:cs typeface="Arial" pitchFamily="34" charset="0"/>
              </a:rPr>
              <a:t> audiovisual.</a:t>
            </a:r>
          </a:p>
          <a:p>
            <a:pPr algn="just" fontAlgn="auto">
              <a:lnSpc>
                <a:spcPct val="17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600" dirty="0" smtClean="0">
                <a:latin typeface="Arial" pitchFamily="34" charset="0"/>
                <a:cs typeface="Arial" pitchFamily="34" charset="0"/>
              </a:rPr>
              <a:t>Apreciar </a:t>
            </a:r>
            <a:r>
              <a:rPr lang="es-ES" sz="2600" dirty="0" err="1" smtClean="0">
                <a:latin typeface="Arial" pitchFamily="34" charset="0"/>
                <a:cs typeface="Arial" pitchFamily="34" charset="0"/>
              </a:rPr>
              <a:t>unha</a:t>
            </a:r>
            <a:r>
              <a:rPr lang="es-ES" sz="2600" dirty="0" smtClean="0">
                <a:latin typeface="Arial" pitchFamily="34" charset="0"/>
                <a:cs typeface="Arial" pitchFamily="34" charset="0"/>
              </a:rPr>
              <a:t> forma distinta de “contar” historias.</a:t>
            </a:r>
          </a:p>
          <a:p>
            <a:pPr algn="just" fontAlgn="auto">
              <a:lnSpc>
                <a:spcPct val="17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600" dirty="0" smtClean="0">
                <a:latin typeface="Arial" pitchFamily="34" charset="0"/>
                <a:cs typeface="Arial" pitchFamily="34" charset="0"/>
              </a:rPr>
              <a:t>Conseguir </a:t>
            </a:r>
            <a:r>
              <a:rPr lang="es-ES" sz="2600" dirty="0" err="1" smtClean="0">
                <a:latin typeface="Arial" pitchFamily="34" charset="0"/>
                <a:cs typeface="Arial" pitchFamily="34" charset="0"/>
              </a:rPr>
              <a:t>unha</a:t>
            </a:r>
            <a:r>
              <a:rPr lang="es-E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600" dirty="0" err="1" smtClean="0">
                <a:latin typeface="Arial" pitchFamily="34" charset="0"/>
                <a:cs typeface="Arial" pitchFamily="34" charset="0"/>
              </a:rPr>
              <a:t>actitude</a:t>
            </a:r>
            <a:r>
              <a:rPr lang="es-ES" sz="2600" dirty="0" smtClean="0">
                <a:latin typeface="Arial" pitchFamily="34" charset="0"/>
                <a:cs typeface="Arial" pitchFamily="34" charset="0"/>
              </a:rPr>
              <a:t> “activa” durante o visionado </a:t>
            </a:r>
            <a:r>
              <a:rPr lang="es-ES" sz="2600" dirty="0" err="1" smtClean="0">
                <a:latin typeface="Arial" pitchFamily="34" charset="0"/>
                <a:cs typeface="Arial" pitchFamily="34" charset="0"/>
              </a:rPr>
              <a:t>dun</a:t>
            </a:r>
            <a:r>
              <a:rPr lang="es-ES" sz="2600" dirty="0" smtClean="0">
                <a:latin typeface="Arial" pitchFamily="34" charset="0"/>
                <a:cs typeface="Arial" pitchFamily="34" charset="0"/>
              </a:rPr>
              <a:t> film.</a:t>
            </a:r>
          </a:p>
          <a:p>
            <a:pPr algn="just" fontAlgn="auto">
              <a:lnSpc>
                <a:spcPct val="17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600" dirty="0" smtClean="0">
                <a:latin typeface="Arial" pitchFamily="34" charset="0"/>
                <a:cs typeface="Arial" pitchFamily="34" charset="0"/>
              </a:rPr>
              <a:t>Reflexionar e </a:t>
            </a:r>
            <a:r>
              <a:rPr lang="es-ES" sz="2600" dirty="0" err="1" smtClean="0">
                <a:latin typeface="Arial" pitchFamily="34" charset="0"/>
                <a:cs typeface="Arial" pitchFamily="34" charset="0"/>
              </a:rPr>
              <a:t>plantexarse</a:t>
            </a:r>
            <a:r>
              <a:rPr lang="es-ES" sz="2600" dirty="0" smtClean="0">
                <a:latin typeface="Arial" pitchFamily="34" charset="0"/>
                <a:cs typeface="Arial" pitchFamily="34" charset="0"/>
              </a:rPr>
              <a:t> diferentes </a:t>
            </a:r>
            <a:r>
              <a:rPr lang="es-ES" sz="2600" dirty="0" err="1" smtClean="0">
                <a:latin typeface="Arial" pitchFamily="34" charset="0"/>
                <a:cs typeface="Arial" pitchFamily="34" charset="0"/>
              </a:rPr>
              <a:t>cuestións</a:t>
            </a:r>
            <a:r>
              <a:rPr lang="es-E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600" dirty="0" err="1" smtClean="0">
                <a:latin typeface="Arial" pitchFamily="34" charset="0"/>
                <a:cs typeface="Arial" pitchFamily="34" charset="0"/>
              </a:rPr>
              <a:t>ao</a:t>
            </a:r>
            <a:r>
              <a:rPr lang="es-ES" sz="2600" dirty="0" smtClean="0">
                <a:latin typeface="Arial" pitchFamily="34" charset="0"/>
                <a:cs typeface="Arial" pitchFamily="34" charset="0"/>
              </a:rPr>
              <a:t> ver </a:t>
            </a:r>
            <a:r>
              <a:rPr lang="es-ES" sz="2600" dirty="0" err="1" smtClean="0">
                <a:latin typeface="Arial" pitchFamily="34" charset="0"/>
                <a:cs typeface="Arial" pitchFamily="34" charset="0"/>
              </a:rPr>
              <a:t>unha</a:t>
            </a:r>
            <a:r>
              <a:rPr lang="es-ES" sz="2600" dirty="0" smtClean="0">
                <a:latin typeface="Arial" pitchFamily="34" charset="0"/>
                <a:cs typeface="Arial" pitchFamily="34" charset="0"/>
              </a:rPr>
              <a:t> película.</a:t>
            </a:r>
          </a:p>
          <a:p>
            <a:pPr algn="just" fontAlgn="auto">
              <a:lnSpc>
                <a:spcPct val="17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600" dirty="0" smtClean="0">
                <a:latin typeface="Arial" pitchFamily="34" charset="0"/>
                <a:cs typeface="Arial" pitchFamily="34" charset="0"/>
              </a:rPr>
              <a:t>Debatir sobre os temas que a película  nos propón.</a:t>
            </a:r>
          </a:p>
          <a:p>
            <a:pPr algn="just" fontAlgn="auto">
              <a:lnSpc>
                <a:spcPct val="17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 smtClean="0">
              <a:latin typeface="Arial Rounded MT Bold" pitchFamily="34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2400" dirty="0">
              <a:latin typeface="Arial Rounded MT Bold" pitchFamily="34" charset="0"/>
            </a:endParaRPr>
          </a:p>
        </p:txBody>
      </p:sp>
      <p:cxnSp>
        <p:nvCxnSpPr>
          <p:cNvPr id="5" name="4 Conector recto"/>
          <p:cNvCxnSpPr/>
          <p:nvPr/>
        </p:nvCxnSpPr>
        <p:spPr>
          <a:xfrm rot="10800000">
            <a:off x="285750" y="1285875"/>
            <a:ext cx="8501063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K:\Mis imágenes\cine\fotograma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t="7018" b="17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313" y="642938"/>
            <a:ext cx="8572500" cy="13573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>
                <a:latin typeface="Arial Black" pitchFamily="34" charset="0"/>
              </a:rPr>
              <a:t>COMO SE VAI CONSTRUÍNDO O PROXECTO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625" y="1857375"/>
            <a:ext cx="8229600" cy="409190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1"/>
              </a:buClr>
              <a:buSzPct val="105000"/>
              <a:buFont typeface="Arial" pitchFamily="34" charset="0"/>
              <a:buNone/>
              <a:defRPr/>
            </a:pPr>
            <a:r>
              <a:rPr lang="es-ES_tradnl" sz="1800" b="1" u="sng" dirty="0" smtClean="0">
                <a:solidFill>
                  <a:srgbClr val="CC00FF"/>
                </a:solidFill>
                <a:latin typeface="Arial" pitchFamily="34" charset="0"/>
                <a:cs typeface="Arial" pitchFamily="34" charset="0"/>
              </a:rPr>
              <a:t>Durante o 1º trimestre:</a:t>
            </a:r>
          </a:p>
          <a:p>
            <a:pPr fontAlgn="auto">
              <a:spcAft>
                <a:spcPts val="0"/>
              </a:spcAft>
              <a:buClr>
                <a:schemeClr val="accent1"/>
              </a:buClr>
              <a:buSzPct val="105000"/>
              <a:buFont typeface="Arial" pitchFamily="34" charset="0"/>
              <a:buNone/>
              <a:defRPr/>
            </a:pPr>
            <a:endParaRPr lang="es-ES_tradnl" sz="800" b="1" u="sng" dirty="0" smtClean="0">
              <a:solidFill>
                <a:srgbClr val="CC00FF"/>
              </a:solidFill>
              <a:latin typeface="Arial" pitchFamily="34" charset="0"/>
              <a:cs typeface="Arial" pitchFamily="34" charset="0"/>
            </a:endParaRPr>
          </a:p>
          <a:p>
            <a:pPr indent="192088" fontAlgn="auto">
              <a:spcAft>
                <a:spcPts val="0"/>
              </a:spcAft>
              <a:buClr>
                <a:schemeClr val="accent1"/>
              </a:buClr>
              <a:buSzPct val="105000"/>
              <a:buFont typeface="Arial" pitchFamily="34" charset="0"/>
              <a:buNone/>
              <a:defRPr/>
            </a:pPr>
            <a:endParaRPr lang="es-ES" dirty="0"/>
          </a:p>
        </p:txBody>
      </p:sp>
      <p:cxnSp>
        <p:nvCxnSpPr>
          <p:cNvPr id="8" name="7 Conector recto"/>
          <p:cNvCxnSpPr/>
          <p:nvPr/>
        </p:nvCxnSpPr>
        <p:spPr>
          <a:xfrm rot="10800000">
            <a:off x="285750" y="1857375"/>
            <a:ext cx="8501063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6 Diagrama"/>
          <p:cNvGraphicFramePr/>
          <p:nvPr/>
        </p:nvGraphicFramePr>
        <p:xfrm>
          <a:off x="395536" y="2060848"/>
          <a:ext cx="8424936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K:\Mis imágenes\cine\fotograma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t="7018" b="17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50" y="785813"/>
            <a:ext cx="8501063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>
                <a:latin typeface="Arial Black" pitchFamily="34" charset="0"/>
              </a:rPr>
              <a:t>COMO SE VAI CONSTRUÍNDO O PROXECTO</a:t>
            </a:r>
            <a:endParaRPr lang="es-ES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323528" y="1988840"/>
            <a:ext cx="8229600" cy="349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105000"/>
              <a:buFont typeface="Arial" charset="0"/>
              <a:buNone/>
            </a:pPr>
            <a:r>
              <a:rPr lang="es-ES_tradnl" sz="2000" b="1" u="sng" dirty="0">
                <a:solidFill>
                  <a:srgbClr val="CC00FF"/>
                </a:solidFill>
                <a:latin typeface="Calibri" pitchFamily="34" charset="0"/>
              </a:rPr>
              <a:t>Durante o 2º e o 3º trimestres: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105000"/>
              <a:buFont typeface="Arial" charset="0"/>
              <a:buNone/>
            </a:pPr>
            <a:endParaRPr lang="es-ES_tradnl" sz="2000" b="1" u="sng" dirty="0">
              <a:solidFill>
                <a:srgbClr val="CC00FF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es-ES" sz="2500" dirty="0">
              <a:latin typeface="Calibri" pitchFamily="34" charset="0"/>
            </a:endParaRPr>
          </a:p>
        </p:txBody>
      </p:sp>
      <p:cxnSp>
        <p:nvCxnSpPr>
          <p:cNvPr id="5" name="4 Conector recto"/>
          <p:cNvCxnSpPr/>
          <p:nvPr/>
        </p:nvCxnSpPr>
        <p:spPr>
          <a:xfrm rot="10800000">
            <a:off x="285750" y="1927225"/>
            <a:ext cx="8501063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7 Diagrama"/>
          <p:cNvGraphicFramePr/>
          <p:nvPr/>
        </p:nvGraphicFramePr>
        <p:xfrm>
          <a:off x="395536" y="1988840"/>
          <a:ext cx="8208912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Graphic spid="8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K:\Mis imágenes\cine\fotograma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t="7018" b="17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50" y="785813"/>
            <a:ext cx="8501063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>
                <a:latin typeface="Arial Black" pitchFamily="34" charset="0"/>
              </a:rPr>
              <a:t>COMO SE VAI CONSTRUÍNDO O PROXECTO</a:t>
            </a:r>
            <a:endParaRPr lang="es-ES" dirty="0"/>
          </a:p>
        </p:txBody>
      </p:sp>
      <p:sp>
        <p:nvSpPr>
          <p:cNvPr id="22531" name="2 Marcador de contenido"/>
          <p:cNvSpPr>
            <a:spLocks noGrp="1"/>
          </p:cNvSpPr>
          <p:nvPr>
            <p:ph idx="1"/>
          </p:nvPr>
        </p:nvSpPr>
        <p:spPr>
          <a:xfrm>
            <a:off x="457200" y="3212975"/>
            <a:ext cx="8229600" cy="1296145"/>
          </a:xfrm>
        </p:spPr>
        <p:txBody>
          <a:bodyPr/>
          <a:lstStyle/>
          <a:p>
            <a:pPr>
              <a:buFont typeface="Wingdings" pitchFamily="2" charset="2"/>
              <a:buNone/>
              <a:tabLst>
                <a:tab pos="808038" algn="l"/>
                <a:tab pos="2117725" algn="l"/>
                <a:tab pos="4968875" algn="l"/>
              </a:tabLst>
            </a:pPr>
            <a:r>
              <a:rPr lang="es-ES_tradnl" dirty="0" smtClean="0">
                <a:latin typeface="Augusta" pitchFamily="2" charset="0"/>
              </a:rPr>
              <a:t>   	</a:t>
            </a:r>
            <a:endParaRPr lang="es-ES_tradnl" sz="1200" dirty="0" smtClean="0">
              <a:latin typeface="Augusta" pitchFamily="2" charset="0"/>
            </a:endParaRPr>
          </a:p>
          <a:p>
            <a:pPr>
              <a:buFont typeface="Wingdings" pitchFamily="2" charset="2"/>
              <a:buNone/>
              <a:tabLst>
                <a:tab pos="808038" algn="l"/>
                <a:tab pos="2117725" algn="l"/>
                <a:tab pos="4968875" algn="l"/>
              </a:tabLst>
            </a:pPr>
            <a:r>
              <a:rPr lang="es-ES_tradnl" dirty="0" smtClean="0">
                <a:latin typeface="Augusta" pitchFamily="2" charset="0"/>
              </a:rPr>
              <a:t>		</a:t>
            </a:r>
            <a:endParaRPr lang="es-ES" dirty="0" smtClean="0">
              <a:latin typeface="Augusta" pitchFamily="2" charset="0"/>
            </a:endParaRPr>
          </a:p>
          <a:p>
            <a:pPr>
              <a:buFont typeface="Arial" charset="0"/>
              <a:buNone/>
              <a:tabLst>
                <a:tab pos="808038" algn="l"/>
                <a:tab pos="2117725" algn="l"/>
                <a:tab pos="4968875" algn="l"/>
              </a:tabLst>
            </a:pPr>
            <a:endParaRPr lang="es-ES" dirty="0" smtClean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395288" y="2852936"/>
            <a:ext cx="8229600" cy="1872208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05000"/>
            </a:pPr>
            <a:endParaRPr lang="es-ES_tradnl" sz="20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05000"/>
            </a:pPr>
            <a:endParaRPr lang="es-ES_tradnl" sz="2000" dirty="0">
              <a:latin typeface="Calibri" pitchFamily="34" charset="0"/>
            </a:endParaRPr>
          </a:p>
          <a:p>
            <a:pPr marL="342900" indent="-342900" algn="ctr">
              <a:lnSpc>
                <a:spcPct val="160000"/>
              </a:lnSpc>
              <a:spcBef>
                <a:spcPct val="20000"/>
              </a:spcBef>
              <a:buClr>
                <a:schemeClr val="accent1"/>
              </a:buClr>
              <a:buSzPct val="105000"/>
            </a:pPr>
            <a:r>
              <a:rPr lang="es-ES_tradnl" sz="2300" dirty="0">
                <a:latin typeface="Arial" pitchFamily="34" charset="0"/>
                <a:cs typeface="Arial" pitchFamily="34" charset="0"/>
              </a:rPr>
              <a:t>A BIBLIOTECA é a encargada de </a:t>
            </a:r>
            <a:r>
              <a:rPr lang="es-ES_tradnl" sz="2300" dirty="0" err="1">
                <a:latin typeface="Arial" pitchFamily="34" charset="0"/>
                <a:cs typeface="Arial" pitchFamily="34" charset="0"/>
              </a:rPr>
              <a:t>facer</a:t>
            </a:r>
            <a:r>
              <a:rPr lang="es-ES_tradnl" sz="2300" dirty="0">
                <a:latin typeface="Arial" pitchFamily="34" charset="0"/>
                <a:cs typeface="Arial" pitchFamily="34" charset="0"/>
              </a:rPr>
              <a:t> factible o </a:t>
            </a:r>
            <a:r>
              <a:rPr lang="es-ES_tradnl" sz="2300" dirty="0" err="1">
                <a:latin typeface="Arial" pitchFamily="34" charset="0"/>
                <a:cs typeface="Arial" pitchFamily="34" charset="0"/>
              </a:rPr>
              <a:t>traballo</a:t>
            </a:r>
            <a:r>
              <a:rPr lang="es-ES_tradnl" sz="2300" dirty="0">
                <a:latin typeface="Arial" pitchFamily="34" charset="0"/>
                <a:cs typeface="Arial" pitchFamily="34" charset="0"/>
              </a:rPr>
              <a:t> a realizar, dotando de recursos e planificando actividades relacionadas que </a:t>
            </a:r>
            <a:r>
              <a:rPr lang="es-ES_tradnl" sz="2300" dirty="0" err="1">
                <a:latin typeface="Arial" pitchFamily="34" charset="0"/>
                <a:cs typeface="Arial" pitchFamily="34" charset="0"/>
              </a:rPr>
              <a:t>reforzan</a:t>
            </a:r>
            <a:r>
              <a:rPr lang="es-ES_tradnl" sz="2300" dirty="0">
                <a:latin typeface="Arial" pitchFamily="34" charset="0"/>
                <a:cs typeface="Arial" pitchFamily="34" charset="0"/>
              </a:rPr>
              <a:t> o que se </a:t>
            </a:r>
            <a:r>
              <a:rPr lang="es-ES_tradnl" sz="2300" dirty="0" err="1">
                <a:latin typeface="Arial" pitchFamily="34" charset="0"/>
                <a:cs typeface="Arial" pitchFamily="34" charset="0"/>
              </a:rPr>
              <a:t>vai</a:t>
            </a:r>
            <a:r>
              <a:rPr lang="es-ES_tradnl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2300" dirty="0" err="1">
                <a:latin typeface="Arial" pitchFamily="34" charset="0"/>
                <a:cs typeface="Arial" pitchFamily="34" charset="0"/>
              </a:rPr>
              <a:t>aprendendo</a:t>
            </a:r>
            <a:r>
              <a:rPr lang="es-ES_tradnl" sz="2300" dirty="0" smtClean="0">
                <a:latin typeface="Arial" pitchFamily="34" charset="0"/>
                <a:cs typeface="Arial" pitchFamily="34" charset="0"/>
              </a:rPr>
              <a:t>.</a:t>
            </a:r>
            <a:endParaRPr lang="es-ES" sz="23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4 Conector recto"/>
          <p:cNvCxnSpPr/>
          <p:nvPr/>
        </p:nvCxnSpPr>
        <p:spPr>
          <a:xfrm rot="10800000">
            <a:off x="285750" y="1927225"/>
            <a:ext cx="8501063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357159" y="161902"/>
          <a:ext cx="8715436" cy="6500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" y="357167"/>
          <a:ext cx="9001156" cy="6143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K:\Mis imágenes\cine\fotograma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t="7018" b="17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7 Grupo"/>
          <p:cNvGrpSpPr>
            <a:grpSpLocks noChangeAspect="1"/>
          </p:cNvGrpSpPr>
          <p:nvPr/>
        </p:nvGrpSpPr>
        <p:grpSpPr bwMode="auto">
          <a:xfrm>
            <a:off x="500034" y="3357561"/>
            <a:ext cx="3786214" cy="2854316"/>
            <a:chOff x="5" y="0"/>
            <a:chExt cx="9690665" cy="68400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" y="0"/>
              <a:ext cx="9690665" cy="68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5 Conector recto"/>
            <p:cNvCxnSpPr/>
            <p:nvPr/>
          </p:nvCxnSpPr>
          <p:spPr>
            <a:xfrm rot="5400000">
              <a:off x="2283284" y="3507403"/>
              <a:ext cx="5306953" cy="406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714356"/>
            <a:ext cx="1901812" cy="2742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929190" y="3571876"/>
            <a:ext cx="3500462" cy="2483728"/>
          </a:xfrm>
        </p:spPr>
      </p:pic>
      <p:grpSp>
        <p:nvGrpSpPr>
          <p:cNvPr id="16" name="15 Grupo"/>
          <p:cNvGrpSpPr/>
          <p:nvPr/>
        </p:nvGrpSpPr>
        <p:grpSpPr>
          <a:xfrm>
            <a:off x="4786314" y="857232"/>
            <a:ext cx="3328476" cy="2428844"/>
            <a:chOff x="3643306" y="857232"/>
            <a:chExt cx="3328476" cy="2428844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643306" y="928670"/>
              <a:ext cx="3328476" cy="228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8 Conector recto"/>
            <p:cNvCxnSpPr/>
            <p:nvPr/>
          </p:nvCxnSpPr>
          <p:spPr>
            <a:xfrm rot="5400000" flipH="1" flipV="1">
              <a:off x="4144190" y="2070860"/>
              <a:ext cx="2428844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10 Conector recto"/>
          <p:cNvCxnSpPr/>
          <p:nvPr/>
        </p:nvCxnSpPr>
        <p:spPr>
          <a:xfrm rot="16200000" flipV="1">
            <a:off x="5571735" y="4714486"/>
            <a:ext cx="2285222" cy="158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/>
          <a:srcRect t="25755" r="51505" b="27419"/>
          <a:stretch>
            <a:fillRect/>
          </a:stretch>
        </p:blipFill>
        <p:spPr bwMode="auto">
          <a:xfrm>
            <a:off x="2571736" y="1357298"/>
            <a:ext cx="207170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2484</TotalTime>
  <Words>969</Words>
  <Application>Microsoft Office PowerPoint</Application>
  <PresentationFormat>Presentación en pantalla (4:3)</PresentationFormat>
  <Paragraphs>156</Paragraphs>
  <Slides>21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Presentación de PowerPoint</vt:lpstr>
      <vt:lpstr>Características do Centro</vt:lpstr>
      <vt:lpstr>OBXECTIVOS</vt:lpstr>
      <vt:lpstr>COMO SE VAI CONSTRUÍNDO O PROXECTO</vt:lpstr>
      <vt:lpstr>COMO SE VAI CONSTRUÍNDO O PROXECTO</vt:lpstr>
      <vt:lpstr>COMO SE VAI CONSTRUÍNDO O PROXECTO</vt:lpstr>
      <vt:lpstr>Presentación de PowerPoint</vt:lpstr>
      <vt:lpstr>Presentación de PowerPoint</vt:lpstr>
      <vt:lpstr>Presentación de PowerPoint</vt:lpstr>
      <vt:lpstr>Presentación de PowerPoint</vt:lpstr>
      <vt:lpstr>ACTIVIDADES E ASPECTOS QUE SE VAN TRABALLANDO</vt:lpstr>
      <vt:lpstr>ACTIVIDADES E ASPECTOS QUE SE VAN TRABALLANDO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TOMA 1:</dc:title>
  <dc:creator>Usuario</dc:creator>
  <cp:lastModifiedBy> </cp:lastModifiedBy>
  <cp:revision>161</cp:revision>
  <dcterms:created xsi:type="dcterms:W3CDTF">2012-10-15T14:40:14Z</dcterms:created>
  <dcterms:modified xsi:type="dcterms:W3CDTF">2012-11-06T13:14:28Z</dcterms:modified>
</cp:coreProperties>
</file>