
<file path=[Content_Types].xml><?xml version="1.0" encoding="utf-8"?>
<Types xmlns="http://schemas.openxmlformats.org/package/2006/content-types">
  <Override PartName="/_rels/.rels" ContentType="application/vnd.openxmlformats-package.relationships+xml"/>
  <Override PartName="/ppt/_rels/presentation.xml.rels" ContentType="application/vnd.openxmlformats-package.relationships+xml"/>
  <Override PartName="/ppt/media/image1.jpeg" ContentType="image/jpeg"/>
  <Override PartName="/ppt/slideLayouts/slideLayout14.xml" ContentType="application/vnd.openxmlformats-officedocument.presentationml.slideLayout+xml"/>
  <Override PartName="/ppt/slideLayouts/slideLayout10.xml" ContentType="application/vnd.openxmlformats-officedocument.presentationml.slideLayout+xml"/>
  <Override PartName="/ppt/slideLayouts/slideLayout8.xml" ContentType="application/vnd.openxmlformats-officedocument.presentationml.slideLayout+xml"/>
  <Override PartName="/ppt/slideLayouts/slideLayout4.xml" ContentType="application/vnd.openxmlformats-officedocument.presentationml.slideLayout+xml"/>
  <Override PartName="/ppt/slideLayouts/slideLayout21.xml" ContentType="application/vnd.openxmlformats-officedocument.presentationml.slideLayout+xml"/>
  <Override PartName="/ppt/slideLayouts/slideLayout19.xml" ContentType="application/vnd.openxmlformats-officedocument.presentationml.slideLayout+xml"/>
  <Override PartName="/ppt/slideLayouts/slideLayout15.xml" ContentType="application/vnd.openxmlformats-officedocument.presentationml.slideLayout+xml"/>
  <Override PartName="/ppt/slideLayouts/slideLayout11.xml" ContentType="application/vnd.openxmlformats-officedocument.presentationml.slideLayout+xml"/>
  <Override PartName="/ppt/slideLayouts/slideLayout9.xml" ContentType="application/vnd.openxmlformats-officedocument.presentationml.slideLayout+xml"/>
  <Override PartName="/ppt/slideLayouts/slideLayout5.xml" ContentType="application/vnd.openxmlformats-officedocument.presentationml.slideLayout+xml"/>
  <Override PartName="/ppt/slideLayouts/slideLayout22.xml" ContentType="application/vnd.openxmlformats-officedocument.presentationml.slideLayout+xml"/>
  <Override PartName="/ppt/slideLayouts/slideLayout1.xml" ContentType="application/vnd.openxmlformats-officedocument.presentationml.slideLayout+xml"/>
  <Override PartName="/ppt/slideLayouts/slideLayout16.xml" ContentType="application/vnd.openxmlformats-officedocument.presentationml.slideLayout+xml"/>
  <Override PartName="/ppt/slideLayouts/slideLayout12.xml" ContentType="application/vnd.openxmlformats-officedocument.presentationml.slideLayout+xml"/>
  <Override PartName="/ppt/slideLayouts/slideLayout6.xml" ContentType="application/vnd.openxmlformats-officedocument.presentationml.slideLayout+xml"/>
  <Override PartName="/ppt/slideLayouts/slideLayout23.xml" ContentType="application/vnd.openxmlformats-officedocument.presentationml.slideLayout+xml"/>
  <Override PartName="/ppt/slideLayouts/slideLayout2.xml" ContentType="application/vnd.openxmlformats-officedocument.presentationml.slideLayout+xml"/>
  <Override PartName="/ppt/slideLayouts/slideLayout17.xml" ContentType="application/vnd.openxmlformats-officedocument.presentationml.slideLayout+xml"/>
  <Override PartName="/ppt/slideLayouts/slideLayout13.xml" ContentType="application/vnd.openxmlformats-officedocument.presentationml.slideLayout+xml"/>
  <Override PartName="/ppt/slideLayouts/slideLayout7.xml" ContentType="application/vnd.openxmlformats-officedocument.presentationml.slideLayout+xml"/>
  <Override PartName="/ppt/slideLayouts/_rels/slideLayout16.xml.rels" ContentType="application/vnd.openxmlformats-package.relationships+xml"/>
  <Override PartName="/ppt/slideLayouts/_rels/slideLayout11.xml.rels" ContentType="application/vnd.openxmlformats-package.relationships+xml"/>
  <Override PartName="/ppt/slideLayouts/_rels/slideLayout15.xml.rels" ContentType="application/vnd.openxmlformats-package.relationships+xml"/>
  <Override PartName="/ppt/slideLayouts/_rels/slideLayout10.xml.rels" ContentType="application/vnd.openxmlformats-package.relationships+xml"/>
  <Override PartName="/ppt/slideLayouts/_rels/slideLayout14.xml.rels" ContentType="application/vnd.openxmlformats-package.relationships+xml"/>
  <Override PartName="/ppt/slideLayouts/_rels/slideLayout24.xml.rels" ContentType="application/vnd.openxmlformats-package.relationships+xml"/>
  <Override PartName="/ppt/slideLayouts/_rels/slideLayout23.xml.rels" ContentType="application/vnd.openxmlformats-package.relationships+xml"/>
  <Override PartName="/ppt/slideLayouts/_rels/slideLayout22.xml.rels" ContentType="application/vnd.openxmlformats-package.relationships+xml"/>
  <Override PartName="/ppt/slideLayouts/_rels/slideLayout5.xml.rels" ContentType="application/vnd.openxmlformats-package.relationships+xml"/>
  <Override PartName="/ppt/slideLayouts/_rels/slideLayout9.xml.rels" ContentType="application/vnd.openxmlformats-package.relationships+xml"/>
  <Override PartName="/ppt/slideLayouts/_rels/slideLayout21.xml.rels" ContentType="application/vnd.openxmlformats-package.relationships+xml"/>
  <Override PartName="/ppt/slideLayouts/_rels/slideLayout4.xml.rels" ContentType="application/vnd.openxmlformats-package.relationships+xml"/>
  <Override PartName="/ppt/slideLayouts/_rels/slideLayout8.xml.rels" ContentType="application/vnd.openxmlformats-package.relationships+xml"/>
  <Override PartName="/ppt/slideLayouts/_rels/slideLayout20.xml.rels" ContentType="application/vnd.openxmlformats-package.relationships+xml"/>
  <Override PartName="/ppt/slideLayouts/_rels/slideLayout19.xml.rels" ContentType="application/vnd.openxmlformats-package.relationships+xml"/>
  <Override PartName="/ppt/slideLayouts/_rels/slideLayout3.xml.rels" ContentType="application/vnd.openxmlformats-package.relationships+xml"/>
  <Override PartName="/ppt/slideLayouts/_rels/slideLayout7.xml.rels" ContentType="application/vnd.openxmlformats-package.relationships+xml"/>
  <Override PartName="/ppt/slideLayouts/_rels/slideLayout18.xml.rels" ContentType="application/vnd.openxmlformats-package.relationships+xml"/>
  <Override PartName="/ppt/slideLayouts/_rels/slideLayout2.xml.rels" ContentType="application/vnd.openxmlformats-package.relationships+xml"/>
  <Override PartName="/ppt/slideLayouts/_rels/slideLayout13.xml.rels" ContentType="application/vnd.openxmlformats-package.relationships+xml"/>
  <Override PartName="/ppt/slideLayouts/_rels/slideLayout6.xml.rels" ContentType="application/vnd.openxmlformats-package.relationships+xml"/>
  <Override PartName="/ppt/slideLayouts/_rels/slideLayout17.xml.rels" ContentType="application/vnd.openxmlformats-package.relationships+xml"/>
  <Override PartName="/ppt/slideLayouts/_rels/slideLayout1.xml.rels" ContentType="application/vnd.openxmlformats-package.relationships+xml"/>
  <Override PartName="/ppt/slideLayouts/_rels/slideLayout12.xml.rels" ContentType="application/vnd.openxmlformats-package.relationships+xml"/>
  <Override PartName="/ppt/slideLayouts/slideLayout24.xml" ContentType="application/vnd.openxmlformats-officedocument.presentationml.slideLayout+xml"/>
  <Override PartName="/ppt/slideLayouts/slideLayout3.xml" ContentType="application/vnd.openxmlformats-officedocument.presentationml.slideLayout+xml"/>
  <Override PartName="/ppt/slideLayouts/slideLayout20.xml" ContentType="application/vnd.openxmlformats-officedocument.presentationml.slideLayout+xml"/>
  <Override PartName="/ppt/slideLayouts/slideLayout18.xml" ContentType="application/vnd.openxmlformats-officedocument.presentationml.slideLayout+xml"/>
  <Override PartName="/ppt/presentation.xml" ContentType="application/vnd.openxmlformats-officedocument.presentationml.presentation.main+xml"/>
  <Override PartName="/ppt/slides/_rels/slide28.xml.rels" ContentType="application/vnd.openxmlformats-package.relationships+xml"/>
  <Override PartName="/ppt/slides/_rels/slide39.xml.rels" ContentType="application/vnd.openxmlformats-package.relationships+xml"/>
  <Override PartName="/ppt/slides/_rels/slide37.xml.rels" ContentType="application/vnd.openxmlformats-package.relationships+xml"/>
  <Override PartName="/ppt/slides/_rels/slide12.xml.rels" ContentType="application/vnd.openxmlformats-package.relationships+xml"/>
  <Override PartName="/ppt/slides/_rels/slide35.xml.rels" ContentType="application/vnd.openxmlformats-package.relationships+xml"/>
  <Override PartName="/ppt/slides/_rels/slide10.xml.rels" ContentType="application/vnd.openxmlformats-package.relationships+xml"/>
  <Override PartName="/ppt/slides/_rels/slide33.xml.rels" ContentType="application/vnd.openxmlformats-package.relationships+xml"/>
  <Override PartName="/ppt/slides/_rels/slide31.xml.rels" ContentType="application/vnd.openxmlformats-package.relationships+xml"/>
  <Override PartName="/ppt/slides/_rels/slide2.xml.rels" ContentType="application/vnd.openxmlformats-package.relationships+xml"/>
  <Override PartName="/ppt/slides/_rels/slide18.xml.rels" ContentType="application/vnd.openxmlformats-package.relationships+xml"/>
  <Override PartName="/ppt/slides/_rels/slide16.xml.rels" ContentType="application/vnd.openxmlformats-package.relationships+xml"/>
  <Override PartName="/ppt/slides/_rels/slide14.xml.rels" ContentType="application/vnd.openxmlformats-package.relationships+xml"/>
  <Override PartName="/ppt/slides/_rels/slide8.xml.rels" ContentType="application/vnd.openxmlformats-package.relationships+xml"/>
  <Override PartName="/ppt/slides/_rels/slide25.xml.rels" ContentType="application/vnd.openxmlformats-package.relationships+xml"/>
  <Override PartName="/ppt/slides/_rels/slide48.xml.rels" ContentType="application/vnd.openxmlformats-package.relationships+xml"/>
  <Override PartName="/ppt/slides/_rels/slide6.xml.rels" ContentType="application/vnd.openxmlformats-package.relationships+xml"/>
  <Override PartName="/ppt/slides/_rels/slide23.xml.rels" ContentType="application/vnd.openxmlformats-package.relationships+xml"/>
  <Override PartName="/ppt/slides/_rels/slide46.xml.rels" ContentType="application/vnd.openxmlformats-package.relationships+xml"/>
  <Override PartName="/ppt/slides/_rels/slide21.xml.rels" ContentType="application/vnd.openxmlformats-package.relationships+xml"/>
  <Override PartName="/ppt/slides/_rels/slide4.xml.rels" ContentType="application/vnd.openxmlformats-package.relationships+xml"/>
  <Override PartName="/ppt/slides/_rels/slide44.xml.rels" ContentType="application/vnd.openxmlformats-package.relationships+xml"/>
  <Override PartName="/ppt/slides/_rels/slide42.xml.rels" ContentType="application/vnd.openxmlformats-package.relationships+xml"/>
  <Override PartName="/ppt/slides/_rels/slide40.xml.rels" ContentType="application/vnd.openxmlformats-package.relationships+xml"/>
  <Override PartName="/ppt/slides/_rels/slide29.xml.rels" ContentType="application/vnd.openxmlformats-package.relationships+xml"/>
  <Override PartName="/ppt/slides/_rels/slide27.xml.rels" ContentType="application/vnd.openxmlformats-package.relationships+xml"/>
  <Override PartName="/ppt/slides/_rels/slide38.xml.rels" ContentType="application/vnd.openxmlformats-package.relationships+xml"/>
  <Override PartName="/ppt/slides/_rels/slide13.xml.rels" ContentType="application/vnd.openxmlformats-package.relationships+xml"/>
  <Override PartName="/ppt/slides/_rels/slide36.xml.rels" ContentType="application/vnd.openxmlformats-package.relationships+xml"/>
  <Override PartName="/ppt/slides/_rels/slide11.xml.rels" ContentType="application/vnd.openxmlformats-package.relationships+xml"/>
  <Override PartName="/ppt/slides/_rels/slide34.xml.rels" ContentType="application/vnd.openxmlformats-package.relationships+xml"/>
  <Override PartName="/ppt/slides/_rels/slide32.xml.rels" ContentType="application/vnd.openxmlformats-package.relationships+xml"/>
  <Override PartName="/ppt/slides/_rels/slide30.xml.rels" ContentType="application/vnd.openxmlformats-package.relationships+xml"/>
  <Override PartName="/ppt/slides/_rels/slide3.xml.rels" ContentType="application/vnd.openxmlformats-package.relationships+xml"/>
  <Override PartName="/ppt/slides/_rels/slide1.xml.rels" ContentType="application/vnd.openxmlformats-package.relationships+xml"/>
  <Override PartName="/ppt/slides/_rels/slide19.xml.rels" ContentType="application/vnd.openxmlformats-package.relationships+xml"/>
  <Override PartName="/ppt/slides/_rels/slide17.xml.rels" ContentType="application/vnd.openxmlformats-package.relationships+xml"/>
  <Override PartName="/ppt/slides/_rels/slide15.xml.rels" ContentType="application/vnd.openxmlformats-package.relationships+xml"/>
  <Override PartName="/ppt/slides/_rels/slide9.xml.rels" ContentType="application/vnd.openxmlformats-package.relationships+xml"/>
  <Override PartName="/ppt/slides/_rels/slide26.xml.rels" ContentType="application/vnd.openxmlformats-package.relationships+xml"/>
  <Override PartName="/ppt/slides/_rels/slide7.xml.rels" ContentType="application/vnd.openxmlformats-package.relationships+xml"/>
  <Override PartName="/ppt/slides/_rels/slide24.xml.rels" ContentType="application/vnd.openxmlformats-package.relationships+xml"/>
  <Override PartName="/ppt/slides/_rels/slide47.xml.rels" ContentType="application/vnd.openxmlformats-package.relationships+xml"/>
  <Override PartName="/ppt/slides/_rels/slide22.xml.rels" ContentType="application/vnd.openxmlformats-package.relationships+xml"/>
  <Override PartName="/ppt/slides/_rels/slide5.xml.rels" ContentType="application/vnd.openxmlformats-package.relationships+xml"/>
  <Override PartName="/ppt/slides/_rels/slide45.xml.rels" ContentType="application/vnd.openxmlformats-package.relationships+xml"/>
  <Override PartName="/ppt/slides/_rels/slide20.xml.rels" ContentType="application/vnd.openxmlformats-package.relationships+xml"/>
  <Override PartName="/ppt/slides/_rels/slide43.xml.rels" ContentType="application/vnd.openxmlformats-package.relationships+xml"/>
  <Override PartName="/ppt/slides/_rels/slide41.xml.rels" ContentType="application/vnd.openxmlformats-package.relationships+xml"/>
  <Override PartName="/ppt/slides/slide1.xml" ContentType="application/vnd.openxmlformats-officedocument.presentationml.slide+xml"/>
  <Override PartName="/ppt/slides/slide10.xml" ContentType="application/vnd.openxmlformats-officedocument.presentationml.slide+xml"/>
  <Override PartName="/ppt/slides/slide12.xml" ContentType="application/vnd.openxmlformats-officedocument.presentationml.slide+xml"/>
  <Override PartName="/ppt/slides/slide3.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slides/slide5.xml" ContentType="application/vnd.openxmlformats-officedocument.presentationml.slide+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16.xml" ContentType="application/vnd.openxmlformats-officedocument.presentationml.slide+xml"/>
  <Override PartName="/ppt/slides/slide7.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slides/slide9.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s/slide11.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13.xml" ContentType="application/vnd.openxmlformats-officedocument.presentationml.slide+xml"/>
  <Override PartName="/ppt/slides/slide4.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0.xml" ContentType="application/vnd.openxmlformats-officedocument.presentationml.slide+xml"/>
  <Override PartName="/ppt/slides/slide6.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42.xml" ContentType="application/vnd.openxmlformats-officedocument.presentationml.slide+xml"/>
  <Override PartName="/ppt/slides/slide17.xml" ContentType="application/vnd.openxmlformats-officedocument.presentationml.slide+xml"/>
  <Override PartName="/ppt/slides/slide8.xml" ContentType="application/vnd.openxmlformats-officedocument.presentationml.slide+xml"/>
  <Override PartName="/ppt/slides/slide26.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Masters/slideMaster1.xml" ContentType="application/vnd.openxmlformats-officedocument.presentationml.slideMaster+xml"/>
  <Override PartName="/ppt/slideMasters/_rels/slideMaster2.xml.rels" ContentType="application/vnd.openxmlformats-package.relationships+xml"/>
  <Override PartName="/ppt/slideMasters/_rels/slideMaster1.xml.rels" ContentType="application/vnd.openxmlformats-package.relationships+xml"/>
  <Override PartName="/ppt/slideMasters/slideMaster2.xml" ContentType="application/vnd.openxmlformats-officedocument.presentationml.slideMaster+xml"/>
  <Override PartName="/ppt/theme/theme1.xml" ContentType="application/vnd.openxmlformats-officedocument.theme+xml"/>
  <Override PartName="/ppt/theme/theme2.xml" ContentType="application/vnd.openxmlformats-officedocument.theme+xml"/>
</Types>
</file>

<file path=_rels/.rels><?xml version="1.0" encoding="UTF-8"?>
<Relationships xmlns="http://schemas.openxmlformats.org/package/2006/relationships"><Relationship Id="rId1"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p:sldMasterIdLst>
    <p:sldMasterId id="2147483648" r:id="rId2"/>
    <p:sldMasterId id="2147483661" r:id="rId3"/>
  </p:sldMasterIdLst>
  <p:sldIdLst>
    <p:sldId id="256" r:id="rId4"/>
    <p:sldId id="257" r:id="rId5"/>
    <p:sldId id="258" r:id="rId6"/>
    <p:sldId id="259" r:id="rId7"/>
    <p:sldId id="260" r:id="rId8"/>
    <p:sldId id="261" r:id="rId9"/>
    <p:sldId id="262" r:id="rId10"/>
    <p:sldId id="263" r:id="rId11"/>
    <p:sldId id="264" r:id="rId12"/>
    <p:sldId id="265" r:id="rId13"/>
    <p:sldId id="266" r:id="rId14"/>
    <p:sldId id="267" r:id="rId15"/>
    <p:sldId id="268" r:id="rId16"/>
    <p:sldId id="269" r:id="rId17"/>
    <p:sldId id="270" r:id="rId18"/>
    <p:sldId id="271" r:id="rId19"/>
    <p:sldId id="272" r:id="rId20"/>
    <p:sldId id="273" r:id="rId21"/>
    <p:sldId id="274" r:id="rId22"/>
    <p:sldId id="275" r:id="rId23"/>
    <p:sldId id="276" r:id="rId24"/>
    <p:sldId id="277" r:id="rId25"/>
    <p:sldId id="278" r:id="rId26"/>
    <p:sldId id="279" r:id="rId27"/>
    <p:sldId id="280" r:id="rId28"/>
    <p:sldId id="281" r:id="rId29"/>
    <p:sldId id="282" r:id="rId30"/>
    <p:sldId id="283" r:id="rId31"/>
    <p:sldId id="284" r:id="rId32"/>
    <p:sldId id="285" r:id="rId33"/>
    <p:sldId id="286" r:id="rId34"/>
    <p:sldId id="287" r:id="rId35"/>
    <p:sldId id="288" r:id="rId36"/>
    <p:sldId id="289" r:id="rId37"/>
    <p:sldId id="290" r:id="rId38"/>
    <p:sldId id="291" r:id="rId39"/>
    <p:sldId id="292" r:id="rId40"/>
    <p:sldId id="293" r:id="rId41"/>
    <p:sldId id="294" r:id="rId42"/>
    <p:sldId id="295" r:id="rId43"/>
    <p:sldId id="296" r:id="rId44"/>
    <p:sldId id="297" r:id="rId45"/>
    <p:sldId id="298" r:id="rId46"/>
    <p:sldId id="299" r:id="rId47"/>
    <p:sldId id="300" r:id="rId48"/>
    <p:sldId id="301" r:id="rId49"/>
    <p:sldId id="302" r:id="rId50"/>
    <p:sldId id="303" r:id="rId51"/>
  </p:sldIdLst>
  <p:sldSz cx="9144000" cy="6858000"/>
  <p:notesSz cx="7559675" cy="10691812"/>
</p:presentation>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Master" Target="slideMasters/slideMaster2.xml"/><Relationship Id="rId4" Type="http://schemas.openxmlformats.org/officeDocument/2006/relationships/slide" Target="slides/slide1.xml"/><Relationship Id="rId5" Type="http://schemas.openxmlformats.org/officeDocument/2006/relationships/slide" Target="slides/slide2.xml"/><Relationship Id="rId6" Type="http://schemas.openxmlformats.org/officeDocument/2006/relationships/slide" Target="slides/slide3.xml"/><Relationship Id="rId7" Type="http://schemas.openxmlformats.org/officeDocument/2006/relationships/slide" Target="slides/slide4.xml"/><Relationship Id="rId8" Type="http://schemas.openxmlformats.org/officeDocument/2006/relationships/slide" Target="slides/slide5.xml"/><Relationship Id="rId9" Type="http://schemas.openxmlformats.org/officeDocument/2006/relationships/slide" Target="slides/slide6.xml"/><Relationship Id="rId10" Type="http://schemas.openxmlformats.org/officeDocument/2006/relationships/slide" Target="slides/slide7.xml"/><Relationship Id="rId11" Type="http://schemas.openxmlformats.org/officeDocument/2006/relationships/slide" Target="slides/slide8.xml"/><Relationship Id="rId12" Type="http://schemas.openxmlformats.org/officeDocument/2006/relationships/slide" Target="slides/slide9.xml"/><Relationship Id="rId13" Type="http://schemas.openxmlformats.org/officeDocument/2006/relationships/slide" Target="slides/slide10.xml"/><Relationship Id="rId14" Type="http://schemas.openxmlformats.org/officeDocument/2006/relationships/slide" Target="slides/slide11.xml"/><Relationship Id="rId15" Type="http://schemas.openxmlformats.org/officeDocument/2006/relationships/slide" Target="slides/slide12.xml"/><Relationship Id="rId16" Type="http://schemas.openxmlformats.org/officeDocument/2006/relationships/slide" Target="slides/slide13.xml"/><Relationship Id="rId17" Type="http://schemas.openxmlformats.org/officeDocument/2006/relationships/slide" Target="slides/slide14.xml"/><Relationship Id="rId18" Type="http://schemas.openxmlformats.org/officeDocument/2006/relationships/slide" Target="slides/slide15.xml"/><Relationship Id="rId19" Type="http://schemas.openxmlformats.org/officeDocument/2006/relationships/slide" Target="slides/slide16.xml"/><Relationship Id="rId20" Type="http://schemas.openxmlformats.org/officeDocument/2006/relationships/slide" Target="slides/slide17.xml"/><Relationship Id="rId21" Type="http://schemas.openxmlformats.org/officeDocument/2006/relationships/slide" Target="slides/slide18.xml"/><Relationship Id="rId22" Type="http://schemas.openxmlformats.org/officeDocument/2006/relationships/slide" Target="slides/slide19.xml"/><Relationship Id="rId23" Type="http://schemas.openxmlformats.org/officeDocument/2006/relationships/slide" Target="slides/slide20.xml"/><Relationship Id="rId24" Type="http://schemas.openxmlformats.org/officeDocument/2006/relationships/slide" Target="slides/slide21.xml"/><Relationship Id="rId25" Type="http://schemas.openxmlformats.org/officeDocument/2006/relationships/slide" Target="slides/slide22.xml"/><Relationship Id="rId26" Type="http://schemas.openxmlformats.org/officeDocument/2006/relationships/slide" Target="slides/slide23.xml"/><Relationship Id="rId27" Type="http://schemas.openxmlformats.org/officeDocument/2006/relationships/slide" Target="slides/slide24.xml"/><Relationship Id="rId28" Type="http://schemas.openxmlformats.org/officeDocument/2006/relationships/slide" Target="slides/slide25.xml"/><Relationship Id="rId29" Type="http://schemas.openxmlformats.org/officeDocument/2006/relationships/slide" Target="slides/slide26.xml"/><Relationship Id="rId30" Type="http://schemas.openxmlformats.org/officeDocument/2006/relationships/slide" Target="slides/slide27.xml"/><Relationship Id="rId31" Type="http://schemas.openxmlformats.org/officeDocument/2006/relationships/slide" Target="slides/slide28.xml"/><Relationship Id="rId32" Type="http://schemas.openxmlformats.org/officeDocument/2006/relationships/slide" Target="slides/slide29.xml"/><Relationship Id="rId33" Type="http://schemas.openxmlformats.org/officeDocument/2006/relationships/slide" Target="slides/slide30.xml"/><Relationship Id="rId34" Type="http://schemas.openxmlformats.org/officeDocument/2006/relationships/slide" Target="slides/slide31.xml"/><Relationship Id="rId35" Type="http://schemas.openxmlformats.org/officeDocument/2006/relationships/slide" Target="slides/slide32.xml"/><Relationship Id="rId36" Type="http://schemas.openxmlformats.org/officeDocument/2006/relationships/slide" Target="slides/slide33.xml"/><Relationship Id="rId37" Type="http://schemas.openxmlformats.org/officeDocument/2006/relationships/slide" Target="slides/slide34.xml"/><Relationship Id="rId38" Type="http://schemas.openxmlformats.org/officeDocument/2006/relationships/slide" Target="slides/slide35.xml"/><Relationship Id="rId39" Type="http://schemas.openxmlformats.org/officeDocument/2006/relationships/slide" Target="slides/slide36.xml"/><Relationship Id="rId40" Type="http://schemas.openxmlformats.org/officeDocument/2006/relationships/slide" Target="slides/slide37.xml"/><Relationship Id="rId41" Type="http://schemas.openxmlformats.org/officeDocument/2006/relationships/slide" Target="slides/slide38.xml"/><Relationship Id="rId42" Type="http://schemas.openxmlformats.org/officeDocument/2006/relationships/slide" Target="slides/slide39.xml"/><Relationship Id="rId43" Type="http://schemas.openxmlformats.org/officeDocument/2006/relationships/slide" Target="slides/slide40.xml"/><Relationship Id="rId44" Type="http://schemas.openxmlformats.org/officeDocument/2006/relationships/slide" Target="slides/slide41.xml"/><Relationship Id="rId45" Type="http://schemas.openxmlformats.org/officeDocument/2006/relationships/slide" Target="slides/slide42.xml"/><Relationship Id="rId46" Type="http://schemas.openxmlformats.org/officeDocument/2006/relationships/slide" Target="slides/slide43.xml"/><Relationship Id="rId47" Type="http://schemas.openxmlformats.org/officeDocument/2006/relationships/slide" Target="slides/slide44.xml"/><Relationship Id="rId48" Type="http://schemas.openxmlformats.org/officeDocument/2006/relationships/slide" Target="slides/slide45.xml"/><Relationship Id="rId49" Type="http://schemas.openxmlformats.org/officeDocument/2006/relationships/slide" Target="slides/slide46.xml"/><Relationship Id="rId50" Type="http://schemas.openxmlformats.org/officeDocument/2006/relationships/slide" Target="slides/slide47.xml"/><Relationship Id="rId51" Type="http://schemas.openxmlformats.org/officeDocument/2006/relationships/slide" Target="slides/slide48.xml"/>
</Relationships>
</file>

<file path=ppt/media/image1.jpeg>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5.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6.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7.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8.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9.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20.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1.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2.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p="http://schemas.openxmlformats.org/presentationml/2006/main" xmlns:r="http://schemas.openxmlformats.org/officeDocument/2006/relationships" preserve="1" type="blank">
  <p:cSld name="Blank Slide">
    <p:spTree>
      <p:nvGrpSpPr>
        <p:cNvPr id="1" name=""/>
        <p:cNvGrpSpPr/>
        <p:nvPr/>
      </p:nvGrpSpPr>
      <p:grpSpPr>
        <a:xfrm>
          <a:off x="0" y="0"/>
          <a:ext cx="0" cy="0"/>
          <a:chOff x="0" y="0"/>
          <a:chExt cx="0" cy="0"/>
        </a:xfrm>
      </p:grpSpPr>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preserve="1" type="objOverTx">
  <p:cSld name="Title, Content over Content">
    <p:spTree>
      <p:nvGrpSpPr>
        <p:cNvPr id="1" name=""/>
        <p:cNvGrpSpPr/>
        <p:nvPr/>
      </p:nvGrpSpPr>
      <p:grpSpPr>
        <a:xfrm>
          <a:off x="0" y="0"/>
          <a:ext cx="0" cy="0"/>
          <a:chOff x="0" y="0"/>
          <a:chExt cx="0" cy="0"/>
        </a:xfrm>
      </p:grpSpPr>
      <p:sp>
        <p:nvSpPr>
          <p:cNvPr id="40"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41" name="PlaceHolder 2"/>
          <p:cNvSpPr>
            <a:spLocks noGrp="1"/>
          </p:cNvSpPr>
          <p:nvPr>
            <p:ph type="body"/>
          </p:nvPr>
        </p:nvSpPr>
        <p:spPr>
          <a:xfrm>
            <a:off x="838080" y="1905120"/>
            <a:ext cx="8007120" cy="1998720"/>
          </a:xfrm>
          <a:prstGeom prst="rect">
            <a:avLst/>
          </a:prstGeom>
        </p:spPr>
        <p:txBody>
          <a:bodyPr bIns="0" lIns="0" rIns="0" tIns="0" wrap="none"/>
          <a:p>
            <a:endParaRPr/>
          </a:p>
        </p:txBody>
      </p:sp>
      <p:sp>
        <p:nvSpPr>
          <p:cNvPr id="42" name="PlaceHolder 3"/>
          <p:cNvSpPr>
            <a:spLocks noGrp="1"/>
          </p:cNvSpPr>
          <p:nvPr>
            <p:ph type="body"/>
          </p:nvPr>
        </p:nvSpPr>
        <p:spPr>
          <a:xfrm>
            <a:off x="838080" y="4093920"/>
            <a:ext cx="8007120" cy="1998720"/>
          </a:xfrm>
          <a:prstGeom prst="rect">
            <a:avLst/>
          </a:prstGeom>
        </p:spPr>
        <p:txBody>
          <a:bodyPr bIns="0" lIns="0" rIns="0" tIns="0" wrap="none"/>
          <a:p>
            <a:endParaRP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preserve="1" type="fourObj">
  <p:cSld name="Title, 4 Content">
    <p:spTree>
      <p:nvGrpSpPr>
        <p:cNvPr id="1" name=""/>
        <p:cNvGrpSpPr/>
        <p:nvPr/>
      </p:nvGrpSpPr>
      <p:grpSpPr>
        <a:xfrm>
          <a:off x="0" y="0"/>
          <a:ext cx="0" cy="0"/>
          <a:chOff x="0" y="0"/>
          <a:chExt cx="0" cy="0"/>
        </a:xfrm>
      </p:grpSpPr>
      <p:sp>
        <p:nvSpPr>
          <p:cNvPr id="43"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44" name="PlaceHolder 2"/>
          <p:cNvSpPr>
            <a:spLocks noGrp="1"/>
          </p:cNvSpPr>
          <p:nvPr>
            <p:ph type="body"/>
          </p:nvPr>
        </p:nvSpPr>
        <p:spPr>
          <a:xfrm>
            <a:off x="838080" y="1905120"/>
            <a:ext cx="3907080" cy="1998720"/>
          </a:xfrm>
          <a:prstGeom prst="rect">
            <a:avLst/>
          </a:prstGeom>
        </p:spPr>
        <p:txBody>
          <a:bodyPr bIns="0" lIns="0" rIns="0" tIns="0" wrap="none"/>
          <a:p>
            <a:endParaRPr/>
          </a:p>
        </p:txBody>
      </p:sp>
      <p:sp>
        <p:nvSpPr>
          <p:cNvPr id="45" name="PlaceHolder 3"/>
          <p:cNvSpPr>
            <a:spLocks noGrp="1"/>
          </p:cNvSpPr>
          <p:nvPr>
            <p:ph type="body"/>
          </p:nvPr>
        </p:nvSpPr>
        <p:spPr>
          <a:xfrm>
            <a:off x="4940640" y="1905120"/>
            <a:ext cx="3907080" cy="1998720"/>
          </a:xfrm>
          <a:prstGeom prst="rect">
            <a:avLst/>
          </a:prstGeom>
        </p:spPr>
        <p:txBody>
          <a:bodyPr bIns="0" lIns="0" rIns="0" tIns="0" wrap="none"/>
          <a:p>
            <a:endParaRPr/>
          </a:p>
        </p:txBody>
      </p:sp>
      <p:sp>
        <p:nvSpPr>
          <p:cNvPr id="46" name="PlaceHolder 4"/>
          <p:cNvSpPr>
            <a:spLocks noGrp="1"/>
          </p:cNvSpPr>
          <p:nvPr>
            <p:ph type="body"/>
          </p:nvPr>
        </p:nvSpPr>
        <p:spPr>
          <a:xfrm>
            <a:off x="4940640" y="4093920"/>
            <a:ext cx="3907080" cy="1998720"/>
          </a:xfrm>
          <a:prstGeom prst="rect">
            <a:avLst/>
          </a:prstGeom>
        </p:spPr>
        <p:txBody>
          <a:bodyPr bIns="0" lIns="0" rIns="0" tIns="0" wrap="none"/>
          <a:p>
            <a:endParaRPr/>
          </a:p>
        </p:txBody>
      </p:sp>
      <p:sp>
        <p:nvSpPr>
          <p:cNvPr id="47" name="PlaceHolder 5"/>
          <p:cNvSpPr>
            <a:spLocks noGrp="1"/>
          </p:cNvSpPr>
          <p:nvPr>
            <p:ph type="body"/>
          </p:nvPr>
        </p:nvSpPr>
        <p:spPr>
          <a:xfrm>
            <a:off x="838080" y="4093920"/>
            <a:ext cx="3907080" cy="1998720"/>
          </a:xfrm>
          <a:prstGeom prst="rect">
            <a:avLst/>
          </a:prstGeom>
        </p:spPr>
        <p:txBody>
          <a:bodyPr bIns="0" lIns="0" rIns="0" tIns="0" wrap="none"/>
          <a:p>
            <a:endParaRP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preserve="1" type="blank">
  <p:cSld name="Title, 6 Content">
    <p:spTree>
      <p:nvGrpSpPr>
        <p:cNvPr id="1" name=""/>
        <p:cNvGrpSpPr/>
        <p:nvPr/>
      </p:nvGrpSpPr>
      <p:grpSpPr>
        <a:xfrm>
          <a:off x="0" y="0"/>
          <a:ext cx="0" cy="0"/>
          <a:chOff x="0" y="0"/>
          <a:chExt cx="0" cy="0"/>
        </a:xfrm>
      </p:grpSpPr>
      <p:sp>
        <p:nvSpPr>
          <p:cNvPr id="48"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49" name="PlaceHolder 2"/>
          <p:cNvSpPr>
            <a:spLocks noGrp="1"/>
          </p:cNvSpPr>
          <p:nvPr>
            <p:ph type="body"/>
          </p:nvPr>
        </p:nvSpPr>
        <p:spPr>
          <a:xfrm>
            <a:off x="838080" y="1905120"/>
            <a:ext cx="3907080" cy="1998720"/>
          </a:xfrm>
          <a:prstGeom prst="rect">
            <a:avLst/>
          </a:prstGeom>
        </p:spPr>
        <p:txBody>
          <a:bodyPr bIns="0" lIns="0" rIns="0" tIns="0" wrap="none"/>
          <a:p>
            <a:endParaRPr/>
          </a:p>
        </p:txBody>
      </p:sp>
      <p:sp>
        <p:nvSpPr>
          <p:cNvPr id="50" name="PlaceHolder 3"/>
          <p:cNvSpPr>
            <a:spLocks noGrp="1"/>
          </p:cNvSpPr>
          <p:nvPr>
            <p:ph type="body"/>
          </p:nvPr>
        </p:nvSpPr>
        <p:spPr>
          <a:xfrm>
            <a:off x="4940640" y="1905120"/>
            <a:ext cx="3907080" cy="1998720"/>
          </a:xfrm>
          <a:prstGeom prst="rect">
            <a:avLst/>
          </a:prstGeom>
        </p:spPr>
        <p:txBody>
          <a:bodyPr bIns="0" lIns="0" rIns="0" tIns="0" wrap="none"/>
          <a:p>
            <a:endParaRPr/>
          </a:p>
        </p:txBody>
      </p:sp>
    </p:spTree>
  </p:cSld>
</p:sldLayout>
</file>

<file path=ppt/slideLayouts/slideLayout13.xml><?xml version="1.0" encoding="utf-8"?>
<p:sldLayout xmlns:a="http://schemas.openxmlformats.org/drawingml/2006/main" xmlns:p="http://schemas.openxmlformats.org/presentationml/2006/main" xmlns:r="http://schemas.openxmlformats.org/officeDocument/2006/relationships" preserve="1" type="blank">
  <p:cSld name="Blank Slide">
    <p:spTree>
      <p:nvGrpSpPr>
        <p:cNvPr id="1" name=""/>
        <p:cNvGrpSpPr/>
        <p:nvPr/>
      </p:nvGrpSpPr>
      <p:grpSpPr>
        <a:xfrm>
          <a:off x="0" y="0"/>
          <a:ext cx="0" cy="0"/>
          <a:chOff x="0" y="0"/>
          <a:chExt cx="0" cy="0"/>
        </a:xfrm>
      </p:grpSpPr>
    </p:spTree>
  </p:cSld>
</p:sldLayout>
</file>

<file path=ppt/slideLayouts/slideLayout14.xml><?xml version="1.0" encoding="utf-8"?>
<p:sldLayout xmlns:a="http://schemas.openxmlformats.org/drawingml/2006/main" xmlns:p="http://schemas.openxmlformats.org/presentationml/2006/main" xmlns:r="http://schemas.openxmlformats.org/officeDocument/2006/relationships" preserve="1" type="tx">
  <p:cSld name="Title Slide">
    <p:spTree>
      <p:nvGrpSpPr>
        <p:cNvPr id="1" name=""/>
        <p:cNvGrpSpPr/>
        <p:nvPr/>
      </p:nvGrpSpPr>
      <p:grpSpPr>
        <a:xfrm>
          <a:off x="0" y="0"/>
          <a:ext cx="0" cy="0"/>
          <a:chOff x="0" y="0"/>
          <a:chExt cx="0" cy="0"/>
        </a:xfrm>
      </p:grpSpPr>
      <p:sp>
        <p:nvSpPr>
          <p:cNvPr id="64"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65" name="PlaceHolder 2"/>
          <p:cNvSpPr>
            <a:spLocks noGrp="1"/>
          </p:cNvSpPr>
          <p:nvPr>
            <p:ph type="subTitle"/>
          </p:nvPr>
        </p:nvSpPr>
        <p:spPr>
          <a:xfrm>
            <a:off x="838080" y="1905120"/>
            <a:ext cx="8007120" cy="4191120"/>
          </a:xfrm>
          <a:prstGeom prst="rect">
            <a:avLst/>
          </a:prstGeom>
        </p:spPr>
        <p:txBody>
          <a:bodyPr anchor="ctr" bIns="0" lIns="0" rIns="0" tIns="0" wrap="none"/>
          <a:p>
            <a:pPr algn="ctr"/>
            <a:endParaRPr/>
          </a:p>
        </p:txBody>
      </p:sp>
    </p:spTree>
  </p:cSld>
</p:sldLayout>
</file>

<file path=ppt/slideLayouts/slideLayout15.xml><?xml version="1.0" encoding="utf-8"?>
<p:sldLayout xmlns:a="http://schemas.openxmlformats.org/drawingml/2006/main" xmlns:p="http://schemas.openxmlformats.org/presentationml/2006/main" xmlns:r="http://schemas.openxmlformats.org/officeDocument/2006/relationships" preserve="1" type="obj">
  <p:cSld name="Title, Content">
    <p:spTree>
      <p:nvGrpSpPr>
        <p:cNvPr id="1" name=""/>
        <p:cNvGrpSpPr/>
        <p:nvPr/>
      </p:nvGrpSpPr>
      <p:grpSpPr>
        <a:xfrm>
          <a:off x="0" y="0"/>
          <a:ext cx="0" cy="0"/>
          <a:chOff x="0" y="0"/>
          <a:chExt cx="0" cy="0"/>
        </a:xfrm>
      </p:grpSpPr>
      <p:sp>
        <p:nvSpPr>
          <p:cNvPr id="66"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67" name="PlaceHolder 2"/>
          <p:cNvSpPr>
            <a:spLocks noGrp="1"/>
          </p:cNvSpPr>
          <p:nvPr>
            <p:ph type="body"/>
          </p:nvPr>
        </p:nvSpPr>
        <p:spPr>
          <a:xfrm>
            <a:off x="838080" y="1905120"/>
            <a:ext cx="8007120" cy="4190760"/>
          </a:xfrm>
          <a:prstGeom prst="rect">
            <a:avLst/>
          </a:prstGeom>
        </p:spPr>
        <p:txBody>
          <a:bodyPr bIns="0" lIns="0" rIns="0" tIns="0" wrap="none"/>
          <a:p>
            <a:endParaRPr/>
          </a:p>
        </p:txBody>
      </p:sp>
    </p:spTree>
  </p:cSld>
</p:sldLayout>
</file>

<file path=ppt/slideLayouts/slideLayout16.xml><?xml version="1.0" encoding="utf-8"?>
<p:sldLayout xmlns:a="http://schemas.openxmlformats.org/drawingml/2006/main" xmlns:p="http://schemas.openxmlformats.org/presentationml/2006/main" xmlns:r="http://schemas.openxmlformats.org/officeDocument/2006/relationships" preserve="1" type="twoObj">
  <p:cSld name="Title, 2 Content">
    <p:spTree>
      <p:nvGrpSpPr>
        <p:cNvPr id="1" name=""/>
        <p:cNvGrpSpPr/>
        <p:nvPr/>
      </p:nvGrpSpPr>
      <p:grpSpPr>
        <a:xfrm>
          <a:off x="0" y="0"/>
          <a:ext cx="0" cy="0"/>
          <a:chOff x="0" y="0"/>
          <a:chExt cx="0" cy="0"/>
        </a:xfrm>
      </p:grpSpPr>
      <p:sp>
        <p:nvSpPr>
          <p:cNvPr id="68"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69" name="PlaceHolder 2"/>
          <p:cNvSpPr>
            <a:spLocks noGrp="1"/>
          </p:cNvSpPr>
          <p:nvPr>
            <p:ph type="body"/>
          </p:nvPr>
        </p:nvSpPr>
        <p:spPr>
          <a:xfrm>
            <a:off x="838080" y="1905120"/>
            <a:ext cx="3907080" cy="4190760"/>
          </a:xfrm>
          <a:prstGeom prst="rect">
            <a:avLst/>
          </a:prstGeom>
        </p:spPr>
        <p:txBody>
          <a:bodyPr bIns="0" lIns="0" rIns="0" tIns="0" wrap="none"/>
          <a:p>
            <a:endParaRPr/>
          </a:p>
        </p:txBody>
      </p:sp>
      <p:sp>
        <p:nvSpPr>
          <p:cNvPr id="70" name="PlaceHolder 3"/>
          <p:cNvSpPr>
            <a:spLocks noGrp="1"/>
          </p:cNvSpPr>
          <p:nvPr>
            <p:ph type="body"/>
          </p:nvPr>
        </p:nvSpPr>
        <p:spPr>
          <a:xfrm>
            <a:off x="4940640" y="1905120"/>
            <a:ext cx="3907080" cy="4190760"/>
          </a:xfrm>
          <a:prstGeom prst="rect">
            <a:avLst/>
          </a:prstGeom>
        </p:spPr>
        <p:txBody>
          <a:bodyPr bIns="0" lIns="0" rIns="0" tIns="0" wrap="none"/>
          <a:p>
            <a:endParaRPr/>
          </a:p>
        </p:txBody>
      </p:sp>
    </p:spTree>
  </p:cSld>
</p:sldLayout>
</file>

<file path=ppt/slideLayouts/slideLayout17.xml><?xml version="1.0" encoding="utf-8"?>
<p:sldLayout xmlns:a="http://schemas.openxmlformats.org/drawingml/2006/main" xmlns:p="http://schemas.openxmlformats.org/presentationml/2006/main" xmlns:r="http://schemas.openxmlformats.org/officeDocument/2006/relationships" preserve="1" type="titleOnly">
  <p:cSld name="Title Only">
    <p:spTree>
      <p:nvGrpSpPr>
        <p:cNvPr id="1" name=""/>
        <p:cNvGrpSpPr/>
        <p:nvPr/>
      </p:nvGrpSpPr>
      <p:grpSpPr>
        <a:xfrm>
          <a:off x="0" y="0"/>
          <a:ext cx="0" cy="0"/>
          <a:chOff x="0" y="0"/>
          <a:chExt cx="0" cy="0"/>
        </a:xfrm>
      </p:grpSpPr>
      <p:sp>
        <p:nvSpPr>
          <p:cNvPr id="71"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Tree>
  </p:cSld>
</p:sldLayout>
</file>

<file path=ppt/slideLayouts/slideLayout18.xml><?xml version="1.0" encoding="utf-8"?>
<p:sldLayout xmlns:a="http://schemas.openxmlformats.org/drawingml/2006/main" xmlns:p="http://schemas.openxmlformats.org/presentationml/2006/main" xmlns:r="http://schemas.openxmlformats.org/officeDocument/2006/relationships" preserve="1" type="objOnly">
  <p:cSld name="Centered Text">
    <p:spTree>
      <p:nvGrpSpPr>
        <p:cNvPr id="1" name=""/>
        <p:cNvGrpSpPr/>
        <p:nvPr/>
      </p:nvGrpSpPr>
      <p:grpSpPr>
        <a:xfrm>
          <a:off x="0" y="0"/>
          <a:ext cx="0" cy="0"/>
          <a:chOff x="0" y="0"/>
          <a:chExt cx="0" cy="0"/>
        </a:xfrm>
      </p:grpSpPr>
      <p:sp>
        <p:nvSpPr>
          <p:cNvPr id="72" name="PlaceHolder 1"/>
          <p:cNvSpPr>
            <a:spLocks noGrp="1"/>
          </p:cNvSpPr>
          <p:nvPr>
            <p:ph type="subTitle"/>
          </p:nvPr>
        </p:nvSpPr>
        <p:spPr>
          <a:xfrm>
            <a:off x="457200" y="244440"/>
            <a:ext cx="8384760" cy="5851440"/>
          </a:xfrm>
          <a:prstGeom prst="rect">
            <a:avLst/>
          </a:prstGeom>
        </p:spPr>
        <p:txBody>
          <a:bodyPr anchor="ctr" bIns="0" lIns="0" rIns="0" tIns="0" wrap="none"/>
          <a:p>
            <a:pPr algn="ctr"/>
            <a:endParaRPr/>
          </a:p>
        </p:txBody>
      </p:sp>
    </p:spTree>
  </p:cSld>
</p:sldLayout>
</file>

<file path=ppt/slideLayouts/slideLayout19.xml><?xml version="1.0" encoding="utf-8"?>
<p:sldLayout xmlns:a="http://schemas.openxmlformats.org/drawingml/2006/main" xmlns:p="http://schemas.openxmlformats.org/presentationml/2006/main" xmlns:r="http://schemas.openxmlformats.org/officeDocument/2006/relationships" preserve="1" type="twoObjAndObj">
  <p:cSld name="Title, 2 Content and Content">
    <p:spTree>
      <p:nvGrpSpPr>
        <p:cNvPr id="1" name=""/>
        <p:cNvGrpSpPr/>
        <p:nvPr/>
      </p:nvGrpSpPr>
      <p:grpSpPr>
        <a:xfrm>
          <a:off x="0" y="0"/>
          <a:ext cx="0" cy="0"/>
          <a:chOff x="0" y="0"/>
          <a:chExt cx="0" cy="0"/>
        </a:xfrm>
      </p:grpSpPr>
      <p:sp>
        <p:nvSpPr>
          <p:cNvPr id="73"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74" name="PlaceHolder 2"/>
          <p:cNvSpPr>
            <a:spLocks noGrp="1"/>
          </p:cNvSpPr>
          <p:nvPr>
            <p:ph type="body"/>
          </p:nvPr>
        </p:nvSpPr>
        <p:spPr>
          <a:xfrm>
            <a:off x="838080" y="1905120"/>
            <a:ext cx="3907080" cy="1998720"/>
          </a:xfrm>
          <a:prstGeom prst="rect">
            <a:avLst/>
          </a:prstGeom>
        </p:spPr>
        <p:txBody>
          <a:bodyPr bIns="0" lIns="0" rIns="0" tIns="0" wrap="none"/>
          <a:p>
            <a:endParaRPr/>
          </a:p>
        </p:txBody>
      </p:sp>
      <p:sp>
        <p:nvSpPr>
          <p:cNvPr id="75" name="PlaceHolder 3"/>
          <p:cNvSpPr>
            <a:spLocks noGrp="1"/>
          </p:cNvSpPr>
          <p:nvPr>
            <p:ph type="body"/>
          </p:nvPr>
        </p:nvSpPr>
        <p:spPr>
          <a:xfrm>
            <a:off x="838080" y="4093920"/>
            <a:ext cx="3907080" cy="1998720"/>
          </a:xfrm>
          <a:prstGeom prst="rect">
            <a:avLst/>
          </a:prstGeom>
        </p:spPr>
        <p:txBody>
          <a:bodyPr bIns="0" lIns="0" rIns="0" tIns="0" wrap="none"/>
          <a:p>
            <a:endParaRPr/>
          </a:p>
        </p:txBody>
      </p:sp>
      <p:sp>
        <p:nvSpPr>
          <p:cNvPr id="76" name="PlaceHolder 4"/>
          <p:cNvSpPr>
            <a:spLocks noGrp="1"/>
          </p:cNvSpPr>
          <p:nvPr>
            <p:ph type="body"/>
          </p:nvPr>
        </p:nvSpPr>
        <p:spPr>
          <a:xfrm>
            <a:off x="4940640" y="1905120"/>
            <a:ext cx="3907080" cy="4190760"/>
          </a:xfrm>
          <a:prstGeom prst="rect">
            <a:avLst/>
          </a:prstGeom>
        </p:spPr>
        <p:txBody>
          <a:bodyPr bIns="0" lIns="0" rIns="0" tIns="0" wrap="none"/>
          <a:p>
            <a:endParaRP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preserve="1" type="tx">
  <p:cSld name="Title Slide">
    <p:spTree>
      <p:nvGrpSpPr>
        <p:cNvPr id="1" name=""/>
        <p:cNvGrpSpPr/>
        <p:nvPr/>
      </p:nvGrpSpPr>
      <p:grpSpPr>
        <a:xfrm>
          <a:off x="0" y="0"/>
          <a:ext cx="0" cy="0"/>
          <a:chOff x="0" y="0"/>
          <a:chExt cx="0" cy="0"/>
        </a:xfrm>
      </p:grpSpPr>
      <p:sp>
        <p:nvSpPr>
          <p:cNvPr id="19"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20" name="PlaceHolder 2"/>
          <p:cNvSpPr>
            <a:spLocks noGrp="1"/>
          </p:cNvSpPr>
          <p:nvPr>
            <p:ph type="subTitle"/>
          </p:nvPr>
        </p:nvSpPr>
        <p:spPr>
          <a:xfrm>
            <a:off x="838080" y="1905120"/>
            <a:ext cx="8007120" cy="4191120"/>
          </a:xfrm>
          <a:prstGeom prst="rect">
            <a:avLst/>
          </a:prstGeom>
        </p:spPr>
        <p:txBody>
          <a:bodyPr anchor="ctr" bIns="0" lIns="0" rIns="0" tIns="0" wrap="none"/>
          <a:p>
            <a:pPr algn="ctr"/>
            <a:endParaRPr/>
          </a:p>
        </p:txBody>
      </p:sp>
    </p:spTree>
  </p:cSld>
</p:sldLayout>
</file>

<file path=ppt/slideLayouts/slideLayout20.xml><?xml version="1.0" encoding="utf-8"?>
<p:sldLayout xmlns:a="http://schemas.openxmlformats.org/drawingml/2006/main" xmlns:p="http://schemas.openxmlformats.org/presentationml/2006/main" xmlns:r="http://schemas.openxmlformats.org/officeDocument/2006/relationships" preserve="1" type="objAndTwoObj">
  <p:cSld name="Title Content and 2 Content">
    <p:spTree>
      <p:nvGrpSpPr>
        <p:cNvPr id="1" name=""/>
        <p:cNvGrpSpPr/>
        <p:nvPr/>
      </p:nvGrpSpPr>
      <p:grpSpPr>
        <a:xfrm>
          <a:off x="0" y="0"/>
          <a:ext cx="0" cy="0"/>
          <a:chOff x="0" y="0"/>
          <a:chExt cx="0" cy="0"/>
        </a:xfrm>
      </p:grpSpPr>
      <p:sp>
        <p:nvSpPr>
          <p:cNvPr id="77"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78" name="PlaceHolder 2"/>
          <p:cNvSpPr>
            <a:spLocks noGrp="1"/>
          </p:cNvSpPr>
          <p:nvPr>
            <p:ph type="body"/>
          </p:nvPr>
        </p:nvSpPr>
        <p:spPr>
          <a:xfrm>
            <a:off x="838080" y="1905120"/>
            <a:ext cx="3907080" cy="4190760"/>
          </a:xfrm>
          <a:prstGeom prst="rect">
            <a:avLst/>
          </a:prstGeom>
        </p:spPr>
        <p:txBody>
          <a:bodyPr bIns="0" lIns="0" rIns="0" tIns="0" wrap="none"/>
          <a:p>
            <a:endParaRPr/>
          </a:p>
        </p:txBody>
      </p:sp>
      <p:sp>
        <p:nvSpPr>
          <p:cNvPr id="79" name="PlaceHolder 3"/>
          <p:cNvSpPr>
            <a:spLocks noGrp="1"/>
          </p:cNvSpPr>
          <p:nvPr>
            <p:ph type="body"/>
          </p:nvPr>
        </p:nvSpPr>
        <p:spPr>
          <a:xfrm>
            <a:off x="4940640" y="1905120"/>
            <a:ext cx="3907080" cy="1998720"/>
          </a:xfrm>
          <a:prstGeom prst="rect">
            <a:avLst/>
          </a:prstGeom>
        </p:spPr>
        <p:txBody>
          <a:bodyPr bIns="0" lIns="0" rIns="0" tIns="0" wrap="none"/>
          <a:p>
            <a:endParaRPr/>
          </a:p>
        </p:txBody>
      </p:sp>
      <p:sp>
        <p:nvSpPr>
          <p:cNvPr id="80" name="PlaceHolder 4"/>
          <p:cNvSpPr>
            <a:spLocks noGrp="1"/>
          </p:cNvSpPr>
          <p:nvPr>
            <p:ph type="body"/>
          </p:nvPr>
        </p:nvSpPr>
        <p:spPr>
          <a:xfrm>
            <a:off x="4940640" y="4093920"/>
            <a:ext cx="3907080" cy="1998720"/>
          </a:xfrm>
          <a:prstGeom prst="rect">
            <a:avLst/>
          </a:prstGeom>
        </p:spPr>
        <p:txBody>
          <a:bodyPr bIns="0" lIns="0" rIns="0" tIns="0" wrap="none"/>
          <a:p>
            <a:endParaRPr/>
          </a:p>
        </p:txBody>
      </p:sp>
    </p:spTree>
  </p:cSld>
</p:sldLayout>
</file>

<file path=ppt/slideLayouts/slideLayout21.xml><?xml version="1.0" encoding="utf-8"?>
<p:sldLayout xmlns:a="http://schemas.openxmlformats.org/drawingml/2006/main" xmlns:p="http://schemas.openxmlformats.org/presentationml/2006/main" xmlns:r="http://schemas.openxmlformats.org/officeDocument/2006/relationships" preserve="1" type="twoObjOverTx">
  <p:cSld name="Title, 2 Content over Content">
    <p:spTree>
      <p:nvGrpSpPr>
        <p:cNvPr id="1" name=""/>
        <p:cNvGrpSpPr/>
        <p:nvPr/>
      </p:nvGrpSpPr>
      <p:grpSpPr>
        <a:xfrm>
          <a:off x="0" y="0"/>
          <a:ext cx="0" cy="0"/>
          <a:chOff x="0" y="0"/>
          <a:chExt cx="0" cy="0"/>
        </a:xfrm>
      </p:grpSpPr>
      <p:sp>
        <p:nvSpPr>
          <p:cNvPr id="81"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82" name="PlaceHolder 2"/>
          <p:cNvSpPr>
            <a:spLocks noGrp="1"/>
          </p:cNvSpPr>
          <p:nvPr>
            <p:ph type="body"/>
          </p:nvPr>
        </p:nvSpPr>
        <p:spPr>
          <a:xfrm>
            <a:off x="838080" y="1905120"/>
            <a:ext cx="3907080" cy="1998720"/>
          </a:xfrm>
          <a:prstGeom prst="rect">
            <a:avLst/>
          </a:prstGeom>
        </p:spPr>
        <p:txBody>
          <a:bodyPr bIns="0" lIns="0" rIns="0" tIns="0" wrap="none"/>
          <a:p>
            <a:endParaRPr/>
          </a:p>
        </p:txBody>
      </p:sp>
      <p:sp>
        <p:nvSpPr>
          <p:cNvPr id="83" name="PlaceHolder 3"/>
          <p:cNvSpPr>
            <a:spLocks noGrp="1"/>
          </p:cNvSpPr>
          <p:nvPr>
            <p:ph type="body"/>
          </p:nvPr>
        </p:nvSpPr>
        <p:spPr>
          <a:xfrm>
            <a:off x="4940640" y="1905120"/>
            <a:ext cx="3907080" cy="1998720"/>
          </a:xfrm>
          <a:prstGeom prst="rect">
            <a:avLst/>
          </a:prstGeom>
        </p:spPr>
        <p:txBody>
          <a:bodyPr bIns="0" lIns="0" rIns="0" tIns="0" wrap="none"/>
          <a:p>
            <a:endParaRPr/>
          </a:p>
        </p:txBody>
      </p:sp>
      <p:sp>
        <p:nvSpPr>
          <p:cNvPr id="84" name="PlaceHolder 4"/>
          <p:cNvSpPr>
            <a:spLocks noGrp="1"/>
          </p:cNvSpPr>
          <p:nvPr>
            <p:ph type="body"/>
          </p:nvPr>
        </p:nvSpPr>
        <p:spPr>
          <a:xfrm>
            <a:off x="838080" y="4093920"/>
            <a:ext cx="8006400" cy="1998720"/>
          </a:xfrm>
          <a:prstGeom prst="rect">
            <a:avLst/>
          </a:prstGeom>
        </p:spPr>
        <p:txBody>
          <a:bodyPr bIns="0" lIns="0" rIns="0" tIns="0" wrap="none"/>
          <a:p>
            <a:endParaRPr/>
          </a:p>
        </p:txBody>
      </p:sp>
    </p:spTree>
  </p:cSld>
</p:sldLayout>
</file>

<file path=ppt/slideLayouts/slideLayout22.xml><?xml version="1.0" encoding="utf-8"?>
<p:sldLayout xmlns:a="http://schemas.openxmlformats.org/drawingml/2006/main" xmlns:p="http://schemas.openxmlformats.org/presentationml/2006/main" xmlns:r="http://schemas.openxmlformats.org/officeDocument/2006/relationships" preserve="1" type="objOverTx">
  <p:cSld name="Title, Content over Content">
    <p:spTree>
      <p:nvGrpSpPr>
        <p:cNvPr id="1" name=""/>
        <p:cNvGrpSpPr/>
        <p:nvPr/>
      </p:nvGrpSpPr>
      <p:grpSpPr>
        <a:xfrm>
          <a:off x="0" y="0"/>
          <a:ext cx="0" cy="0"/>
          <a:chOff x="0" y="0"/>
          <a:chExt cx="0" cy="0"/>
        </a:xfrm>
      </p:grpSpPr>
      <p:sp>
        <p:nvSpPr>
          <p:cNvPr id="85"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86" name="PlaceHolder 2"/>
          <p:cNvSpPr>
            <a:spLocks noGrp="1"/>
          </p:cNvSpPr>
          <p:nvPr>
            <p:ph type="body"/>
          </p:nvPr>
        </p:nvSpPr>
        <p:spPr>
          <a:xfrm>
            <a:off x="838080" y="1905120"/>
            <a:ext cx="8007120" cy="1998720"/>
          </a:xfrm>
          <a:prstGeom prst="rect">
            <a:avLst/>
          </a:prstGeom>
        </p:spPr>
        <p:txBody>
          <a:bodyPr bIns="0" lIns="0" rIns="0" tIns="0" wrap="none"/>
          <a:p>
            <a:endParaRPr/>
          </a:p>
        </p:txBody>
      </p:sp>
      <p:sp>
        <p:nvSpPr>
          <p:cNvPr id="87" name="PlaceHolder 3"/>
          <p:cNvSpPr>
            <a:spLocks noGrp="1"/>
          </p:cNvSpPr>
          <p:nvPr>
            <p:ph type="body"/>
          </p:nvPr>
        </p:nvSpPr>
        <p:spPr>
          <a:xfrm>
            <a:off x="838080" y="4093920"/>
            <a:ext cx="8007120" cy="1998720"/>
          </a:xfrm>
          <a:prstGeom prst="rect">
            <a:avLst/>
          </a:prstGeom>
        </p:spPr>
        <p:txBody>
          <a:bodyPr bIns="0" lIns="0" rIns="0" tIns="0" wrap="none"/>
          <a:p>
            <a:endParaRPr/>
          </a:p>
        </p:txBody>
      </p:sp>
    </p:spTree>
  </p:cSld>
</p:sldLayout>
</file>

<file path=ppt/slideLayouts/slideLayout23.xml><?xml version="1.0" encoding="utf-8"?>
<p:sldLayout xmlns:a="http://schemas.openxmlformats.org/drawingml/2006/main" xmlns:p="http://schemas.openxmlformats.org/presentationml/2006/main" xmlns:r="http://schemas.openxmlformats.org/officeDocument/2006/relationships" preserve="1" type="fourObj">
  <p:cSld name="Title, 4 Content">
    <p:spTree>
      <p:nvGrpSpPr>
        <p:cNvPr id="1" name=""/>
        <p:cNvGrpSpPr/>
        <p:nvPr/>
      </p:nvGrpSpPr>
      <p:grpSpPr>
        <a:xfrm>
          <a:off x="0" y="0"/>
          <a:ext cx="0" cy="0"/>
          <a:chOff x="0" y="0"/>
          <a:chExt cx="0" cy="0"/>
        </a:xfrm>
      </p:grpSpPr>
      <p:sp>
        <p:nvSpPr>
          <p:cNvPr id="88"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89" name="PlaceHolder 2"/>
          <p:cNvSpPr>
            <a:spLocks noGrp="1"/>
          </p:cNvSpPr>
          <p:nvPr>
            <p:ph type="body"/>
          </p:nvPr>
        </p:nvSpPr>
        <p:spPr>
          <a:xfrm>
            <a:off x="838080" y="1905120"/>
            <a:ext cx="3907080" cy="1998720"/>
          </a:xfrm>
          <a:prstGeom prst="rect">
            <a:avLst/>
          </a:prstGeom>
        </p:spPr>
        <p:txBody>
          <a:bodyPr bIns="0" lIns="0" rIns="0" tIns="0" wrap="none"/>
          <a:p>
            <a:endParaRPr/>
          </a:p>
        </p:txBody>
      </p:sp>
      <p:sp>
        <p:nvSpPr>
          <p:cNvPr id="90" name="PlaceHolder 3"/>
          <p:cNvSpPr>
            <a:spLocks noGrp="1"/>
          </p:cNvSpPr>
          <p:nvPr>
            <p:ph type="body"/>
          </p:nvPr>
        </p:nvSpPr>
        <p:spPr>
          <a:xfrm>
            <a:off x="4940640" y="1905120"/>
            <a:ext cx="3907080" cy="1998720"/>
          </a:xfrm>
          <a:prstGeom prst="rect">
            <a:avLst/>
          </a:prstGeom>
        </p:spPr>
        <p:txBody>
          <a:bodyPr bIns="0" lIns="0" rIns="0" tIns="0" wrap="none"/>
          <a:p>
            <a:endParaRPr/>
          </a:p>
        </p:txBody>
      </p:sp>
      <p:sp>
        <p:nvSpPr>
          <p:cNvPr id="91" name="PlaceHolder 4"/>
          <p:cNvSpPr>
            <a:spLocks noGrp="1"/>
          </p:cNvSpPr>
          <p:nvPr>
            <p:ph type="body"/>
          </p:nvPr>
        </p:nvSpPr>
        <p:spPr>
          <a:xfrm>
            <a:off x="4940640" y="4093920"/>
            <a:ext cx="3907080" cy="1998720"/>
          </a:xfrm>
          <a:prstGeom prst="rect">
            <a:avLst/>
          </a:prstGeom>
        </p:spPr>
        <p:txBody>
          <a:bodyPr bIns="0" lIns="0" rIns="0" tIns="0" wrap="none"/>
          <a:p>
            <a:endParaRPr/>
          </a:p>
        </p:txBody>
      </p:sp>
      <p:sp>
        <p:nvSpPr>
          <p:cNvPr id="92" name="PlaceHolder 5"/>
          <p:cNvSpPr>
            <a:spLocks noGrp="1"/>
          </p:cNvSpPr>
          <p:nvPr>
            <p:ph type="body"/>
          </p:nvPr>
        </p:nvSpPr>
        <p:spPr>
          <a:xfrm>
            <a:off x="838080" y="4093920"/>
            <a:ext cx="3907080" cy="1998720"/>
          </a:xfrm>
          <a:prstGeom prst="rect">
            <a:avLst/>
          </a:prstGeom>
        </p:spPr>
        <p:txBody>
          <a:bodyPr bIns="0" lIns="0" rIns="0" tIns="0" wrap="none"/>
          <a:p>
            <a:endParaRPr/>
          </a:p>
        </p:txBody>
      </p:sp>
    </p:spTree>
  </p:cSld>
</p:sldLayout>
</file>

<file path=ppt/slideLayouts/slideLayout24.xml><?xml version="1.0" encoding="utf-8"?>
<p:sldLayout xmlns:a="http://schemas.openxmlformats.org/drawingml/2006/main" xmlns:p="http://schemas.openxmlformats.org/presentationml/2006/main" xmlns:r="http://schemas.openxmlformats.org/officeDocument/2006/relationships" preserve="1" type="blank">
  <p:cSld name="Title, 6 Content">
    <p:spTree>
      <p:nvGrpSpPr>
        <p:cNvPr id="1" name=""/>
        <p:cNvGrpSpPr/>
        <p:nvPr/>
      </p:nvGrpSpPr>
      <p:grpSpPr>
        <a:xfrm>
          <a:off x="0" y="0"/>
          <a:ext cx="0" cy="0"/>
          <a:chOff x="0" y="0"/>
          <a:chExt cx="0" cy="0"/>
        </a:xfrm>
      </p:grpSpPr>
      <p:sp>
        <p:nvSpPr>
          <p:cNvPr id="93"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94" name="PlaceHolder 2"/>
          <p:cNvSpPr>
            <a:spLocks noGrp="1"/>
          </p:cNvSpPr>
          <p:nvPr>
            <p:ph type="body"/>
          </p:nvPr>
        </p:nvSpPr>
        <p:spPr>
          <a:xfrm>
            <a:off x="838080" y="1905120"/>
            <a:ext cx="3907080" cy="1998720"/>
          </a:xfrm>
          <a:prstGeom prst="rect">
            <a:avLst/>
          </a:prstGeom>
        </p:spPr>
        <p:txBody>
          <a:bodyPr bIns="0" lIns="0" rIns="0" tIns="0" wrap="none"/>
          <a:p>
            <a:endParaRPr/>
          </a:p>
        </p:txBody>
      </p:sp>
      <p:sp>
        <p:nvSpPr>
          <p:cNvPr id="95" name="PlaceHolder 3"/>
          <p:cNvSpPr>
            <a:spLocks noGrp="1"/>
          </p:cNvSpPr>
          <p:nvPr>
            <p:ph type="body"/>
          </p:nvPr>
        </p:nvSpPr>
        <p:spPr>
          <a:xfrm>
            <a:off x="4940640" y="1905120"/>
            <a:ext cx="3907080" cy="1998720"/>
          </a:xfrm>
          <a:prstGeom prst="rect">
            <a:avLst/>
          </a:prstGeom>
        </p:spPr>
        <p:txBody>
          <a:bodyPr bIns="0" lIns="0" rIns="0" tIns="0" wrap="none"/>
          <a:p>
            <a:endParaRP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preserve="1" type="obj">
  <p:cSld name="Title, Content">
    <p:spTree>
      <p:nvGrpSpPr>
        <p:cNvPr id="1" name=""/>
        <p:cNvGrpSpPr/>
        <p:nvPr/>
      </p:nvGrpSpPr>
      <p:grpSpPr>
        <a:xfrm>
          <a:off x="0" y="0"/>
          <a:ext cx="0" cy="0"/>
          <a:chOff x="0" y="0"/>
          <a:chExt cx="0" cy="0"/>
        </a:xfrm>
      </p:grpSpPr>
      <p:sp>
        <p:nvSpPr>
          <p:cNvPr id="21"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22" name="PlaceHolder 2"/>
          <p:cNvSpPr>
            <a:spLocks noGrp="1"/>
          </p:cNvSpPr>
          <p:nvPr>
            <p:ph type="body"/>
          </p:nvPr>
        </p:nvSpPr>
        <p:spPr>
          <a:xfrm>
            <a:off x="838080" y="1905120"/>
            <a:ext cx="8007120" cy="4190760"/>
          </a:xfrm>
          <a:prstGeom prst="rect">
            <a:avLst/>
          </a:prstGeom>
        </p:spPr>
        <p:txBody>
          <a:bodyPr bIns="0" lIns="0" rIns="0" tIns="0" wrap="none"/>
          <a:p>
            <a:endParaRP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preserve="1" type="twoObj">
  <p:cSld name="Title, 2 Content">
    <p:spTree>
      <p:nvGrpSpPr>
        <p:cNvPr id="1" name=""/>
        <p:cNvGrpSpPr/>
        <p:nvPr/>
      </p:nvGrpSpPr>
      <p:grpSpPr>
        <a:xfrm>
          <a:off x="0" y="0"/>
          <a:ext cx="0" cy="0"/>
          <a:chOff x="0" y="0"/>
          <a:chExt cx="0" cy="0"/>
        </a:xfrm>
      </p:grpSpPr>
      <p:sp>
        <p:nvSpPr>
          <p:cNvPr id="23"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24" name="PlaceHolder 2"/>
          <p:cNvSpPr>
            <a:spLocks noGrp="1"/>
          </p:cNvSpPr>
          <p:nvPr>
            <p:ph type="body"/>
          </p:nvPr>
        </p:nvSpPr>
        <p:spPr>
          <a:xfrm>
            <a:off x="838080" y="1905120"/>
            <a:ext cx="3907080" cy="4190760"/>
          </a:xfrm>
          <a:prstGeom prst="rect">
            <a:avLst/>
          </a:prstGeom>
        </p:spPr>
        <p:txBody>
          <a:bodyPr bIns="0" lIns="0" rIns="0" tIns="0" wrap="none"/>
          <a:p>
            <a:endParaRPr/>
          </a:p>
        </p:txBody>
      </p:sp>
      <p:sp>
        <p:nvSpPr>
          <p:cNvPr id="25" name="PlaceHolder 3"/>
          <p:cNvSpPr>
            <a:spLocks noGrp="1"/>
          </p:cNvSpPr>
          <p:nvPr>
            <p:ph type="body"/>
          </p:nvPr>
        </p:nvSpPr>
        <p:spPr>
          <a:xfrm>
            <a:off x="4940640" y="1905120"/>
            <a:ext cx="3907080" cy="4190760"/>
          </a:xfrm>
          <a:prstGeom prst="rect">
            <a:avLst/>
          </a:prstGeom>
        </p:spPr>
        <p:txBody>
          <a:bodyPr bIns="0" lIns="0" rIns="0" tIns="0" wrap="none"/>
          <a:p>
            <a:endParaRP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preserve="1" type="titleOnly">
  <p:cSld name="Title Only">
    <p:spTree>
      <p:nvGrpSpPr>
        <p:cNvPr id="1" name=""/>
        <p:cNvGrpSpPr/>
        <p:nvPr/>
      </p:nvGrpSpPr>
      <p:grpSpPr>
        <a:xfrm>
          <a:off x="0" y="0"/>
          <a:ext cx="0" cy="0"/>
          <a:chOff x="0" y="0"/>
          <a:chExt cx="0" cy="0"/>
        </a:xfrm>
      </p:grpSpPr>
      <p:sp>
        <p:nvSpPr>
          <p:cNvPr id="26"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preserve="1" type="objOnly">
  <p:cSld name="Centered Text">
    <p:spTree>
      <p:nvGrpSpPr>
        <p:cNvPr id="1" name=""/>
        <p:cNvGrpSpPr/>
        <p:nvPr/>
      </p:nvGrpSpPr>
      <p:grpSpPr>
        <a:xfrm>
          <a:off x="0" y="0"/>
          <a:ext cx="0" cy="0"/>
          <a:chOff x="0" y="0"/>
          <a:chExt cx="0" cy="0"/>
        </a:xfrm>
      </p:grpSpPr>
      <p:sp>
        <p:nvSpPr>
          <p:cNvPr id="27" name="PlaceHolder 1"/>
          <p:cNvSpPr>
            <a:spLocks noGrp="1"/>
          </p:cNvSpPr>
          <p:nvPr>
            <p:ph type="subTitle"/>
          </p:nvPr>
        </p:nvSpPr>
        <p:spPr>
          <a:xfrm>
            <a:off x="457200" y="244440"/>
            <a:ext cx="8384760" cy="5851440"/>
          </a:xfrm>
          <a:prstGeom prst="rect">
            <a:avLst/>
          </a:prstGeom>
        </p:spPr>
        <p:txBody>
          <a:bodyPr anchor="ctr" bIns="0" lIns="0" rIns="0" tIns="0" wrap="none"/>
          <a:p>
            <a:pPr algn="ctr"/>
            <a:endParaRP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preserve="1" type="twoObjAndObj">
  <p:cSld name="Title, 2 Content and Content">
    <p:spTree>
      <p:nvGrpSpPr>
        <p:cNvPr id="1" name=""/>
        <p:cNvGrpSpPr/>
        <p:nvPr/>
      </p:nvGrpSpPr>
      <p:grpSpPr>
        <a:xfrm>
          <a:off x="0" y="0"/>
          <a:ext cx="0" cy="0"/>
          <a:chOff x="0" y="0"/>
          <a:chExt cx="0" cy="0"/>
        </a:xfrm>
      </p:grpSpPr>
      <p:sp>
        <p:nvSpPr>
          <p:cNvPr id="28"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29" name="PlaceHolder 2"/>
          <p:cNvSpPr>
            <a:spLocks noGrp="1"/>
          </p:cNvSpPr>
          <p:nvPr>
            <p:ph type="body"/>
          </p:nvPr>
        </p:nvSpPr>
        <p:spPr>
          <a:xfrm>
            <a:off x="838080" y="1905120"/>
            <a:ext cx="3907080" cy="1998720"/>
          </a:xfrm>
          <a:prstGeom prst="rect">
            <a:avLst/>
          </a:prstGeom>
        </p:spPr>
        <p:txBody>
          <a:bodyPr bIns="0" lIns="0" rIns="0" tIns="0" wrap="none"/>
          <a:p>
            <a:endParaRPr/>
          </a:p>
        </p:txBody>
      </p:sp>
      <p:sp>
        <p:nvSpPr>
          <p:cNvPr id="30" name="PlaceHolder 3"/>
          <p:cNvSpPr>
            <a:spLocks noGrp="1"/>
          </p:cNvSpPr>
          <p:nvPr>
            <p:ph type="body"/>
          </p:nvPr>
        </p:nvSpPr>
        <p:spPr>
          <a:xfrm>
            <a:off x="838080" y="4093920"/>
            <a:ext cx="3907080" cy="1998720"/>
          </a:xfrm>
          <a:prstGeom prst="rect">
            <a:avLst/>
          </a:prstGeom>
        </p:spPr>
        <p:txBody>
          <a:bodyPr bIns="0" lIns="0" rIns="0" tIns="0" wrap="none"/>
          <a:p>
            <a:endParaRPr/>
          </a:p>
        </p:txBody>
      </p:sp>
      <p:sp>
        <p:nvSpPr>
          <p:cNvPr id="31" name="PlaceHolder 4"/>
          <p:cNvSpPr>
            <a:spLocks noGrp="1"/>
          </p:cNvSpPr>
          <p:nvPr>
            <p:ph type="body"/>
          </p:nvPr>
        </p:nvSpPr>
        <p:spPr>
          <a:xfrm>
            <a:off x="4940640" y="1905120"/>
            <a:ext cx="3907080" cy="4190760"/>
          </a:xfrm>
          <a:prstGeom prst="rect">
            <a:avLst/>
          </a:prstGeom>
        </p:spPr>
        <p:txBody>
          <a:bodyPr bIns="0" lIns="0" rIns="0" tIns="0" wrap="none"/>
          <a:p>
            <a:endParaRP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preserve="1" type="objAndTwoObj">
  <p:cSld name="Title Content and 2 Content">
    <p:spTree>
      <p:nvGrpSpPr>
        <p:cNvPr id="1" name=""/>
        <p:cNvGrpSpPr/>
        <p:nvPr/>
      </p:nvGrpSpPr>
      <p:grpSpPr>
        <a:xfrm>
          <a:off x="0" y="0"/>
          <a:ext cx="0" cy="0"/>
          <a:chOff x="0" y="0"/>
          <a:chExt cx="0" cy="0"/>
        </a:xfrm>
      </p:grpSpPr>
      <p:sp>
        <p:nvSpPr>
          <p:cNvPr id="32"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33" name="PlaceHolder 2"/>
          <p:cNvSpPr>
            <a:spLocks noGrp="1"/>
          </p:cNvSpPr>
          <p:nvPr>
            <p:ph type="body"/>
          </p:nvPr>
        </p:nvSpPr>
        <p:spPr>
          <a:xfrm>
            <a:off x="838080" y="1905120"/>
            <a:ext cx="3907080" cy="4190760"/>
          </a:xfrm>
          <a:prstGeom prst="rect">
            <a:avLst/>
          </a:prstGeom>
        </p:spPr>
        <p:txBody>
          <a:bodyPr bIns="0" lIns="0" rIns="0" tIns="0" wrap="none"/>
          <a:p>
            <a:endParaRPr/>
          </a:p>
        </p:txBody>
      </p:sp>
      <p:sp>
        <p:nvSpPr>
          <p:cNvPr id="34" name="PlaceHolder 3"/>
          <p:cNvSpPr>
            <a:spLocks noGrp="1"/>
          </p:cNvSpPr>
          <p:nvPr>
            <p:ph type="body"/>
          </p:nvPr>
        </p:nvSpPr>
        <p:spPr>
          <a:xfrm>
            <a:off x="4940640" y="1905120"/>
            <a:ext cx="3907080" cy="1998720"/>
          </a:xfrm>
          <a:prstGeom prst="rect">
            <a:avLst/>
          </a:prstGeom>
        </p:spPr>
        <p:txBody>
          <a:bodyPr bIns="0" lIns="0" rIns="0" tIns="0" wrap="none"/>
          <a:p>
            <a:endParaRPr/>
          </a:p>
        </p:txBody>
      </p:sp>
      <p:sp>
        <p:nvSpPr>
          <p:cNvPr id="35" name="PlaceHolder 4"/>
          <p:cNvSpPr>
            <a:spLocks noGrp="1"/>
          </p:cNvSpPr>
          <p:nvPr>
            <p:ph type="body"/>
          </p:nvPr>
        </p:nvSpPr>
        <p:spPr>
          <a:xfrm>
            <a:off x="4940640" y="4093920"/>
            <a:ext cx="3907080" cy="1998720"/>
          </a:xfrm>
          <a:prstGeom prst="rect">
            <a:avLst/>
          </a:prstGeom>
        </p:spPr>
        <p:txBody>
          <a:bodyPr bIns="0" lIns="0" rIns="0" tIns="0" wrap="none"/>
          <a:p>
            <a:endParaRP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preserve="1" type="twoObjOverTx">
  <p:cSld name="Title, 2 Content over Content">
    <p:spTree>
      <p:nvGrpSpPr>
        <p:cNvPr id="1" name=""/>
        <p:cNvGrpSpPr/>
        <p:nvPr/>
      </p:nvGrpSpPr>
      <p:grpSpPr>
        <a:xfrm>
          <a:off x="0" y="0"/>
          <a:ext cx="0" cy="0"/>
          <a:chOff x="0" y="0"/>
          <a:chExt cx="0" cy="0"/>
        </a:xfrm>
      </p:grpSpPr>
      <p:sp>
        <p:nvSpPr>
          <p:cNvPr id="36" name="PlaceHolder 1"/>
          <p:cNvSpPr>
            <a:spLocks noGrp="1"/>
          </p:cNvSpPr>
          <p:nvPr>
            <p:ph type="title"/>
          </p:nvPr>
        </p:nvSpPr>
        <p:spPr>
          <a:xfrm>
            <a:off x="457200" y="244440"/>
            <a:ext cx="8384760" cy="1432080"/>
          </a:xfrm>
          <a:prstGeom prst="rect">
            <a:avLst/>
          </a:prstGeom>
        </p:spPr>
        <p:txBody>
          <a:bodyPr anchor="ctr" bIns="0" lIns="0" rIns="0" tIns="0" wrap="none"/>
          <a:p>
            <a:endParaRPr/>
          </a:p>
        </p:txBody>
      </p:sp>
      <p:sp>
        <p:nvSpPr>
          <p:cNvPr id="37" name="PlaceHolder 2"/>
          <p:cNvSpPr>
            <a:spLocks noGrp="1"/>
          </p:cNvSpPr>
          <p:nvPr>
            <p:ph type="body"/>
          </p:nvPr>
        </p:nvSpPr>
        <p:spPr>
          <a:xfrm>
            <a:off x="838080" y="1905120"/>
            <a:ext cx="3907080" cy="1998720"/>
          </a:xfrm>
          <a:prstGeom prst="rect">
            <a:avLst/>
          </a:prstGeom>
        </p:spPr>
        <p:txBody>
          <a:bodyPr bIns="0" lIns="0" rIns="0" tIns="0" wrap="none"/>
          <a:p>
            <a:endParaRPr/>
          </a:p>
        </p:txBody>
      </p:sp>
      <p:sp>
        <p:nvSpPr>
          <p:cNvPr id="38" name="PlaceHolder 3"/>
          <p:cNvSpPr>
            <a:spLocks noGrp="1"/>
          </p:cNvSpPr>
          <p:nvPr>
            <p:ph type="body"/>
          </p:nvPr>
        </p:nvSpPr>
        <p:spPr>
          <a:xfrm>
            <a:off x="4940640" y="1905120"/>
            <a:ext cx="3907080" cy="1998720"/>
          </a:xfrm>
          <a:prstGeom prst="rect">
            <a:avLst/>
          </a:prstGeom>
        </p:spPr>
        <p:txBody>
          <a:bodyPr bIns="0" lIns="0" rIns="0" tIns="0" wrap="none"/>
          <a:p>
            <a:endParaRPr/>
          </a:p>
        </p:txBody>
      </p:sp>
      <p:sp>
        <p:nvSpPr>
          <p:cNvPr id="39" name="PlaceHolder 4"/>
          <p:cNvSpPr>
            <a:spLocks noGrp="1"/>
          </p:cNvSpPr>
          <p:nvPr>
            <p:ph type="body"/>
          </p:nvPr>
        </p:nvSpPr>
        <p:spPr>
          <a:xfrm>
            <a:off x="838080" y="4093920"/>
            <a:ext cx="8006400" cy="1998720"/>
          </a:xfrm>
          <a:prstGeom prst="rect">
            <a:avLst/>
          </a:prstGeom>
        </p:spPr>
        <p:txBody>
          <a:bodyPr bIns="0" lIns="0" rIns="0" tIns="0" wrap="none"/>
          <a:p>
            <a:endParaRP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
</Relationships>
</file>

<file path=ppt/slideMasters/_rels/slideMaster2.xml.rels><?xml version="1.0" encoding="UTF-8"?>
<Relationships xmlns="http://schemas.openxmlformats.org/package/2006/relationships"><Relationship Id="rId1" Type="http://schemas.openxmlformats.org/officeDocument/2006/relationships/theme" Target="../theme/theme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 Id="rId11" Type="http://schemas.openxmlformats.org/officeDocument/2006/relationships/slideLayout" Target="../slideLayouts/slideLayout22.xml"/><Relationship Id="rId12" Type="http://schemas.openxmlformats.org/officeDocument/2006/relationships/slideLayout" Target="../slideLayouts/slideLayout23.xml"/><Relationship Id="rId13" Type="http://schemas.openxmlformats.org/officeDocument/2006/relationships/slideLayout" Target="../slideLayouts/slideLayout24.xml"/>
</Relationships>
</file>

<file path=ppt/slideMasters/slideMaster1.xml><?xml version="1.0" encoding="utf-8"?>
<p:sldMaster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0" name="CustomShape 1"/>
          <p:cNvSpPr/>
          <p:nvPr/>
        </p:nvSpPr>
        <p:spPr>
          <a:xfrm>
            <a:off x="838080" y="4618080"/>
            <a:ext cx="8305560" cy="2239560"/>
          </a:xfrm>
          <a:prstGeom prst="rect">
            <a:avLst/>
          </a:prstGeom>
          <a:solidFill>
            <a:srgbClr val="bb5f03"/>
          </a:solidFill>
        </p:spPr>
      </p:sp>
      <p:sp>
        <p:nvSpPr>
          <p:cNvPr id="1" name="CustomShape 2"/>
          <p:cNvSpPr/>
          <p:nvPr/>
        </p:nvSpPr>
        <p:spPr>
          <a:xfrm>
            <a:off x="333360" y="1828800"/>
            <a:ext cx="8810280" cy="5028840"/>
          </a:xfrm>
          <a:prstGeom prst="rect">
            <a:avLst/>
          </a:prstGeom>
          <a:solidFill>
            <a:srgbClr val="bb5f03"/>
          </a:solidFill>
        </p:spPr>
      </p:sp>
      <p:sp>
        <p:nvSpPr>
          <p:cNvPr id="2" name="CustomShape 3"/>
          <p:cNvSpPr/>
          <p:nvPr/>
        </p:nvSpPr>
        <p:spPr>
          <a:xfrm>
            <a:off x="838080" y="4654440"/>
            <a:ext cx="8305560" cy="2203200"/>
          </a:xfrm>
          <a:prstGeom prst="rect">
            <a:avLst/>
          </a:prstGeom>
          <a:solidFill>
            <a:srgbClr val="b76a03"/>
          </a:solidFill>
        </p:spPr>
      </p:sp>
      <p:sp>
        <p:nvSpPr>
          <p:cNvPr id="3" name="CustomShape 4"/>
          <p:cNvSpPr/>
          <p:nvPr/>
        </p:nvSpPr>
        <p:spPr>
          <a:xfrm>
            <a:off x="838080" y="1828800"/>
            <a:ext cx="7313400" cy="45720"/>
          </a:xfrm>
          <a:prstGeom prst="rect">
            <a:avLst/>
          </a:prstGeom>
          <a:gradFill>
            <a:gsLst>
              <a:gs pos="0">
                <a:srgbClr val="bb5f03"/>
              </a:gs>
              <a:gs pos="100000">
                <a:srgbClr val="994d02"/>
              </a:gs>
            </a:gsLst>
            <a:lin ang="0"/>
          </a:gradFill>
        </p:spPr>
      </p:sp>
      <p:sp>
        <p:nvSpPr>
          <p:cNvPr id="4" name="CustomShape 5"/>
          <p:cNvSpPr/>
          <p:nvPr/>
        </p:nvSpPr>
        <p:spPr>
          <a:xfrm>
            <a:off x="838080" y="1828800"/>
            <a:ext cx="45720" cy="2833200"/>
          </a:xfrm>
          <a:prstGeom prst="rect">
            <a:avLst/>
          </a:prstGeom>
          <a:gradFill>
            <a:gsLst>
              <a:gs pos="0">
                <a:srgbClr val="c37221"/>
              </a:gs>
              <a:gs pos="100000">
                <a:srgbClr val="bb5f03"/>
              </a:gs>
            </a:gsLst>
            <a:lin ang="5400000"/>
          </a:gradFill>
        </p:spPr>
      </p:sp>
      <p:sp>
        <p:nvSpPr>
          <p:cNvPr id="5" name="CustomShape 6"/>
          <p:cNvSpPr/>
          <p:nvPr/>
        </p:nvSpPr>
        <p:spPr>
          <a:xfrm>
            <a:off x="836640" y="4610160"/>
            <a:ext cx="45720" cy="2247480"/>
          </a:xfrm>
          <a:prstGeom prst="rect">
            <a:avLst/>
          </a:prstGeom>
          <a:gradFill>
            <a:gsLst>
              <a:gs pos="0">
                <a:srgbClr val="c37221"/>
              </a:gs>
              <a:gs pos="100000">
                <a:srgbClr val="bb5f03"/>
              </a:gs>
            </a:gsLst>
            <a:lin ang="5400000"/>
          </a:gradFill>
        </p:spPr>
      </p:sp>
      <p:sp>
        <p:nvSpPr>
          <p:cNvPr id="6" name="CustomShape 7"/>
          <p:cNvSpPr/>
          <p:nvPr/>
        </p:nvSpPr>
        <p:spPr>
          <a:xfrm>
            <a:off x="318960" y="4610160"/>
            <a:ext cx="4570200" cy="45720"/>
          </a:xfrm>
          <a:prstGeom prst="rect">
            <a:avLst/>
          </a:prstGeom>
          <a:gradFill>
            <a:gsLst>
              <a:gs pos="0">
                <a:srgbClr val="bb5f03"/>
              </a:gs>
              <a:gs pos="100000">
                <a:srgbClr val="994d02"/>
              </a:gs>
            </a:gsLst>
            <a:lin ang="0"/>
          </a:gradFill>
        </p:spPr>
      </p:sp>
      <p:sp>
        <p:nvSpPr>
          <p:cNvPr id="7" name="CustomShape 8"/>
          <p:cNvSpPr/>
          <p:nvPr/>
        </p:nvSpPr>
        <p:spPr>
          <a:xfrm>
            <a:off x="318960" y="4610160"/>
            <a:ext cx="47160" cy="2247480"/>
          </a:xfrm>
          <a:prstGeom prst="rect">
            <a:avLst/>
          </a:prstGeom>
          <a:gradFill>
            <a:gsLst>
              <a:gs pos="0">
                <a:srgbClr val="c37221"/>
              </a:gs>
              <a:gs pos="100000">
                <a:srgbClr val="bb5f03"/>
              </a:gs>
            </a:gsLst>
            <a:lin ang="5400000"/>
          </a:gradFill>
        </p:spPr>
      </p:sp>
      <p:sp>
        <p:nvSpPr>
          <p:cNvPr id="8" name="CustomShape 9"/>
          <p:cNvSpPr/>
          <p:nvPr/>
        </p:nvSpPr>
        <p:spPr>
          <a:xfrm>
            <a:off x="333360" y="1752480"/>
            <a:ext cx="8810280" cy="5105160"/>
          </a:xfrm>
          <a:prstGeom prst="rect">
            <a:avLst/>
          </a:prstGeom>
          <a:solidFill>
            <a:srgbClr val="bb5f03"/>
          </a:solidFill>
        </p:spPr>
      </p:sp>
      <p:sp>
        <p:nvSpPr>
          <p:cNvPr id="9" name="CustomShape 10"/>
          <p:cNvSpPr/>
          <p:nvPr/>
        </p:nvSpPr>
        <p:spPr>
          <a:xfrm>
            <a:off x="838080" y="3809880"/>
            <a:ext cx="8305560" cy="3047760"/>
          </a:xfrm>
          <a:prstGeom prst="rect">
            <a:avLst/>
          </a:prstGeom>
          <a:solidFill>
            <a:srgbClr val="bb5f03"/>
          </a:solidFill>
        </p:spPr>
      </p:sp>
      <p:sp>
        <p:nvSpPr>
          <p:cNvPr id="10" name="CustomShape 11"/>
          <p:cNvSpPr/>
          <p:nvPr/>
        </p:nvSpPr>
        <p:spPr>
          <a:xfrm>
            <a:off x="318960" y="3773520"/>
            <a:ext cx="5484600" cy="45720"/>
          </a:xfrm>
          <a:prstGeom prst="rect">
            <a:avLst/>
          </a:prstGeom>
          <a:gradFill>
            <a:gsLst>
              <a:gs pos="0">
                <a:srgbClr val="bb5f03"/>
              </a:gs>
              <a:gs pos="100000">
                <a:srgbClr val="994d02"/>
              </a:gs>
            </a:gsLst>
            <a:lin ang="0"/>
          </a:gradFill>
        </p:spPr>
      </p:sp>
      <p:sp>
        <p:nvSpPr>
          <p:cNvPr id="11" name="CustomShape 12"/>
          <p:cNvSpPr/>
          <p:nvPr/>
        </p:nvSpPr>
        <p:spPr>
          <a:xfrm>
            <a:off x="838080" y="1752480"/>
            <a:ext cx="7768800" cy="45720"/>
          </a:xfrm>
          <a:prstGeom prst="rect">
            <a:avLst/>
          </a:prstGeom>
          <a:gradFill>
            <a:gsLst>
              <a:gs pos="0">
                <a:srgbClr val="bb5f03"/>
              </a:gs>
              <a:gs pos="100000">
                <a:srgbClr val="994d02"/>
              </a:gs>
            </a:gsLst>
            <a:lin ang="0"/>
          </a:gradFill>
        </p:spPr>
      </p:sp>
      <p:sp>
        <p:nvSpPr>
          <p:cNvPr id="12" name="CustomShape 13"/>
          <p:cNvSpPr/>
          <p:nvPr/>
        </p:nvSpPr>
        <p:spPr>
          <a:xfrm>
            <a:off x="318960" y="3773520"/>
            <a:ext cx="47160" cy="3107880"/>
          </a:xfrm>
          <a:prstGeom prst="rect">
            <a:avLst/>
          </a:prstGeom>
          <a:gradFill>
            <a:gsLst>
              <a:gs pos="0">
                <a:srgbClr val="c37221"/>
              </a:gs>
              <a:gs pos="100000">
                <a:srgbClr val="bb5f03"/>
              </a:gs>
            </a:gsLst>
            <a:lin ang="5400000"/>
          </a:gradFill>
        </p:spPr>
      </p:sp>
      <p:sp>
        <p:nvSpPr>
          <p:cNvPr id="13" name="CustomShape 14"/>
          <p:cNvSpPr/>
          <p:nvPr/>
        </p:nvSpPr>
        <p:spPr>
          <a:xfrm>
            <a:off x="838080" y="1752480"/>
            <a:ext cx="45720" cy="5119200"/>
          </a:xfrm>
          <a:prstGeom prst="rect">
            <a:avLst/>
          </a:prstGeom>
          <a:gradFill>
            <a:gsLst>
              <a:gs pos="0">
                <a:srgbClr val="c37221"/>
              </a:gs>
              <a:gs pos="100000">
                <a:srgbClr val="bb5f03"/>
              </a:gs>
            </a:gsLst>
            <a:lin ang="5400000"/>
          </a:gradFill>
        </p:spPr>
      </p:sp>
      <p:sp>
        <p:nvSpPr>
          <p:cNvPr id="14" name="PlaceHolder 15"/>
          <p:cNvSpPr>
            <a:spLocks noGrp="1"/>
          </p:cNvSpPr>
          <p:nvPr>
            <p:ph type="title"/>
          </p:nvPr>
        </p:nvSpPr>
        <p:spPr>
          <a:xfrm>
            <a:off x="990720" y="1905120"/>
            <a:ext cx="7772040" cy="1736280"/>
          </a:xfrm>
          <a:prstGeom prst="rect">
            <a:avLst/>
          </a:prstGeom>
        </p:spPr>
        <p:txBody>
          <a:bodyPr/>
          <a:p>
            <a:pPr>
              <a:lnSpc>
                <a:spcPct val="100000"/>
              </a:lnSpc>
            </a:pPr>
            <a:r>
              <a:rPr b="1" lang="es-ES" sz="5400">
                <a:solidFill>
                  <a:srgbClr val="feec94"/>
                </a:solidFill>
                <a:latin typeface="Arial Black"/>
                <a:ea typeface="ＭＳ Ｐゴシック"/>
              </a:rPr>
              <a:t>Pulse para editar el formato del texto de títuloHaga clic para cambiar el estilo de título</a:t>
            </a:r>
            <a:r>
              <a:rPr b="1" lang="es-ES" sz="5400">
                <a:solidFill>
                  <a:srgbClr val="feec94"/>
                </a:solidFill>
                <a:latin typeface="Arial Black"/>
                <a:ea typeface="ＭＳ Ｐゴシック"/>
              </a:rPr>
              <a:t>	</a:t>
            </a:r>
            <a:endParaRPr/>
          </a:p>
        </p:txBody>
      </p:sp>
      <p:sp>
        <p:nvSpPr>
          <p:cNvPr id="15" name="PlaceHolder 16"/>
          <p:cNvSpPr>
            <a:spLocks noGrp="1"/>
          </p:cNvSpPr>
          <p:nvPr>
            <p:ph type="dt"/>
          </p:nvPr>
        </p:nvSpPr>
        <p:spPr>
          <a:xfrm>
            <a:off x="990720" y="6245280"/>
            <a:ext cx="1901520" cy="475920"/>
          </a:xfrm>
          <a:prstGeom prst="rect">
            <a:avLst/>
          </a:prstGeom>
        </p:spPr>
        <p:txBody>
          <a:bodyPr bIns="45000" lIns="90000" rIns="90000" tIns="45000"/>
          <a:p>
            <a:endParaRPr/>
          </a:p>
        </p:txBody>
      </p:sp>
      <p:sp>
        <p:nvSpPr>
          <p:cNvPr id="16" name="PlaceHolder 17"/>
          <p:cNvSpPr>
            <a:spLocks noGrp="1"/>
          </p:cNvSpPr>
          <p:nvPr>
            <p:ph type="ftr"/>
          </p:nvPr>
        </p:nvSpPr>
        <p:spPr>
          <a:xfrm>
            <a:off x="3468600" y="6245280"/>
            <a:ext cx="2895120" cy="475920"/>
          </a:xfrm>
          <a:prstGeom prst="rect">
            <a:avLst/>
          </a:prstGeom>
        </p:spPr>
        <p:txBody>
          <a:bodyPr bIns="45000" lIns="90000" rIns="90000" tIns="45000"/>
          <a:p>
            <a:endParaRPr/>
          </a:p>
        </p:txBody>
      </p:sp>
      <p:sp>
        <p:nvSpPr>
          <p:cNvPr id="17" name="PlaceHolder 18"/>
          <p:cNvSpPr>
            <a:spLocks noGrp="1"/>
          </p:cNvSpPr>
          <p:nvPr>
            <p:ph type="sldNum"/>
          </p:nvPr>
        </p:nvSpPr>
        <p:spPr>
          <a:xfrm>
            <a:off x="0" y="0"/>
            <a:ext cx="-11796840" cy="-11796840"/>
          </a:xfrm>
          <a:prstGeom prst="rect">
            <a:avLst/>
          </a:prstGeom>
        </p:spPr>
        <p:txBody>
          <a:bodyPr bIns="45000" lIns="90000" rIns="90000" tIns="45000"/>
          <a:p>
            <a:pPr>
              <a:lnSpc>
                <a:spcPct val="100000"/>
              </a:lnSpc>
            </a:pPr>
            <a:fld id="{BA109C32-51CB-4227-8983-1713E72FA0FC}" type="slidenum">
              <a:rPr lang="es-ES">
                <a:solidFill>
                  <a:srgbClr val="ffffff"/>
                </a:solidFill>
                <a:latin typeface="Arial"/>
                <a:ea typeface="ＭＳ Ｐゴシック"/>
              </a:rPr>
              <a:t>&lt;número&gt;</a:t>
            </a:fld>
            <a:endParaRPr/>
          </a:p>
        </p:txBody>
      </p:sp>
      <p:sp>
        <p:nvSpPr>
          <p:cNvPr id="18" name="PlaceHolder 19"/>
          <p:cNvSpPr>
            <a:spLocks noGrp="1"/>
          </p:cNvSpPr>
          <p:nvPr>
            <p:ph type="body"/>
          </p:nvPr>
        </p:nvSpPr>
        <p:spPr>
          <a:xfrm>
            <a:off x="457200" y="1604520"/>
            <a:ext cx="8046360" cy="3977280"/>
          </a:xfrm>
          <a:prstGeom prst="rect">
            <a:avLst/>
          </a:prstGeom>
        </p:spPr>
        <p:txBody>
          <a:bodyPr bIns="0" lIns="0" rIns="0" tIns="0" wrap="none"/>
          <a:p>
            <a:pPr>
              <a:buSzPct val="45000"/>
              <a:buFont typeface="StarSymbol"/>
              <a:buChar char=""/>
            </a:pPr>
            <a:r>
              <a:rPr lang="es-ES"/>
              <a:t>Pulse para editar el formato de esquema del texto</a:t>
            </a:r>
            <a:endParaRPr/>
          </a:p>
          <a:p>
            <a:pPr lvl="1">
              <a:buSzPct val="75000"/>
              <a:buFont typeface="StarSymbol"/>
              <a:buChar char=""/>
            </a:pPr>
            <a:r>
              <a:rPr lang="es-ES"/>
              <a:t>Segundo nivel del esquema</a:t>
            </a:r>
            <a:endParaRPr/>
          </a:p>
          <a:p>
            <a:pPr lvl="2">
              <a:buSzPct val="45000"/>
              <a:buFont typeface="StarSymbol"/>
              <a:buChar char=""/>
            </a:pPr>
            <a:r>
              <a:rPr lang="es-ES"/>
              <a:t>Tercer nivel del esquema</a:t>
            </a:r>
            <a:endParaRPr/>
          </a:p>
          <a:p>
            <a:pPr lvl="3">
              <a:buSzPct val="75000"/>
              <a:buFont typeface="StarSymbol"/>
              <a:buChar char=""/>
            </a:pPr>
            <a:r>
              <a:rPr lang="es-ES"/>
              <a:t>Cuarto nivel del esquema</a:t>
            </a:r>
            <a:endParaRPr/>
          </a:p>
          <a:p>
            <a:pPr lvl="4">
              <a:buSzPct val="45000"/>
              <a:buFont typeface="StarSymbol"/>
              <a:buChar char=""/>
            </a:pPr>
            <a:r>
              <a:rPr lang="es-ES"/>
              <a:t>Quinto nivel del esquema</a:t>
            </a:r>
            <a:endParaRPr/>
          </a:p>
          <a:p>
            <a:pPr lvl="5">
              <a:buSzPct val="45000"/>
              <a:buFont typeface="StarSymbol"/>
              <a:buChar char=""/>
            </a:pPr>
            <a:r>
              <a:rPr lang="es-ES"/>
              <a:t>Sexto nivel del esquema</a:t>
            </a:r>
            <a:endParaRPr/>
          </a:p>
          <a:p>
            <a:pPr lvl="6">
              <a:buSzPct val="45000"/>
              <a:buFont typeface="StarSymbol"/>
              <a:buChar char=""/>
            </a:pPr>
            <a:r>
              <a:rPr lang="es-ES"/>
              <a:t>Séptimo nivel del esquema</a:t>
            </a:r>
            <a:endParaRPr/>
          </a:p>
        </p:txBody>
      </p:sp>
    </p:spTree>
  </p:cSld>
  <p:clrMap accent1="accent1" accent2="accent2" accent3="accent3" accent4="accent4" accent5="accent5" accent6="accent6" bg1="lt1" bg2="lt2" folHlink="folHlink" hlink="hlink" tx1="dk1" tx2="dk2"/>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sldMaster>
</file>

<file path=ppt/slideMasters/slideMaster2.xml><?xml version="1.0" encoding="utf-8"?>
<p:sldMaster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51" name="CustomShape 1"/>
          <p:cNvSpPr/>
          <p:nvPr/>
        </p:nvSpPr>
        <p:spPr>
          <a:xfrm>
            <a:off x="838080" y="4618080"/>
            <a:ext cx="8305560" cy="2239560"/>
          </a:xfrm>
          <a:prstGeom prst="rect">
            <a:avLst/>
          </a:prstGeom>
          <a:solidFill>
            <a:srgbClr val="bb5f03"/>
          </a:solidFill>
        </p:spPr>
      </p:sp>
      <p:sp>
        <p:nvSpPr>
          <p:cNvPr id="52" name="CustomShape 2"/>
          <p:cNvSpPr/>
          <p:nvPr/>
        </p:nvSpPr>
        <p:spPr>
          <a:xfrm>
            <a:off x="333360" y="1828800"/>
            <a:ext cx="8810280" cy="5028840"/>
          </a:xfrm>
          <a:prstGeom prst="rect">
            <a:avLst/>
          </a:prstGeom>
          <a:solidFill>
            <a:srgbClr val="bb5f03"/>
          </a:solidFill>
        </p:spPr>
      </p:sp>
      <p:sp>
        <p:nvSpPr>
          <p:cNvPr id="53" name="CustomShape 3"/>
          <p:cNvSpPr/>
          <p:nvPr/>
        </p:nvSpPr>
        <p:spPr>
          <a:xfrm>
            <a:off x="838080" y="4654440"/>
            <a:ext cx="8305560" cy="2203200"/>
          </a:xfrm>
          <a:prstGeom prst="rect">
            <a:avLst/>
          </a:prstGeom>
          <a:solidFill>
            <a:srgbClr val="b76a03"/>
          </a:solidFill>
        </p:spPr>
      </p:sp>
      <p:sp>
        <p:nvSpPr>
          <p:cNvPr id="54" name="CustomShape 4"/>
          <p:cNvSpPr/>
          <p:nvPr/>
        </p:nvSpPr>
        <p:spPr>
          <a:xfrm>
            <a:off x="838080" y="1828800"/>
            <a:ext cx="7313400" cy="45720"/>
          </a:xfrm>
          <a:prstGeom prst="rect">
            <a:avLst/>
          </a:prstGeom>
          <a:gradFill>
            <a:gsLst>
              <a:gs pos="0">
                <a:srgbClr val="bb5f03"/>
              </a:gs>
              <a:gs pos="100000">
                <a:srgbClr val="994d02"/>
              </a:gs>
            </a:gsLst>
            <a:lin ang="0"/>
          </a:gradFill>
        </p:spPr>
      </p:sp>
      <p:sp>
        <p:nvSpPr>
          <p:cNvPr id="55" name="CustomShape 5"/>
          <p:cNvSpPr/>
          <p:nvPr/>
        </p:nvSpPr>
        <p:spPr>
          <a:xfrm>
            <a:off x="838080" y="1828800"/>
            <a:ext cx="45720" cy="2833200"/>
          </a:xfrm>
          <a:prstGeom prst="rect">
            <a:avLst/>
          </a:prstGeom>
          <a:gradFill>
            <a:gsLst>
              <a:gs pos="0">
                <a:srgbClr val="c37221"/>
              </a:gs>
              <a:gs pos="100000">
                <a:srgbClr val="bb5f03"/>
              </a:gs>
            </a:gsLst>
            <a:lin ang="5400000"/>
          </a:gradFill>
        </p:spPr>
      </p:sp>
      <p:sp>
        <p:nvSpPr>
          <p:cNvPr id="56" name="CustomShape 6"/>
          <p:cNvSpPr/>
          <p:nvPr/>
        </p:nvSpPr>
        <p:spPr>
          <a:xfrm>
            <a:off x="836640" y="4610160"/>
            <a:ext cx="45720" cy="2247480"/>
          </a:xfrm>
          <a:prstGeom prst="rect">
            <a:avLst/>
          </a:prstGeom>
          <a:gradFill>
            <a:gsLst>
              <a:gs pos="0">
                <a:srgbClr val="c37221"/>
              </a:gs>
              <a:gs pos="100000">
                <a:srgbClr val="bb5f03"/>
              </a:gs>
            </a:gsLst>
            <a:lin ang="5400000"/>
          </a:gradFill>
        </p:spPr>
      </p:sp>
      <p:sp>
        <p:nvSpPr>
          <p:cNvPr id="57" name="CustomShape 7"/>
          <p:cNvSpPr/>
          <p:nvPr/>
        </p:nvSpPr>
        <p:spPr>
          <a:xfrm>
            <a:off x="318960" y="4610160"/>
            <a:ext cx="4570200" cy="45720"/>
          </a:xfrm>
          <a:prstGeom prst="rect">
            <a:avLst/>
          </a:prstGeom>
          <a:gradFill>
            <a:gsLst>
              <a:gs pos="0">
                <a:srgbClr val="bb5f03"/>
              </a:gs>
              <a:gs pos="100000">
                <a:srgbClr val="994d02"/>
              </a:gs>
            </a:gsLst>
            <a:lin ang="0"/>
          </a:gradFill>
        </p:spPr>
      </p:sp>
      <p:sp>
        <p:nvSpPr>
          <p:cNvPr id="58" name="CustomShape 8"/>
          <p:cNvSpPr/>
          <p:nvPr/>
        </p:nvSpPr>
        <p:spPr>
          <a:xfrm>
            <a:off x="318960" y="4610160"/>
            <a:ext cx="47160" cy="2247480"/>
          </a:xfrm>
          <a:prstGeom prst="rect">
            <a:avLst/>
          </a:prstGeom>
          <a:gradFill>
            <a:gsLst>
              <a:gs pos="0">
                <a:srgbClr val="c37221"/>
              </a:gs>
              <a:gs pos="100000">
                <a:srgbClr val="bb5f03"/>
              </a:gs>
            </a:gsLst>
            <a:lin ang="5400000"/>
          </a:gradFill>
        </p:spPr>
      </p:sp>
      <p:sp>
        <p:nvSpPr>
          <p:cNvPr id="59" name="PlaceHolder 9"/>
          <p:cNvSpPr>
            <a:spLocks noGrp="1"/>
          </p:cNvSpPr>
          <p:nvPr>
            <p:ph type="title"/>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Pulse para editar el formato del texto de títuloHaga clic para modificar el estilo de título del patrón</a:t>
            </a:r>
            <a:endParaRPr/>
          </a:p>
        </p:txBody>
      </p:sp>
      <p:sp>
        <p:nvSpPr>
          <p:cNvPr id="60" name="PlaceHolder 10"/>
          <p:cNvSpPr>
            <a:spLocks noGrp="1"/>
          </p:cNvSpPr>
          <p:nvPr>
            <p:ph type="body"/>
          </p:nvPr>
        </p:nvSpPr>
        <p:spPr>
          <a:xfrm>
            <a:off x="838080" y="1905120"/>
            <a:ext cx="8007120" cy="4190760"/>
          </a:xfrm>
          <a:prstGeom prst="rect">
            <a:avLst/>
          </a:prstGeom>
        </p:spPr>
        <p:txBody>
          <a:bodyPr/>
          <a:p>
            <a:pPr>
              <a:buSzPct val="45000"/>
              <a:buFont typeface="StarSymbol"/>
              <a:buChar char=""/>
            </a:pPr>
            <a:r>
              <a:rPr lang="es-ES" sz="3200">
                <a:solidFill>
                  <a:srgbClr val="ffffff"/>
                </a:solidFill>
                <a:latin typeface="Arial"/>
                <a:ea typeface="ＭＳ Ｐゴシック"/>
              </a:rPr>
              <a:t>Pulse para editar el formato de esquema del texto</a:t>
            </a:r>
            <a:endParaRPr/>
          </a:p>
          <a:p>
            <a:pPr lvl="1">
              <a:buSzPct val="75000"/>
              <a:buFont typeface="StarSymbol"/>
              <a:buChar char=""/>
            </a:pPr>
            <a:r>
              <a:rPr lang="es-ES" sz="3200">
                <a:solidFill>
                  <a:srgbClr val="ffffff"/>
                </a:solidFill>
                <a:latin typeface="Arial"/>
                <a:ea typeface="ＭＳ Ｐゴシック"/>
              </a:rPr>
              <a:t>Segundo nivel del esquema</a:t>
            </a:r>
            <a:endParaRPr/>
          </a:p>
          <a:p>
            <a:pPr lvl="2">
              <a:buSzPct val="45000"/>
              <a:buFont typeface="StarSymbol"/>
              <a:buChar char=""/>
            </a:pPr>
            <a:r>
              <a:rPr lang="es-ES" sz="3200">
                <a:solidFill>
                  <a:srgbClr val="ffffff"/>
                </a:solidFill>
                <a:latin typeface="Arial"/>
                <a:ea typeface="ＭＳ Ｐゴシック"/>
              </a:rPr>
              <a:t>Tercer nivel del esquema</a:t>
            </a:r>
            <a:endParaRPr/>
          </a:p>
          <a:p>
            <a:pPr lvl="3">
              <a:buSzPct val="75000"/>
              <a:buFont typeface="StarSymbol"/>
              <a:buChar char=""/>
            </a:pPr>
            <a:r>
              <a:rPr lang="es-ES" sz="3200">
                <a:solidFill>
                  <a:srgbClr val="ffffff"/>
                </a:solidFill>
                <a:latin typeface="Arial"/>
                <a:ea typeface="ＭＳ Ｐゴシック"/>
              </a:rPr>
              <a:t>Cuarto nivel del esquema</a:t>
            </a:r>
            <a:endParaRPr/>
          </a:p>
          <a:p>
            <a:pPr lvl="4">
              <a:buSzPct val="45000"/>
              <a:buFont typeface="StarSymbol"/>
              <a:buChar char=""/>
            </a:pPr>
            <a:r>
              <a:rPr lang="es-ES" sz="3200">
                <a:solidFill>
                  <a:srgbClr val="ffffff"/>
                </a:solidFill>
                <a:latin typeface="Arial"/>
                <a:ea typeface="ＭＳ Ｐゴシック"/>
              </a:rPr>
              <a:t>Quinto nivel del esquema</a:t>
            </a:r>
            <a:endParaRPr/>
          </a:p>
          <a:p>
            <a:pPr lvl="5">
              <a:buSzPct val="45000"/>
              <a:buFont typeface="StarSymbol"/>
              <a:buChar char=""/>
            </a:pPr>
            <a:r>
              <a:rPr lang="es-ES" sz="3200">
                <a:solidFill>
                  <a:srgbClr val="ffffff"/>
                </a:solidFill>
                <a:latin typeface="Arial"/>
                <a:ea typeface="ＭＳ Ｐゴシック"/>
              </a:rPr>
              <a:t>Sexto nivel del esquema</a:t>
            </a:r>
            <a:endParaRPr/>
          </a:p>
          <a:p>
            <a:pPr>
              <a:lnSpc>
                <a:spcPct val="100000"/>
              </a:lnSpc>
              <a:buFont charset="2" typeface="Wingdings"/>
              <a:buChar char=""/>
            </a:pPr>
            <a:r>
              <a:rPr lang="es-ES" sz="3200">
                <a:solidFill>
                  <a:srgbClr val="ffffff"/>
                </a:solidFill>
                <a:latin typeface="Arial"/>
                <a:ea typeface="ＭＳ Ｐゴシック"/>
              </a:rPr>
              <a:t>Séptimo nivel del esquemaHaga clic para modificar el estilo de texto del patrón</a:t>
            </a:r>
            <a:endParaRPr/>
          </a:p>
          <a:p>
            <a:pPr lvl="1">
              <a:lnSpc>
                <a:spcPct val="100000"/>
              </a:lnSpc>
              <a:buFont charset="2" typeface="Wingdings"/>
              <a:buChar char=""/>
            </a:pPr>
            <a:r>
              <a:rPr lang="es-ES" sz="2800">
                <a:solidFill>
                  <a:srgbClr val="ffffff"/>
                </a:solidFill>
                <a:latin typeface="Arial"/>
                <a:ea typeface="ＭＳ Ｐゴシック"/>
              </a:rPr>
              <a:t>Segundo nivel</a:t>
            </a:r>
            <a:endParaRPr/>
          </a:p>
          <a:p>
            <a:pPr lvl="1">
              <a:buFont charset="2" typeface="Wingdings"/>
              <a:buChar char=""/>
            </a:pPr>
            <a:r>
              <a:rPr lang="es-ES" sz="2400">
                <a:solidFill>
                  <a:srgbClr val="ffffff"/>
                </a:solidFill>
                <a:latin typeface="Arial"/>
                <a:ea typeface="ＭＳ Ｐゴシック"/>
              </a:rPr>
              <a:t>Tercer nivel</a:t>
            </a:r>
            <a:endParaRPr/>
          </a:p>
          <a:p>
            <a:pPr lvl="2">
              <a:buFont charset="2" typeface="Wingdings"/>
              <a:buChar char=""/>
            </a:pPr>
            <a:r>
              <a:rPr lang="es-ES" sz="2000">
                <a:solidFill>
                  <a:srgbClr val="ffffff"/>
                </a:solidFill>
                <a:latin typeface="Arial"/>
                <a:ea typeface="ＭＳ Ｐゴシック"/>
              </a:rPr>
              <a:t>Cuarto nivel</a:t>
            </a:r>
            <a:endParaRPr/>
          </a:p>
          <a:p>
            <a:pPr lvl="3">
              <a:buFont charset="2" typeface="Wingdings"/>
              <a:buChar char=""/>
            </a:pPr>
            <a:r>
              <a:rPr lang="es-ES" sz="2000">
                <a:solidFill>
                  <a:srgbClr val="ffffff"/>
                </a:solidFill>
                <a:latin typeface="Arial"/>
                <a:ea typeface="ＭＳ Ｐゴシック"/>
              </a:rPr>
              <a:t>Quinto nivel</a:t>
            </a:r>
            <a:endParaRPr/>
          </a:p>
        </p:txBody>
      </p:sp>
      <p:sp>
        <p:nvSpPr>
          <p:cNvPr id="61" name="PlaceHolder 11"/>
          <p:cNvSpPr>
            <a:spLocks noGrp="1"/>
          </p:cNvSpPr>
          <p:nvPr>
            <p:ph type="dt"/>
          </p:nvPr>
        </p:nvSpPr>
        <p:spPr>
          <a:xfrm>
            <a:off x="0" y="0"/>
            <a:ext cx="-11796840" cy="-11796840"/>
          </a:xfrm>
          <a:prstGeom prst="rect">
            <a:avLst/>
          </a:prstGeom>
        </p:spPr>
        <p:txBody>
          <a:bodyPr bIns="45000" lIns="90000" rIns="90000" tIns="45000"/>
          <a:p>
            <a:endParaRPr/>
          </a:p>
        </p:txBody>
      </p:sp>
      <p:sp>
        <p:nvSpPr>
          <p:cNvPr id="62" name="PlaceHolder 12"/>
          <p:cNvSpPr>
            <a:spLocks noGrp="1"/>
          </p:cNvSpPr>
          <p:nvPr>
            <p:ph type="ftr"/>
          </p:nvPr>
        </p:nvSpPr>
        <p:spPr>
          <a:xfrm>
            <a:off x="0" y="0"/>
            <a:ext cx="-11796840" cy="-11796840"/>
          </a:xfrm>
          <a:prstGeom prst="rect">
            <a:avLst/>
          </a:prstGeom>
        </p:spPr>
        <p:txBody>
          <a:bodyPr bIns="45000" lIns="90000" rIns="90000" tIns="45000"/>
          <a:p>
            <a:endParaRPr/>
          </a:p>
        </p:txBody>
      </p:sp>
      <p:sp>
        <p:nvSpPr>
          <p:cNvPr id="63" name="PlaceHolder 13"/>
          <p:cNvSpPr>
            <a:spLocks noGrp="1"/>
          </p:cNvSpPr>
          <p:nvPr>
            <p:ph type="sldNum"/>
          </p:nvPr>
        </p:nvSpPr>
        <p:spPr>
          <a:xfrm>
            <a:off x="0" y="0"/>
            <a:ext cx="-11796840" cy="-11796840"/>
          </a:xfrm>
          <a:prstGeom prst="rect">
            <a:avLst/>
          </a:prstGeom>
        </p:spPr>
        <p:txBody>
          <a:bodyPr bIns="45000" lIns="90000" rIns="90000" tIns="45000"/>
          <a:p>
            <a:pPr>
              <a:lnSpc>
                <a:spcPct val="100000"/>
              </a:lnSpc>
            </a:pPr>
            <a:fld id="{89ADDAE7-DC90-4C26-9B70-B6C9300BF497}" type="slidenum">
              <a:rPr lang="es-ES">
                <a:solidFill>
                  <a:srgbClr val="ffffff"/>
                </a:solidFill>
                <a:latin typeface="Arial"/>
                <a:ea typeface="ＭＳ Ｐゴシック"/>
              </a:rPr>
              <a:t>&lt;número&gt;</a:t>
            </a:fld>
            <a:endParaRPr/>
          </a:p>
        </p:txBody>
      </p:sp>
    </p:spTree>
  </p:cSld>
  <p:clrMap accent1="accent1" accent2="accent2" accent3="accent3" accent4="accent4" accent5="accent5" accent6="accent6" bg1="lt1" bg2="lt2" folHlink="folHlink" hlink="hlink" tx1="dk1" tx2="dk2"/>
  <p:sldLayoutIdLst>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sldMaster>
</file>

<file path=ppt/slides/_rels/slide1.xml.rels><?xml version="1.0" encoding="UTF-8"?>
<Relationships xmlns="http://schemas.openxmlformats.org/package/2006/relationships"><Relationship Id="rId1" Type="http://schemas.openxmlformats.org/officeDocument/2006/relationships/slideLayout" Target="../slideLayouts/slideLayout2.xml"/>
</Relationships>
</file>

<file path=ppt/slides/_rels/slide1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1.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9.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1.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9.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1.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9.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1.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7.xml.rels><?xml version="1.0" encoding="UTF-8"?>
<Relationships xmlns="http://schemas.openxmlformats.org/package/2006/relationships"><Relationship Id="rId1" Type="http://schemas.openxmlformats.org/officeDocument/2006/relationships/image" Target="../media/image1.jpeg"/><Relationship Id="rId2" Type="http://schemas.openxmlformats.org/officeDocument/2006/relationships/slideLayout" Target="../slideLayouts/slideLayout13.xml"/>
</Relationships>
</file>

<file path=ppt/slides/_rels/slide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9.xml.rels><?xml version="1.0" encoding="UTF-8"?>
<Relationships xmlns="http://schemas.openxmlformats.org/package/2006/relationships"><Relationship Id="rId1" Type="http://schemas.openxmlformats.org/officeDocument/2006/relationships/slideLayout" Target="../slideLayouts/slideLayout13.xml"/>
</Relationships>
</file>

<file path=ppt/slides/slide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96" name="TextShape 1"/>
          <p:cNvSpPr txBox="1"/>
          <p:nvPr/>
        </p:nvSpPr>
        <p:spPr>
          <a:xfrm>
            <a:off x="990720" y="1905120"/>
            <a:ext cx="7772040" cy="1736280"/>
          </a:xfrm>
          <a:prstGeom prst="rect">
            <a:avLst/>
          </a:prstGeom>
        </p:spPr>
        <p:txBody>
          <a:bodyPr/>
          <a:p>
            <a:pPr>
              <a:lnSpc>
                <a:spcPct val="100000"/>
              </a:lnSpc>
            </a:pPr>
            <a:r>
              <a:rPr b="1" lang="es-ES" sz="5400">
                <a:solidFill>
                  <a:srgbClr val="feec94"/>
                </a:solidFill>
                <a:latin typeface="Arial Black"/>
                <a:ea typeface="ＭＳ Ｐゴシック"/>
              </a:rPr>
              <a:t>La interpretación temática</a:t>
            </a:r>
            <a:endParaRPr/>
          </a:p>
        </p:txBody>
      </p:sp>
      <p:sp>
        <p:nvSpPr>
          <p:cNvPr id="97" name="TextShape 2"/>
          <p:cNvSpPr txBox="1"/>
          <p:nvPr/>
        </p:nvSpPr>
        <p:spPr>
          <a:xfrm>
            <a:off x="990720" y="3962520"/>
            <a:ext cx="6781320" cy="1752120"/>
          </a:xfrm>
          <a:prstGeom prst="rect">
            <a:avLst/>
          </a:prstGeom>
        </p:spPr>
        <p:txBody>
          <a:bodyPr/>
          <a:p>
            <a:pPr>
              <a:lnSpc>
                <a:spcPct val="100000"/>
              </a:lnSpc>
            </a:pPr>
            <a:r>
              <a:rPr lang="es-ES" sz="3200">
                <a:solidFill>
                  <a:srgbClr val="ffffff"/>
                </a:solidFill>
                <a:latin typeface="Arial"/>
                <a:ea typeface="ＭＳ Ｐゴシック"/>
              </a:rPr>
              <a:t>El mensaje interpretativo</a:t>
            </a:r>
            <a:endParaRPr/>
          </a:p>
          <a:p>
            <a:pPr>
              <a:lnSpc>
                <a:spcPct val="100000"/>
              </a:lnSpc>
            </a:pPr>
            <a:r>
              <a:rPr lang="es-ES" sz="3200">
                <a:solidFill>
                  <a:srgbClr val="ffffff"/>
                </a:solidFill>
                <a:latin typeface="Arial"/>
                <a:ea typeface="ＭＳ Ｐゴシック"/>
              </a:rPr>
              <a:t>(basado en Sam Ham y Francisco Guerra Rosado)</a:t>
            </a:r>
            <a:endParaRPr/>
          </a:p>
          <a:p>
            <a:pPr>
              <a:lnSpc>
                <a:spcPct val="100000"/>
              </a:lnSpc>
            </a:pPr>
            <a:endParaRPr/>
          </a:p>
          <a:p>
            <a:pPr>
              <a:lnSpc>
                <a:spcPct val="100000"/>
              </a:lnSpc>
            </a:pPr>
            <a:r>
              <a:rPr lang="es-ES" sz="1600">
                <a:solidFill>
                  <a:srgbClr val="ffffff"/>
                </a:solidFill>
                <a:latin typeface="Arial"/>
                <a:ea typeface="ＭＳ Ｐゴシック"/>
              </a:rPr>
              <a:t>	</a:t>
            </a:r>
            <a:r>
              <a:rPr lang="es-ES" sz="1600">
                <a:solidFill>
                  <a:srgbClr val="ffffff"/>
                </a:solidFill>
                <a:latin typeface="Arial"/>
                <a:ea typeface="ＭＳ Ｐゴシック"/>
              </a:rPr>
              <a:t>La Interpretación del Patrimonio artístico. Septiembre 2012</a:t>
            </a:r>
            <a:endParaRPr/>
          </a:p>
        </p:txBody>
      </p:sp>
    </p:spTree>
  </p:cSld>
</p:sld>
</file>

<file path=ppt/slides/slide10.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13" name="TextShape 1"/>
          <p:cNvSpPr txBox="1"/>
          <p:nvPr/>
        </p:nvSpPr>
        <p:spPr>
          <a:xfrm>
            <a:off x="457200" y="244440"/>
            <a:ext cx="8384760" cy="1431720"/>
          </a:xfrm>
          <a:prstGeom prst="rect">
            <a:avLst/>
          </a:prstGeom>
        </p:spPr>
        <p:txBody>
          <a:bodyPr anchor="ctr"/>
          <a:p>
            <a:endParaRPr/>
          </a:p>
        </p:txBody>
      </p:sp>
      <p:sp>
        <p:nvSpPr>
          <p:cNvPr id="114" name="TextShape 2"/>
          <p:cNvSpPr txBox="1"/>
          <p:nvPr/>
        </p:nvSpPr>
        <p:spPr>
          <a:xfrm>
            <a:off x="838080" y="1905120"/>
            <a:ext cx="8007120" cy="4190760"/>
          </a:xfrm>
          <a:prstGeom prst="rect">
            <a:avLst/>
          </a:prstGeom>
        </p:spPr>
        <p:txBody>
          <a:bodyPr/>
          <a:p>
            <a:pPr>
              <a:lnSpc>
                <a:spcPct val="90000"/>
              </a:lnSpc>
              <a:buFont charset="2" typeface="Wingdings"/>
              <a:buChar char=""/>
            </a:pPr>
            <a:r>
              <a:rPr lang="es-ES" sz="2400">
                <a:solidFill>
                  <a:srgbClr val="ffffff"/>
                </a:solidFill>
                <a:latin typeface="Arial"/>
                <a:ea typeface="ＭＳ Ｐゴシック"/>
              </a:rPr>
              <a:t>7. Puede infundir una </a:t>
            </a:r>
            <a:r>
              <a:rPr b="1" lang="es-ES" sz="2400">
                <a:solidFill>
                  <a:srgbClr val="ffffff"/>
                </a:solidFill>
                <a:latin typeface="Arial"/>
                <a:ea typeface="ＭＳ Ｐゴシック"/>
              </a:rPr>
              <a:t>actitud de custodia/respeto</a:t>
            </a:r>
            <a:r>
              <a:rPr lang="es-ES" sz="2400">
                <a:solidFill>
                  <a:srgbClr val="ffffff"/>
                </a:solidFill>
                <a:latin typeface="Arial"/>
                <a:ea typeface="ＭＳ Ｐゴシック"/>
              </a:rPr>
              <a:t>. Actitud que podría generar el mensaje para que el público aprecie y contribuya a la salvaguarda del recurso. Si las actitudes son positivas, es probable que los comportamientos también lo sean</a:t>
            </a:r>
            <a:endParaRPr/>
          </a:p>
          <a:p>
            <a:pPr>
              <a:lnSpc>
                <a:spcPct val="90000"/>
              </a:lnSpc>
            </a:pPr>
            <a:endParaRPr/>
          </a:p>
          <a:p>
            <a:pPr>
              <a:lnSpc>
                <a:spcPct val="90000"/>
              </a:lnSpc>
              <a:buFont charset="2" typeface="Wingdings"/>
              <a:buChar char=""/>
            </a:pPr>
            <a:r>
              <a:rPr lang="es-ES" sz="2400">
                <a:solidFill>
                  <a:srgbClr val="ffffff"/>
                </a:solidFill>
                <a:latin typeface="Arial"/>
                <a:ea typeface="ＭＳ Ｐゴシック"/>
              </a:rPr>
              <a:t>8. Desarrolla una </a:t>
            </a:r>
            <a:r>
              <a:rPr b="1" lang="es-ES" sz="2400">
                <a:solidFill>
                  <a:srgbClr val="ffffff"/>
                </a:solidFill>
                <a:latin typeface="Arial"/>
                <a:ea typeface="ＭＳ Ｐゴシック"/>
              </a:rPr>
              <a:t>idea central clara</a:t>
            </a:r>
            <a:r>
              <a:rPr lang="es-ES" sz="2400">
                <a:solidFill>
                  <a:srgbClr val="ffffff"/>
                </a:solidFill>
                <a:latin typeface="Arial"/>
                <a:ea typeface="ＭＳ Ｐゴシック"/>
              </a:rPr>
              <a:t>. Un </a:t>
            </a:r>
            <a:r>
              <a:rPr b="1" lang="es-ES" sz="2400">
                <a:solidFill>
                  <a:srgbClr val="ffffff"/>
                </a:solidFill>
                <a:latin typeface="Arial"/>
                <a:ea typeface="ＭＳ Ｐゴシック"/>
              </a:rPr>
              <a:t>tema potente</a:t>
            </a:r>
            <a:r>
              <a:rPr lang="es-ES" sz="2400">
                <a:solidFill>
                  <a:srgbClr val="ffffff"/>
                </a:solidFill>
                <a:latin typeface="Arial"/>
                <a:ea typeface="ＭＳ Ｐゴシック"/>
              </a:rPr>
              <a:t> que dé cohesión a los distintos aspectos tratados en el mensaje –en forma de oración, con sujeto, verbo y predicado–. Además, el propósito de comunicar el “tema” es estimular el pensamiento del visitante. A esto se refiere el concepto de “interpretación temática”.</a:t>
            </a:r>
            <a:endParaRPr/>
          </a:p>
          <a:p>
            <a:pPr>
              <a:lnSpc>
                <a:spcPct val="90000"/>
              </a:lnSpc>
            </a:pPr>
            <a:endParaRPr/>
          </a:p>
        </p:txBody>
      </p:sp>
    </p:spTree>
  </p:cSld>
</p:sld>
</file>

<file path=ppt/slides/slide1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15" name="TextShape 1"/>
          <p:cNvSpPr txBox="1"/>
          <p:nvPr/>
        </p:nvSpPr>
        <p:spPr>
          <a:xfrm>
            <a:off x="457200" y="244440"/>
            <a:ext cx="8384760" cy="1431720"/>
          </a:xfrm>
          <a:prstGeom prst="rect">
            <a:avLst/>
          </a:prstGeom>
        </p:spPr>
        <p:txBody>
          <a:bodyPr anchor="ctr"/>
          <a:p>
            <a:endParaRPr/>
          </a:p>
        </p:txBody>
      </p:sp>
      <p:sp>
        <p:nvSpPr>
          <p:cNvPr id="116" name="TextShape 2"/>
          <p:cNvSpPr txBox="1"/>
          <p:nvPr/>
        </p:nvSpPr>
        <p:spPr>
          <a:xfrm>
            <a:off x="838080" y="1905120"/>
            <a:ext cx="8007120" cy="4190760"/>
          </a:xfrm>
          <a:prstGeom prst="rect">
            <a:avLst/>
          </a:prstGeom>
        </p:spPr>
        <p:txBody>
          <a:bodyPr/>
          <a:p>
            <a:pPr>
              <a:lnSpc>
                <a:spcPct val="100000"/>
              </a:lnSpc>
            </a:pPr>
            <a:r>
              <a:rPr lang="es-ES" sz="3200">
                <a:solidFill>
                  <a:srgbClr val="ffffff"/>
                </a:solidFill>
                <a:latin typeface="Arial"/>
                <a:ea typeface="ＭＳ Ｐゴシック"/>
              </a:rPr>
              <a:t>Estos ocho puntos están basados en: Ham, 2006 y 2007; Leftridge, 2006; National Park Service, 1999; Larsen, 2003; Merriman y Brochu, 2003; y matizados tras un breve debate en la Lista de Discusión de la AIP (Morales y Ham, 2008).</a:t>
            </a:r>
            <a:endParaRPr/>
          </a:p>
          <a:p>
            <a:pPr>
              <a:lnSpc>
                <a:spcPct val="100000"/>
              </a:lnSpc>
            </a:pPr>
            <a:endParaRPr/>
          </a:p>
        </p:txBody>
      </p:sp>
    </p:spTree>
  </p:cSld>
</p:sld>
</file>

<file path=ppt/slides/slide1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17"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El tema …</a:t>
            </a:r>
            <a:endParaRPr/>
          </a:p>
        </p:txBody>
      </p:sp>
      <p:sp>
        <p:nvSpPr>
          <p:cNvPr id="118" name="TextShape 2"/>
          <p:cNvSpPr txBox="1"/>
          <p:nvPr/>
        </p:nvSpPr>
        <p:spPr>
          <a:xfrm>
            <a:off x="838080" y="1905120"/>
            <a:ext cx="8007120" cy="4190760"/>
          </a:xfrm>
          <a:prstGeom prst="rect">
            <a:avLst/>
          </a:prstGeom>
        </p:spPr>
        <p:txBody>
          <a:bodyPr/>
          <a:p>
            <a:pPr>
              <a:lnSpc>
                <a:spcPct val="90000"/>
              </a:lnSpc>
              <a:buFont charset="2" typeface="Wingdings"/>
              <a:buChar char=""/>
            </a:pPr>
            <a:r>
              <a:rPr lang="es-ES" sz="3200">
                <a:solidFill>
                  <a:srgbClr val="ffffff"/>
                </a:solidFill>
                <a:latin typeface="Arial"/>
                <a:ea typeface="ＭＳ Ｐゴシック"/>
              </a:rPr>
              <a:t>Es fundamental. Si hay tema, hay mensaje</a:t>
            </a:r>
            <a:endParaRPr/>
          </a:p>
          <a:p>
            <a:pPr>
              <a:lnSpc>
                <a:spcPct val="90000"/>
              </a:lnSpc>
              <a:buFont charset="2" typeface="Wingdings"/>
              <a:buChar char=""/>
            </a:pPr>
            <a:r>
              <a:rPr lang="es-ES" sz="3200">
                <a:solidFill>
                  <a:srgbClr val="ffffff"/>
                </a:solidFill>
                <a:latin typeface="Arial"/>
                <a:ea typeface="ＭＳ Ｐゴシック"/>
              </a:rPr>
              <a:t>Debe ser lo primero en el proceso de IP</a:t>
            </a:r>
            <a:endParaRPr/>
          </a:p>
          <a:p>
            <a:pPr>
              <a:lnSpc>
                <a:spcPct val="90000"/>
              </a:lnSpc>
              <a:buFont charset="2" typeface="Wingdings"/>
              <a:buChar char=""/>
            </a:pPr>
            <a:r>
              <a:rPr lang="es-ES" sz="3200">
                <a:solidFill>
                  <a:srgbClr val="ffffff"/>
                </a:solidFill>
                <a:latin typeface="Arial"/>
                <a:ea typeface="ＭＳ Ｐゴシック"/>
              </a:rPr>
              <a:t>Facilita el trabajo posterior</a:t>
            </a:r>
            <a:endParaRPr/>
          </a:p>
          <a:p>
            <a:pPr>
              <a:lnSpc>
                <a:spcPct val="90000"/>
              </a:lnSpc>
              <a:buFont charset="2" typeface="Wingdings"/>
              <a:buChar char=""/>
            </a:pPr>
            <a:r>
              <a:rPr lang="es-ES" sz="3200">
                <a:solidFill>
                  <a:srgbClr val="ffffff"/>
                </a:solidFill>
                <a:latin typeface="Arial"/>
                <a:ea typeface="ＭＳ Ｐゴシック"/>
              </a:rPr>
              <a:t>Es mejor recordado por los visitantes que los hechos aislados</a:t>
            </a:r>
            <a:endParaRPr/>
          </a:p>
          <a:p>
            <a:pPr>
              <a:lnSpc>
                <a:spcPct val="90000"/>
              </a:lnSpc>
              <a:buFont charset="2" typeface="Wingdings"/>
              <a:buChar char=""/>
            </a:pPr>
            <a:r>
              <a:rPr lang="es-ES" sz="3200">
                <a:solidFill>
                  <a:srgbClr val="ffffff"/>
                </a:solidFill>
                <a:latin typeface="Arial"/>
                <a:ea typeface="ＭＳ Ｐゴシック"/>
              </a:rPr>
              <a:t>Si es interesante, garantiza un buena presentación</a:t>
            </a:r>
            <a:endParaRPr/>
          </a:p>
        </p:txBody>
      </p:sp>
    </p:spTree>
  </p:cSld>
</p:sld>
</file>

<file path=ppt/slides/slide1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19"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Comunicar un tema potente</a:t>
            </a:r>
            <a:endParaRPr/>
          </a:p>
        </p:txBody>
      </p:sp>
      <p:sp>
        <p:nvSpPr>
          <p:cNvPr id="120"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Hace pensar, preguntarse, despierta la curiosidad del visitante, su ansia por saber más</a:t>
            </a:r>
            <a:endParaRPr/>
          </a:p>
          <a:p>
            <a:pPr>
              <a:lnSpc>
                <a:spcPct val="100000"/>
              </a:lnSpc>
              <a:buFont charset="2" typeface="Wingdings"/>
              <a:buChar char=""/>
            </a:pPr>
            <a:r>
              <a:rPr lang="es-ES" sz="3200">
                <a:solidFill>
                  <a:srgbClr val="ffffff"/>
                </a:solidFill>
                <a:latin typeface="Arial"/>
                <a:ea typeface="ＭＳ Ｐゴシック"/>
              </a:rPr>
              <a:t>Facilita que la gente recuerde mejor lo que se le quiso transmitir</a:t>
            </a:r>
            <a:endParaRPr/>
          </a:p>
          <a:p>
            <a:pPr>
              <a:lnSpc>
                <a:spcPct val="100000"/>
              </a:lnSpc>
              <a:buFont charset="2" typeface="Wingdings"/>
              <a:buChar char=""/>
            </a:pPr>
            <a:r>
              <a:rPr lang="es-ES" sz="3200">
                <a:solidFill>
                  <a:srgbClr val="ffffff"/>
                </a:solidFill>
                <a:latin typeface="Arial"/>
                <a:ea typeface="ＭＳ Ｐゴシック"/>
              </a:rPr>
              <a:t>Puede influir en el comportamiento de los visitantes</a:t>
            </a:r>
            <a:endParaRPr/>
          </a:p>
        </p:txBody>
      </p:sp>
    </p:spTree>
  </p:cSld>
</p:sld>
</file>

<file path=ppt/slides/slide1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21"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Un tema es un mensaje</a:t>
            </a:r>
            <a:endParaRPr/>
          </a:p>
        </p:txBody>
      </p:sp>
      <p:sp>
        <p:nvSpPr>
          <p:cNvPr id="122"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Es la moraleja de la historia</a:t>
            </a:r>
            <a:endParaRPr/>
          </a:p>
          <a:p>
            <a:pPr>
              <a:lnSpc>
                <a:spcPct val="100000"/>
              </a:lnSpc>
              <a:buFont charset="2" typeface="Wingdings"/>
              <a:buChar char=""/>
            </a:pPr>
            <a:r>
              <a:rPr lang="es-ES" sz="3200">
                <a:solidFill>
                  <a:srgbClr val="ffffff"/>
                </a:solidFill>
                <a:latin typeface="Arial"/>
                <a:ea typeface="ＭＳ Ｐゴシック"/>
              </a:rPr>
              <a:t>Es la gran lección aprendida</a:t>
            </a:r>
            <a:endParaRPr/>
          </a:p>
          <a:p>
            <a:pPr>
              <a:lnSpc>
                <a:spcPct val="100000"/>
              </a:lnSpc>
              <a:buFont charset="2" typeface="Wingdings"/>
              <a:buChar char=""/>
            </a:pPr>
            <a:r>
              <a:rPr lang="es-ES" sz="3200">
                <a:solidFill>
                  <a:srgbClr val="ffffff"/>
                </a:solidFill>
                <a:latin typeface="Arial"/>
                <a:ea typeface="ＭＳ Ｐゴシック"/>
              </a:rPr>
              <a:t>Es lo concluido, deducido, derivado de la comunicación</a:t>
            </a:r>
            <a:endParaRPr/>
          </a:p>
          <a:p>
            <a:pPr>
              <a:lnSpc>
                <a:spcPct val="100000"/>
              </a:lnSpc>
              <a:buFont charset="2" typeface="Wingdings"/>
              <a:buChar char=""/>
            </a:pPr>
            <a:r>
              <a:rPr lang="es-ES" sz="3200">
                <a:solidFill>
                  <a:srgbClr val="ffffff"/>
                </a:solidFill>
                <a:latin typeface="Arial"/>
                <a:ea typeface="ＭＳ Ｐゴシック"/>
              </a:rPr>
              <a:t>Es el “gran significado”</a:t>
            </a:r>
            <a:endParaRPr/>
          </a:p>
          <a:p>
            <a:pPr>
              <a:lnSpc>
                <a:spcPct val="100000"/>
              </a:lnSpc>
              <a:buFont charset="2" typeface="Wingdings"/>
              <a:buChar char=""/>
            </a:pPr>
            <a:r>
              <a:rPr lang="es-ES" sz="3200">
                <a:solidFill>
                  <a:srgbClr val="ffffff"/>
                </a:solidFill>
                <a:latin typeface="Arial"/>
                <a:ea typeface="ＭＳ Ｐゴシック"/>
              </a:rPr>
              <a:t>Debe responder a la pregunta  ¿Qué es lo que de verdad importa?</a:t>
            </a:r>
            <a:endParaRPr/>
          </a:p>
        </p:txBody>
      </p:sp>
    </p:spTree>
  </p:cSld>
</p:sld>
</file>

<file path=ppt/slides/slide1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23"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Sam Ham</a:t>
            </a:r>
            <a:endParaRPr/>
          </a:p>
        </p:txBody>
      </p:sp>
      <p:sp>
        <p:nvSpPr>
          <p:cNvPr id="124" name="TextShape 2"/>
          <p:cNvSpPr txBox="1"/>
          <p:nvPr/>
        </p:nvSpPr>
        <p:spPr>
          <a:xfrm>
            <a:off x="838080" y="1905120"/>
            <a:ext cx="8007120" cy="4190760"/>
          </a:xfrm>
          <a:prstGeom prst="rect">
            <a:avLst/>
          </a:prstGeom>
        </p:spPr>
        <p:txBody>
          <a:bodyPr/>
          <a:p>
            <a:pPr>
              <a:lnSpc>
                <a:spcPct val="100000"/>
              </a:lnSpc>
            </a:pPr>
            <a:endParaRPr/>
          </a:p>
          <a:p>
            <a:pPr>
              <a:lnSpc>
                <a:spcPct val="100000"/>
              </a:lnSpc>
            </a:pPr>
            <a:r>
              <a:rPr b="1" lang="es-ES" sz="4000">
                <a:solidFill>
                  <a:srgbClr val="ffffff"/>
                </a:solidFill>
                <a:latin typeface="Arial"/>
                <a:ea typeface="ＭＳ Ｐゴシック"/>
              </a:rPr>
              <a:t>	</a:t>
            </a:r>
            <a:r>
              <a:rPr b="1" lang="es-ES" sz="4000">
                <a:solidFill>
                  <a:srgbClr val="ffffff"/>
                </a:solidFill>
                <a:latin typeface="Arial"/>
                <a:ea typeface="ＭＳ Ｐゴシック"/>
              </a:rPr>
              <a:t>	</a:t>
            </a:r>
            <a:r>
              <a:rPr b="1" lang="es-ES" sz="4000">
                <a:solidFill>
                  <a:srgbClr val="ffffff"/>
                </a:solidFill>
                <a:latin typeface="Arial"/>
                <a:ea typeface="ＭＳ Ｐゴシック"/>
              </a:rPr>
              <a:t>	</a:t>
            </a:r>
            <a:r>
              <a:rPr b="1" lang="es-ES" sz="4000">
                <a:solidFill>
                  <a:srgbClr val="ffffff"/>
                </a:solidFill>
                <a:latin typeface="Arial"/>
                <a:ea typeface="ＭＳ Ｐゴシック"/>
              </a:rPr>
              <a:t>¿Y a mí qué?</a:t>
            </a:r>
            <a:endParaRPr/>
          </a:p>
          <a:p>
            <a:pPr algn="ctr">
              <a:lnSpc>
                <a:spcPct val="100000"/>
              </a:lnSpc>
            </a:pPr>
            <a:r>
              <a:rPr b="1" lang="es-ES" sz="4000">
                <a:solidFill>
                  <a:srgbClr val="ffffff"/>
                </a:solidFill>
                <a:latin typeface="Arial"/>
                <a:ea typeface="ＭＳ Ｐゴシック"/>
              </a:rPr>
              <a:t>   </a:t>
            </a:r>
            <a:endParaRPr/>
          </a:p>
          <a:p>
            <a:pPr algn="ctr">
              <a:lnSpc>
                <a:spcPct val="100000"/>
              </a:lnSpc>
            </a:pPr>
            <a:r>
              <a:rPr b="1" lang="es-ES" sz="4000">
                <a:solidFill>
                  <a:srgbClr val="ffffff"/>
                </a:solidFill>
                <a:latin typeface="Arial"/>
                <a:ea typeface="ＭＳ Ｐゴシック"/>
              </a:rPr>
              <a:t>So what</a:t>
            </a:r>
            <a:r>
              <a:rPr lang="es-ES" sz="3200">
                <a:solidFill>
                  <a:srgbClr val="ffffff"/>
                </a:solidFill>
                <a:latin typeface="Arial"/>
                <a:ea typeface="ＭＳ Ｐゴシック"/>
              </a:rPr>
              <a:t>?</a:t>
            </a:r>
            <a:endParaRPr/>
          </a:p>
        </p:txBody>
      </p:sp>
    </p:spTree>
  </p:cSld>
</p:sld>
</file>

<file path=ppt/slides/slide1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25"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Son ideas completas</a:t>
            </a:r>
            <a:endParaRPr/>
          </a:p>
        </p:txBody>
      </p:sp>
      <p:sp>
        <p:nvSpPr>
          <p:cNvPr id="126"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Son inferencias en la mente</a:t>
            </a:r>
            <a:endParaRPr/>
          </a:p>
          <a:p>
            <a:pPr>
              <a:lnSpc>
                <a:spcPct val="100000"/>
              </a:lnSpc>
              <a:buFont charset="2" typeface="Wingdings"/>
              <a:buChar char=""/>
            </a:pPr>
            <a:r>
              <a:rPr lang="es-ES" sz="3200">
                <a:solidFill>
                  <a:srgbClr val="ffffff"/>
                </a:solidFill>
                <a:latin typeface="Arial"/>
                <a:ea typeface="ＭＳ Ｐゴシック"/>
              </a:rPr>
              <a:t>Se expresan por medio de oraciones enunciativas completas (sujeto, verbo y predicado) (generalmente cortas)</a:t>
            </a:r>
            <a:endParaRPr/>
          </a:p>
          <a:p>
            <a:pPr>
              <a:lnSpc>
                <a:spcPct val="100000"/>
              </a:lnSpc>
              <a:buFont charset="2" typeface="Wingdings"/>
              <a:buChar char=""/>
            </a:pPr>
            <a:r>
              <a:rPr lang="es-ES" sz="3200">
                <a:solidFill>
                  <a:srgbClr val="ffffff"/>
                </a:solidFill>
                <a:latin typeface="Arial"/>
                <a:ea typeface="ＭＳ Ｐゴシック"/>
              </a:rPr>
              <a:t>Frase-tema de Jorge Morales</a:t>
            </a:r>
            <a:endParaRPr/>
          </a:p>
        </p:txBody>
      </p:sp>
    </p:spTree>
  </p:cSld>
</p:sld>
</file>

<file path=ppt/slides/slide1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27"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Está comprobado que</a:t>
            </a:r>
            <a:endParaRPr/>
          </a:p>
        </p:txBody>
      </p:sp>
      <p:sp>
        <p:nvSpPr>
          <p:cNvPr id="128"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Cuando el público conoce el tema de antemano</a:t>
            </a:r>
            <a:endParaRPr/>
          </a:p>
          <a:p>
            <a:pPr lvl="1">
              <a:lnSpc>
                <a:spcPct val="100000"/>
              </a:lnSpc>
              <a:buFont charset="2" typeface="Wingdings"/>
              <a:buChar char=""/>
            </a:pPr>
            <a:r>
              <a:rPr lang="es-ES" sz="2800">
                <a:solidFill>
                  <a:srgbClr val="ffffff"/>
                </a:solidFill>
                <a:latin typeface="Arial"/>
                <a:ea typeface="ＭＳ Ｐゴシック"/>
              </a:rPr>
              <a:t>Presta más atención en el resto de la presentación</a:t>
            </a:r>
            <a:endParaRPr/>
          </a:p>
          <a:p>
            <a:pPr lvl="1">
              <a:lnSpc>
                <a:spcPct val="100000"/>
              </a:lnSpc>
              <a:buFont charset="2" typeface="Wingdings"/>
              <a:buChar char=""/>
            </a:pPr>
            <a:r>
              <a:rPr lang="es-ES" sz="2800">
                <a:solidFill>
                  <a:srgbClr val="ffffff"/>
                </a:solidFill>
                <a:latin typeface="Arial"/>
                <a:ea typeface="ＭＳ Ｐゴシック"/>
              </a:rPr>
              <a:t>Lo recordará mejor más tarde</a:t>
            </a:r>
            <a:endParaRPr/>
          </a:p>
        </p:txBody>
      </p:sp>
    </p:spTree>
  </p:cSld>
</p:sld>
</file>

<file path=ppt/slides/slide18.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29"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Tópico y tema</a:t>
            </a:r>
            <a:endParaRPr/>
          </a:p>
        </p:txBody>
      </p:sp>
      <p:sp>
        <p:nvSpPr>
          <p:cNvPr id="130" name="TextShape 2"/>
          <p:cNvSpPr txBox="1"/>
          <p:nvPr/>
        </p:nvSpPr>
        <p:spPr>
          <a:xfrm>
            <a:off x="838080" y="1905120"/>
            <a:ext cx="8007120" cy="4190760"/>
          </a:xfrm>
          <a:prstGeom prst="rect">
            <a:avLst/>
          </a:prstGeom>
        </p:spPr>
        <p:txBody>
          <a:bodyPr/>
          <a:p>
            <a:pPr>
              <a:lnSpc>
                <a:spcPct val="100000"/>
              </a:lnSpc>
              <a:buFont charset="2" typeface="Wingdings"/>
              <a:buChar char=""/>
            </a:pPr>
            <a:r>
              <a:rPr b="1" lang="es-ES" sz="2800">
                <a:solidFill>
                  <a:srgbClr val="ffffff"/>
                </a:solidFill>
                <a:latin typeface="Arial"/>
                <a:ea typeface="ＭＳ Ｐゴシック"/>
              </a:rPr>
              <a:t>Tópico general</a:t>
            </a:r>
            <a:r>
              <a:rPr lang="es-ES" sz="2800">
                <a:solidFill>
                  <a:srgbClr val="ffffff"/>
                </a:solidFill>
                <a:latin typeface="Arial"/>
                <a:ea typeface="ＭＳ Ｐゴシック"/>
              </a:rPr>
              <a:t>: “Quiero hablar a mi audiencia sobre…..”</a:t>
            </a:r>
            <a:endParaRPr/>
          </a:p>
          <a:p>
            <a:pPr>
              <a:lnSpc>
                <a:spcPct val="100000"/>
              </a:lnSpc>
              <a:buFont charset="2" typeface="Wingdings"/>
              <a:buChar char=""/>
            </a:pPr>
            <a:r>
              <a:rPr lang="es-ES" sz="2800">
                <a:solidFill>
                  <a:srgbClr val="ffffff"/>
                </a:solidFill>
                <a:latin typeface="Arial"/>
                <a:ea typeface="ＭＳ Ｐゴシック"/>
              </a:rPr>
              <a:t>Tópico específico: “De manera específica quiero hablar a mi audiencia sobre…”</a:t>
            </a:r>
            <a:endParaRPr/>
          </a:p>
          <a:p>
            <a:pPr>
              <a:lnSpc>
                <a:spcPct val="100000"/>
              </a:lnSpc>
              <a:buFont charset="2" typeface="Wingdings"/>
              <a:buChar char=""/>
            </a:pPr>
            <a:r>
              <a:rPr b="1" lang="es-ES" sz="2800">
                <a:solidFill>
                  <a:srgbClr val="ffffff"/>
                </a:solidFill>
                <a:latin typeface="Arial"/>
                <a:ea typeface="ＭＳ Ｐゴシック"/>
              </a:rPr>
              <a:t>Tema</a:t>
            </a:r>
            <a:r>
              <a:rPr lang="es-ES" sz="2800">
                <a:solidFill>
                  <a:srgbClr val="ffffff"/>
                </a:solidFill>
                <a:latin typeface="Arial"/>
                <a:ea typeface="ＭＳ Ｐゴシック"/>
              </a:rPr>
              <a:t>: “Después de la presentación, ruta, recorrido, etc., quiero que la gente recuerde que …” (es el mensaje específico que quiero comunicar a mi audiencia)</a:t>
            </a:r>
            <a:endParaRPr/>
          </a:p>
        </p:txBody>
      </p:sp>
    </p:spTree>
  </p:cSld>
</p:sld>
</file>

<file path=ppt/slides/slide19.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31"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Ya hemos dicho que</a:t>
            </a:r>
            <a:endParaRPr/>
          </a:p>
        </p:txBody>
      </p:sp>
      <p:sp>
        <p:nvSpPr>
          <p:cNvPr id="132" name="TextShape 2"/>
          <p:cNvSpPr txBox="1"/>
          <p:nvPr/>
        </p:nvSpPr>
        <p:spPr>
          <a:xfrm>
            <a:off x="838080" y="1905120"/>
            <a:ext cx="8007120" cy="4190760"/>
          </a:xfrm>
          <a:prstGeom prst="rect">
            <a:avLst/>
          </a:prstGeom>
        </p:spPr>
        <p:txBody>
          <a:bodyPr/>
          <a:p>
            <a:pPr>
              <a:lnSpc>
                <a:spcPct val="90000"/>
              </a:lnSpc>
              <a:buFont charset="2" typeface="Wingdings"/>
              <a:buChar char=""/>
            </a:pPr>
            <a:r>
              <a:rPr lang="es-ES" sz="3200">
                <a:solidFill>
                  <a:srgbClr val="ffffff"/>
                </a:solidFill>
                <a:latin typeface="Arial"/>
                <a:ea typeface="ＭＳ Ｐゴシック"/>
              </a:rPr>
              <a:t>El tema llega mejor a las personas:</a:t>
            </a:r>
            <a:endParaRPr/>
          </a:p>
          <a:p>
            <a:pPr lvl="1">
              <a:lnSpc>
                <a:spcPct val="90000"/>
              </a:lnSpc>
              <a:buFont charset="2" typeface="Wingdings"/>
              <a:buChar char=""/>
            </a:pPr>
            <a:r>
              <a:rPr lang="es-ES" sz="2800">
                <a:solidFill>
                  <a:srgbClr val="ffffff"/>
                </a:solidFill>
                <a:latin typeface="Arial"/>
                <a:ea typeface="ＭＳ Ｐゴシック"/>
              </a:rPr>
              <a:t>Si se personaliza </a:t>
            </a:r>
            <a:endParaRPr/>
          </a:p>
          <a:p>
            <a:pPr lvl="1">
              <a:lnSpc>
                <a:spcPct val="90000"/>
              </a:lnSpc>
              <a:buFont charset="2" typeface="Wingdings"/>
              <a:buChar char=""/>
            </a:pPr>
            <a:r>
              <a:rPr lang="es-ES" sz="2800">
                <a:solidFill>
                  <a:srgbClr val="ffffff"/>
                </a:solidFill>
                <a:latin typeface="Arial"/>
                <a:ea typeface="ＭＳ Ｐゴシック"/>
              </a:rPr>
              <a:t>Se incluye el usted o tú</a:t>
            </a:r>
            <a:endParaRPr/>
          </a:p>
          <a:p>
            <a:pPr lvl="1">
              <a:lnSpc>
                <a:spcPct val="90000"/>
              </a:lnSpc>
              <a:buFont charset="2" typeface="Wingdings"/>
              <a:buChar char=""/>
            </a:pPr>
            <a:r>
              <a:rPr lang="es-ES" sz="2800">
                <a:solidFill>
                  <a:srgbClr val="ffffff"/>
                </a:solidFill>
                <a:latin typeface="Arial"/>
                <a:ea typeface="ＭＳ Ｐゴシック"/>
              </a:rPr>
              <a:t>Se enlaza con cosas que importan a la audiencia (relevancia al ego)</a:t>
            </a:r>
            <a:endParaRPr/>
          </a:p>
          <a:p>
            <a:pPr lvl="1">
              <a:lnSpc>
                <a:spcPct val="90000"/>
              </a:lnSpc>
              <a:buFont charset="2" typeface="Wingdings"/>
              <a:buChar char=""/>
            </a:pPr>
            <a:r>
              <a:rPr lang="es-ES" sz="2800">
                <a:solidFill>
                  <a:srgbClr val="ffffff"/>
                </a:solidFill>
                <a:latin typeface="Arial"/>
                <a:ea typeface="ＭＳ Ｐゴシック"/>
              </a:rPr>
              <a:t>Se relaciona con lo intangible (tema más potente si unimos lo tangible a lo intangible)</a:t>
            </a:r>
            <a:endParaRPr/>
          </a:p>
          <a:p>
            <a:pPr lvl="1">
              <a:lnSpc>
                <a:spcPct val="90000"/>
              </a:lnSpc>
              <a:buFont charset="2" typeface="Wingdings"/>
              <a:buChar char=""/>
            </a:pPr>
            <a:r>
              <a:rPr lang="es-ES" sz="2800">
                <a:solidFill>
                  <a:srgbClr val="ffffff"/>
                </a:solidFill>
                <a:latin typeface="Arial"/>
                <a:ea typeface="ＭＳ Ｐゴシック"/>
              </a:rPr>
              <a:t>Se incluyen analogías</a:t>
            </a:r>
            <a:endParaRPr/>
          </a:p>
          <a:p>
            <a:pPr lvl="1">
              <a:lnSpc>
                <a:spcPct val="90000"/>
              </a:lnSpc>
              <a:buFont charset="2" typeface="Wingdings"/>
              <a:buChar char=""/>
            </a:pPr>
            <a:r>
              <a:rPr lang="es-ES" sz="2800">
                <a:solidFill>
                  <a:srgbClr val="ffffff"/>
                </a:solidFill>
                <a:latin typeface="Arial"/>
                <a:ea typeface="ＭＳ Ｐゴシック"/>
              </a:rPr>
              <a:t>Metáforas</a:t>
            </a:r>
            <a:endParaRPr/>
          </a:p>
        </p:txBody>
      </p:sp>
    </p:spTree>
  </p:cSld>
</p:sld>
</file>

<file path=ppt/slides/slide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98"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La Interpretación debe </a:t>
            </a:r>
            <a:r>
              <a:rPr b="1" lang="es-ES" sz="3200">
                <a:solidFill>
                  <a:srgbClr val="feec94"/>
                </a:solidFill>
                <a:latin typeface="Arial Black"/>
                <a:ea typeface="ＭＳ Ｐゴシック"/>
              </a:rPr>
              <a:t>(Sam Ham)</a:t>
            </a:r>
            <a:endParaRPr/>
          </a:p>
        </p:txBody>
      </p:sp>
      <p:sp>
        <p:nvSpPr>
          <p:cNvPr id="99"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Ser amena</a:t>
            </a:r>
            <a:endParaRPr/>
          </a:p>
          <a:p>
            <a:pPr>
              <a:lnSpc>
                <a:spcPct val="100000"/>
              </a:lnSpc>
              <a:buFont charset="2" typeface="Wingdings"/>
              <a:buChar char=""/>
            </a:pPr>
            <a:r>
              <a:rPr lang="es-ES" sz="3200">
                <a:solidFill>
                  <a:srgbClr val="ffffff"/>
                </a:solidFill>
                <a:latin typeface="Arial"/>
                <a:ea typeface="ＭＳ Ｐゴシック"/>
              </a:rPr>
              <a:t>Ser relevante</a:t>
            </a:r>
            <a:endParaRPr/>
          </a:p>
          <a:p>
            <a:pPr lvl="1">
              <a:lnSpc>
                <a:spcPct val="100000"/>
              </a:lnSpc>
              <a:buFont charset="2" typeface="Wingdings"/>
              <a:buChar char=""/>
            </a:pPr>
            <a:r>
              <a:rPr lang="es-ES" sz="2800">
                <a:solidFill>
                  <a:srgbClr val="ffffff"/>
                </a:solidFill>
                <a:latin typeface="Arial"/>
                <a:ea typeface="ＭＳ Ｐゴシック"/>
              </a:rPr>
              <a:t>Tener significado</a:t>
            </a:r>
            <a:endParaRPr/>
          </a:p>
          <a:p>
            <a:pPr lvl="1">
              <a:lnSpc>
                <a:spcPct val="100000"/>
              </a:lnSpc>
              <a:buFont charset="2" typeface="Wingdings"/>
              <a:buChar char=""/>
            </a:pPr>
            <a:r>
              <a:rPr lang="es-ES" sz="2800">
                <a:solidFill>
                  <a:srgbClr val="ffffff"/>
                </a:solidFill>
                <a:latin typeface="Arial"/>
                <a:ea typeface="ＭＳ Ｐゴシック"/>
              </a:rPr>
              <a:t>Ser personal</a:t>
            </a:r>
            <a:endParaRPr/>
          </a:p>
          <a:p>
            <a:pPr>
              <a:lnSpc>
                <a:spcPct val="100000"/>
              </a:lnSpc>
              <a:buFont charset="2" typeface="Wingdings"/>
              <a:buChar char=""/>
            </a:pPr>
            <a:r>
              <a:rPr lang="es-ES" sz="3200">
                <a:solidFill>
                  <a:srgbClr val="ffffff"/>
                </a:solidFill>
                <a:latin typeface="Arial"/>
                <a:ea typeface="ＭＳ Ｐゴシック"/>
              </a:rPr>
              <a:t>Estar organizada</a:t>
            </a:r>
            <a:endParaRPr/>
          </a:p>
          <a:p>
            <a:pPr>
              <a:lnSpc>
                <a:spcPct val="100000"/>
              </a:lnSpc>
              <a:buFont charset="2" typeface="Wingdings"/>
              <a:buChar char=""/>
            </a:pPr>
            <a:r>
              <a:rPr lang="es-ES" sz="3200">
                <a:solidFill>
                  <a:srgbClr val="ffffff"/>
                </a:solidFill>
                <a:latin typeface="Arial"/>
                <a:ea typeface="ＭＳ Ｐゴシック"/>
              </a:rPr>
              <a:t>Tener un tema</a:t>
            </a:r>
            <a:endParaRPr/>
          </a:p>
        </p:txBody>
      </p:sp>
    </p:spTree>
  </p:cSld>
</p:sld>
</file>

<file path=ppt/slides/slide20.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33"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Se recomienda</a:t>
            </a:r>
            <a:endParaRPr/>
          </a:p>
        </p:txBody>
      </p:sp>
      <p:sp>
        <p:nvSpPr>
          <p:cNvPr id="134"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Utilizar los verbos en voz activa</a:t>
            </a:r>
            <a:endParaRPr/>
          </a:p>
          <a:p>
            <a:pPr>
              <a:lnSpc>
                <a:spcPct val="100000"/>
              </a:lnSpc>
              <a:buFont charset="2" typeface="Wingdings"/>
              <a:buChar char=""/>
            </a:pPr>
            <a:r>
              <a:rPr lang="es-ES" sz="3200">
                <a:solidFill>
                  <a:srgbClr val="ffffff"/>
                </a:solidFill>
                <a:latin typeface="Arial"/>
                <a:ea typeface="ＭＳ Ｐゴシック"/>
              </a:rPr>
              <a:t>Evitar los verbos ser y estar</a:t>
            </a:r>
            <a:endParaRPr/>
          </a:p>
          <a:p>
            <a:pPr>
              <a:lnSpc>
                <a:spcPct val="100000"/>
              </a:lnSpc>
              <a:buFont charset="2" typeface="Wingdings"/>
              <a:buChar char=""/>
            </a:pPr>
            <a:r>
              <a:rPr lang="es-ES" sz="3200">
                <a:solidFill>
                  <a:srgbClr val="ffffff"/>
                </a:solidFill>
                <a:latin typeface="Arial"/>
                <a:ea typeface="ＭＳ Ｐゴシック"/>
              </a:rPr>
              <a:t>Dominar los verbos</a:t>
            </a:r>
            <a:endParaRPr/>
          </a:p>
          <a:p>
            <a:pPr>
              <a:lnSpc>
                <a:spcPct val="100000"/>
              </a:lnSpc>
              <a:buFont charset="2" typeface="Wingdings"/>
              <a:buChar char=""/>
            </a:pPr>
            <a:r>
              <a:rPr lang="es-ES" sz="3200">
                <a:solidFill>
                  <a:srgbClr val="ffffff"/>
                </a:solidFill>
                <a:latin typeface="Arial"/>
                <a:ea typeface="ＭＳ Ｐゴシック"/>
              </a:rPr>
              <a:t>Pensar a partir de temas, no de tópicos</a:t>
            </a:r>
            <a:endParaRPr/>
          </a:p>
          <a:p>
            <a:pPr>
              <a:lnSpc>
                <a:spcPct val="100000"/>
              </a:lnSpc>
              <a:buFont charset="2" typeface="Wingdings"/>
              <a:buChar char=""/>
            </a:pPr>
            <a:r>
              <a:rPr lang="es-ES" sz="3200">
                <a:solidFill>
                  <a:srgbClr val="ffffff"/>
                </a:solidFill>
                <a:latin typeface="Arial"/>
                <a:ea typeface="ＭＳ Ｐゴシック"/>
              </a:rPr>
              <a:t>Empezar siempre con un tema potente</a:t>
            </a:r>
            <a:endParaRPr/>
          </a:p>
        </p:txBody>
      </p:sp>
    </p:spTree>
  </p:cSld>
</p:sld>
</file>

<file path=ppt/slides/slide2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35"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Recordad que Sam Ham propone el modelo TORA</a:t>
            </a:r>
            <a:endParaRPr/>
          </a:p>
        </p:txBody>
      </p:sp>
      <p:sp>
        <p:nvSpPr>
          <p:cNvPr id="136" name="TextShape 2"/>
          <p:cNvSpPr txBox="1"/>
          <p:nvPr/>
        </p:nvSpPr>
        <p:spPr>
          <a:xfrm>
            <a:off x="838080" y="1905120"/>
            <a:ext cx="8007120" cy="4190760"/>
          </a:xfrm>
          <a:prstGeom prst="rect">
            <a:avLst/>
          </a:prstGeom>
        </p:spPr>
        <p:txBody>
          <a:bodyPr/>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Tema (lo primero)</a:t>
            </a:r>
            <a:endParaRPr/>
          </a:p>
          <a:p>
            <a:pPr>
              <a:lnSpc>
                <a:spcPct val="100000"/>
              </a:lnSpc>
              <a:buFont charset="2" typeface="Wingdings"/>
              <a:buChar char=""/>
            </a:pPr>
            <a:r>
              <a:rPr lang="es-ES" sz="3200">
                <a:solidFill>
                  <a:srgbClr val="ffffff"/>
                </a:solidFill>
                <a:latin typeface="Arial"/>
                <a:ea typeface="ＭＳ Ｐゴシック"/>
              </a:rPr>
              <a:t>Organización (en varios subtemas)</a:t>
            </a:r>
            <a:endParaRPr/>
          </a:p>
          <a:p>
            <a:pPr>
              <a:lnSpc>
                <a:spcPct val="100000"/>
              </a:lnSpc>
              <a:buFont charset="2" typeface="Wingdings"/>
              <a:buChar char=""/>
            </a:pPr>
            <a:r>
              <a:rPr lang="es-ES" sz="3200">
                <a:solidFill>
                  <a:srgbClr val="ffffff"/>
                </a:solidFill>
                <a:latin typeface="Arial"/>
                <a:ea typeface="ＭＳ Ｐゴシック"/>
              </a:rPr>
              <a:t>Hacer que sea Relevante y Amena</a:t>
            </a:r>
            <a:endParaRPr/>
          </a:p>
          <a:p>
            <a:pPr>
              <a:lnSpc>
                <a:spcPct val="100000"/>
              </a:lnSpc>
            </a:pPr>
            <a:r>
              <a:rPr lang="es-ES" sz="3200">
                <a:solidFill>
                  <a:srgbClr val="ffffff"/>
                </a:solidFill>
                <a:latin typeface="Arial"/>
                <a:ea typeface="ＭＳ Ｐゴシック"/>
              </a:rPr>
              <a:t>(si el tema es relevante, la audiencia no es capaz de evitarlo)</a:t>
            </a:r>
            <a:endParaRPr/>
          </a:p>
          <a:p>
            <a:pPr>
              <a:lnSpc>
                <a:spcPct val="100000"/>
              </a:lnSpc>
            </a:pPr>
            <a:endParaRPr/>
          </a:p>
        </p:txBody>
      </p:sp>
    </p:spTree>
  </p:cSld>
</p:sld>
</file>

<file path=ppt/slides/slide2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37"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Ejercicio propuesto</a:t>
            </a:r>
            <a:endParaRPr/>
          </a:p>
        </p:txBody>
      </p:sp>
      <p:sp>
        <p:nvSpPr>
          <p:cNvPr id="138"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A partir de un tópico propuesto:</a:t>
            </a:r>
            <a:endParaRPr/>
          </a:p>
          <a:p>
            <a:pPr lvl="1">
              <a:lnSpc>
                <a:spcPct val="100000"/>
              </a:lnSpc>
              <a:buFont charset="2" typeface="Wingdings"/>
              <a:buChar char=""/>
            </a:pPr>
            <a:r>
              <a:rPr lang="es-ES" sz="2800">
                <a:solidFill>
                  <a:srgbClr val="ffffff"/>
                </a:solidFill>
                <a:latin typeface="Arial"/>
                <a:ea typeface="ＭＳ Ｐゴシック"/>
              </a:rPr>
              <a:t>Convertidlo en TEMA</a:t>
            </a:r>
            <a:endParaRPr/>
          </a:p>
          <a:p>
            <a:pPr>
              <a:lnSpc>
                <a:spcPct val="100000"/>
              </a:lnSpc>
              <a:buFont charset="2" typeface="Wingdings"/>
              <a:buChar char=""/>
            </a:pPr>
            <a:r>
              <a:rPr lang="es-ES" sz="3200">
                <a:solidFill>
                  <a:srgbClr val="ffffff"/>
                </a:solidFill>
                <a:latin typeface="Arial"/>
                <a:ea typeface="ＭＳ Ｐゴシック"/>
              </a:rPr>
              <a:t>Hacedlo más personal</a:t>
            </a:r>
            <a:endParaRPr/>
          </a:p>
          <a:p>
            <a:pPr lvl="1">
              <a:lnSpc>
                <a:spcPct val="100000"/>
              </a:lnSpc>
              <a:buFont charset="2" typeface="Wingdings"/>
              <a:buChar char=""/>
            </a:pPr>
            <a:r>
              <a:rPr lang="es-ES" sz="2800">
                <a:solidFill>
                  <a:srgbClr val="ffffff"/>
                </a:solidFill>
                <a:latin typeface="Arial"/>
                <a:ea typeface="ＭＳ Ｐゴシック"/>
              </a:rPr>
              <a:t>Incorporad metáforas o analogías</a:t>
            </a:r>
            <a:endParaRPr/>
          </a:p>
          <a:p>
            <a:pPr lvl="1">
              <a:lnSpc>
                <a:spcPct val="100000"/>
              </a:lnSpc>
              <a:buFont charset="2" typeface="Wingdings"/>
              <a:buChar char=""/>
            </a:pPr>
            <a:r>
              <a:rPr lang="es-ES" sz="2800">
                <a:solidFill>
                  <a:srgbClr val="ffffff"/>
                </a:solidFill>
                <a:latin typeface="Arial"/>
                <a:ea typeface="ＭＳ Ｐゴシック"/>
              </a:rPr>
              <a:t>Usad verbos activos</a:t>
            </a:r>
            <a:endParaRPr/>
          </a:p>
          <a:p>
            <a:pPr lvl="1">
              <a:lnSpc>
                <a:spcPct val="100000"/>
              </a:lnSpc>
              <a:buFont charset="2" typeface="Wingdings"/>
              <a:buChar char=""/>
            </a:pPr>
            <a:r>
              <a:rPr lang="es-ES" sz="2800">
                <a:solidFill>
                  <a:srgbClr val="ffffff"/>
                </a:solidFill>
                <a:latin typeface="Arial"/>
                <a:ea typeface="ＭＳ Ｐゴシック"/>
              </a:rPr>
              <a:t>Evitad el ser y estar</a:t>
            </a:r>
            <a:endParaRPr/>
          </a:p>
        </p:txBody>
      </p:sp>
      <p:sp>
        <p:nvSpPr>
          <p:cNvPr id="139" name="CustomShape 3"/>
          <p:cNvSpPr/>
          <p:nvPr/>
        </p:nvSpPr>
        <p:spPr>
          <a:xfrm>
            <a:off x="2195640" y="5734080"/>
            <a:ext cx="4571640" cy="366480"/>
          </a:xfrm>
          <a:prstGeom prst="rect">
            <a:avLst/>
          </a:prstGeom>
        </p:spPr>
      </p:sp>
    </p:spTree>
  </p:cSld>
</p:sld>
</file>

<file path=ppt/slides/slide2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0"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Ejemplo de Guerra Rosado</a:t>
            </a:r>
            <a:endParaRPr/>
          </a:p>
        </p:txBody>
      </p:sp>
      <p:sp>
        <p:nvSpPr>
          <p:cNvPr id="141"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Tópico</a:t>
            </a:r>
            <a:r>
              <a:rPr lang="es-ES" sz="3200">
                <a:solidFill>
                  <a:srgbClr val="ffffff"/>
                </a:solidFill>
                <a:latin typeface="Arial"/>
                <a:ea typeface="ＭＳ Ｐゴシック"/>
              </a:rPr>
              <a:t>	</a:t>
            </a:r>
            <a:r>
              <a:rPr lang="es-ES" sz="3200">
                <a:solidFill>
                  <a:srgbClr val="ffffff"/>
                </a:solidFill>
                <a:latin typeface="Arial"/>
                <a:ea typeface="ＭＳ Ｐゴシック"/>
              </a:rPr>
              <a:t>	</a:t>
            </a:r>
            <a:r>
              <a:rPr lang="es-ES" sz="3200">
                <a:solidFill>
                  <a:srgbClr val="ffffff"/>
                </a:solidFill>
                <a:latin typeface="Arial"/>
                <a:ea typeface="ＭＳ Ｐゴシック"/>
              </a:rPr>
              <a:t>El alcornoque</a:t>
            </a:r>
            <a:endParaRPr/>
          </a:p>
          <a:p>
            <a:pPr>
              <a:lnSpc>
                <a:spcPct val="100000"/>
              </a:lnSpc>
              <a:buFont charset="2" typeface="Wingdings"/>
              <a:buChar char=""/>
            </a:pPr>
            <a:r>
              <a:rPr lang="es-ES" sz="3200">
                <a:solidFill>
                  <a:srgbClr val="ffffff"/>
                </a:solidFill>
                <a:latin typeface="Arial"/>
                <a:ea typeface="ＭＳ Ｐゴシック"/>
              </a:rPr>
              <a:t>Temas posibles: </a:t>
            </a:r>
            <a:endParaRPr/>
          </a:p>
          <a:p>
            <a:pPr lvl="1">
              <a:buSzPct val="75000"/>
              <a:buFont typeface="StarSymbol"/>
              <a:buChar char=""/>
            </a:pPr>
            <a:r>
              <a:rPr lang="es-ES" sz="2400">
                <a:solidFill>
                  <a:srgbClr val="ffffff"/>
                </a:solidFill>
                <a:latin typeface="Arial"/>
                <a:ea typeface="ＭＳ Ｐゴシック"/>
              </a:rPr>
              <a:t>La piel del alcornoque protege el buen vino</a:t>
            </a:r>
            <a:endParaRPr/>
          </a:p>
          <a:p>
            <a:pPr lvl="1">
              <a:buSzPct val="75000"/>
              <a:buFont typeface="StarSymbol"/>
              <a:buChar char=""/>
            </a:pPr>
            <a:r>
              <a:rPr lang="es-ES" sz="2400">
                <a:solidFill>
                  <a:srgbClr val="ffffff"/>
                </a:solidFill>
                <a:latin typeface="Arial"/>
                <a:ea typeface="ＭＳ Ｐゴシック"/>
              </a:rPr>
              <a:t>Muchas plantas necesitan la sombra del alcornoque para poder vivir</a:t>
            </a:r>
            <a:endParaRPr/>
          </a:p>
          <a:p>
            <a:pPr lvl="1">
              <a:buSzPct val="75000"/>
              <a:buFont typeface="StarSymbol"/>
              <a:buChar char=""/>
            </a:pPr>
            <a:r>
              <a:rPr lang="es-ES" sz="2400">
                <a:solidFill>
                  <a:srgbClr val="ffffff"/>
                </a:solidFill>
                <a:latin typeface="Arial"/>
                <a:ea typeface="ＭＳ Ｐゴシック"/>
              </a:rPr>
              <a:t>El alcornoque es el hogar de muchos animales y plantas</a:t>
            </a:r>
            <a:endParaRPr/>
          </a:p>
        </p:txBody>
      </p:sp>
    </p:spTree>
  </p:cSld>
</p:sld>
</file>

<file path=ppt/slides/slide2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2"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Subtemas a partir del primer tema</a:t>
            </a:r>
            <a:endParaRPr/>
          </a:p>
        </p:txBody>
      </p:sp>
      <p:sp>
        <p:nvSpPr>
          <p:cNvPr id="143"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La piel del alcornoque protege el buen vino</a:t>
            </a:r>
            <a:endParaRPr/>
          </a:p>
          <a:p>
            <a:pPr lvl="1">
              <a:buSzPct val="75000"/>
              <a:buFont typeface="StarSymbol"/>
              <a:buChar char=""/>
            </a:pPr>
            <a:r>
              <a:rPr lang="es-ES" sz="2400">
                <a:solidFill>
                  <a:srgbClr val="ffffff"/>
                </a:solidFill>
                <a:latin typeface="Arial"/>
                <a:ea typeface="ＭＳ Ｐゴシック"/>
              </a:rPr>
              <a:t>La corteza del alcornoque es el corcho</a:t>
            </a:r>
            <a:endParaRPr/>
          </a:p>
          <a:p>
            <a:pPr lvl="1">
              <a:buSzPct val="75000"/>
              <a:buFont typeface="StarSymbol"/>
              <a:buChar char=""/>
            </a:pPr>
            <a:r>
              <a:rPr lang="es-ES" sz="2400">
                <a:solidFill>
                  <a:srgbClr val="ffffff"/>
                </a:solidFill>
                <a:latin typeface="Arial"/>
                <a:ea typeface="ＭＳ Ｐゴシック"/>
              </a:rPr>
              <a:t>El primer corcho del alcornoque se llama bornizo</a:t>
            </a:r>
            <a:endParaRPr/>
          </a:p>
          <a:p>
            <a:pPr lvl="1">
              <a:buSzPct val="75000"/>
              <a:buFont typeface="StarSymbol"/>
              <a:buChar char=""/>
            </a:pPr>
            <a:r>
              <a:rPr lang="es-ES" sz="2400">
                <a:solidFill>
                  <a:srgbClr val="ffffff"/>
                </a:solidFill>
                <a:latin typeface="Arial"/>
                <a:ea typeface="ＭＳ Ｐゴシック"/>
              </a:rPr>
              <a:t>El corcho se extrae cada ocho años</a:t>
            </a:r>
            <a:endParaRPr/>
          </a:p>
          <a:p>
            <a:pPr lvl="1">
              <a:buSzPct val="75000"/>
              <a:buFont typeface="StarSymbol"/>
              <a:buChar char=""/>
            </a:pPr>
            <a:r>
              <a:rPr lang="es-ES" sz="2400">
                <a:solidFill>
                  <a:srgbClr val="ffffff"/>
                </a:solidFill>
                <a:latin typeface="Arial"/>
                <a:ea typeface="ＭＳ Ｐゴシック"/>
              </a:rPr>
              <a:t>La calidad del corcho es fundamental para la buena crianza del vino</a:t>
            </a:r>
            <a:endParaRPr/>
          </a:p>
          <a:p>
            <a:pPr lvl="1">
              <a:buSzPct val="75000"/>
              <a:buFont typeface="StarSymbol"/>
              <a:buChar char=""/>
            </a:pPr>
            <a:r>
              <a:rPr lang="es-ES" sz="2400">
                <a:solidFill>
                  <a:srgbClr val="ffffff"/>
                </a:solidFill>
                <a:latin typeface="Arial"/>
                <a:ea typeface="ＭＳ Ｐゴシック"/>
              </a:rPr>
              <a:t>Proteger nuestros bosques es generar riqueza</a:t>
            </a:r>
            <a:endParaRPr/>
          </a:p>
        </p:txBody>
      </p:sp>
    </p:spTree>
  </p:cSld>
</p:sld>
</file>

<file path=ppt/slides/slide2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4"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Otro ejemplo</a:t>
            </a:r>
            <a:endParaRPr/>
          </a:p>
        </p:txBody>
      </p:sp>
      <p:sp>
        <p:nvSpPr>
          <p:cNvPr id="145"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Tópico: La vida vegetal en las dunas</a:t>
            </a:r>
            <a:endParaRPr/>
          </a:p>
          <a:p>
            <a:pPr>
              <a:lnSpc>
                <a:spcPct val="100000"/>
              </a:lnSpc>
              <a:buFont charset="2" typeface="Wingdings"/>
              <a:buChar char=""/>
            </a:pPr>
            <a:r>
              <a:rPr lang="es-ES" sz="3200">
                <a:solidFill>
                  <a:srgbClr val="ffffff"/>
                </a:solidFill>
                <a:latin typeface="Arial"/>
                <a:ea typeface="ＭＳ Ｐゴシック"/>
              </a:rPr>
              <a:t>Tema poco potente:</a:t>
            </a:r>
            <a:endParaRPr/>
          </a:p>
          <a:p>
            <a:pPr lvl="1">
              <a:lnSpc>
                <a:spcPct val="100000"/>
              </a:lnSpc>
              <a:buFont charset="2" typeface="Wingdings"/>
              <a:buChar char=""/>
            </a:pPr>
            <a:r>
              <a:rPr lang="es-ES" sz="2800">
                <a:solidFill>
                  <a:srgbClr val="ffffff"/>
                </a:solidFill>
                <a:latin typeface="Arial"/>
                <a:ea typeface="ＭＳ Ｐゴシック"/>
              </a:rPr>
              <a:t>Las plantas dan vida a la duna</a:t>
            </a:r>
            <a:endParaRPr/>
          </a:p>
          <a:p>
            <a:r>
              <a:rPr lang="es-ES" sz="2800">
                <a:solidFill>
                  <a:srgbClr val="ffffff"/>
                </a:solidFill>
                <a:latin typeface="Arial"/>
                <a:ea typeface="ＭＳ Ｐゴシック"/>
              </a:rPr>
              <a:t>Tema más potente:</a:t>
            </a:r>
            <a:endParaRPr/>
          </a:p>
          <a:p>
            <a:pPr lvl="1">
              <a:lnSpc>
                <a:spcPct val="100000"/>
              </a:lnSpc>
              <a:buFont charset="2" typeface="Wingdings"/>
              <a:buChar char=""/>
            </a:pPr>
            <a:r>
              <a:rPr lang="es-ES" sz="2800">
                <a:solidFill>
                  <a:srgbClr val="ffffff"/>
                </a:solidFill>
                <a:latin typeface="Arial"/>
                <a:ea typeface="ＭＳ Ｐゴシック"/>
              </a:rPr>
              <a:t>Las dunas sobreviven gracias a las plantas que crecen en ellas</a:t>
            </a:r>
            <a:endParaRPr/>
          </a:p>
        </p:txBody>
      </p:sp>
    </p:spTree>
  </p:cSld>
</p:sld>
</file>

<file path=ppt/slides/slide2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6"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Tópico: los seres vivos y su hábitat</a:t>
            </a:r>
            <a:endParaRPr/>
          </a:p>
        </p:txBody>
      </p:sp>
      <p:sp>
        <p:nvSpPr>
          <p:cNvPr id="147"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Tema: Las distintas adaptaciones permiten a los seres vivos colonizar todos los rincones de la Tierra</a:t>
            </a:r>
            <a:endParaRPr/>
          </a:p>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Frase-Tema: “Dime cómo eres y te diré dónde vives”</a:t>
            </a:r>
            <a:endParaRPr/>
          </a:p>
          <a:p>
            <a:pPr>
              <a:lnSpc>
                <a:spcPct val="100000"/>
              </a:lnSpc>
            </a:pPr>
            <a:r>
              <a:rPr lang="es-ES" sz="3200">
                <a:solidFill>
                  <a:srgbClr val="ffffff"/>
                </a:solidFill>
                <a:latin typeface="Arial"/>
                <a:ea typeface="ＭＳ Ｐゴシック"/>
              </a:rPr>
              <a:t>(sigue)</a:t>
            </a:r>
            <a:endParaRPr/>
          </a:p>
        </p:txBody>
      </p:sp>
    </p:spTree>
  </p:cSld>
</p:sld>
</file>

<file path=ppt/slides/slide2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8"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Introducción </a:t>
            </a:r>
            <a:r>
              <a:rPr b="1" lang="es-ES" sz="2400">
                <a:solidFill>
                  <a:srgbClr val="feec94"/>
                </a:solidFill>
                <a:latin typeface="Arial Black"/>
                <a:ea typeface="ＭＳ Ｐゴシック"/>
              </a:rPr>
              <a:t>(en la que se incluye el tema de manera explícita)</a:t>
            </a:r>
            <a:endParaRPr/>
          </a:p>
        </p:txBody>
      </p:sp>
      <p:sp>
        <p:nvSpPr>
          <p:cNvPr id="149" name="TextShape 2"/>
          <p:cNvSpPr txBox="1"/>
          <p:nvPr/>
        </p:nvSpPr>
        <p:spPr>
          <a:xfrm>
            <a:off x="838080" y="1905120"/>
            <a:ext cx="8007120" cy="4190760"/>
          </a:xfrm>
          <a:prstGeom prst="rect">
            <a:avLst/>
          </a:prstGeom>
        </p:spPr>
        <p:txBody>
          <a:bodyPr/>
          <a:p>
            <a:pPr>
              <a:lnSpc>
                <a:spcPct val="90000"/>
              </a:lnSpc>
              <a:buFont charset="2" typeface="Wingdings"/>
              <a:buChar char=""/>
            </a:pPr>
            <a:r>
              <a:rPr lang="es-ES" sz="2800">
                <a:solidFill>
                  <a:srgbClr val="ffffff"/>
                </a:solidFill>
                <a:latin typeface="Arial"/>
                <a:ea typeface="ＭＳ Ｐゴシック"/>
              </a:rPr>
              <a:t>Comenzamos aquí nuestro recorrido, en el que podréis comprobar cómo </a:t>
            </a:r>
            <a:r>
              <a:rPr b="1" lang="es-ES" sz="2800" u="sng">
                <a:solidFill>
                  <a:srgbClr val="ffffff"/>
                </a:solidFill>
                <a:latin typeface="Arial"/>
                <a:ea typeface="ＭＳ Ｐゴシック"/>
              </a:rPr>
              <a:t>las distintas adaptaciones permiten a los seres vivos colonizar todos los rincones de la Tierra.</a:t>
            </a:r>
            <a:r>
              <a:rPr lang="es-ES" sz="2800">
                <a:solidFill>
                  <a:srgbClr val="ffffff"/>
                </a:solidFill>
                <a:latin typeface="Arial"/>
                <a:ea typeface="ＭＳ Ｐゴシック"/>
              </a:rPr>
              <a:t> Prestad mucha atención y, sobre todo, fijaos en dónde pisáis, el terreno no es muy regular. Conoceremos distintos hogares y a los que en ellos habitan, de una playa a una cueva; abrid vuestros ojos, despertad vuestro olfato, sentid y disfrutad todo lo que podáis.</a:t>
            </a:r>
            <a:endParaRPr/>
          </a:p>
        </p:txBody>
      </p:sp>
    </p:spTree>
  </p:cSld>
</p:sld>
</file>

<file path=ppt/slides/slide28.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0"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Tópico : A Ría do Burgo</a:t>
            </a:r>
            <a:endParaRPr/>
          </a:p>
        </p:txBody>
      </p:sp>
      <p:sp>
        <p:nvSpPr>
          <p:cNvPr id="151"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Tema: Si mantienes la ría sana, seguirá siendo un hogar lleno de vida</a:t>
            </a:r>
            <a:endParaRPr/>
          </a:p>
          <a:p>
            <a:pPr lvl="1">
              <a:buSzPct val="75000"/>
              <a:buFont typeface="StarSymbol"/>
              <a:buChar char=""/>
            </a:pPr>
            <a:r>
              <a:rPr lang="es-ES" sz="2400">
                <a:solidFill>
                  <a:srgbClr val="ffffff"/>
                </a:solidFill>
                <a:latin typeface="Arial"/>
                <a:ea typeface="ＭＳ Ｐゴシック"/>
              </a:rPr>
              <a:t>O</a:t>
            </a:r>
            <a:endParaRPr/>
          </a:p>
          <a:p>
            <a:pPr>
              <a:lnSpc>
                <a:spcPct val="100000"/>
              </a:lnSpc>
              <a:buFont charset="2" typeface="Wingdings"/>
              <a:buChar char=""/>
            </a:pPr>
            <a:r>
              <a:rPr lang="es-ES" sz="3200">
                <a:solidFill>
                  <a:srgbClr val="ffffff"/>
                </a:solidFill>
                <a:latin typeface="Arial"/>
                <a:ea typeface="ＭＳ Ｐゴシック"/>
              </a:rPr>
              <a:t>Si facilitamos que la ría viva, ella misma creará más vida</a:t>
            </a:r>
            <a:endParaRPr/>
          </a:p>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Si la ría vive, tú vives (frase-tema)</a:t>
            </a:r>
            <a:endParaRPr/>
          </a:p>
          <a:p>
            <a:pPr>
              <a:lnSpc>
                <a:spcPct val="100000"/>
              </a:lnSpc>
            </a:pPr>
            <a:endParaRPr/>
          </a:p>
          <a:p>
            <a:pPr>
              <a:lnSpc>
                <a:spcPct val="100000"/>
              </a:lnSpc>
            </a:pPr>
            <a:endParaRPr/>
          </a:p>
        </p:txBody>
      </p:sp>
    </p:spTree>
  </p:cSld>
</p:sld>
</file>

<file path=ppt/slides/slide29.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2" name="TextShape 1"/>
          <p:cNvSpPr txBox="1"/>
          <p:nvPr/>
        </p:nvSpPr>
        <p:spPr>
          <a:xfrm>
            <a:off x="457200" y="244440"/>
            <a:ext cx="8384760" cy="1431720"/>
          </a:xfrm>
          <a:prstGeom prst="rect">
            <a:avLst/>
          </a:prstGeom>
        </p:spPr>
        <p:txBody>
          <a:bodyPr anchor="ctr"/>
          <a:p>
            <a:endParaRPr/>
          </a:p>
        </p:txBody>
      </p:sp>
      <p:sp>
        <p:nvSpPr>
          <p:cNvPr id="153" name="TextShape 2"/>
          <p:cNvSpPr txBox="1"/>
          <p:nvPr/>
        </p:nvSpPr>
        <p:spPr>
          <a:xfrm>
            <a:off x="838080" y="1905120"/>
            <a:ext cx="8007120" cy="4190760"/>
          </a:xfrm>
          <a:prstGeom prst="rect">
            <a:avLst/>
          </a:prstGeom>
        </p:spPr>
        <p:txBody>
          <a:bodyPr/>
          <a:p>
            <a:pPr>
              <a:lnSpc>
                <a:spcPct val="100000"/>
              </a:lnSpc>
            </a:pPr>
            <a:endParaRPr/>
          </a:p>
          <a:p>
            <a:pPr>
              <a:lnSpc>
                <a:spcPct val="100000"/>
              </a:lnSpc>
            </a:pPr>
            <a:r>
              <a:rPr b="1" lang="es-ES" sz="4400">
                <a:solidFill>
                  <a:srgbClr val="ffffff"/>
                </a:solidFill>
                <a:latin typeface="Arial"/>
                <a:ea typeface="ＭＳ Ｐゴシック"/>
              </a:rPr>
              <a:t>Para repasar...</a:t>
            </a:r>
            <a:endParaRPr/>
          </a:p>
        </p:txBody>
      </p:sp>
    </p:spTree>
  </p:cSld>
</p:sld>
</file>

<file path=ppt/slides/slide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00" name="TextShape 1"/>
          <p:cNvSpPr txBox="1"/>
          <p:nvPr/>
        </p:nvSpPr>
        <p:spPr>
          <a:xfrm>
            <a:off x="457200" y="244440"/>
            <a:ext cx="8384760" cy="1431720"/>
          </a:xfrm>
          <a:prstGeom prst="rect">
            <a:avLst/>
          </a:prstGeom>
        </p:spPr>
        <p:txBody>
          <a:bodyPr anchor="ctr"/>
          <a:p>
            <a:endParaRPr/>
          </a:p>
        </p:txBody>
      </p:sp>
      <p:sp>
        <p:nvSpPr>
          <p:cNvPr id="101"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Modelo TORA</a:t>
            </a:r>
            <a:endParaRPr/>
          </a:p>
          <a:p>
            <a:pPr>
              <a:lnSpc>
                <a:spcPct val="100000"/>
              </a:lnSpc>
            </a:pPr>
            <a:endParaRPr/>
          </a:p>
          <a:p>
            <a:pPr lvl="1">
              <a:lnSpc>
                <a:spcPct val="100000"/>
              </a:lnSpc>
              <a:buFont charset="2" typeface="Wingdings"/>
              <a:buChar char=""/>
            </a:pPr>
            <a:r>
              <a:rPr lang="es-ES" sz="2800">
                <a:solidFill>
                  <a:srgbClr val="ffffff"/>
                </a:solidFill>
                <a:latin typeface="Arial"/>
                <a:ea typeface="ＭＳ Ｐゴシック"/>
              </a:rPr>
              <a:t>Temática</a:t>
            </a:r>
            <a:endParaRPr/>
          </a:p>
          <a:p>
            <a:pPr lvl="1">
              <a:lnSpc>
                <a:spcPct val="100000"/>
              </a:lnSpc>
              <a:buFont charset="2" typeface="Wingdings"/>
              <a:buChar char=""/>
            </a:pPr>
            <a:r>
              <a:rPr lang="es-ES" sz="2800">
                <a:solidFill>
                  <a:srgbClr val="ffffff"/>
                </a:solidFill>
                <a:latin typeface="Arial"/>
                <a:ea typeface="ＭＳ Ｐゴシック"/>
              </a:rPr>
              <a:t>Organizada</a:t>
            </a:r>
            <a:endParaRPr/>
          </a:p>
          <a:p>
            <a:pPr lvl="1">
              <a:lnSpc>
                <a:spcPct val="100000"/>
              </a:lnSpc>
              <a:buFont charset="2" typeface="Wingdings"/>
              <a:buChar char=""/>
            </a:pPr>
            <a:r>
              <a:rPr lang="es-ES" sz="2800">
                <a:solidFill>
                  <a:srgbClr val="ffffff"/>
                </a:solidFill>
                <a:latin typeface="Arial"/>
                <a:ea typeface="ＭＳ Ｐゴシック"/>
              </a:rPr>
              <a:t>Relevante</a:t>
            </a:r>
            <a:endParaRPr/>
          </a:p>
          <a:p>
            <a:pPr lvl="1">
              <a:lnSpc>
                <a:spcPct val="100000"/>
              </a:lnSpc>
              <a:buFont charset="2" typeface="Wingdings"/>
              <a:buChar char=""/>
            </a:pPr>
            <a:r>
              <a:rPr lang="es-ES" sz="2800">
                <a:solidFill>
                  <a:srgbClr val="ffffff"/>
                </a:solidFill>
                <a:latin typeface="Arial"/>
                <a:ea typeface="ＭＳ Ｐゴシック"/>
              </a:rPr>
              <a:t>Amena</a:t>
            </a:r>
            <a:endParaRPr/>
          </a:p>
        </p:txBody>
      </p:sp>
    </p:spTree>
  </p:cSld>
</p:sld>
</file>

<file path=ppt/slides/slide30.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4" name="TextShape 1"/>
          <p:cNvSpPr txBox="1"/>
          <p:nvPr/>
        </p:nvSpPr>
        <p:spPr>
          <a:xfrm>
            <a:off x="457200" y="244440"/>
            <a:ext cx="8384760" cy="1431720"/>
          </a:xfrm>
          <a:prstGeom prst="rect">
            <a:avLst/>
          </a:prstGeom>
        </p:spPr>
        <p:txBody>
          <a:bodyPr anchor="ctr"/>
          <a:p>
            <a:pPr>
              <a:lnSpc>
                <a:spcPct val="100000"/>
              </a:lnSpc>
            </a:pPr>
            <a:r>
              <a:rPr b="1" lang="es-ES" sz="2400">
                <a:solidFill>
                  <a:srgbClr val="feec94"/>
                </a:solidFill>
                <a:latin typeface="Arial Black"/>
                <a:ea typeface="ＭＳ Ｐゴシック"/>
              </a:rPr>
              <a:t> </a:t>
            </a:r>
            <a:r>
              <a:rPr b="1" lang="es-ES" sz="2400">
                <a:solidFill>
                  <a:srgbClr val="feec94"/>
                </a:solidFill>
                <a:latin typeface="Arial Black"/>
                <a:ea typeface="ＭＳ Ｐゴシック"/>
              </a:rPr>
              <a:t>En : </a:t>
            </a:r>
            <a:r>
              <a:rPr b="1" lang="es-ES">
                <a:solidFill>
                  <a:srgbClr val="feec94"/>
                </a:solidFill>
                <a:latin typeface="Arial Black"/>
                <a:ea typeface="ＭＳ Ｐゴシック"/>
              </a:rPr>
              <a:t>IDEAS PARA LA FORMACIÓN “ESENCIAL” EN INTERPRETACIÓN</a:t>
            </a:r>
            <a:r>
              <a:rPr b="1" lang="es-ES">
                <a:solidFill>
                  <a:srgbClr val="feec94"/>
                </a:solidFill>
                <a:latin typeface="Arial Black"/>
                <a:ea typeface="ＭＳ Ｐゴシック"/>
              </a:rPr>
              <a:t>
</a:t>
            </a:r>
            <a:r>
              <a:rPr b="1" lang="es-ES">
                <a:solidFill>
                  <a:srgbClr val="feec94"/>
                </a:solidFill>
                <a:latin typeface="Arial Black"/>
                <a:ea typeface="ＭＳ Ｐゴシック"/>
              </a:rPr>
              <a:t>Jorge Morales Miranda</a:t>
            </a:r>
            <a:r>
              <a:rPr b="1" lang="es-ES" sz="2400">
                <a:solidFill>
                  <a:srgbClr val="feec94"/>
                </a:solidFill>
                <a:latin typeface="Arial Black"/>
                <a:ea typeface="ＭＳ Ｐゴシック"/>
              </a:rPr>
              <a:t>
</a:t>
            </a:r>
            <a:r>
              <a:rPr i="1" lang="es-ES" sz="1600">
                <a:solidFill>
                  <a:srgbClr val="feec94"/>
                </a:solidFill>
                <a:latin typeface="Arial Black"/>
                <a:ea typeface="ＭＳ Ｐゴシック"/>
              </a:rPr>
              <a:t>Diciembre 2008</a:t>
            </a:r>
            <a:r>
              <a:rPr i="1" lang="es-ES" sz="1600">
                <a:solidFill>
                  <a:srgbClr val="feec94"/>
                </a:solidFill>
                <a:latin typeface="Arial Black"/>
                <a:ea typeface="ＭＳ Ｐゴシック"/>
              </a:rPr>
              <a:t>
</a:t>
            </a:r>
            <a:endParaRPr/>
          </a:p>
        </p:txBody>
      </p:sp>
      <p:sp>
        <p:nvSpPr>
          <p:cNvPr id="155" name="TextShape 2"/>
          <p:cNvSpPr txBox="1"/>
          <p:nvPr/>
        </p:nvSpPr>
        <p:spPr>
          <a:xfrm>
            <a:off x="838080" y="1905120"/>
            <a:ext cx="8007120" cy="4190760"/>
          </a:xfrm>
          <a:prstGeom prst="rect">
            <a:avLst/>
          </a:prstGeom>
        </p:spPr>
        <p:txBody>
          <a:bodyPr/>
          <a:p>
            <a:pPr>
              <a:lnSpc>
                <a:spcPct val="90000"/>
              </a:lnSpc>
              <a:buFont charset="2" typeface="Wingdings"/>
              <a:buChar char=""/>
            </a:pPr>
            <a:r>
              <a:rPr lang="es-ES" sz="2400">
                <a:solidFill>
                  <a:srgbClr val="ffffff"/>
                </a:solidFill>
                <a:latin typeface="Arial"/>
                <a:ea typeface="ＭＳ Ｐゴシック"/>
              </a:rPr>
              <a:t>La </a:t>
            </a:r>
            <a:r>
              <a:rPr b="1" lang="es-ES" sz="2400">
                <a:solidFill>
                  <a:srgbClr val="ffffff"/>
                </a:solidFill>
                <a:latin typeface="Arial"/>
                <a:ea typeface="ＭＳ Ｐゴシック"/>
              </a:rPr>
              <a:t>interpretación temática</a:t>
            </a:r>
            <a:r>
              <a:rPr lang="es-ES" sz="2400">
                <a:solidFill>
                  <a:srgbClr val="ffffff"/>
                </a:solidFill>
                <a:latin typeface="Arial"/>
                <a:ea typeface="ＭＳ Ｐゴシック"/>
              </a:rPr>
              <a:t> está asumida por su utilidad, aunque ya no se trata de una frase “que el público debe ser capaz de recordar” como un loro (como el mismo Ham advierte), sino de </a:t>
            </a:r>
            <a:r>
              <a:rPr b="1" lang="es-ES" sz="2400">
                <a:solidFill>
                  <a:srgbClr val="ffffff"/>
                </a:solidFill>
                <a:latin typeface="Arial"/>
                <a:ea typeface="ＭＳ Ｐゴシック"/>
              </a:rPr>
              <a:t>una idea que “dé cohesión a todo el mensaje” y sirva para que el visitante “piense y reflexione”.</a:t>
            </a:r>
            <a:endParaRPr/>
          </a:p>
          <a:p>
            <a:pPr>
              <a:lnSpc>
                <a:spcPct val="90000"/>
              </a:lnSpc>
            </a:pPr>
            <a:endParaRPr/>
          </a:p>
          <a:p>
            <a:pPr>
              <a:lnSpc>
                <a:spcPct val="90000"/>
              </a:lnSpc>
              <a:buFont charset="2" typeface="Wingdings"/>
              <a:buChar char=""/>
            </a:pPr>
            <a:r>
              <a:rPr lang="es-ES" sz="2400">
                <a:solidFill>
                  <a:srgbClr val="ffffff"/>
                </a:solidFill>
                <a:latin typeface="Arial"/>
                <a:ea typeface="ＭＳ Ｐゴシック"/>
              </a:rPr>
              <a:t>Además, la identificación y empleo de los llamados </a:t>
            </a:r>
            <a:r>
              <a:rPr b="1" lang="es-ES" sz="2400">
                <a:solidFill>
                  <a:srgbClr val="ffffff"/>
                </a:solidFill>
                <a:latin typeface="Arial"/>
                <a:ea typeface="ＭＳ Ｐゴシック"/>
              </a:rPr>
              <a:t>“conceptos universales”</a:t>
            </a:r>
            <a:r>
              <a:rPr lang="es-ES" sz="2400">
                <a:solidFill>
                  <a:srgbClr val="ffffff"/>
                </a:solidFill>
                <a:latin typeface="Arial"/>
                <a:ea typeface="ＭＳ Ｐゴシック"/>
              </a:rPr>
              <a:t> (vida, muerte, libertad, opresión, poder, miedo, familia, esfuerzo, sufrimiento, etc.) hacen que el mensaje sea más relevante “al ego” del visitante (National Park Service, 2007).</a:t>
            </a:r>
            <a:endParaRPr/>
          </a:p>
        </p:txBody>
      </p:sp>
    </p:spTree>
  </p:cSld>
</p:sld>
</file>

<file path=ppt/slides/slide3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6" name="TextShape 1"/>
          <p:cNvSpPr txBox="1"/>
          <p:nvPr/>
        </p:nvSpPr>
        <p:spPr>
          <a:xfrm>
            <a:off x="457200" y="244440"/>
            <a:ext cx="8384760" cy="1431720"/>
          </a:xfrm>
          <a:prstGeom prst="rect">
            <a:avLst/>
          </a:prstGeom>
        </p:spPr>
        <p:txBody>
          <a:bodyPr anchor="ctr"/>
          <a:p>
            <a:pPr>
              <a:lnSpc>
                <a:spcPct val="100000"/>
              </a:lnSpc>
            </a:pPr>
            <a:r>
              <a:rPr b="1" lang="es-ES" sz="2400">
                <a:solidFill>
                  <a:srgbClr val="feec94"/>
                </a:solidFill>
                <a:latin typeface="Arial Black"/>
                <a:ea typeface="ＭＳ Ｐゴシック"/>
              </a:rPr>
              <a:t> </a:t>
            </a:r>
            <a:r>
              <a:rPr b="1" lang="es-ES" sz="2400">
                <a:solidFill>
                  <a:srgbClr val="feec94"/>
                </a:solidFill>
                <a:latin typeface="Arial Black"/>
                <a:ea typeface="ＭＳ Ｐゴシック"/>
              </a:rPr>
              <a:t>En : </a:t>
            </a:r>
            <a:r>
              <a:rPr b="1" lang="es-ES">
                <a:solidFill>
                  <a:srgbClr val="feec94"/>
                </a:solidFill>
                <a:latin typeface="Arial Black"/>
                <a:ea typeface="ＭＳ Ｐゴシック"/>
              </a:rPr>
              <a:t>IDEAS PARA LA FORMACIÓN “ESENCIAL” EN INTERPRETACIÓN</a:t>
            </a:r>
            <a:r>
              <a:rPr b="1" lang="es-ES">
                <a:solidFill>
                  <a:srgbClr val="feec94"/>
                </a:solidFill>
                <a:latin typeface="Arial Black"/>
                <a:ea typeface="ＭＳ Ｐゴシック"/>
              </a:rPr>
              <a:t>
</a:t>
            </a:r>
            <a:r>
              <a:rPr b="1" lang="es-ES">
                <a:solidFill>
                  <a:srgbClr val="feec94"/>
                </a:solidFill>
                <a:latin typeface="Arial Black"/>
                <a:ea typeface="ＭＳ Ｐゴシック"/>
              </a:rPr>
              <a:t>Jorge Morales Miranda</a:t>
            </a:r>
            <a:r>
              <a:rPr b="1" lang="es-ES" sz="2400">
                <a:solidFill>
                  <a:srgbClr val="feec94"/>
                </a:solidFill>
                <a:latin typeface="Arial Black"/>
                <a:ea typeface="ＭＳ Ｐゴシック"/>
              </a:rPr>
              <a:t>
</a:t>
            </a:r>
            <a:r>
              <a:rPr i="1" lang="es-ES" sz="1600">
                <a:solidFill>
                  <a:srgbClr val="feec94"/>
                </a:solidFill>
                <a:latin typeface="Arial Black"/>
                <a:ea typeface="ＭＳ Ｐゴシック"/>
              </a:rPr>
              <a:t>Diciembre 2008</a:t>
            </a:r>
            <a:r>
              <a:rPr i="1" lang="es-ES" sz="1600">
                <a:solidFill>
                  <a:srgbClr val="feec94"/>
                </a:solidFill>
                <a:latin typeface="Arial Black"/>
                <a:ea typeface="ＭＳ Ｐゴシック"/>
              </a:rPr>
              <a:t>
</a:t>
            </a:r>
            <a:endParaRPr/>
          </a:p>
        </p:txBody>
      </p:sp>
      <p:sp>
        <p:nvSpPr>
          <p:cNvPr id="157"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Utilizar </a:t>
            </a:r>
            <a:r>
              <a:rPr b="1" lang="es-ES" sz="3200">
                <a:solidFill>
                  <a:srgbClr val="ffffff"/>
                </a:solidFill>
                <a:latin typeface="Arial"/>
                <a:ea typeface="ＭＳ Ｐゴシック"/>
              </a:rPr>
              <a:t>tangibles, intangibles y conceptos universales</a:t>
            </a:r>
            <a:endParaRPr/>
          </a:p>
          <a:p>
            <a:pPr>
              <a:lnSpc>
                <a:spcPct val="100000"/>
              </a:lnSpc>
            </a:pPr>
            <a:endParaRPr/>
          </a:p>
          <a:p>
            <a:pPr>
              <a:lnSpc>
                <a:spcPct val="100000"/>
              </a:lnSpc>
              <a:buFont charset="2" typeface="Wingdings"/>
              <a:buChar char=""/>
            </a:pPr>
            <a:r>
              <a:rPr b="1" lang="es-ES" sz="3200">
                <a:solidFill>
                  <a:srgbClr val="ffffff"/>
                </a:solidFill>
                <a:latin typeface="Arial"/>
                <a:ea typeface="ＭＳ Ｐゴシック"/>
              </a:rPr>
              <a:t>EN LA ACTUALIDAD PLANTEAMOS “HACER PENSAR” AL VISITANTE, PARA CONSEGUIR ACTITUDES POSITIVAS HACIA EL PATRIMONIO</a:t>
            </a:r>
            <a:endParaRPr/>
          </a:p>
        </p:txBody>
      </p:sp>
    </p:spTree>
  </p:cSld>
</p:sld>
</file>

<file path=ppt/slides/slide3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8" name="TextShape 1"/>
          <p:cNvSpPr txBox="1"/>
          <p:nvPr/>
        </p:nvSpPr>
        <p:spPr>
          <a:xfrm>
            <a:off x="457200" y="244440"/>
            <a:ext cx="8384760" cy="1431720"/>
          </a:xfrm>
          <a:prstGeom prst="rect">
            <a:avLst/>
          </a:prstGeom>
        </p:spPr>
        <p:txBody>
          <a:bodyPr anchor="ctr"/>
          <a:p>
            <a:pPr>
              <a:lnSpc>
                <a:spcPct val="100000"/>
              </a:lnSpc>
            </a:pPr>
            <a:r>
              <a:rPr b="1" lang="es-ES" sz="4000">
                <a:solidFill>
                  <a:srgbClr val="feec94"/>
                </a:solidFill>
                <a:latin typeface="Arial Black"/>
                <a:ea typeface="ＭＳ Ｐゴシック"/>
              </a:rPr>
              <a:t>  </a:t>
            </a:r>
            <a:r>
              <a:rPr b="1" lang="es-ES" sz="4000">
                <a:solidFill>
                  <a:srgbClr val="feec94"/>
                </a:solidFill>
                <a:latin typeface="Arial Black"/>
                <a:ea typeface="ＭＳ Ｐゴシック"/>
              </a:rPr>
              <a:t>
</a:t>
            </a:r>
            <a:r>
              <a:rPr b="1" lang="es-ES" sz="4000">
                <a:solidFill>
                  <a:srgbClr val="feec94"/>
                </a:solidFill>
                <a:latin typeface="Arial Black"/>
                <a:ea typeface="ＭＳ Ｐゴシック"/>
              </a:rPr>
              <a:t>
</a:t>
            </a:r>
            <a:r>
              <a:rPr b="1" lang="es-ES" sz="4000">
                <a:solidFill>
                  <a:srgbClr val="feec94"/>
                </a:solidFill>
                <a:latin typeface="Arial Black"/>
                <a:ea typeface="ＭＳ Ｐゴシック"/>
              </a:rPr>
              <a:t>Es imporante relacionar lo anterior con “La comunicación secuencial”</a:t>
            </a:r>
            <a:r>
              <a:rPr b="1" lang="es-ES" sz="4000">
                <a:solidFill>
                  <a:srgbClr val="feec94"/>
                </a:solidFill>
                <a:latin typeface="Arial Black"/>
                <a:ea typeface="ＭＳ Ｐゴシック"/>
              </a:rPr>
              <a:t>
</a:t>
            </a:r>
            <a:endParaRPr/>
          </a:p>
        </p:txBody>
      </p:sp>
      <p:sp>
        <p:nvSpPr>
          <p:cNvPr id="159" name="TextShape 2"/>
          <p:cNvSpPr txBox="1"/>
          <p:nvPr/>
        </p:nvSpPr>
        <p:spPr>
          <a:xfrm>
            <a:off x="838080" y="1905120"/>
            <a:ext cx="8007120" cy="4190760"/>
          </a:xfrm>
          <a:prstGeom prst="rect">
            <a:avLst/>
          </a:prstGeom>
        </p:spPr>
        <p:txBody>
          <a:bodyPr/>
          <a:p>
            <a:pPr>
              <a:lnSpc>
                <a:spcPct val="100000"/>
              </a:lnSpc>
            </a:pPr>
            <a:endParaRPr/>
          </a:p>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Basada en las ideas de San Ham</a:t>
            </a:r>
            <a:endParaRPr/>
          </a:p>
        </p:txBody>
      </p:sp>
    </p:spTree>
  </p:cSld>
</p:sld>
</file>

<file path=ppt/slides/slide3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0"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Estructura del mensaje interpretativo</a:t>
            </a:r>
            <a:endParaRPr/>
          </a:p>
        </p:txBody>
      </p:sp>
      <p:sp>
        <p:nvSpPr>
          <p:cNvPr id="161" name="TextShape 2"/>
          <p:cNvSpPr txBox="1"/>
          <p:nvPr/>
        </p:nvSpPr>
        <p:spPr>
          <a:xfrm>
            <a:off x="838080" y="1905120"/>
            <a:ext cx="8007120" cy="4190760"/>
          </a:xfrm>
          <a:prstGeom prst="rect">
            <a:avLst/>
          </a:prstGeom>
        </p:spPr>
        <p:txBody>
          <a:bodyPr/>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Introducción</a:t>
            </a:r>
            <a:endParaRPr/>
          </a:p>
          <a:p>
            <a:pPr>
              <a:lnSpc>
                <a:spcPct val="100000"/>
              </a:lnSpc>
              <a:buFont charset="2" typeface="Wingdings"/>
              <a:buChar char=""/>
            </a:pPr>
            <a:r>
              <a:rPr lang="es-ES" sz="3200">
                <a:solidFill>
                  <a:srgbClr val="ffffff"/>
                </a:solidFill>
                <a:latin typeface="Arial"/>
                <a:ea typeface="ＭＳ Ｐゴシック"/>
              </a:rPr>
              <a:t>Cuerpo</a:t>
            </a:r>
            <a:endParaRPr/>
          </a:p>
          <a:p>
            <a:pPr>
              <a:lnSpc>
                <a:spcPct val="100000"/>
              </a:lnSpc>
              <a:buFont charset="2" typeface="Wingdings"/>
              <a:buChar char=""/>
            </a:pPr>
            <a:r>
              <a:rPr lang="es-ES" sz="3200">
                <a:solidFill>
                  <a:srgbClr val="ffffff"/>
                </a:solidFill>
                <a:latin typeface="Arial"/>
                <a:ea typeface="ＭＳ Ｐゴシック"/>
              </a:rPr>
              <a:t>Conclusión</a:t>
            </a:r>
            <a:endParaRPr/>
          </a:p>
        </p:txBody>
      </p:sp>
    </p:spTree>
  </p:cSld>
</p:sld>
</file>

<file path=ppt/slides/slide3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2"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Introducción</a:t>
            </a:r>
            <a:endParaRPr/>
          </a:p>
        </p:txBody>
      </p:sp>
      <p:sp>
        <p:nvSpPr>
          <p:cNvPr id="163"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2800">
                <a:solidFill>
                  <a:srgbClr val="ffffff"/>
                </a:solidFill>
                <a:latin typeface="Arial"/>
                <a:ea typeface="ＭＳ Ｐゴシック"/>
              </a:rPr>
              <a:t>Debe incitar a seguir escuchando o leyendo, motivar y crear interés por el tema</a:t>
            </a:r>
            <a:endParaRPr/>
          </a:p>
          <a:p>
            <a:pPr>
              <a:lnSpc>
                <a:spcPct val="100000"/>
              </a:lnSpc>
              <a:buFont charset="2" typeface="Wingdings"/>
              <a:buChar char=""/>
            </a:pPr>
            <a:r>
              <a:rPr lang="es-ES" sz="2800">
                <a:solidFill>
                  <a:srgbClr val="ffffff"/>
                </a:solidFill>
                <a:latin typeface="Arial"/>
                <a:ea typeface="ＭＳ Ｐゴシック"/>
              </a:rPr>
              <a:t>Muestra el esquema que seguirá la explicación</a:t>
            </a:r>
            <a:endParaRPr/>
          </a:p>
          <a:p>
            <a:pPr>
              <a:lnSpc>
                <a:spcPct val="100000"/>
              </a:lnSpc>
              <a:buFont charset="2" typeface="Wingdings"/>
              <a:buChar char=""/>
            </a:pPr>
            <a:r>
              <a:rPr lang="es-ES" sz="2800">
                <a:solidFill>
                  <a:srgbClr val="ffffff"/>
                </a:solidFill>
                <a:latin typeface="Arial"/>
                <a:ea typeface="ＭＳ Ｐゴシック"/>
              </a:rPr>
              <a:t>Presenta el tema y su organización</a:t>
            </a:r>
            <a:endParaRPr/>
          </a:p>
          <a:p>
            <a:pPr>
              <a:lnSpc>
                <a:spcPct val="100000"/>
              </a:lnSpc>
              <a:buFont charset="2" typeface="Wingdings"/>
              <a:buChar char=""/>
            </a:pPr>
            <a:r>
              <a:rPr lang="es-ES" sz="2800">
                <a:solidFill>
                  <a:srgbClr val="ffffff"/>
                </a:solidFill>
                <a:latin typeface="Arial"/>
                <a:ea typeface="ＭＳ Ｐゴシック"/>
              </a:rPr>
              <a:t>Es crucial en una presentación, influye en la atención a prestar y da pistas para procesar la información</a:t>
            </a:r>
            <a:endParaRPr/>
          </a:p>
        </p:txBody>
      </p:sp>
    </p:spTree>
  </p:cSld>
</p:sld>
</file>

<file path=ppt/slides/slide3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4"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Cuerpo</a:t>
            </a:r>
            <a:endParaRPr/>
          </a:p>
        </p:txBody>
      </p:sp>
      <p:sp>
        <p:nvSpPr>
          <p:cNvPr id="165"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Desarrolla el tema</a:t>
            </a:r>
            <a:endParaRPr/>
          </a:p>
          <a:p>
            <a:pPr lvl="1">
              <a:buSzPct val="75000"/>
              <a:buFont typeface="StarSymbol"/>
              <a:buChar char=""/>
            </a:pPr>
            <a:r>
              <a:rPr lang="es-ES" sz="2400">
                <a:solidFill>
                  <a:srgbClr val="ffffff"/>
                </a:solidFill>
                <a:latin typeface="Arial"/>
                <a:ea typeface="ＭＳ Ｐゴシック"/>
              </a:rPr>
              <a:t>Ideas principales o subtemas (5 o menos)</a:t>
            </a:r>
            <a:endParaRPr/>
          </a:p>
          <a:p>
            <a:pPr lvl="1">
              <a:buSzPct val="75000"/>
              <a:buFont typeface="StarSymbol"/>
              <a:buChar char=""/>
            </a:pPr>
            <a:r>
              <a:rPr lang="es-ES" sz="2400">
                <a:solidFill>
                  <a:srgbClr val="ffffff"/>
                </a:solidFill>
                <a:latin typeface="Arial"/>
                <a:ea typeface="ＭＳ Ｐゴシック"/>
              </a:rPr>
              <a:t>Secuenciación de esas ideas principales</a:t>
            </a:r>
            <a:endParaRPr/>
          </a:p>
          <a:p>
            <a:pPr lvl="1">
              <a:buSzPct val="75000"/>
              <a:buFont typeface="StarSymbol"/>
              <a:buChar char=""/>
            </a:pPr>
            <a:r>
              <a:rPr lang="es-ES" sz="2400">
                <a:solidFill>
                  <a:srgbClr val="ffffff"/>
                </a:solidFill>
                <a:latin typeface="Arial"/>
                <a:ea typeface="ＭＳ Ｐゴシック"/>
              </a:rPr>
              <a:t>Uso de transiciones entre distintas ideas principales</a:t>
            </a:r>
            <a:endParaRPr/>
          </a:p>
          <a:p>
            <a:pPr>
              <a:lnSpc>
                <a:spcPct val="100000"/>
              </a:lnSpc>
              <a:buFont charset="2" typeface="Wingdings"/>
              <a:buChar char=""/>
            </a:pPr>
            <a:r>
              <a:rPr lang="es-ES" sz="3200">
                <a:solidFill>
                  <a:srgbClr val="ffffff"/>
                </a:solidFill>
                <a:latin typeface="Arial"/>
                <a:ea typeface="ＭＳ Ｐゴシック"/>
              </a:rPr>
              <a:t>Utiliza técnicas de comunicación (analogías, comparaciones, ejemplos, metáforas)</a:t>
            </a:r>
            <a:endParaRPr/>
          </a:p>
        </p:txBody>
      </p:sp>
    </p:spTree>
  </p:cSld>
</p:sld>
</file>

<file path=ppt/slides/slide3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6"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Conclusión</a:t>
            </a:r>
            <a:endParaRPr/>
          </a:p>
        </p:txBody>
      </p:sp>
      <p:sp>
        <p:nvSpPr>
          <p:cNvPr id="167"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2800">
                <a:solidFill>
                  <a:srgbClr val="ffffff"/>
                </a:solidFill>
                <a:latin typeface="Arial"/>
                <a:ea typeface="ＭＳ Ｐゴシック"/>
              </a:rPr>
              <a:t>Surge de forma lógica del cuerpo</a:t>
            </a:r>
            <a:endParaRPr/>
          </a:p>
          <a:p>
            <a:pPr>
              <a:lnSpc>
                <a:spcPct val="100000"/>
              </a:lnSpc>
              <a:buFont charset="2" typeface="Wingdings"/>
              <a:buChar char=""/>
            </a:pPr>
            <a:r>
              <a:rPr lang="es-ES" sz="2800">
                <a:solidFill>
                  <a:srgbClr val="ffffff"/>
                </a:solidFill>
                <a:latin typeface="Arial"/>
                <a:ea typeface="ＭＳ Ｐゴシック"/>
              </a:rPr>
              <a:t>Refuerza el tema</a:t>
            </a:r>
            <a:endParaRPr/>
          </a:p>
          <a:p>
            <a:pPr>
              <a:lnSpc>
                <a:spcPct val="100000"/>
              </a:lnSpc>
              <a:buFont charset="2" typeface="Wingdings"/>
              <a:buChar char=""/>
            </a:pPr>
            <a:r>
              <a:rPr lang="es-ES" sz="2800">
                <a:solidFill>
                  <a:srgbClr val="ffffff"/>
                </a:solidFill>
                <a:latin typeface="Arial"/>
                <a:ea typeface="ＭＳ Ｐゴシック"/>
              </a:rPr>
              <a:t>Debe plantear la moraleja</a:t>
            </a:r>
            <a:endParaRPr/>
          </a:p>
          <a:p>
            <a:pPr>
              <a:lnSpc>
                <a:spcPct val="100000"/>
              </a:lnSpc>
              <a:buFont charset="2" typeface="Wingdings"/>
              <a:buChar char=""/>
            </a:pPr>
            <a:r>
              <a:rPr lang="es-ES" sz="2800">
                <a:solidFill>
                  <a:srgbClr val="ffffff"/>
                </a:solidFill>
                <a:latin typeface="Arial"/>
                <a:ea typeface="ＭＳ Ｐゴシック"/>
              </a:rPr>
              <a:t>Ofrece respuestas al ¿y qué? del público</a:t>
            </a:r>
            <a:endParaRPr/>
          </a:p>
          <a:p>
            <a:pPr>
              <a:lnSpc>
                <a:spcPct val="100000"/>
              </a:lnSpc>
              <a:buFont charset="2" typeface="Wingdings"/>
              <a:buChar char=""/>
            </a:pPr>
            <a:r>
              <a:rPr lang="es-ES" sz="2800">
                <a:solidFill>
                  <a:srgbClr val="ffffff"/>
                </a:solidFill>
                <a:latin typeface="Arial"/>
                <a:ea typeface="ＭＳ Ｐゴシック"/>
              </a:rPr>
              <a:t>Mantiene ideas comunes con la introducción</a:t>
            </a:r>
            <a:endParaRPr/>
          </a:p>
          <a:p>
            <a:pPr>
              <a:lnSpc>
                <a:spcPct val="100000"/>
              </a:lnSpc>
              <a:buFont charset="2" typeface="Wingdings"/>
              <a:buChar char=""/>
            </a:pPr>
            <a:r>
              <a:rPr lang="es-ES" sz="2800">
                <a:solidFill>
                  <a:srgbClr val="ffffff"/>
                </a:solidFill>
                <a:latin typeface="Arial"/>
                <a:ea typeface="ＭＳ Ｐゴシック"/>
              </a:rPr>
              <a:t>Su objeto es  recapitular sobre el tema.</a:t>
            </a:r>
            <a:endParaRPr/>
          </a:p>
          <a:p>
            <a:pPr>
              <a:lnSpc>
                <a:spcPct val="100000"/>
              </a:lnSpc>
              <a:buFont charset="2" typeface="Wingdings"/>
              <a:buChar char=""/>
            </a:pPr>
            <a:r>
              <a:rPr lang="es-ES" sz="2800">
                <a:solidFill>
                  <a:srgbClr val="ffffff"/>
                </a:solidFill>
                <a:latin typeface="Arial"/>
                <a:ea typeface="ＭＳ Ｐゴシック"/>
              </a:rPr>
              <a:t>El público debe ver la lógica entre lo presentado y lo concluido</a:t>
            </a:r>
            <a:endParaRPr/>
          </a:p>
        </p:txBody>
      </p:sp>
    </p:spTree>
  </p:cSld>
</p:sld>
</file>

<file path=ppt/slides/slide3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8"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COMUNICACIÓN (SAM HAM)</a:t>
            </a:r>
            <a:endParaRPr/>
          </a:p>
        </p:txBody>
      </p:sp>
      <p:sp>
        <p:nvSpPr>
          <p:cNvPr id="169"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Secuencial: tú controlas el orden de la información (itinerario guiado)</a:t>
            </a:r>
            <a:endParaRPr/>
          </a:p>
          <a:p>
            <a:pPr>
              <a:lnSpc>
                <a:spcPct val="100000"/>
              </a:lnSpc>
            </a:pPr>
            <a:endParaRPr/>
          </a:p>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No secuencial: la audiencia controla el orden de la información recibida (paneles, senderos autoguiados, páginas web, …)</a:t>
            </a:r>
            <a:endParaRPr/>
          </a:p>
        </p:txBody>
      </p:sp>
    </p:spTree>
  </p:cSld>
</p:sld>
</file>

<file path=ppt/slides/slide38.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70"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Ambos son válidos, pero</a:t>
            </a:r>
            <a:endParaRPr/>
          </a:p>
        </p:txBody>
      </p:sp>
      <p:sp>
        <p:nvSpPr>
          <p:cNvPr id="171"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Es bueno empezar con un tema fuerte (siendo honestos)</a:t>
            </a:r>
            <a:endParaRPr/>
          </a:p>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Hay audiencias que no ocupan mas de tres segundos en prestar atención, hay que “engancharlos” con una entrada fuerte (incluso en un panel)</a:t>
            </a:r>
            <a:endParaRPr/>
          </a:p>
        </p:txBody>
      </p:sp>
    </p:spTree>
  </p:cSld>
</p:sld>
</file>

<file path=ppt/slides/slide39.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72" name="TextShape 1"/>
          <p:cNvSpPr txBox="1"/>
          <p:nvPr/>
        </p:nvSpPr>
        <p:spPr>
          <a:xfrm>
            <a:off x="457200" y="244440"/>
            <a:ext cx="8384760" cy="1431720"/>
          </a:xfrm>
          <a:prstGeom prst="rect">
            <a:avLst/>
          </a:prstGeom>
        </p:spPr>
        <p:txBody>
          <a:bodyPr anchor="ctr"/>
          <a:p>
            <a:pPr>
              <a:lnSpc>
                <a:spcPct val="100000"/>
              </a:lnSpc>
            </a:pPr>
            <a:r>
              <a:rPr b="1" lang="es-ES" sz="4000">
                <a:solidFill>
                  <a:srgbClr val="feec94"/>
                </a:solidFill>
                <a:latin typeface="Arial Black"/>
                <a:ea typeface="ＭＳ Ｐゴシック"/>
              </a:rPr>
              <a:t>En la comunicación secuencial se recomienda</a:t>
            </a:r>
            <a:endParaRPr/>
          </a:p>
        </p:txBody>
      </p:sp>
      <p:sp>
        <p:nvSpPr>
          <p:cNvPr id="173" name="TextShape 2"/>
          <p:cNvSpPr txBox="1"/>
          <p:nvPr/>
        </p:nvSpPr>
        <p:spPr>
          <a:xfrm>
            <a:off x="838080" y="1905120"/>
            <a:ext cx="8007120" cy="4190760"/>
          </a:xfrm>
          <a:prstGeom prst="rect">
            <a:avLst/>
          </a:prstGeom>
        </p:spPr>
        <p:txBody>
          <a:bodyPr/>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Introducción (antes de empezar)</a:t>
            </a:r>
            <a:endParaRPr/>
          </a:p>
          <a:p>
            <a:pPr>
              <a:lnSpc>
                <a:spcPct val="100000"/>
              </a:lnSpc>
              <a:buFont charset="2" typeface="Wingdings"/>
              <a:buChar char=""/>
            </a:pPr>
            <a:r>
              <a:rPr lang="es-ES" sz="3200">
                <a:solidFill>
                  <a:srgbClr val="ffffff"/>
                </a:solidFill>
                <a:latin typeface="Arial"/>
                <a:ea typeface="ＭＳ Ｐゴシック"/>
              </a:rPr>
              <a:t>Cuerpo (paradas)</a:t>
            </a:r>
            <a:endParaRPr/>
          </a:p>
          <a:p>
            <a:pPr>
              <a:lnSpc>
                <a:spcPct val="100000"/>
              </a:lnSpc>
              <a:buFont charset="2" typeface="Wingdings"/>
              <a:buChar char=""/>
            </a:pPr>
            <a:r>
              <a:rPr lang="es-ES" sz="3200">
                <a:solidFill>
                  <a:srgbClr val="ffffff"/>
                </a:solidFill>
                <a:latin typeface="Arial"/>
                <a:ea typeface="ＭＳ Ｐゴシック"/>
              </a:rPr>
              <a:t>Conclusión (última parada)</a:t>
            </a:r>
            <a:endParaRPr/>
          </a:p>
        </p:txBody>
      </p:sp>
    </p:spTree>
  </p:cSld>
</p:sld>
</file>

<file path=ppt/slides/slide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02" name="TextShape 1"/>
          <p:cNvSpPr txBox="1"/>
          <p:nvPr/>
        </p:nvSpPr>
        <p:spPr>
          <a:xfrm>
            <a:off x="457200" y="244440"/>
            <a:ext cx="8384760" cy="1431720"/>
          </a:xfrm>
          <a:prstGeom prst="rect">
            <a:avLst/>
          </a:prstGeom>
        </p:spPr>
        <p:txBody>
          <a:bodyPr anchor="ctr"/>
          <a:p>
            <a:pPr>
              <a:lnSpc>
                <a:spcPct val="100000"/>
              </a:lnSpc>
            </a:pPr>
            <a:r>
              <a:rPr b="1" lang="es-ES" sz="3200">
                <a:solidFill>
                  <a:srgbClr val="feec94"/>
                </a:solidFill>
                <a:latin typeface="Arial Black"/>
                <a:ea typeface="ＭＳ Ｐゴシック"/>
              </a:rPr>
              <a:t>Para Jorge Morales es</a:t>
            </a:r>
            <a:endParaRPr/>
          </a:p>
        </p:txBody>
      </p:sp>
      <p:sp>
        <p:nvSpPr>
          <p:cNvPr id="103" name="TextShape 2"/>
          <p:cNvSpPr txBox="1"/>
          <p:nvPr/>
        </p:nvSpPr>
        <p:spPr>
          <a:xfrm>
            <a:off x="838080" y="1905120"/>
            <a:ext cx="8007120" cy="4190760"/>
          </a:xfrm>
          <a:prstGeom prst="rect">
            <a:avLst/>
          </a:prstGeom>
        </p:spPr>
        <p:txBody>
          <a:bodyPr/>
          <a:p>
            <a:pPr>
              <a:lnSpc>
                <a:spcPct val="100000"/>
              </a:lnSpc>
              <a:buFont charset="2" typeface="Wingdings"/>
              <a:buChar char=""/>
            </a:pPr>
            <a:r>
              <a:rPr b="1" lang="es-ES" sz="4000">
                <a:solidFill>
                  <a:srgbClr val="ffffff"/>
                </a:solidFill>
                <a:latin typeface="Arial"/>
                <a:ea typeface="ＭＳ Ｐゴシック"/>
              </a:rPr>
              <a:t>ABCD</a:t>
            </a:r>
            <a:endParaRPr/>
          </a:p>
          <a:p>
            <a:r>
              <a:rPr lang="es-ES" sz="2800">
                <a:solidFill>
                  <a:srgbClr val="ffffff"/>
                </a:solidFill>
                <a:latin typeface="Arial"/>
                <a:ea typeface="ＭＳ Ｐゴシック"/>
              </a:rPr>
              <a:t>“</a:t>
            </a:r>
            <a:r>
              <a:rPr lang="es-ES" sz="2800">
                <a:solidFill>
                  <a:srgbClr val="ffffff"/>
                </a:solidFill>
                <a:latin typeface="Arial"/>
                <a:ea typeface="ＭＳ Ｐゴシック"/>
              </a:rPr>
              <a:t>Al visitante no le contamos las tesis doctorales, sino que a partir del conocimiento científico le brindamos un mensaje Atractivo, Breve, Claro y Directo, utilizando las técnicas y los medios más adecuados”</a:t>
            </a:r>
            <a:endParaRPr/>
          </a:p>
        </p:txBody>
      </p:sp>
    </p:spTree>
  </p:cSld>
</p:sld>
</file>

<file path=ppt/slides/slide40.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74"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INTRODUCCIÓN</a:t>
            </a:r>
            <a:endParaRPr/>
          </a:p>
        </p:txBody>
      </p:sp>
      <p:sp>
        <p:nvSpPr>
          <p:cNvPr id="175"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Debe:</a:t>
            </a:r>
            <a:endParaRPr/>
          </a:p>
          <a:p>
            <a:pPr>
              <a:lnSpc>
                <a:spcPct val="100000"/>
              </a:lnSpc>
            </a:pPr>
            <a:endParaRPr/>
          </a:p>
          <a:p>
            <a:pPr lvl="1">
              <a:buSzPct val="75000"/>
              <a:buFont typeface="StarSymbol"/>
              <a:buChar char=""/>
            </a:pPr>
            <a:r>
              <a:rPr lang="es-ES" sz="2400">
                <a:solidFill>
                  <a:srgbClr val="ffffff"/>
                </a:solidFill>
                <a:latin typeface="Arial"/>
                <a:ea typeface="ＭＳ Ｐゴシック"/>
              </a:rPr>
              <a:t>Orientar acerca del tema y organización</a:t>
            </a:r>
            <a:endParaRPr/>
          </a:p>
          <a:p>
            <a:pPr lvl="1">
              <a:buSzPct val="75000"/>
              <a:buFont typeface="StarSymbol"/>
              <a:buChar char=""/>
            </a:pPr>
            <a:r>
              <a:rPr lang="es-ES" sz="2400">
                <a:solidFill>
                  <a:srgbClr val="ffffff"/>
                </a:solidFill>
                <a:latin typeface="Arial"/>
                <a:ea typeface="ＭＳ Ｐゴシック"/>
              </a:rPr>
              <a:t>Atraer la atención y crear interés</a:t>
            </a:r>
            <a:endParaRPr/>
          </a:p>
          <a:p>
            <a:pPr lvl="1">
              <a:buSzPct val="75000"/>
              <a:buFont typeface="StarSymbol"/>
              <a:buChar char=""/>
            </a:pPr>
            <a:r>
              <a:rPr lang="es-ES" sz="2400">
                <a:solidFill>
                  <a:srgbClr val="ffffff"/>
                </a:solidFill>
                <a:latin typeface="Arial"/>
                <a:ea typeface="ＭＳ Ｐゴシック"/>
              </a:rPr>
              <a:t>Preparar el escenario para la conclusión final</a:t>
            </a:r>
            <a:endParaRPr/>
          </a:p>
        </p:txBody>
      </p:sp>
    </p:spTree>
  </p:cSld>
</p:sld>
</file>

<file path=ppt/slides/slide4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76"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Cuerpo</a:t>
            </a:r>
            <a:endParaRPr/>
          </a:p>
        </p:txBody>
      </p:sp>
      <p:sp>
        <p:nvSpPr>
          <p:cNvPr id="177"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Su propósito es desarrollar  el tema de acuerdo con la organización</a:t>
            </a:r>
            <a:endParaRPr/>
          </a:p>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Se utilizan, datos, cifras, metáforas, comparaciones, incluso chistes, reparto de tareas, uso de los sentidos, etc</a:t>
            </a:r>
            <a:endParaRPr/>
          </a:p>
        </p:txBody>
      </p:sp>
    </p:spTree>
  </p:cSld>
</p:sld>
</file>

<file path=ppt/slides/slide4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78"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Conclusión</a:t>
            </a:r>
            <a:endParaRPr/>
          </a:p>
        </p:txBody>
      </p:sp>
      <p:sp>
        <p:nvSpPr>
          <p:cNvPr id="179" name="TextShape 2"/>
          <p:cNvSpPr txBox="1"/>
          <p:nvPr/>
        </p:nvSpPr>
        <p:spPr>
          <a:xfrm>
            <a:off x="838080" y="1905120"/>
            <a:ext cx="8007120" cy="4190760"/>
          </a:xfrm>
          <a:prstGeom prst="rect">
            <a:avLst/>
          </a:prstGeom>
        </p:spPr>
        <p:txBody>
          <a:bodyPr/>
          <a:p>
            <a:pPr>
              <a:lnSpc>
                <a:spcPct val="100000"/>
              </a:lnSpc>
            </a:pPr>
            <a:endParaRPr/>
          </a:p>
          <a:p>
            <a:pPr>
              <a:lnSpc>
                <a:spcPct val="100000"/>
              </a:lnSpc>
              <a:buFont charset="2" typeface="Wingdings"/>
              <a:buChar char=""/>
            </a:pPr>
            <a:r>
              <a:rPr lang="es-ES" sz="3200">
                <a:solidFill>
                  <a:srgbClr val="ffffff"/>
                </a:solidFill>
                <a:latin typeface="Arial"/>
                <a:ea typeface="ＭＳ Ｐゴシック"/>
              </a:rPr>
              <a:t>Pretende consolidar el tema</a:t>
            </a:r>
            <a:endParaRPr/>
          </a:p>
        </p:txBody>
      </p:sp>
    </p:spTree>
  </p:cSld>
</p:sld>
</file>

<file path=ppt/slides/slide4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80" name="TextShape 1"/>
          <p:cNvSpPr txBox="1"/>
          <p:nvPr/>
        </p:nvSpPr>
        <p:spPr>
          <a:xfrm>
            <a:off x="457200" y="244440"/>
            <a:ext cx="8384760" cy="1431720"/>
          </a:xfrm>
          <a:prstGeom prst="rect">
            <a:avLst/>
          </a:prstGeom>
        </p:spPr>
        <p:txBody>
          <a:bodyPr anchor="ctr"/>
          <a:p>
            <a:pPr>
              <a:lnSpc>
                <a:spcPct val="100000"/>
              </a:lnSpc>
            </a:pPr>
            <a:r>
              <a:rPr b="1" lang="es-ES" sz="4000">
                <a:solidFill>
                  <a:srgbClr val="feec94"/>
                </a:solidFill>
                <a:latin typeface="Arial Black"/>
                <a:ea typeface="ＭＳ Ｐゴシック"/>
              </a:rPr>
              <a:t>Sam Ham propone diversos modelos de desarrollo</a:t>
            </a:r>
            <a:endParaRPr/>
          </a:p>
        </p:txBody>
      </p:sp>
      <p:sp>
        <p:nvSpPr>
          <p:cNvPr id="181"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a:t>
            </a:r>
            <a:r>
              <a:rPr lang="es-ES" sz="3200">
                <a:solidFill>
                  <a:srgbClr val="ffffff"/>
                </a:solidFill>
                <a:latin typeface="Arial"/>
                <a:ea typeface="ＭＳ Ｐゴシック"/>
              </a:rPr>
              <a:t>Sandwich”: Tema en introducción, cuerpo con subtemas, conclusión recalcando tema</a:t>
            </a:r>
            <a:endParaRPr/>
          </a:p>
          <a:p>
            <a:pPr>
              <a:lnSpc>
                <a:spcPct val="100000"/>
              </a:lnSpc>
              <a:buFont charset="2" typeface="Wingdings"/>
              <a:buChar char=""/>
            </a:pPr>
            <a:r>
              <a:rPr lang="es-ES" sz="3200">
                <a:solidFill>
                  <a:srgbClr val="ffffff"/>
                </a:solidFill>
                <a:latin typeface="Arial"/>
                <a:ea typeface="ＭＳ Ｐゴシック"/>
              </a:rPr>
              <a:t>“</a:t>
            </a:r>
            <a:r>
              <a:rPr lang="es-ES" sz="3200">
                <a:solidFill>
                  <a:srgbClr val="ffffff"/>
                </a:solidFill>
                <a:latin typeface="Arial"/>
                <a:ea typeface="ＭＳ Ｐゴシック"/>
              </a:rPr>
              <a:t>Tema emergente”: El tema se hace explícito en la conclusión</a:t>
            </a:r>
            <a:endParaRPr/>
          </a:p>
          <a:p>
            <a:pPr>
              <a:lnSpc>
                <a:spcPct val="100000"/>
              </a:lnSpc>
              <a:buFont charset="2" typeface="Wingdings"/>
              <a:buChar char=""/>
            </a:pPr>
            <a:r>
              <a:rPr lang="es-ES" sz="3200">
                <a:solidFill>
                  <a:srgbClr val="ffffff"/>
                </a:solidFill>
                <a:latin typeface="Arial"/>
                <a:ea typeface="ＭＳ Ｐゴシック"/>
              </a:rPr>
              <a:t>Tema implícito: el tema no se expresa (pero la audiencia lo entiende)</a:t>
            </a:r>
            <a:endParaRPr/>
          </a:p>
        </p:txBody>
      </p:sp>
    </p:spTree>
  </p:cSld>
</p:sld>
</file>

<file path=ppt/slides/slide4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82"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Una idea, …</a:t>
            </a:r>
            <a:endParaRPr/>
          </a:p>
        </p:txBody>
      </p:sp>
      <p:sp>
        <p:nvSpPr>
          <p:cNvPr id="183"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A la hora de </a:t>
            </a:r>
            <a:r>
              <a:rPr b="1" lang="es-ES" sz="3200">
                <a:solidFill>
                  <a:srgbClr val="ffffff"/>
                </a:solidFill>
                <a:latin typeface="Arial"/>
                <a:ea typeface="ＭＳ Ｐゴシック"/>
              </a:rPr>
              <a:t>preparar</a:t>
            </a:r>
            <a:r>
              <a:rPr lang="es-ES" sz="3200">
                <a:solidFill>
                  <a:srgbClr val="ffffff"/>
                </a:solidFill>
                <a:latin typeface="Arial"/>
                <a:ea typeface="ＭＳ Ｐゴシック"/>
              </a:rPr>
              <a:t> la comunicación secuencial es aconsejable:</a:t>
            </a:r>
            <a:r>
              <a:rPr lang="es-ES" sz="3200">
                <a:solidFill>
                  <a:srgbClr val="ffffff"/>
                </a:solidFill>
                <a:latin typeface="Arial"/>
                <a:ea typeface="ＭＳ Ｐゴシック"/>
              </a:rPr>
              <a:t>
</a:t>
            </a:r>
            <a:endParaRPr/>
          </a:p>
          <a:p>
            <a:pPr>
              <a:lnSpc>
                <a:spcPct val="100000"/>
              </a:lnSpc>
            </a:pPr>
            <a:r>
              <a:rPr lang="es-ES" sz="3200">
                <a:solidFill>
                  <a:srgbClr val="ffffff"/>
                </a:solidFill>
                <a:latin typeface="Arial"/>
                <a:ea typeface="ＭＳ Ｐゴシック"/>
              </a:rPr>
              <a:t>	</a:t>
            </a:r>
            <a:r>
              <a:rPr lang="es-ES" sz="3200">
                <a:solidFill>
                  <a:srgbClr val="ffffff"/>
                </a:solidFill>
                <a:latin typeface="Arial"/>
                <a:ea typeface="ＭＳ Ｐゴシック"/>
              </a:rPr>
              <a:t>Empezar con el cuerpo, seguir con la conclusión y terminar con la introducción</a:t>
            </a:r>
            <a:endParaRPr/>
          </a:p>
          <a:p>
            <a:pPr>
              <a:lnSpc>
                <a:spcPct val="100000"/>
              </a:lnSpc>
            </a:pPr>
            <a:endParaRPr/>
          </a:p>
          <a:p>
            <a:pPr>
              <a:lnSpc>
                <a:spcPct val="100000"/>
              </a:lnSpc>
            </a:pPr>
            <a:r>
              <a:rPr lang="es-ES" sz="3200">
                <a:solidFill>
                  <a:srgbClr val="ffffff"/>
                </a:solidFill>
                <a:latin typeface="Arial"/>
                <a:ea typeface="ＭＳ Ｐゴシック"/>
              </a:rPr>
              <a:t>En la presentación seguir el orden: Introducción-cuerpo-conclusión</a:t>
            </a:r>
            <a:endParaRPr/>
          </a:p>
        </p:txBody>
      </p:sp>
    </p:spTree>
  </p:cSld>
</p:sld>
</file>

<file path=ppt/slides/slide4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84" name="TextShape 1"/>
          <p:cNvSpPr txBox="1"/>
          <p:nvPr/>
        </p:nvSpPr>
        <p:spPr>
          <a:xfrm>
            <a:off x="457200" y="244440"/>
            <a:ext cx="8384760" cy="1431720"/>
          </a:xfrm>
          <a:prstGeom prst="rect">
            <a:avLst/>
          </a:prstGeom>
        </p:spPr>
        <p:txBody>
          <a:bodyPr anchor="ctr"/>
          <a:p>
            <a:pPr>
              <a:lnSpc>
                <a:spcPct val="100000"/>
              </a:lnSpc>
            </a:pPr>
            <a:r>
              <a:rPr b="1" lang="es-ES" sz="4000">
                <a:solidFill>
                  <a:srgbClr val="feec94"/>
                </a:solidFill>
                <a:latin typeface="Arial Black"/>
                <a:ea typeface="ＭＳ Ｐゴシック"/>
              </a:rPr>
              <a:t>Para animar los espacios vacíos</a:t>
            </a:r>
            <a:endParaRPr/>
          </a:p>
        </p:txBody>
      </p:sp>
      <p:sp>
        <p:nvSpPr>
          <p:cNvPr id="185" name="TextShape 2"/>
          <p:cNvSpPr txBox="1"/>
          <p:nvPr/>
        </p:nvSpPr>
        <p:spPr>
          <a:xfrm>
            <a:off x="838080" y="1905120"/>
            <a:ext cx="8007120" cy="4190760"/>
          </a:xfrm>
          <a:prstGeom prst="rect">
            <a:avLst/>
          </a:prstGeom>
        </p:spPr>
        <p:txBody>
          <a:bodyPr/>
          <a:p>
            <a:pPr>
              <a:lnSpc>
                <a:spcPct val="100000"/>
              </a:lnSpc>
              <a:buFont charset="2" typeface="Wingdings"/>
              <a:buChar char=""/>
            </a:pPr>
            <a:r>
              <a:rPr lang="es-ES" sz="3200">
                <a:solidFill>
                  <a:srgbClr val="ffffff"/>
                </a:solidFill>
                <a:latin typeface="Arial"/>
                <a:ea typeface="ＭＳ Ｐゴシック"/>
              </a:rPr>
              <a:t>Añadir transiciones para orientar al grupo sobre la próxima parada, por ejemplo con una prefiguración: “Hemos visto,…pero en la próxima parada veremos la excepción …)</a:t>
            </a:r>
            <a:endParaRPr/>
          </a:p>
          <a:p>
            <a:pPr>
              <a:lnSpc>
                <a:spcPct val="100000"/>
              </a:lnSpc>
              <a:buFont charset="2" typeface="Wingdings"/>
              <a:buChar char=""/>
            </a:pPr>
            <a:r>
              <a:rPr lang="es-ES" sz="3200">
                <a:solidFill>
                  <a:srgbClr val="ffffff"/>
                </a:solidFill>
                <a:latin typeface="Arial"/>
                <a:ea typeface="ＭＳ Ｐゴシック"/>
              </a:rPr>
              <a:t>Incorporar el misterio, p. ej. Planteando una pregunta que la audiencia podrá resolver</a:t>
            </a:r>
            <a:endParaRPr/>
          </a:p>
        </p:txBody>
      </p:sp>
    </p:spTree>
  </p:cSld>
</p:sld>
</file>

<file path=ppt/slides/slide4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86" name="TextShape 1"/>
          <p:cNvSpPr txBox="1"/>
          <p:nvPr/>
        </p:nvSpPr>
        <p:spPr>
          <a:xfrm>
            <a:off x="457200" y="244440"/>
            <a:ext cx="8384760" cy="1431720"/>
          </a:xfrm>
          <a:prstGeom prst="rect">
            <a:avLst/>
          </a:prstGeom>
        </p:spPr>
        <p:txBody>
          <a:bodyPr anchor="ctr"/>
          <a:p>
            <a:pPr>
              <a:lnSpc>
                <a:spcPct val="100000"/>
              </a:lnSpc>
            </a:pPr>
            <a:r>
              <a:rPr b="1" lang="es-ES" sz="3200">
                <a:solidFill>
                  <a:srgbClr val="feec94"/>
                </a:solidFill>
                <a:latin typeface="Arial Black"/>
                <a:ea typeface="ＭＳ Ｐゴシック"/>
              </a:rPr>
              <a:t>Algunas formas de hacer más entretenida la información técnica (Sam Ham)</a:t>
            </a:r>
            <a:endParaRPr/>
          </a:p>
        </p:txBody>
      </p:sp>
      <p:sp>
        <p:nvSpPr>
          <p:cNvPr id="187" name="TextShape 2"/>
          <p:cNvSpPr txBox="1"/>
          <p:nvPr/>
        </p:nvSpPr>
        <p:spPr>
          <a:xfrm>
            <a:off x="468360" y="1844640"/>
            <a:ext cx="8229240" cy="4525560"/>
          </a:xfrm>
          <a:prstGeom prst="rect">
            <a:avLst/>
          </a:prstGeom>
        </p:spPr>
        <p:txBody>
          <a:bodyPr/>
          <a:p>
            <a:pPr>
              <a:lnSpc>
                <a:spcPct val="90000"/>
              </a:lnSpc>
              <a:buFont charset="2" typeface="Wingdings"/>
              <a:buChar char=""/>
            </a:pPr>
            <a:r>
              <a:rPr b="1" lang="es-ES" sz="2800">
                <a:solidFill>
                  <a:srgbClr val="ffffff"/>
                </a:solidFill>
                <a:latin typeface="Arial"/>
                <a:ea typeface="ＭＳ Ｐゴシック"/>
              </a:rPr>
              <a:t>Sonreir</a:t>
            </a:r>
            <a:r>
              <a:rPr lang="es-ES" sz="2800">
                <a:solidFill>
                  <a:srgbClr val="ffffff"/>
                </a:solidFill>
                <a:latin typeface="Arial"/>
                <a:ea typeface="ＭＳ Ｐゴシック"/>
              </a:rPr>
              <a:t>. Estar demasiado serio puede crear una atmósfera formal</a:t>
            </a:r>
            <a:endParaRPr/>
          </a:p>
          <a:p>
            <a:pPr>
              <a:lnSpc>
                <a:spcPct val="90000"/>
              </a:lnSpc>
              <a:buFont charset="2" typeface="Wingdings"/>
              <a:buChar char=""/>
            </a:pPr>
            <a:r>
              <a:rPr b="1" lang="es-ES" sz="2800">
                <a:solidFill>
                  <a:srgbClr val="ffffff"/>
                </a:solidFill>
                <a:latin typeface="Arial"/>
                <a:ea typeface="ＭＳ Ｐゴシック"/>
              </a:rPr>
              <a:t>Usar verbos en voz activa</a:t>
            </a:r>
            <a:endParaRPr/>
          </a:p>
          <a:p>
            <a:pPr>
              <a:lnSpc>
                <a:spcPct val="90000"/>
              </a:lnSpc>
              <a:buFont charset="2" typeface="Wingdings"/>
              <a:buChar char=""/>
            </a:pPr>
            <a:r>
              <a:rPr b="1" lang="es-ES" sz="2800">
                <a:solidFill>
                  <a:srgbClr val="ffffff"/>
                </a:solidFill>
                <a:latin typeface="Arial"/>
                <a:ea typeface="ＭＳ Ｐゴシック"/>
              </a:rPr>
              <a:t>Mostrar la relación causa-efecto</a:t>
            </a:r>
            <a:endParaRPr/>
          </a:p>
          <a:p>
            <a:pPr>
              <a:lnSpc>
                <a:spcPct val="90000"/>
              </a:lnSpc>
              <a:buFont charset="2" typeface="Wingdings"/>
              <a:buChar char=""/>
            </a:pPr>
            <a:r>
              <a:rPr b="1" lang="es-ES" sz="2800">
                <a:solidFill>
                  <a:srgbClr val="ffffff"/>
                </a:solidFill>
                <a:latin typeface="Arial"/>
                <a:ea typeface="ＭＳ Ｐゴシック"/>
              </a:rPr>
              <a:t>Vincular la ciencia a la historia humana</a:t>
            </a:r>
            <a:endParaRPr/>
          </a:p>
          <a:p>
            <a:pPr>
              <a:lnSpc>
                <a:spcPct val="90000"/>
              </a:lnSpc>
              <a:buFont charset="2" typeface="Wingdings"/>
              <a:buChar char=""/>
            </a:pPr>
            <a:r>
              <a:rPr b="1" lang="es-ES" sz="2800">
                <a:solidFill>
                  <a:srgbClr val="ffffff"/>
                </a:solidFill>
                <a:latin typeface="Arial"/>
                <a:ea typeface="ＭＳ Ｐゴシック"/>
              </a:rPr>
              <a:t>Usar metáforas visuales para describir ideas complejas</a:t>
            </a:r>
            <a:endParaRPr/>
          </a:p>
          <a:p>
            <a:pPr>
              <a:lnSpc>
                <a:spcPct val="90000"/>
              </a:lnSpc>
              <a:buFont charset="2" typeface="Wingdings"/>
              <a:buChar char=""/>
            </a:pPr>
            <a:r>
              <a:rPr b="1" lang="es-ES" sz="2800">
                <a:solidFill>
                  <a:srgbClr val="ffffff"/>
                </a:solidFill>
                <a:latin typeface="Arial"/>
                <a:ea typeface="ＭＳ Ｐゴシック"/>
              </a:rPr>
              <a:t>Usar un “vehículo” para hacer el tópico más interesante</a:t>
            </a:r>
            <a:r>
              <a:rPr lang="es-ES" sz="2800">
                <a:solidFill>
                  <a:srgbClr val="ffffff"/>
                </a:solidFill>
                <a:latin typeface="Arial"/>
                <a:ea typeface="ＭＳ Ｐゴシック"/>
              </a:rPr>
              <a:t> (exagerar el tamaño o la escala temporal)</a:t>
            </a:r>
            <a:endParaRPr/>
          </a:p>
        </p:txBody>
      </p:sp>
    </p:spTree>
  </p:cSld>
</p:sld>
</file>

<file path=ppt/slides/slide4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88" name="TextShape 1"/>
          <p:cNvSpPr txBox="1"/>
          <p:nvPr/>
        </p:nvSpPr>
        <p:spPr>
          <a:xfrm>
            <a:off x="457200" y="244440"/>
            <a:ext cx="8384760" cy="1431720"/>
          </a:xfrm>
          <a:prstGeom prst="rect">
            <a:avLst/>
          </a:prstGeom>
        </p:spPr>
        <p:txBody>
          <a:bodyPr anchor="ctr"/>
          <a:p>
            <a:pPr>
              <a:lnSpc>
                <a:spcPct val="100000"/>
              </a:lnSpc>
            </a:pPr>
            <a:r>
              <a:rPr b="1" lang="es-ES" sz="4400">
                <a:solidFill>
                  <a:srgbClr val="feec94"/>
                </a:solidFill>
                <a:latin typeface="Arial Black"/>
                <a:ea typeface="ＭＳ Ｐゴシック"/>
              </a:rPr>
              <a:t>Cont.</a:t>
            </a:r>
            <a:endParaRPr/>
          </a:p>
        </p:txBody>
      </p:sp>
      <p:sp>
        <p:nvSpPr>
          <p:cNvPr id="189" name="TextShape 2"/>
          <p:cNvSpPr txBox="1"/>
          <p:nvPr/>
        </p:nvSpPr>
        <p:spPr>
          <a:xfrm>
            <a:off x="838080" y="1905120"/>
            <a:ext cx="8007120" cy="4190760"/>
          </a:xfrm>
          <a:prstGeom prst="rect">
            <a:avLst/>
          </a:prstGeom>
        </p:spPr>
        <p:txBody>
          <a:bodyPr/>
          <a:p>
            <a:pPr>
              <a:lnSpc>
                <a:spcPct val="90000"/>
              </a:lnSpc>
              <a:buFont charset="2" typeface="Wingdings"/>
              <a:buChar char=""/>
            </a:pPr>
            <a:r>
              <a:rPr b="1" lang="es-ES" sz="3200">
                <a:solidFill>
                  <a:srgbClr val="ffffff"/>
                </a:solidFill>
                <a:latin typeface="Arial"/>
                <a:ea typeface="ＭＳ Ｐゴシック"/>
              </a:rPr>
              <a:t>Usar analogías</a:t>
            </a:r>
            <a:endParaRPr/>
          </a:p>
          <a:p>
            <a:pPr>
              <a:lnSpc>
                <a:spcPct val="90000"/>
              </a:lnSpc>
              <a:buFont charset="2" typeface="Wingdings"/>
              <a:buChar char=""/>
            </a:pPr>
            <a:r>
              <a:rPr b="1" lang="es-ES" sz="3200">
                <a:solidFill>
                  <a:srgbClr val="ffffff"/>
                </a:solidFill>
                <a:latin typeface="Arial"/>
                <a:ea typeface="ＭＳ Ｐゴシック"/>
              </a:rPr>
              <a:t>Utilizar situaciones controvertidas</a:t>
            </a:r>
            <a:r>
              <a:rPr lang="es-ES" sz="3200">
                <a:solidFill>
                  <a:srgbClr val="ffffff"/>
                </a:solidFill>
                <a:latin typeface="Arial"/>
                <a:ea typeface="ＭＳ Ｐゴシック"/>
              </a:rPr>
              <a:t> (¿qué pasaría si no tuviésemos lenguaje?)</a:t>
            </a:r>
            <a:endParaRPr/>
          </a:p>
          <a:p>
            <a:pPr>
              <a:lnSpc>
                <a:spcPct val="90000"/>
              </a:lnSpc>
              <a:buFont charset="2" typeface="Wingdings"/>
              <a:buChar char=""/>
            </a:pPr>
            <a:r>
              <a:rPr b="1" lang="es-ES" sz="3200">
                <a:solidFill>
                  <a:srgbClr val="ffffff"/>
                </a:solidFill>
                <a:latin typeface="Arial"/>
                <a:ea typeface="ＭＳ Ｐゴシック"/>
              </a:rPr>
              <a:t>Emplear la personificación</a:t>
            </a:r>
            <a:r>
              <a:rPr lang="es-ES" sz="3200">
                <a:solidFill>
                  <a:srgbClr val="ffffff"/>
                </a:solidFill>
                <a:latin typeface="Arial"/>
                <a:ea typeface="ＭＳ Ｐゴシック"/>
              </a:rPr>
              <a:t>. Dar cualidades humanas a cosas que no lo sean.Ojo con esto!!!</a:t>
            </a:r>
            <a:endParaRPr/>
          </a:p>
          <a:p>
            <a:pPr>
              <a:lnSpc>
                <a:spcPct val="90000"/>
              </a:lnSpc>
              <a:buFont charset="2" typeface="Wingdings"/>
              <a:buChar char=""/>
            </a:pPr>
            <a:r>
              <a:rPr b="1" lang="es-ES" sz="3200">
                <a:solidFill>
                  <a:srgbClr val="ffffff"/>
                </a:solidFill>
                <a:latin typeface="Arial"/>
                <a:ea typeface="ＭＳ Ｐゴシック"/>
              </a:rPr>
              <a:t>Centrarse en lo individual</a:t>
            </a:r>
            <a:r>
              <a:rPr lang="es-ES" sz="3200">
                <a:solidFill>
                  <a:srgbClr val="ffffff"/>
                </a:solidFill>
                <a:latin typeface="Arial"/>
                <a:ea typeface="ＭＳ Ｐゴシック"/>
              </a:rPr>
              <a:t>, en un individuo concreto, incluso darle un nombre propio.</a:t>
            </a:r>
            <a:endParaRPr/>
          </a:p>
        </p:txBody>
      </p:sp>
    </p:spTree>
  </p:cSld>
</p:sld>
</file>

<file path=ppt/slides/slide48.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Tree>
  </p:cSld>
</p:sld>
</file>

<file path=ppt/slides/slide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04" name="TextShape 1"/>
          <p:cNvSpPr txBox="1"/>
          <p:nvPr/>
        </p:nvSpPr>
        <p:spPr>
          <a:xfrm>
            <a:off x="457200" y="244440"/>
            <a:ext cx="8384760" cy="1431720"/>
          </a:xfrm>
          <a:prstGeom prst="rect">
            <a:avLst/>
          </a:prstGeom>
        </p:spPr>
        <p:txBody>
          <a:bodyPr anchor="ctr"/>
          <a:p>
            <a:pPr>
              <a:lnSpc>
                <a:spcPct val="100000"/>
              </a:lnSpc>
            </a:pPr>
            <a:r>
              <a:rPr b="1" lang="es-ES" sz="4000">
                <a:solidFill>
                  <a:srgbClr val="feec94"/>
                </a:solidFill>
                <a:latin typeface="Arial Black"/>
                <a:ea typeface="ＭＳ Ｐゴシック"/>
              </a:rPr>
              <a:t>
</a:t>
            </a:r>
            <a:r>
              <a:rPr b="1" lang="es-ES" sz="4000">
                <a:solidFill>
                  <a:srgbClr val="feec94"/>
                </a:solidFill>
                <a:latin typeface="Arial Black"/>
                <a:ea typeface="ＭＳ Ｐゴシック"/>
              </a:rPr>
              <a:t>
</a:t>
            </a:r>
            <a:r>
              <a:rPr b="1" lang="es-ES" sz="4000">
                <a:solidFill>
                  <a:srgbClr val="feec94"/>
                </a:solidFill>
                <a:latin typeface="Arial Black"/>
                <a:ea typeface="ＭＳ Ｐゴシック"/>
              </a:rPr>
              <a:t>El mensaje se considera interpretativo –y es efectivo– porque:</a:t>
            </a:r>
            <a:r>
              <a:rPr b="1" lang="es-ES" sz="4000">
                <a:solidFill>
                  <a:srgbClr val="feec94"/>
                </a:solidFill>
                <a:latin typeface="Arial Black"/>
                <a:ea typeface="ＭＳ Ｐゴシック"/>
              </a:rPr>
              <a:t>
</a:t>
            </a:r>
            <a:r>
              <a:rPr b="1" lang="es-ES" sz="4000">
                <a:solidFill>
                  <a:srgbClr val="feec94"/>
                </a:solidFill>
                <a:latin typeface="Arial Black"/>
                <a:ea typeface="ＭＳ Ｐゴシック"/>
              </a:rPr>
              <a:t>
</a:t>
            </a:r>
            <a:endParaRPr/>
          </a:p>
        </p:txBody>
      </p:sp>
      <p:sp>
        <p:nvSpPr>
          <p:cNvPr id="105" name="TextShape 2"/>
          <p:cNvSpPr txBox="1"/>
          <p:nvPr/>
        </p:nvSpPr>
        <p:spPr>
          <a:xfrm>
            <a:off x="838080" y="1905120"/>
            <a:ext cx="8007120" cy="4190760"/>
          </a:xfrm>
          <a:prstGeom prst="rect">
            <a:avLst/>
          </a:prstGeom>
        </p:spPr>
        <p:txBody>
          <a:bodyPr/>
          <a:p>
            <a:pPr>
              <a:lnSpc>
                <a:spcPct val="90000"/>
              </a:lnSpc>
            </a:pPr>
            <a:endParaRPr/>
          </a:p>
          <a:p>
            <a:pPr>
              <a:lnSpc>
                <a:spcPct val="90000"/>
              </a:lnSpc>
            </a:pPr>
            <a:endParaRPr/>
          </a:p>
          <a:p>
            <a:pPr>
              <a:lnSpc>
                <a:spcPct val="90000"/>
              </a:lnSpc>
            </a:pPr>
            <a:r>
              <a:rPr lang="es-ES" sz="4000">
                <a:solidFill>
                  <a:srgbClr val="ffffff"/>
                </a:solidFill>
                <a:latin typeface="Arial"/>
                <a:ea typeface="ＭＳ Ｐゴシック"/>
              </a:rPr>
              <a:t>1. Contiene </a:t>
            </a:r>
            <a:r>
              <a:rPr b="1" lang="es-ES" sz="4000">
                <a:solidFill>
                  <a:srgbClr val="ffffff"/>
                </a:solidFill>
                <a:latin typeface="Arial"/>
                <a:ea typeface="ＭＳ Ｐゴシック"/>
              </a:rPr>
              <a:t>elementos y atributos tangibles</a:t>
            </a:r>
            <a:r>
              <a:rPr lang="es-ES" sz="4000">
                <a:solidFill>
                  <a:srgbClr val="ffffff"/>
                </a:solidFill>
                <a:latin typeface="Arial"/>
                <a:ea typeface="ＭＳ Ｐゴシック"/>
              </a:rPr>
              <a:t>. Es decir, el mensaje identifica con claridad las características físicas y concretas del rasgo.</a:t>
            </a:r>
            <a:endParaRPr/>
          </a:p>
          <a:p>
            <a:pPr>
              <a:lnSpc>
                <a:spcPct val="90000"/>
              </a:lnSpc>
            </a:pPr>
            <a:endParaRPr/>
          </a:p>
        </p:txBody>
      </p:sp>
    </p:spTree>
  </p:cSld>
</p:sld>
</file>

<file path=ppt/slides/slide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06" name="TextShape 1"/>
          <p:cNvSpPr txBox="1"/>
          <p:nvPr/>
        </p:nvSpPr>
        <p:spPr>
          <a:xfrm>
            <a:off x="457200" y="244440"/>
            <a:ext cx="8384760" cy="1431720"/>
          </a:xfrm>
          <a:prstGeom prst="rect">
            <a:avLst/>
          </a:prstGeom>
        </p:spPr>
        <p:txBody>
          <a:bodyPr anchor="ctr"/>
          <a:p>
            <a:endParaRPr/>
          </a:p>
        </p:txBody>
      </p:sp>
      <p:sp>
        <p:nvSpPr>
          <p:cNvPr id="107" name="TextShape 2"/>
          <p:cNvSpPr txBox="1"/>
          <p:nvPr/>
        </p:nvSpPr>
        <p:spPr>
          <a:xfrm>
            <a:off x="838080" y="1905120"/>
            <a:ext cx="8007120" cy="4190760"/>
          </a:xfrm>
          <a:prstGeom prst="rect">
            <a:avLst/>
          </a:prstGeom>
        </p:spPr>
        <p:txBody>
          <a:bodyPr/>
          <a:p>
            <a:pPr>
              <a:lnSpc>
                <a:spcPct val="90000"/>
              </a:lnSpc>
            </a:pPr>
            <a:r>
              <a:rPr lang="es-ES" sz="4000">
                <a:solidFill>
                  <a:srgbClr val="ffffff"/>
                </a:solidFill>
                <a:latin typeface="Arial"/>
                <a:ea typeface="ＭＳ Ｐゴシック"/>
              </a:rPr>
              <a:t>2. Contiene </a:t>
            </a:r>
            <a:r>
              <a:rPr b="1" lang="es-ES" sz="4000">
                <a:solidFill>
                  <a:srgbClr val="ffffff"/>
                </a:solidFill>
                <a:latin typeface="Arial"/>
                <a:ea typeface="ＭＳ Ｐゴシック"/>
              </a:rPr>
              <a:t>elementos o conceptos intangibles</a:t>
            </a:r>
            <a:r>
              <a:rPr lang="es-ES" sz="4000">
                <a:solidFill>
                  <a:srgbClr val="ffffff"/>
                </a:solidFill>
                <a:latin typeface="Arial"/>
                <a:ea typeface="ＭＳ Ｐゴシック"/>
              </a:rPr>
              <a:t>. Se refiere a ideas abstractas contenidas en el mensaje que surgen a partir de (o relacionadas con) los atributos tangibles del recurso.</a:t>
            </a:r>
            <a:endParaRPr/>
          </a:p>
          <a:p>
            <a:pPr>
              <a:lnSpc>
                <a:spcPct val="90000"/>
              </a:lnSpc>
            </a:pPr>
            <a:endParaRPr/>
          </a:p>
          <a:p>
            <a:pPr>
              <a:lnSpc>
                <a:spcPct val="90000"/>
              </a:lnSpc>
            </a:pPr>
            <a:endParaRPr/>
          </a:p>
        </p:txBody>
      </p:sp>
    </p:spTree>
  </p:cSld>
</p:sld>
</file>

<file path=ppt/slides/slide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pic>
        <p:nvPicPr>
          <p:cNvPr descr="" id="108" name=""/>
          <p:cNvPicPr/>
          <p:nvPr/>
        </p:nvPicPr>
        <p:blipFill>
          <a:blip r:embed="rId1"/>
          <a:stretch>
            <a:fillRect/>
          </a:stretch>
        </p:blipFill>
        <p:spPr>
          <a:xfrm>
            <a:off x="1944000" y="0"/>
            <a:ext cx="5184000" cy="6858000"/>
          </a:xfrm>
          <a:prstGeom prst="rect">
            <a:avLst/>
          </a:prstGeom>
        </p:spPr>
      </p:pic>
    </p:spTree>
  </p:cSld>
</p:sld>
</file>

<file path=ppt/slides/slide8.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09" name="TextShape 1"/>
          <p:cNvSpPr txBox="1"/>
          <p:nvPr/>
        </p:nvSpPr>
        <p:spPr>
          <a:xfrm>
            <a:off x="457200" y="244440"/>
            <a:ext cx="8384760" cy="1431720"/>
          </a:xfrm>
          <a:prstGeom prst="rect">
            <a:avLst/>
          </a:prstGeom>
        </p:spPr>
        <p:txBody>
          <a:bodyPr anchor="ctr"/>
          <a:p>
            <a:endParaRPr/>
          </a:p>
        </p:txBody>
      </p:sp>
      <p:sp>
        <p:nvSpPr>
          <p:cNvPr id="110" name="TextShape 2"/>
          <p:cNvSpPr txBox="1"/>
          <p:nvPr/>
        </p:nvSpPr>
        <p:spPr>
          <a:xfrm>
            <a:off x="0" y="1484280"/>
            <a:ext cx="9143640" cy="4763880"/>
          </a:xfrm>
          <a:prstGeom prst="rect">
            <a:avLst/>
          </a:prstGeom>
        </p:spPr>
        <p:txBody>
          <a:bodyPr/>
          <a:p>
            <a:pPr>
              <a:lnSpc>
                <a:spcPct val="80000"/>
              </a:lnSpc>
            </a:pPr>
            <a:r>
              <a:rPr lang="es-ES" sz="3600">
                <a:solidFill>
                  <a:srgbClr val="ffffff"/>
                </a:solidFill>
                <a:latin typeface="Arial"/>
                <a:ea typeface="ＭＳ Ｐゴシック"/>
              </a:rPr>
              <a:t>3. Utiliza </a:t>
            </a:r>
            <a:r>
              <a:rPr b="1" lang="es-ES" sz="3600">
                <a:solidFill>
                  <a:srgbClr val="ffffff"/>
                </a:solidFill>
                <a:latin typeface="Arial"/>
                <a:ea typeface="ＭＳ Ｐゴシック"/>
              </a:rPr>
              <a:t>conceptos universales</a:t>
            </a:r>
            <a:r>
              <a:rPr lang="es-ES" sz="3600">
                <a:solidFill>
                  <a:srgbClr val="ffffff"/>
                </a:solidFill>
                <a:latin typeface="Arial"/>
                <a:ea typeface="ＭＳ Ｐゴシック"/>
              </a:rPr>
              <a:t>. El mensaje contiene ideas intangibles con un nivel de relevancia superior para los visitantes. Surgen del punto 2, y son conceptos más elevados, importantes para una amplia mayoría de visitantes.</a:t>
            </a:r>
            <a:endParaRPr/>
          </a:p>
          <a:p>
            <a:pPr>
              <a:lnSpc>
                <a:spcPct val="80000"/>
              </a:lnSpc>
            </a:pPr>
            <a:endParaRPr/>
          </a:p>
          <a:p>
            <a:pPr>
              <a:lnSpc>
                <a:spcPct val="80000"/>
              </a:lnSpc>
            </a:pPr>
            <a:r>
              <a:rPr lang="es-ES" sz="3600">
                <a:solidFill>
                  <a:srgbClr val="ffffff"/>
                </a:solidFill>
                <a:latin typeface="Arial"/>
                <a:ea typeface="ＭＳ Ｐゴシック"/>
              </a:rPr>
              <a:t>Los conceptos universales expresan con más profundidad "qué representa“ ese recurso para el visitante.</a:t>
            </a:r>
            <a:endParaRPr/>
          </a:p>
          <a:p>
            <a:pPr>
              <a:lnSpc>
                <a:spcPct val="80000"/>
              </a:lnSpc>
            </a:pPr>
            <a:endParaRPr/>
          </a:p>
        </p:txBody>
      </p:sp>
    </p:spTree>
  </p:cSld>
</p:sld>
</file>

<file path=ppt/slides/slide9.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11" name="TextShape 1"/>
          <p:cNvSpPr txBox="1"/>
          <p:nvPr/>
        </p:nvSpPr>
        <p:spPr>
          <a:xfrm>
            <a:off x="457200" y="244440"/>
            <a:ext cx="8384760" cy="1431720"/>
          </a:xfrm>
          <a:prstGeom prst="rect">
            <a:avLst/>
          </a:prstGeom>
        </p:spPr>
        <p:txBody>
          <a:bodyPr anchor="ctr"/>
          <a:p>
            <a:endParaRPr/>
          </a:p>
        </p:txBody>
      </p:sp>
      <p:sp>
        <p:nvSpPr>
          <p:cNvPr id="112" name="TextShape 2"/>
          <p:cNvSpPr txBox="1"/>
          <p:nvPr/>
        </p:nvSpPr>
        <p:spPr>
          <a:xfrm>
            <a:off x="838080" y="1905120"/>
            <a:ext cx="8007120" cy="4190760"/>
          </a:xfrm>
          <a:prstGeom prst="rect">
            <a:avLst/>
          </a:prstGeom>
        </p:spPr>
        <p:txBody>
          <a:bodyPr/>
          <a:p>
            <a:pPr>
              <a:lnSpc>
                <a:spcPct val="80000"/>
              </a:lnSpc>
              <a:buFont charset="2" typeface="Wingdings"/>
              <a:buChar char=""/>
            </a:pPr>
            <a:r>
              <a:rPr lang="es-ES" sz="2400">
                <a:solidFill>
                  <a:srgbClr val="ffffff"/>
                </a:solidFill>
                <a:latin typeface="Arial"/>
                <a:ea typeface="ＭＳ Ｐゴシック"/>
              </a:rPr>
              <a:t>4. Crea conexiones intelectuales con el visitante. Oportunidad que ofrece el mensaje para que el público comprenda conceptos e ideas nuevas.</a:t>
            </a:r>
            <a:endParaRPr/>
          </a:p>
          <a:p>
            <a:pPr>
              <a:lnSpc>
                <a:spcPct val="80000"/>
              </a:lnSpc>
            </a:pPr>
            <a:endParaRPr/>
          </a:p>
          <a:p>
            <a:pPr>
              <a:lnSpc>
                <a:spcPct val="80000"/>
              </a:lnSpc>
              <a:buFont charset="2" typeface="Wingdings"/>
              <a:buChar char=""/>
            </a:pPr>
            <a:r>
              <a:rPr lang="es-ES" sz="2400">
                <a:solidFill>
                  <a:srgbClr val="ffffff"/>
                </a:solidFill>
                <a:latin typeface="Arial"/>
                <a:ea typeface="ＭＳ Ｐゴシック"/>
              </a:rPr>
              <a:t>5. Crea conexiones emocionales con el visitante. Oportunidad que ofrece elmensaje para producir emociones en el público.</a:t>
            </a:r>
            <a:endParaRPr/>
          </a:p>
          <a:p>
            <a:pPr>
              <a:lnSpc>
                <a:spcPct val="80000"/>
              </a:lnSpc>
            </a:pPr>
            <a:endParaRPr/>
          </a:p>
          <a:p>
            <a:pPr>
              <a:lnSpc>
                <a:spcPct val="80000"/>
              </a:lnSpc>
              <a:buFont charset="2" typeface="Wingdings"/>
              <a:buChar char=""/>
            </a:pPr>
            <a:r>
              <a:rPr lang="es-ES" sz="2400">
                <a:solidFill>
                  <a:srgbClr val="ffffff"/>
                </a:solidFill>
                <a:latin typeface="Arial"/>
                <a:ea typeface="ＭＳ Ｐゴシック"/>
              </a:rPr>
              <a:t>6. Estimula el pensamiento. Capacidad del mensaje para provocar en el visitante un pensamiento más profundo. Es la provocación lo que causa el</a:t>
            </a:r>
            <a:endParaRPr/>
          </a:p>
          <a:p>
            <a:pPr>
              <a:lnSpc>
                <a:spcPct val="80000"/>
              </a:lnSpc>
            </a:pPr>
            <a:r>
              <a:rPr lang="es-ES" sz="2400">
                <a:solidFill>
                  <a:srgbClr val="ffffff"/>
                </a:solidFill>
                <a:latin typeface="Arial"/>
                <a:ea typeface="ＭＳ Ｐゴシック"/>
              </a:rPr>
              <a:t>    </a:t>
            </a:r>
            <a:r>
              <a:rPr lang="es-ES" sz="2400">
                <a:solidFill>
                  <a:srgbClr val="ffffff"/>
                </a:solidFill>
                <a:latin typeface="Arial"/>
                <a:ea typeface="ＭＳ Ｐゴシック"/>
              </a:rPr>
              <a:t>pensamiento.</a:t>
            </a:r>
            <a:endParaRPr/>
          </a:p>
          <a:p>
            <a:pPr>
              <a:lnSpc>
                <a:spcPct val="80000"/>
              </a:lnSpc>
            </a:pPr>
            <a:endParaRPr/>
          </a:p>
        </p:txBody>
      </p:sp>
    </p:spTree>
  </p:cSld>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