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C21D4-654E-40E6-9BF0-2A1C794BFBB7}" v="78" dt="2024-05-15T06:17:02.5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4660"/>
  </p:normalViewPr>
  <p:slideViewPr>
    <p:cSldViewPr snapToGrid="0">
      <p:cViewPr>
        <p:scale>
          <a:sx n="58" d="100"/>
          <a:sy n="58" d="100"/>
        </p:scale>
        <p:origin x="1024" y="1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McGrath" userId="8b253aed-7c79-4114-a2dd-3e701ff33c05" providerId="ADAL" clId="{443C21D4-654E-40E6-9BF0-2A1C794BFBB7}"/>
    <pc:docChg chg="undo custSel addSld delSld modSld">
      <pc:chgData name="Eric McGrath" userId="8b253aed-7c79-4114-a2dd-3e701ff33c05" providerId="ADAL" clId="{443C21D4-654E-40E6-9BF0-2A1C794BFBB7}" dt="2024-05-15T06:23:40.706" v="457" actId="478"/>
      <pc:docMkLst>
        <pc:docMk/>
      </pc:docMkLst>
      <pc:sldChg chg="addSp delSp modSp mod">
        <pc:chgData name="Eric McGrath" userId="8b253aed-7c79-4114-a2dd-3e701ff33c05" providerId="ADAL" clId="{443C21D4-654E-40E6-9BF0-2A1C794BFBB7}" dt="2024-05-15T01:22:31.110" v="185" actId="1076"/>
        <pc:sldMkLst>
          <pc:docMk/>
          <pc:sldMk cId="4164890362" sldId="256"/>
        </pc:sldMkLst>
        <pc:spChg chg="mod">
          <ac:chgData name="Eric McGrath" userId="8b253aed-7c79-4114-a2dd-3e701ff33c05" providerId="ADAL" clId="{443C21D4-654E-40E6-9BF0-2A1C794BFBB7}" dt="2024-05-15T01:22:12.206" v="181" actId="1076"/>
          <ac:spMkLst>
            <pc:docMk/>
            <pc:sldMk cId="4164890362" sldId="256"/>
            <ac:spMk id="2" creationId="{2B6D3C0C-B0B7-0928-9A84-E4E9F5DC51FE}"/>
          </ac:spMkLst>
        </pc:spChg>
        <pc:spChg chg="mod">
          <ac:chgData name="Eric McGrath" userId="8b253aed-7c79-4114-a2dd-3e701ff33c05" providerId="ADAL" clId="{443C21D4-654E-40E6-9BF0-2A1C794BFBB7}" dt="2024-05-15T01:22:31.110" v="185" actId="1076"/>
          <ac:spMkLst>
            <pc:docMk/>
            <pc:sldMk cId="4164890362" sldId="256"/>
            <ac:spMk id="3" creationId="{99C35D6C-89C5-CD92-39F8-A06339CA4BF7}"/>
          </ac:spMkLst>
        </pc:spChg>
        <pc:spChg chg="add">
          <ac:chgData name="Eric McGrath" userId="8b253aed-7c79-4114-a2dd-3e701ff33c05" providerId="ADAL" clId="{443C21D4-654E-40E6-9BF0-2A1C794BFBB7}" dt="2024-05-14T21:36:49.549" v="10"/>
          <ac:spMkLst>
            <pc:docMk/>
            <pc:sldMk cId="4164890362" sldId="256"/>
            <ac:spMk id="6" creationId="{2632ED04-B807-EA7D-A0A8-90AF72B1120B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54" creationId="{0786F82F-1B47-46ED-8EAE-53EF71E59E9A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56" creationId="{EF1BAF6F-6275-4646-9C59-331B29B9550F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58" creationId="{099405E2-1A96-4DBA-A9DC-4C2A1B421CA9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60" creationId="{DEB1CCE3-FB1D-471C-9AFE-D20E81E64AC0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62" creationId="{60F38E87-6AF8-4488-B608-9FA2F57B40B7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64" creationId="{ECC3B76D-CC6E-42D0-8666-2A2164AB5AF4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66" creationId="{32BA9D6C-8214-4E25-AF8B-48762AD8D530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68" creationId="{DBE9B8BD-472F-4F54-AC9D-101EE3496992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70" creationId="{0871A14F-64B0-4CCE-900E-695C55EFF375}"/>
          </ac:spMkLst>
        </pc:spChg>
        <pc:spChg chg="del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72" creationId="{0FDBC76A-295F-4635-A28D-ADA24F383ABC}"/>
          </ac:spMkLst>
        </pc:spChg>
        <pc:spChg chg="add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1035" creationId="{CA22F210-7186-4074-94C5-FAD2C2EB15B2}"/>
          </ac:spMkLst>
        </pc:spChg>
        <pc:spChg chg="add">
          <ac:chgData name="Eric McGrath" userId="8b253aed-7c79-4114-a2dd-3e701ff33c05" providerId="ADAL" clId="{443C21D4-654E-40E6-9BF0-2A1C794BFBB7}" dt="2024-05-15T01:21:15.057" v="150" actId="26606"/>
          <ac:spMkLst>
            <pc:docMk/>
            <pc:sldMk cId="4164890362" sldId="256"/>
            <ac:spMk id="1037" creationId="{11C4FED8-D85F-4B52-875F-AB6873B50373}"/>
          </ac:spMkLst>
        </pc:spChg>
        <pc:picChg chg="add del">
          <ac:chgData name="Eric McGrath" userId="8b253aed-7c79-4114-a2dd-3e701ff33c05" providerId="ADAL" clId="{443C21D4-654E-40E6-9BF0-2A1C794BFBB7}" dt="2024-05-15T01:21:03.048" v="149" actId="478"/>
          <ac:picMkLst>
            <pc:docMk/>
            <pc:sldMk cId="4164890362" sldId="256"/>
            <ac:picMk id="5" creationId="{D6827F24-D7B3-DCE7-D302-F5E83644C844}"/>
          </ac:picMkLst>
        </pc:picChg>
        <pc:picChg chg="add">
          <ac:chgData name="Eric McGrath" userId="8b253aed-7c79-4114-a2dd-3e701ff33c05" providerId="ADAL" clId="{443C21D4-654E-40E6-9BF0-2A1C794BFBB7}" dt="2024-05-15T01:20:24.111" v="143"/>
          <ac:picMkLst>
            <pc:docMk/>
            <pc:sldMk cId="4164890362" sldId="256"/>
            <ac:picMk id="1028" creationId="{0E87CC31-CEB3-B5BE-D0D0-3D5E2D569569}"/>
          </ac:picMkLst>
        </pc:picChg>
        <pc:picChg chg="add del mod ord">
          <ac:chgData name="Eric McGrath" userId="8b253aed-7c79-4114-a2dd-3e701ff33c05" providerId="ADAL" clId="{443C21D4-654E-40E6-9BF0-2A1C794BFBB7}" dt="2024-05-15T01:22:01.360" v="180" actId="1076"/>
          <ac:picMkLst>
            <pc:docMk/>
            <pc:sldMk cId="4164890362" sldId="256"/>
            <ac:picMk id="1030" creationId="{F64EB9B7-6781-D183-BBDB-A5481F5A4D05}"/>
          </ac:picMkLst>
        </pc:picChg>
      </pc:sldChg>
      <pc:sldChg chg="addSp delSp modSp mod setBg">
        <pc:chgData name="Eric McGrath" userId="8b253aed-7c79-4114-a2dd-3e701ff33c05" providerId="ADAL" clId="{443C21D4-654E-40E6-9BF0-2A1C794BFBB7}" dt="2024-05-15T01:19:52.287" v="142" actId="962"/>
        <pc:sldMkLst>
          <pc:docMk/>
          <pc:sldMk cId="3110924146" sldId="257"/>
        </pc:sldMkLst>
        <pc:spChg chg="mod ord">
          <ac:chgData name="Eric McGrath" userId="8b253aed-7c79-4114-a2dd-3e701ff33c05" providerId="ADAL" clId="{443C21D4-654E-40E6-9BF0-2A1C794BFBB7}" dt="2024-05-15T01:08:40.982" v="27" actId="404"/>
          <ac:spMkLst>
            <pc:docMk/>
            <pc:sldMk cId="3110924146" sldId="257"/>
            <ac:spMk id="2" creationId="{3A7602ED-C4BC-1B43-DFB7-5A4762E8BD34}"/>
          </ac:spMkLst>
        </pc:spChg>
        <pc:spChg chg="del">
          <ac:chgData name="Eric McGrath" userId="8b253aed-7c79-4114-a2dd-3e701ff33c05" providerId="ADAL" clId="{443C21D4-654E-40E6-9BF0-2A1C794BFBB7}" dt="2024-05-14T21:35:33.555" v="0"/>
          <ac:spMkLst>
            <pc:docMk/>
            <pc:sldMk cId="3110924146" sldId="257"/>
            <ac:spMk id="3" creationId="{358418E8-4380-9863-2710-3787F4637F83}"/>
          </ac:spMkLst>
        </pc:spChg>
        <pc:spChg chg="add del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9" creationId="{FA4169C1-6FBF-B4C6-2BEF-A7D5A3AB4B1C}"/>
          </ac:spMkLst>
        </pc:spChg>
        <pc:spChg chg="add del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12" creationId="{2ECA4CB2-9071-41EB-AABB-2D8EB939D0F8}"/>
          </ac:spMkLst>
        </pc:spChg>
        <pc:spChg chg="add del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14" creationId="{EB86F6BD-9C49-4F4F-99EA-9C5AA31835CD}"/>
          </ac:spMkLst>
        </pc:spChg>
        <pc:spChg chg="add del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16" creationId="{C7DA365B-E064-481A-A62D-18CD31DB3F13}"/>
          </ac:spMkLst>
        </pc:spChg>
        <pc:spChg chg="add del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18" creationId="{96DBE49D-AABD-458B-B2DF-4D5FA7D5C7F1}"/>
          </ac:spMkLst>
        </pc:spChg>
        <pc:spChg chg="add del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20" creationId="{96833CC6-729B-40E8-B891-D93467E34B1D}"/>
          </ac:spMkLst>
        </pc:spChg>
        <pc:spChg chg="add del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22" creationId="{A5757897-7307-46AF-923D-FF5BF45DD009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27" creationId="{1ED69555-EE48-4B19-812B-4E1068DBF976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29" creationId="{57AEB73D-F521-4B19-820F-12DB6BCC8406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31" creationId="{6B72EEBA-3A5D-41CE-8465-A45A0F65674E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33" creationId="{CA22F210-7186-4074-94C5-FAD2C2EB15B2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35" creationId="{7ED93057-B056-4D1D-B0DA-F1619DAAF5A1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37" creationId="{F5B41592-BC5E-4AE2-8CA7-91C73FD8F744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39" creationId="{CB574A3D-9991-4D4A-91DF-0D0DE47DB31E}"/>
          </ac:spMkLst>
        </pc:spChg>
        <pc:spChg chg="add">
          <ac:chgData name="Eric McGrath" userId="8b253aed-7c79-4114-a2dd-3e701ff33c05" providerId="ADAL" clId="{443C21D4-654E-40E6-9BF0-2A1C794BFBB7}" dt="2024-05-15T01:06:30.582" v="11" actId="26606"/>
          <ac:spMkLst>
            <pc:docMk/>
            <pc:sldMk cId="3110924146" sldId="257"/>
            <ac:spMk id="41" creationId="{D5A56255-4961-41E1-887B-7319F23C909E}"/>
          </ac:spMkLst>
        </pc:spChg>
        <pc:picChg chg="add mod ord">
          <ac:chgData name="Eric McGrath" userId="8b253aed-7c79-4114-a2dd-3e701ff33c05" providerId="ADAL" clId="{443C21D4-654E-40E6-9BF0-2A1C794BFBB7}" dt="2024-05-15T01:19:52.287" v="142" actId="962"/>
          <ac:picMkLst>
            <pc:docMk/>
            <pc:sldMk cId="3110924146" sldId="257"/>
            <ac:picMk id="5" creationId="{1DC6C724-19AD-E2E9-C374-1FAF3DDB6353}"/>
          </ac:picMkLst>
        </pc:picChg>
      </pc:sldChg>
      <pc:sldChg chg="addSp delSp modSp new mod setBg">
        <pc:chgData name="Eric McGrath" userId="8b253aed-7c79-4114-a2dd-3e701ff33c05" providerId="ADAL" clId="{443C21D4-654E-40E6-9BF0-2A1C794BFBB7}" dt="2024-05-15T01:10:40.358" v="34" actId="26606"/>
        <pc:sldMkLst>
          <pc:docMk/>
          <pc:sldMk cId="4192137920" sldId="258"/>
        </pc:sldMkLst>
        <pc:spChg chg="mod">
          <ac:chgData name="Eric McGrath" userId="8b253aed-7c79-4114-a2dd-3e701ff33c05" providerId="ADAL" clId="{443C21D4-654E-40E6-9BF0-2A1C794BFBB7}" dt="2024-05-15T01:08:12.786" v="25" actId="20577"/>
          <ac:spMkLst>
            <pc:docMk/>
            <pc:sldMk cId="4192137920" sldId="258"/>
            <ac:spMk id="2" creationId="{654364B9-0F6F-1FD9-7E2B-ADA7C49EAE96}"/>
          </ac:spMkLst>
        </pc:spChg>
        <pc:spChg chg="mod">
          <ac:chgData name="Eric McGrath" userId="8b253aed-7c79-4114-a2dd-3e701ff33c05" providerId="ADAL" clId="{443C21D4-654E-40E6-9BF0-2A1C794BFBB7}" dt="2024-05-15T01:08:22.511" v="26" actId="113"/>
          <ac:spMkLst>
            <pc:docMk/>
            <pc:sldMk cId="4192137920" sldId="258"/>
            <ac:spMk id="3" creationId="{7DE5933E-52B8-434A-1389-5CD474D6FC96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9" creationId="{099405E2-1A96-4DBA-A9DC-4C2A1B421CA9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11" creationId="{79855050-A75B-4DD0-9B56-8B1C7722D884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13" creationId="{2060C0F7-61A6-4E64-A77E-AFBD81127352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15" creationId="{BCF4857D-F003-4CA1-82AB-00900B1008BA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17" creationId="{DB791336-FCAA-4174-9303-B3F374861110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19" creationId="{CA212158-300D-44D0-9CCE-472C3F669EE1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1" creationId="{988521F4-D44A-42C5-9BDB-5CA25554098B}"/>
          </ac:spMkLst>
        </pc:spChg>
        <pc:spChg chg="add del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3" creationId="{5E6738EB-6FF0-4AF9-8462-57F4494B88B2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55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57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59" creationId="{2060C0F7-61A6-4E64-A77E-AFBD81127352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61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63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65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67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1:10:40.358" v="34" actId="26606"/>
          <ac:spMkLst>
            <pc:docMk/>
            <pc:sldMk cId="4192137920" sldId="258"/>
            <ac:spMk id="2069" creationId="{5E6738EB-6FF0-4AF9-8462-57F4494B88B2}"/>
          </ac:spMkLst>
        </pc:spChg>
        <pc:picChg chg="add del">
          <ac:chgData name="Eric McGrath" userId="8b253aed-7c79-4114-a2dd-3e701ff33c05" providerId="ADAL" clId="{443C21D4-654E-40E6-9BF0-2A1C794BFBB7}" dt="2024-05-15T01:10:29.713" v="30" actId="478"/>
          <ac:picMkLst>
            <pc:docMk/>
            <pc:sldMk cId="4192137920" sldId="258"/>
            <ac:picMk id="5" creationId="{23B5B879-1076-EE07-913F-8685EA2DF5A3}"/>
          </ac:picMkLst>
        </pc:picChg>
        <pc:picChg chg="add mod">
          <ac:chgData name="Eric McGrath" userId="8b253aed-7c79-4114-a2dd-3e701ff33c05" providerId="ADAL" clId="{443C21D4-654E-40E6-9BF0-2A1C794BFBB7}" dt="2024-05-15T01:10:40.358" v="34" actId="26606"/>
          <ac:picMkLst>
            <pc:docMk/>
            <pc:sldMk cId="4192137920" sldId="258"/>
            <ac:picMk id="2050" creationId="{EB1526A9-C037-48E9-48C0-D47B68B5424B}"/>
          </ac:picMkLst>
        </pc:picChg>
      </pc:sldChg>
      <pc:sldChg chg="addSp delSp modSp new mod setBg delAnim modAnim">
        <pc:chgData name="Eric McGrath" userId="8b253aed-7c79-4114-a2dd-3e701ff33c05" providerId="ADAL" clId="{443C21D4-654E-40E6-9BF0-2A1C794BFBB7}" dt="2024-05-15T01:12:39.169" v="52" actId="1076"/>
        <pc:sldMkLst>
          <pc:docMk/>
          <pc:sldMk cId="3095119358" sldId="259"/>
        </pc:sldMkLst>
        <pc:spChg chg="mo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2" creationId="{0B3398C1-18E2-89BE-8795-F3BE3A04D6BD}"/>
          </ac:spMkLst>
        </pc:spChg>
        <pc:spChg chg="mo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3" creationId="{74BA8E97-4381-4EC0-B585-2F9ED19380FC}"/>
          </ac:spMkLst>
        </pc:spChg>
        <pc:spChg chg="add del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8" creationId="{72526924-84D3-45FB-A5FE-62D8FCBF53B6}"/>
          </ac:spMkLst>
        </pc:spChg>
        <pc:spChg chg="add del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10" creationId="{5C2A6256-1DD0-4E4B-A8B3-9A711B4DBE0C}"/>
          </ac:spMkLst>
        </pc:spChg>
        <pc:spChg chg="add del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12" creationId="{41760540-185E-4652-BFD2-9B362EF3BC99}"/>
          </ac:spMkLst>
        </pc:spChg>
        <pc:spChg chg="add del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14" creationId="{729789F4-85C1-41A0-83EB-992E22210CB9}"/>
          </ac:spMkLst>
        </pc:spChg>
        <pc:spChg chg="add del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16" creationId="{9D9D367D-6DD2-4A7C-8918-0DCAC297559A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21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23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25" creationId="{2060C0F7-61A6-4E64-A77E-AFBD81127352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27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29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31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33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1:12:29.009" v="50" actId="26606"/>
          <ac:spMkLst>
            <pc:docMk/>
            <pc:sldMk cId="3095119358" sldId="259"/>
            <ac:spMk id="35" creationId="{5E6738EB-6FF0-4AF9-8462-57F4494B88B2}"/>
          </ac:spMkLst>
        </pc:spChg>
        <pc:picChg chg="add del mod">
          <ac:chgData name="Eric McGrath" userId="8b253aed-7c79-4114-a2dd-3e701ff33c05" providerId="ADAL" clId="{443C21D4-654E-40E6-9BF0-2A1C794BFBB7}" dt="2024-05-15T01:12:03.549" v="47" actId="478"/>
          <ac:picMkLst>
            <pc:docMk/>
            <pc:sldMk cId="3095119358" sldId="259"/>
            <ac:picMk id="5" creationId="{B57F6E1C-F798-F144-D154-F2448C997633}"/>
          </ac:picMkLst>
        </pc:picChg>
        <pc:picChg chg="add mod">
          <ac:chgData name="Eric McGrath" userId="8b253aed-7c79-4114-a2dd-3e701ff33c05" providerId="ADAL" clId="{443C21D4-654E-40E6-9BF0-2A1C794BFBB7}" dt="2024-05-15T01:12:29.009" v="50" actId="26606"/>
          <ac:picMkLst>
            <pc:docMk/>
            <pc:sldMk cId="3095119358" sldId="259"/>
            <ac:picMk id="7" creationId="{37D54F26-B9FF-77E1-F642-B9C45A2D2C57}"/>
          </ac:picMkLst>
        </pc:picChg>
        <pc:picChg chg="add del mod">
          <ac:chgData name="Eric McGrath" userId="8b253aed-7c79-4114-a2dd-3e701ff33c05" providerId="ADAL" clId="{443C21D4-654E-40E6-9BF0-2A1C794BFBB7}" dt="2024-05-15T01:12:21.694" v="49" actId="478"/>
          <ac:picMkLst>
            <pc:docMk/>
            <pc:sldMk cId="3095119358" sldId="259"/>
            <ac:picMk id="9" creationId="{EA8CBDC7-1004-38F1-E848-A31A1E3EE2CC}"/>
          </ac:picMkLst>
        </pc:picChg>
        <pc:picChg chg="add mod">
          <ac:chgData name="Eric McGrath" userId="8b253aed-7c79-4114-a2dd-3e701ff33c05" providerId="ADAL" clId="{443C21D4-654E-40E6-9BF0-2A1C794BFBB7}" dt="2024-05-15T01:12:39.169" v="52" actId="1076"/>
          <ac:picMkLst>
            <pc:docMk/>
            <pc:sldMk cId="3095119358" sldId="259"/>
            <ac:picMk id="11" creationId="{A3A3A816-ED99-9C7F-BDC1-131E5A5C601A}"/>
          </ac:picMkLst>
        </pc:picChg>
      </pc:sldChg>
      <pc:sldChg chg="addSp modSp new mod setBg">
        <pc:chgData name="Eric McGrath" userId="8b253aed-7c79-4114-a2dd-3e701ff33c05" providerId="ADAL" clId="{443C21D4-654E-40E6-9BF0-2A1C794BFBB7}" dt="2024-05-15T01:13:17.922" v="58" actId="26606"/>
        <pc:sldMkLst>
          <pc:docMk/>
          <pc:sldMk cId="3740794754" sldId="260"/>
        </pc:sldMkLst>
        <pc:spChg chg="mo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2" creationId="{C5AEA6B0-4F0C-6C5B-94E5-338C4101C9C3}"/>
          </ac:spMkLst>
        </pc:spChg>
        <pc:spChg chg="mo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3" creationId="{50F1C927-CC80-8E7D-06A1-630999FB09F9}"/>
          </ac:spMkLst>
        </pc:spChg>
        <pc:spChg chg="ad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9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11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13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15" creationId="{5E6738EB-6FF0-4AF9-8462-57F4494B88B2}"/>
          </ac:spMkLst>
        </pc:spChg>
        <pc:spChg chg="ad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17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19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1:13:17.922" v="58" actId="26606"/>
          <ac:spMkLst>
            <pc:docMk/>
            <pc:sldMk cId="3740794754" sldId="260"/>
            <ac:spMk id="21" creationId="{988521F4-D44A-42C5-9BDB-5CA25554098B}"/>
          </ac:spMkLst>
        </pc:spChg>
        <pc:picChg chg="add">
          <ac:chgData name="Eric McGrath" userId="8b253aed-7c79-4114-a2dd-3e701ff33c05" providerId="ADAL" clId="{443C21D4-654E-40E6-9BF0-2A1C794BFBB7}" dt="2024-05-15T01:13:17.922" v="58" actId="26606"/>
          <ac:picMkLst>
            <pc:docMk/>
            <pc:sldMk cId="3740794754" sldId="260"/>
            <ac:picMk id="5" creationId="{4A3B2480-1E9A-800A-CF1E-05D382704720}"/>
          </ac:picMkLst>
        </pc:picChg>
      </pc:sldChg>
      <pc:sldChg chg="addSp modSp new mod setBg">
        <pc:chgData name="Eric McGrath" userId="8b253aed-7c79-4114-a2dd-3e701ff33c05" providerId="ADAL" clId="{443C21D4-654E-40E6-9BF0-2A1C794BFBB7}" dt="2024-05-15T01:14:56.160" v="64" actId="26606"/>
        <pc:sldMkLst>
          <pc:docMk/>
          <pc:sldMk cId="1173623276" sldId="261"/>
        </pc:sldMkLst>
        <pc:spChg chg="mo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2" creationId="{00CC25EF-4F7B-2EEB-221B-D4A238E037E4}"/>
          </ac:spMkLst>
        </pc:spChg>
        <pc:spChg chg="mo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3" creationId="{EFD03D80-C8EC-7C56-0332-95A4FE320F6B}"/>
          </ac:spMkLst>
        </pc:spChg>
        <pc:spChg chg="ad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3079" creationId="{2ECA4CB2-9071-41EB-AABB-2D8EB939D0F8}"/>
          </ac:spMkLst>
        </pc:spChg>
        <pc:spChg chg="ad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3081" creationId="{EB86F6BD-9C49-4F4F-99EA-9C5AA31835CD}"/>
          </ac:spMkLst>
        </pc:spChg>
        <pc:spChg chg="ad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3083" creationId="{C7DA365B-E064-481A-A62D-18CD31DB3F13}"/>
          </ac:spMkLst>
        </pc:spChg>
        <pc:spChg chg="ad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3085" creationId="{96DBE49D-AABD-458B-B2DF-4D5FA7D5C7F1}"/>
          </ac:spMkLst>
        </pc:spChg>
        <pc:spChg chg="ad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3087" creationId="{96833CC6-729B-40E8-B891-D93467E34B1D}"/>
          </ac:spMkLst>
        </pc:spChg>
        <pc:spChg chg="add">
          <ac:chgData name="Eric McGrath" userId="8b253aed-7c79-4114-a2dd-3e701ff33c05" providerId="ADAL" clId="{443C21D4-654E-40E6-9BF0-2A1C794BFBB7}" dt="2024-05-15T01:14:56.160" v="64" actId="26606"/>
          <ac:spMkLst>
            <pc:docMk/>
            <pc:sldMk cId="1173623276" sldId="261"/>
            <ac:spMk id="3089" creationId="{A5757897-7307-46AF-923D-FF5BF45DD009}"/>
          </ac:spMkLst>
        </pc:spChg>
        <pc:picChg chg="add mod ord">
          <ac:chgData name="Eric McGrath" userId="8b253aed-7c79-4114-a2dd-3e701ff33c05" providerId="ADAL" clId="{443C21D4-654E-40E6-9BF0-2A1C794BFBB7}" dt="2024-05-15T01:14:56.160" v="64" actId="26606"/>
          <ac:picMkLst>
            <pc:docMk/>
            <pc:sldMk cId="1173623276" sldId="261"/>
            <ac:picMk id="3074" creationId="{4EB9D184-A66E-C84D-E010-31A77EA1BEA0}"/>
          </ac:picMkLst>
        </pc:picChg>
      </pc:sldChg>
      <pc:sldChg chg="addSp delSp modSp new mod setBg">
        <pc:chgData name="Eric McGrath" userId="8b253aed-7c79-4114-a2dd-3e701ff33c05" providerId="ADAL" clId="{443C21D4-654E-40E6-9BF0-2A1C794BFBB7}" dt="2024-05-15T06:23:40.706" v="457" actId="478"/>
        <pc:sldMkLst>
          <pc:docMk/>
          <pc:sldMk cId="418883479" sldId="262"/>
        </pc:sldMkLst>
        <pc:spChg chg="del mod">
          <ac:chgData name="Eric McGrath" userId="8b253aed-7c79-4114-a2dd-3e701ff33c05" providerId="ADAL" clId="{443C21D4-654E-40E6-9BF0-2A1C794BFBB7}" dt="2024-05-15T06:23:40.706" v="457" actId="478"/>
          <ac:spMkLst>
            <pc:docMk/>
            <pc:sldMk cId="418883479" sldId="262"/>
            <ac:spMk id="2" creationId="{5E2C36C5-80ED-FC12-37AF-961E92637744}"/>
          </ac:spMkLst>
        </pc:spChg>
        <pc:spChg chg="del mod">
          <ac:chgData name="Eric McGrath" userId="8b253aed-7c79-4114-a2dd-3e701ff33c05" providerId="ADAL" clId="{443C21D4-654E-40E6-9BF0-2A1C794BFBB7}" dt="2024-05-15T01:16:48.020" v="70" actId="478"/>
          <ac:spMkLst>
            <pc:docMk/>
            <pc:sldMk cId="418883479" sldId="262"/>
            <ac:spMk id="3" creationId="{F41A70C2-8EF3-A383-6D66-ECB88FC1A819}"/>
          </ac:spMkLst>
        </pc:spChg>
        <pc:spChg chg="add mod ord">
          <ac:chgData name="Eric McGrath" userId="8b253aed-7c79-4114-a2dd-3e701ff33c05" providerId="ADAL" clId="{443C21D4-654E-40E6-9BF0-2A1C794BFBB7}" dt="2024-05-15T01:18:26.039" v="96" actId="5793"/>
          <ac:spMkLst>
            <pc:docMk/>
            <pc:sldMk cId="418883479" sldId="262"/>
            <ac:spMk id="4" creationId="{C3F1AFAE-B9F9-9A33-A492-27A5F01477AD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03" creationId="{099405E2-1A96-4DBA-A9DC-4C2A1B421CA9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05" creationId="{79855050-A75B-4DD0-9B56-8B1C7722D884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07" creationId="{2060C0F7-61A6-4E64-A77E-AFBD81127352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09" creationId="{BCF4857D-F003-4CA1-82AB-00900B1008BA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11" creationId="{DB791336-FCAA-4174-9303-B3F374861110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13" creationId="{CA212158-300D-44D0-9CCE-472C3F669EE1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15" creationId="{988521F4-D44A-42C5-9BDB-5CA25554098B}"/>
          </ac:spMkLst>
        </pc:spChg>
        <pc:spChg chg="add del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17" creationId="{5E6738EB-6FF0-4AF9-8462-57F4494B88B2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22" creationId="{C3B59E90-C2E6-4C7B-B62A-9A39E4D132D9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24" creationId="{F41B2979-9B0F-4F3C-A912-A0A5339D706C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26" creationId="{0D88D065-482C-41CF-99A2-50EFB1B94E59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28" creationId="{E0B15B07-5DFC-49A7-83E7-33AE560DDD32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30" creationId="{23E1A6E1-A101-407D-9872-0506425C7DDD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32" creationId="{E49E4F89-BD43-4E3D-88E8-6C7E8AA9F70D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34" creationId="{71153701-84AC-48F8-BF95-FD091301A00B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36" creationId="{025FF1E9-6522-482B-A20C-EA7AF7CAA134}"/>
          </ac:spMkLst>
        </pc:spChg>
        <pc:spChg chg="add">
          <ac:chgData name="Eric McGrath" userId="8b253aed-7c79-4114-a2dd-3e701ff33c05" providerId="ADAL" clId="{443C21D4-654E-40E6-9BF0-2A1C794BFBB7}" dt="2024-05-15T01:16:55.614" v="72" actId="26606"/>
          <ac:spMkLst>
            <pc:docMk/>
            <pc:sldMk cId="418883479" sldId="262"/>
            <ac:spMk id="4138" creationId="{760CEDF7-1225-4242-8C30-EA518372A716}"/>
          </ac:spMkLst>
        </pc:spChg>
        <pc:picChg chg="add mod">
          <ac:chgData name="Eric McGrath" userId="8b253aed-7c79-4114-a2dd-3e701ff33c05" providerId="ADAL" clId="{443C21D4-654E-40E6-9BF0-2A1C794BFBB7}" dt="2024-05-15T01:16:55.614" v="72" actId="26606"/>
          <ac:picMkLst>
            <pc:docMk/>
            <pc:sldMk cId="418883479" sldId="262"/>
            <ac:picMk id="6" creationId="{A61FB63F-E716-CDE4-E34A-C047A8A5337B}"/>
          </ac:picMkLst>
        </pc:picChg>
        <pc:picChg chg="add del mod">
          <ac:chgData name="Eric McGrath" userId="8b253aed-7c79-4114-a2dd-3e701ff33c05" providerId="ADAL" clId="{443C21D4-654E-40E6-9BF0-2A1C794BFBB7}" dt="2024-05-15T01:16:48.020" v="70" actId="478"/>
          <ac:picMkLst>
            <pc:docMk/>
            <pc:sldMk cId="418883479" sldId="262"/>
            <ac:picMk id="4098" creationId="{E701CD4F-2B28-1166-5BDA-DFA80352CFD0}"/>
          </ac:picMkLst>
        </pc:picChg>
      </pc:sldChg>
      <pc:sldChg chg="addSp modSp new del mod setBg">
        <pc:chgData name="Eric McGrath" userId="8b253aed-7c79-4114-a2dd-3e701ff33c05" providerId="ADAL" clId="{443C21D4-654E-40E6-9BF0-2A1C794BFBB7}" dt="2024-05-15T01:23:20.751" v="187" actId="47"/>
        <pc:sldMkLst>
          <pc:docMk/>
          <pc:sldMk cId="2809016231" sldId="263"/>
        </pc:sldMkLst>
        <pc:spChg chg="mod">
          <ac:chgData name="Eric McGrath" userId="8b253aed-7c79-4114-a2dd-3e701ff33c05" providerId="ADAL" clId="{443C21D4-654E-40E6-9BF0-2A1C794BFBB7}" dt="2024-05-15T01:17:54.794" v="79" actId="26606"/>
          <ac:spMkLst>
            <pc:docMk/>
            <pc:sldMk cId="2809016231" sldId="263"/>
            <ac:spMk id="2" creationId="{8955E8C3-26AB-17DB-3F45-B971C6D7002F}"/>
          </ac:spMkLst>
        </pc:spChg>
        <pc:spChg chg="mod">
          <ac:chgData name="Eric McGrath" userId="8b253aed-7c79-4114-a2dd-3e701ff33c05" providerId="ADAL" clId="{443C21D4-654E-40E6-9BF0-2A1C794BFBB7}" dt="2024-05-15T01:17:54.794" v="79" actId="26606"/>
          <ac:spMkLst>
            <pc:docMk/>
            <pc:sldMk cId="2809016231" sldId="263"/>
            <ac:spMk id="3" creationId="{5CD862B2-4F21-D030-F97B-C4C453A6C2C0}"/>
          </ac:spMkLst>
        </pc:spChg>
        <pc:spChg chg="add">
          <ac:chgData name="Eric McGrath" userId="8b253aed-7c79-4114-a2dd-3e701ff33c05" providerId="ADAL" clId="{443C21D4-654E-40E6-9BF0-2A1C794BFBB7}" dt="2024-05-15T01:17:54.794" v="79" actId="26606"/>
          <ac:spMkLst>
            <pc:docMk/>
            <pc:sldMk cId="2809016231" sldId="263"/>
            <ac:spMk id="8" creationId="{72526924-84D3-45FB-A5FE-62D8FCBF53B6}"/>
          </ac:spMkLst>
        </pc:spChg>
        <pc:spChg chg="add">
          <ac:chgData name="Eric McGrath" userId="8b253aed-7c79-4114-a2dd-3e701ff33c05" providerId="ADAL" clId="{443C21D4-654E-40E6-9BF0-2A1C794BFBB7}" dt="2024-05-15T01:17:54.794" v="79" actId="26606"/>
          <ac:spMkLst>
            <pc:docMk/>
            <pc:sldMk cId="2809016231" sldId="263"/>
            <ac:spMk id="10" creationId="{5C2A6256-1DD0-4E4B-A8B3-9A711B4DBE0C}"/>
          </ac:spMkLst>
        </pc:spChg>
        <pc:spChg chg="add">
          <ac:chgData name="Eric McGrath" userId="8b253aed-7c79-4114-a2dd-3e701ff33c05" providerId="ADAL" clId="{443C21D4-654E-40E6-9BF0-2A1C794BFBB7}" dt="2024-05-15T01:17:54.794" v="79" actId="26606"/>
          <ac:spMkLst>
            <pc:docMk/>
            <pc:sldMk cId="2809016231" sldId="263"/>
            <ac:spMk id="12" creationId="{41760540-185E-4652-BFD2-9B362EF3BC99}"/>
          </ac:spMkLst>
        </pc:spChg>
        <pc:spChg chg="add">
          <ac:chgData name="Eric McGrath" userId="8b253aed-7c79-4114-a2dd-3e701ff33c05" providerId="ADAL" clId="{443C21D4-654E-40E6-9BF0-2A1C794BFBB7}" dt="2024-05-15T01:17:54.794" v="79" actId="26606"/>
          <ac:spMkLst>
            <pc:docMk/>
            <pc:sldMk cId="2809016231" sldId="263"/>
            <ac:spMk id="14" creationId="{729789F4-85C1-41A0-83EB-992E22210CB9}"/>
          </ac:spMkLst>
        </pc:spChg>
        <pc:spChg chg="add">
          <ac:chgData name="Eric McGrath" userId="8b253aed-7c79-4114-a2dd-3e701ff33c05" providerId="ADAL" clId="{443C21D4-654E-40E6-9BF0-2A1C794BFBB7}" dt="2024-05-15T01:17:54.794" v="79" actId="26606"/>
          <ac:spMkLst>
            <pc:docMk/>
            <pc:sldMk cId="2809016231" sldId="263"/>
            <ac:spMk id="16" creationId="{9D9D367D-6DD2-4A7C-8918-0DCAC297559A}"/>
          </ac:spMkLst>
        </pc:spChg>
      </pc:sldChg>
      <pc:sldChg chg="addSp modSp new mod setBg">
        <pc:chgData name="Eric McGrath" userId="8b253aed-7c79-4114-a2dd-3e701ff33c05" providerId="ADAL" clId="{443C21D4-654E-40E6-9BF0-2A1C794BFBB7}" dt="2024-05-15T01:24:44.155" v="192" actId="26606"/>
        <pc:sldMkLst>
          <pc:docMk/>
          <pc:sldMk cId="1300851186" sldId="264"/>
        </pc:sldMkLst>
        <pc:spChg chg="mod">
          <ac:chgData name="Eric McGrath" userId="8b253aed-7c79-4114-a2dd-3e701ff33c05" providerId="ADAL" clId="{443C21D4-654E-40E6-9BF0-2A1C794BFBB7}" dt="2024-05-15T01:24:44.155" v="192" actId="26606"/>
          <ac:spMkLst>
            <pc:docMk/>
            <pc:sldMk cId="1300851186" sldId="264"/>
            <ac:spMk id="2" creationId="{8B55D844-9A20-54F8-5C1F-5A6E523C6E7A}"/>
          </ac:spMkLst>
        </pc:spChg>
        <pc:spChg chg="mod">
          <ac:chgData name="Eric McGrath" userId="8b253aed-7c79-4114-a2dd-3e701ff33c05" providerId="ADAL" clId="{443C21D4-654E-40E6-9BF0-2A1C794BFBB7}" dt="2024-05-15T01:24:44.155" v="192" actId="26606"/>
          <ac:spMkLst>
            <pc:docMk/>
            <pc:sldMk cId="1300851186" sldId="264"/>
            <ac:spMk id="3" creationId="{58489DDA-F334-BF95-B739-8601984C7350}"/>
          </ac:spMkLst>
        </pc:spChg>
        <pc:spChg chg="add">
          <ac:chgData name="Eric McGrath" userId="8b253aed-7c79-4114-a2dd-3e701ff33c05" providerId="ADAL" clId="{443C21D4-654E-40E6-9BF0-2A1C794BFBB7}" dt="2024-05-15T01:24:44.155" v="192" actId="26606"/>
          <ac:spMkLst>
            <pc:docMk/>
            <pc:sldMk cId="1300851186" sldId="264"/>
            <ac:spMk id="8" creationId="{72526924-84D3-45FB-A5FE-62D8FCBF53B6}"/>
          </ac:spMkLst>
        </pc:spChg>
        <pc:spChg chg="add">
          <ac:chgData name="Eric McGrath" userId="8b253aed-7c79-4114-a2dd-3e701ff33c05" providerId="ADAL" clId="{443C21D4-654E-40E6-9BF0-2A1C794BFBB7}" dt="2024-05-15T01:24:44.155" v="192" actId="26606"/>
          <ac:spMkLst>
            <pc:docMk/>
            <pc:sldMk cId="1300851186" sldId="264"/>
            <ac:spMk id="10" creationId="{5C2A6256-1DD0-4E4B-A8B3-9A711B4DBE0C}"/>
          </ac:spMkLst>
        </pc:spChg>
        <pc:spChg chg="add">
          <ac:chgData name="Eric McGrath" userId="8b253aed-7c79-4114-a2dd-3e701ff33c05" providerId="ADAL" clId="{443C21D4-654E-40E6-9BF0-2A1C794BFBB7}" dt="2024-05-15T01:24:44.155" v="192" actId="26606"/>
          <ac:spMkLst>
            <pc:docMk/>
            <pc:sldMk cId="1300851186" sldId="264"/>
            <ac:spMk id="12" creationId="{41760540-185E-4652-BFD2-9B362EF3BC99}"/>
          </ac:spMkLst>
        </pc:spChg>
        <pc:spChg chg="add">
          <ac:chgData name="Eric McGrath" userId="8b253aed-7c79-4114-a2dd-3e701ff33c05" providerId="ADAL" clId="{443C21D4-654E-40E6-9BF0-2A1C794BFBB7}" dt="2024-05-15T01:24:44.155" v="192" actId="26606"/>
          <ac:spMkLst>
            <pc:docMk/>
            <pc:sldMk cId="1300851186" sldId="264"/>
            <ac:spMk id="14" creationId="{729789F4-85C1-41A0-83EB-992E22210CB9}"/>
          </ac:spMkLst>
        </pc:spChg>
        <pc:spChg chg="add">
          <ac:chgData name="Eric McGrath" userId="8b253aed-7c79-4114-a2dd-3e701ff33c05" providerId="ADAL" clId="{443C21D4-654E-40E6-9BF0-2A1C794BFBB7}" dt="2024-05-15T01:24:44.155" v="192" actId="26606"/>
          <ac:spMkLst>
            <pc:docMk/>
            <pc:sldMk cId="1300851186" sldId="264"/>
            <ac:spMk id="16" creationId="{9D9D367D-6DD2-4A7C-8918-0DCAC297559A}"/>
          </ac:spMkLst>
        </pc:spChg>
      </pc:sldChg>
      <pc:sldChg chg="addSp delSp modSp new mod setBg">
        <pc:chgData name="Eric McGrath" userId="8b253aed-7c79-4114-a2dd-3e701ff33c05" providerId="ADAL" clId="{443C21D4-654E-40E6-9BF0-2A1C794BFBB7}" dt="2024-05-15T05:18:07.262" v="235" actId="962"/>
        <pc:sldMkLst>
          <pc:docMk/>
          <pc:sldMk cId="4175006849" sldId="265"/>
        </pc:sldMkLst>
        <pc:spChg chg="mo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2" creationId="{C7B3F98B-5C50-837F-D88F-7518BB75DF41}"/>
          </ac:spMkLst>
        </pc:spChg>
        <pc:spChg chg="mod">
          <ac:chgData name="Eric McGrath" userId="8b253aed-7c79-4114-a2dd-3e701ff33c05" providerId="ADAL" clId="{443C21D4-654E-40E6-9BF0-2A1C794BFBB7}" dt="2024-05-15T05:17:40.659" v="231" actId="27636"/>
          <ac:spMkLst>
            <pc:docMk/>
            <pc:sldMk cId="4175006849" sldId="265"/>
            <ac:spMk id="3" creationId="{FE3276F3-4C5B-BB35-5584-4400EE94493D}"/>
          </ac:spMkLst>
        </pc:spChg>
        <pc:spChg chg="add del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8" creationId="{72526924-84D3-45FB-A5FE-62D8FCBF53B6}"/>
          </ac:spMkLst>
        </pc:spChg>
        <pc:spChg chg="add del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" creationId="{5C2A6256-1DD0-4E4B-A8B3-9A711B4DBE0C}"/>
          </ac:spMkLst>
        </pc:spChg>
        <pc:spChg chg="add del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2" creationId="{41760540-185E-4652-BFD2-9B362EF3BC99}"/>
          </ac:spMkLst>
        </pc:spChg>
        <pc:spChg chg="add del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4" creationId="{729789F4-85C1-41A0-83EB-992E22210CB9}"/>
          </ac:spMkLst>
        </pc:spChg>
        <pc:spChg chg="add del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6" creationId="{9D9D367D-6DD2-4A7C-8918-0DCAC297559A}"/>
          </ac:spMkLst>
        </pc:spChg>
        <pc:spChg chg="ad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31" creationId="{DA4E7B50-D68C-43EB-930F-EA442A13A9B2}"/>
          </ac:spMkLst>
        </pc:spChg>
        <pc:spChg chg="ad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33" creationId="{02822754-E01B-4742-88B9-BE0984BAFE58}"/>
          </ac:spMkLst>
        </pc:spChg>
        <pc:spChg chg="ad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35" creationId="{387C5BBA-BBE2-4821-96CF-38FC49570F60}"/>
          </ac:spMkLst>
        </pc:spChg>
        <pc:spChg chg="ad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37" creationId="{3611DA2B-4CF7-4A57-82AC-FA120DE44DB9}"/>
          </ac:spMkLst>
        </pc:spChg>
        <pc:spChg chg="ad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39" creationId="{C1CF7BFC-0A02-4106-88A8-CCC0D944451E}"/>
          </ac:spMkLst>
        </pc:spChg>
        <pc:spChg chg="ad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41" creationId="{73167A8C-FFEF-4D1B-8459-E2BB5C045FAE}"/>
          </ac:spMkLst>
        </pc:spChg>
        <pc:spChg chg="add">
          <ac:chgData name="Eric McGrath" userId="8b253aed-7c79-4114-a2dd-3e701ff33c05" providerId="ADAL" clId="{443C21D4-654E-40E6-9BF0-2A1C794BFBB7}" dt="2024-05-15T05:17:28.286" v="228" actId="26606"/>
          <ac:spMkLst>
            <pc:docMk/>
            <pc:sldMk cId="4175006849" sldId="265"/>
            <ac:spMk id="1043" creationId="{1CA3DFBE-30A6-4BDE-9238-14F3652B4F99}"/>
          </ac:spMkLst>
        </pc:spChg>
        <pc:picChg chg="add mod">
          <ac:chgData name="Eric McGrath" userId="8b253aed-7c79-4114-a2dd-3e701ff33c05" providerId="ADAL" clId="{443C21D4-654E-40E6-9BF0-2A1C794BFBB7}" dt="2024-05-15T05:18:07.262" v="235" actId="962"/>
          <ac:picMkLst>
            <pc:docMk/>
            <pc:sldMk cId="4175006849" sldId="265"/>
            <ac:picMk id="1026" creationId="{123DB351-22F1-1DC7-8F64-03C69E5B66F1}"/>
          </ac:picMkLst>
        </pc:picChg>
      </pc:sldChg>
      <pc:sldChg chg="addSp delSp modSp new mod setBg">
        <pc:chgData name="Eric McGrath" userId="8b253aed-7c79-4114-a2dd-3e701ff33c05" providerId="ADAL" clId="{443C21D4-654E-40E6-9BF0-2A1C794BFBB7}" dt="2024-05-15T05:20:39.653" v="246" actId="34807"/>
        <pc:sldMkLst>
          <pc:docMk/>
          <pc:sldMk cId="3362316746" sldId="266"/>
        </pc:sldMkLst>
        <pc:spChg chg="mod">
          <ac:chgData name="Eric McGrath" userId="8b253aed-7c79-4114-a2dd-3e701ff33c05" providerId="ADAL" clId="{443C21D4-654E-40E6-9BF0-2A1C794BFBB7}" dt="2024-05-15T05:19:54.187" v="243" actId="34807"/>
          <ac:spMkLst>
            <pc:docMk/>
            <pc:sldMk cId="3362316746" sldId="266"/>
            <ac:spMk id="2" creationId="{3B75DB0A-CA3F-9DF5-4C3C-3DA03233DAD5}"/>
          </ac:spMkLst>
        </pc:spChg>
        <pc:spChg chg="mod">
          <ac:chgData name="Eric McGrath" userId="8b253aed-7c79-4114-a2dd-3e701ff33c05" providerId="ADAL" clId="{443C21D4-654E-40E6-9BF0-2A1C794BFBB7}" dt="2024-05-15T05:19:54.187" v="243" actId="34807"/>
          <ac:spMkLst>
            <pc:docMk/>
            <pc:sldMk cId="3362316746" sldId="266"/>
            <ac:spMk id="3" creationId="{17DADBBE-EC5D-D1F9-11CD-E4A34EE51230}"/>
          </ac:spMkLst>
        </pc:spChg>
        <pc:spChg chg="add del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9" creationId="{DA4E7B50-D68C-43EB-930F-EA442A13A9B2}"/>
          </ac:spMkLst>
        </pc:spChg>
        <pc:spChg chg="add del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11" creationId="{02822754-E01B-4742-88B9-BE0984BAFE58}"/>
          </ac:spMkLst>
        </pc:spChg>
        <pc:spChg chg="add del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13" creationId="{387C5BBA-BBE2-4821-96CF-38FC49570F60}"/>
          </ac:spMkLst>
        </pc:spChg>
        <pc:spChg chg="add del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15" creationId="{3611DA2B-4CF7-4A57-82AC-FA120DE44DB9}"/>
          </ac:spMkLst>
        </pc:spChg>
        <pc:spChg chg="add del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17" creationId="{C1CF7BFC-0A02-4106-88A8-CCC0D944451E}"/>
          </ac:spMkLst>
        </pc:spChg>
        <pc:spChg chg="add del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19" creationId="{73167A8C-FFEF-4D1B-8459-E2BB5C045FAE}"/>
          </ac:spMkLst>
        </pc:spChg>
        <pc:spChg chg="add del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21" creationId="{1CA3DFBE-30A6-4BDE-9238-14F3652B4F99}"/>
          </ac:spMkLst>
        </pc:spChg>
        <pc:spChg chg="add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26" creationId="{DA4E7B50-D68C-43EB-930F-EA442A13A9B2}"/>
          </ac:spMkLst>
        </pc:spChg>
        <pc:spChg chg="add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28" creationId="{02822754-E01B-4742-88B9-BE0984BAFE58}"/>
          </ac:spMkLst>
        </pc:spChg>
        <pc:spChg chg="add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30" creationId="{387C5BBA-BBE2-4821-96CF-38FC49570F60}"/>
          </ac:spMkLst>
        </pc:spChg>
        <pc:spChg chg="add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32" creationId="{3611DA2B-4CF7-4A57-82AC-FA120DE44DB9}"/>
          </ac:spMkLst>
        </pc:spChg>
        <pc:spChg chg="add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34" creationId="{C1CF7BFC-0A02-4106-88A8-CCC0D944451E}"/>
          </ac:spMkLst>
        </pc:spChg>
        <pc:spChg chg="add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36" creationId="{73167A8C-FFEF-4D1B-8459-E2BB5C045FAE}"/>
          </ac:spMkLst>
        </pc:spChg>
        <pc:spChg chg="add">
          <ac:chgData name="Eric McGrath" userId="8b253aed-7c79-4114-a2dd-3e701ff33c05" providerId="ADAL" clId="{443C21D4-654E-40E6-9BF0-2A1C794BFBB7}" dt="2024-05-15T05:20:39.653" v="246" actId="34807"/>
          <ac:spMkLst>
            <pc:docMk/>
            <pc:sldMk cId="3362316746" sldId="266"/>
            <ac:spMk id="38" creationId="{1CA3DFBE-30A6-4BDE-9238-14F3652B4F99}"/>
          </ac:spMkLst>
        </pc:spChg>
        <pc:picChg chg="add del mod">
          <ac:chgData name="Eric McGrath" userId="8b253aed-7c79-4114-a2dd-3e701ff33c05" providerId="ADAL" clId="{443C21D4-654E-40E6-9BF0-2A1C794BFBB7}" dt="2024-05-15T05:20:17.527" v="244" actId="478"/>
          <ac:picMkLst>
            <pc:docMk/>
            <pc:sldMk cId="3362316746" sldId="266"/>
            <ac:picMk id="4" creationId="{2ED48748-3A04-8CDE-A158-3B2C41CD4066}"/>
          </ac:picMkLst>
        </pc:picChg>
        <pc:picChg chg="add mod">
          <ac:chgData name="Eric McGrath" userId="8b253aed-7c79-4114-a2dd-3e701ff33c05" providerId="ADAL" clId="{443C21D4-654E-40E6-9BF0-2A1C794BFBB7}" dt="2024-05-15T05:20:39.653" v="246" actId="34807"/>
          <ac:picMkLst>
            <pc:docMk/>
            <pc:sldMk cId="3362316746" sldId="266"/>
            <ac:picMk id="4" creationId="{461386D5-1F0B-7C34-2700-89F8D623DAAA}"/>
          </ac:picMkLst>
        </pc:picChg>
      </pc:sldChg>
      <pc:sldChg chg="addSp delSp modSp new mod setBg modAnim">
        <pc:chgData name="Eric McGrath" userId="8b253aed-7c79-4114-a2dd-3e701ff33c05" providerId="ADAL" clId="{443C21D4-654E-40E6-9BF0-2A1C794BFBB7}" dt="2024-05-15T05:24:07.599" v="263" actId="27636"/>
        <pc:sldMkLst>
          <pc:docMk/>
          <pc:sldMk cId="4137084937" sldId="267"/>
        </pc:sldMkLst>
        <pc:spChg chg="mo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2" creationId="{45655B08-BB80-ABC5-025B-C9C7907FE9C1}"/>
          </ac:spMkLst>
        </pc:spChg>
        <pc:spChg chg="mod">
          <ac:chgData name="Eric McGrath" userId="8b253aed-7c79-4114-a2dd-3e701ff33c05" providerId="ADAL" clId="{443C21D4-654E-40E6-9BF0-2A1C794BFBB7}" dt="2024-05-15T05:24:07.599" v="263" actId="27636"/>
          <ac:spMkLst>
            <pc:docMk/>
            <pc:sldMk cId="4137084937" sldId="267"/>
            <ac:spMk id="3" creationId="{EF33FDD2-580E-E779-2FB6-29BEEA93A10C}"/>
          </ac:spMkLst>
        </pc:spChg>
        <pc:spChg chg="add del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9" creationId="{099405E2-1A96-4DBA-A9DC-4C2A1B421CA9}"/>
          </ac:spMkLst>
        </pc:spChg>
        <pc:spChg chg="add del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11" creationId="{BCF4857D-F003-4CA1-82AB-00900B1008BA}"/>
          </ac:spMkLst>
        </pc:spChg>
        <pc:spChg chg="add del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13" creationId="{79855050-A75B-4DD0-9B56-8B1C7722D884}"/>
          </ac:spMkLst>
        </pc:spChg>
        <pc:spChg chg="add del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15" creationId="{5E6738EB-6FF0-4AF9-8462-57F4494B88B2}"/>
          </ac:spMkLst>
        </pc:spChg>
        <pc:spChg chg="add del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17" creationId="{DB791336-FCAA-4174-9303-B3F374861110}"/>
          </ac:spMkLst>
        </pc:spChg>
        <pc:spChg chg="add del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19" creationId="{CA212158-300D-44D0-9CCE-472C3F669EE1}"/>
          </ac:spMkLst>
        </pc:spChg>
        <pc:spChg chg="add del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21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26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28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30" creationId="{2060C0F7-61A6-4E64-A77E-AFBD81127352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32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34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36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38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5:22:35.617" v="255" actId="26606"/>
          <ac:spMkLst>
            <pc:docMk/>
            <pc:sldMk cId="4137084937" sldId="267"/>
            <ac:spMk id="40" creationId="{5E6738EB-6FF0-4AF9-8462-57F4494B88B2}"/>
          </ac:spMkLst>
        </pc:spChg>
        <pc:picChg chg="add mod">
          <ac:chgData name="Eric McGrath" userId="8b253aed-7c79-4114-a2dd-3e701ff33c05" providerId="ADAL" clId="{443C21D4-654E-40E6-9BF0-2A1C794BFBB7}" dt="2024-05-15T05:22:35.617" v="255" actId="26606"/>
          <ac:picMkLst>
            <pc:docMk/>
            <pc:sldMk cId="4137084937" sldId="267"/>
            <ac:picMk id="4" creationId="{2B02EB51-7041-8AA5-FBD6-38D92A454921}"/>
          </ac:picMkLst>
        </pc:picChg>
        <pc:picChg chg="add del">
          <ac:chgData name="Eric McGrath" userId="8b253aed-7c79-4114-a2dd-3e701ff33c05" providerId="ADAL" clId="{443C21D4-654E-40E6-9BF0-2A1C794BFBB7}" dt="2024-05-15T05:22:28.834" v="254" actId="478"/>
          <ac:picMkLst>
            <pc:docMk/>
            <pc:sldMk cId="4137084937" sldId="267"/>
            <ac:picMk id="5" creationId="{9194006E-AD49-B376-9BE1-702082306E54}"/>
          </ac:picMkLst>
        </pc:picChg>
      </pc:sldChg>
      <pc:sldChg chg="addSp delSp modSp new mod setBg">
        <pc:chgData name="Eric McGrath" userId="8b253aed-7c79-4114-a2dd-3e701ff33c05" providerId="ADAL" clId="{443C21D4-654E-40E6-9BF0-2A1C794BFBB7}" dt="2024-05-15T05:25:50.491" v="269" actId="26606"/>
        <pc:sldMkLst>
          <pc:docMk/>
          <pc:sldMk cId="72658996" sldId="268"/>
        </pc:sldMkLst>
        <pc:spChg chg="mod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2" creationId="{5362971B-51D2-67C7-4AE2-086F1FCD0D1B}"/>
          </ac:spMkLst>
        </pc:spChg>
        <pc:spChg chg="mod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3" creationId="{3FA699F4-9262-836D-6535-A25DEB6B2388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9" creationId="{099405E2-1A96-4DBA-A9DC-4C2A1B421CA9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11" creationId="{932FF329-3A87-4F66-BA01-91CD63C8119F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13" creationId="{BCF4857D-F003-4CA1-82AB-00900B1008BA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15" creationId="{79855050-A75B-4DD0-9B56-8B1C7722D884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17" creationId="{5E6738EB-6FF0-4AF9-8462-57F4494B88B2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19" creationId="{DB791336-FCAA-4174-9303-B3F374861110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21" creationId="{CA212158-300D-44D0-9CCE-472C3F669EE1}"/>
          </ac:spMkLst>
        </pc:spChg>
        <pc:spChg chg="add del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23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28" creationId="{72526924-84D3-45FB-A5FE-62D8FCBF53B6}"/>
          </ac:spMkLst>
        </pc:spChg>
        <pc:spChg chg="add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30" creationId="{5C2A6256-1DD0-4E4B-A8B3-9A711B4DBE0C}"/>
          </ac:spMkLst>
        </pc:spChg>
        <pc:spChg chg="add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32" creationId="{41760540-185E-4652-BFD2-9B362EF3BC99}"/>
          </ac:spMkLst>
        </pc:spChg>
        <pc:spChg chg="add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34" creationId="{729789F4-85C1-41A0-83EB-992E22210CB9}"/>
          </ac:spMkLst>
        </pc:spChg>
        <pc:spChg chg="add">
          <ac:chgData name="Eric McGrath" userId="8b253aed-7c79-4114-a2dd-3e701ff33c05" providerId="ADAL" clId="{443C21D4-654E-40E6-9BF0-2A1C794BFBB7}" dt="2024-05-15T05:25:50.491" v="269" actId="26606"/>
          <ac:spMkLst>
            <pc:docMk/>
            <pc:sldMk cId="72658996" sldId="268"/>
            <ac:spMk id="36" creationId="{9D9D367D-6DD2-4A7C-8918-0DCAC297559A}"/>
          </ac:spMkLst>
        </pc:spChg>
        <pc:picChg chg="add del">
          <ac:chgData name="Eric McGrath" userId="8b253aed-7c79-4114-a2dd-3e701ff33c05" providerId="ADAL" clId="{443C21D4-654E-40E6-9BF0-2A1C794BFBB7}" dt="2024-05-15T05:25:44.988" v="268" actId="478"/>
          <ac:picMkLst>
            <pc:docMk/>
            <pc:sldMk cId="72658996" sldId="268"/>
            <ac:picMk id="5" creationId="{72A5492F-12A9-3A1E-0EC9-70CB9491577D}"/>
          </ac:picMkLst>
        </pc:picChg>
      </pc:sldChg>
      <pc:sldChg chg="addSp delSp modSp new mod setBg">
        <pc:chgData name="Eric McGrath" userId="8b253aed-7c79-4114-a2dd-3e701ff33c05" providerId="ADAL" clId="{443C21D4-654E-40E6-9BF0-2A1C794BFBB7}" dt="2024-05-15T05:27:03.400" v="284" actId="20577"/>
        <pc:sldMkLst>
          <pc:docMk/>
          <pc:sldMk cId="2554827981" sldId="269"/>
        </pc:sldMkLst>
        <pc:spChg chg="mod">
          <ac:chgData name="Eric McGrath" userId="8b253aed-7c79-4114-a2dd-3e701ff33c05" providerId="ADAL" clId="{443C21D4-654E-40E6-9BF0-2A1C794BFBB7}" dt="2024-05-15T05:26:31.622" v="273" actId="26606"/>
          <ac:spMkLst>
            <pc:docMk/>
            <pc:sldMk cId="2554827981" sldId="269"/>
            <ac:spMk id="2" creationId="{BA5DA9C8-271D-FE9E-7236-EC53A93A7898}"/>
          </ac:spMkLst>
        </pc:spChg>
        <pc:spChg chg="del mod">
          <ac:chgData name="Eric McGrath" userId="8b253aed-7c79-4114-a2dd-3e701ff33c05" providerId="ADAL" clId="{443C21D4-654E-40E6-9BF0-2A1C794BFBB7}" dt="2024-05-15T05:26:31.622" v="273" actId="26606"/>
          <ac:spMkLst>
            <pc:docMk/>
            <pc:sldMk cId="2554827981" sldId="269"/>
            <ac:spMk id="3" creationId="{3B9DD770-EF7A-0A91-44B8-6CD65A6114ED}"/>
          </ac:spMkLst>
        </pc:spChg>
        <pc:spChg chg="add">
          <ac:chgData name="Eric McGrath" userId="8b253aed-7c79-4114-a2dd-3e701ff33c05" providerId="ADAL" clId="{443C21D4-654E-40E6-9BF0-2A1C794BFBB7}" dt="2024-05-15T05:26:31.622" v="273" actId="26606"/>
          <ac:spMkLst>
            <pc:docMk/>
            <pc:sldMk cId="2554827981" sldId="269"/>
            <ac:spMk id="9" creationId="{72526924-84D3-45FB-A5FE-62D8FCBF53B6}"/>
          </ac:spMkLst>
        </pc:spChg>
        <pc:spChg chg="add">
          <ac:chgData name="Eric McGrath" userId="8b253aed-7c79-4114-a2dd-3e701ff33c05" providerId="ADAL" clId="{443C21D4-654E-40E6-9BF0-2A1C794BFBB7}" dt="2024-05-15T05:26:31.622" v="273" actId="26606"/>
          <ac:spMkLst>
            <pc:docMk/>
            <pc:sldMk cId="2554827981" sldId="269"/>
            <ac:spMk id="11" creationId="{5C2A6256-1DD0-4E4B-A8B3-9A711B4DBE0C}"/>
          </ac:spMkLst>
        </pc:spChg>
        <pc:spChg chg="add">
          <ac:chgData name="Eric McGrath" userId="8b253aed-7c79-4114-a2dd-3e701ff33c05" providerId="ADAL" clId="{443C21D4-654E-40E6-9BF0-2A1C794BFBB7}" dt="2024-05-15T05:26:31.622" v="273" actId="26606"/>
          <ac:spMkLst>
            <pc:docMk/>
            <pc:sldMk cId="2554827981" sldId="269"/>
            <ac:spMk id="13" creationId="{41760540-185E-4652-BFD2-9B362EF3BC99}"/>
          </ac:spMkLst>
        </pc:spChg>
        <pc:spChg chg="add">
          <ac:chgData name="Eric McGrath" userId="8b253aed-7c79-4114-a2dd-3e701ff33c05" providerId="ADAL" clId="{443C21D4-654E-40E6-9BF0-2A1C794BFBB7}" dt="2024-05-15T05:26:31.622" v="273" actId="26606"/>
          <ac:spMkLst>
            <pc:docMk/>
            <pc:sldMk cId="2554827981" sldId="269"/>
            <ac:spMk id="15" creationId="{729789F4-85C1-41A0-83EB-992E22210CB9}"/>
          </ac:spMkLst>
        </pc:spChg>
        <pc:spChg chg="add">
          <ac:chgData name="Eric McGrath" userId="8b253aed-7c79-4114-a2dd-3e701ff33c05" providerId="ADAL" clId="{443C21D4-654E-40E6-9BF0-2A1C794BFBB7}" dt="2024-05-15T05:26:31.622" v="273" actId="26606"/>
          <ac:spMkLst>
            <pc:docMk/>
            <pc:sldMk cId="2554827981" sldId="269"/>
            <ac:spMk id="17" creationId="{9D9D367D-6DD2-4A7C-8918-0DCAC297559A}"/>
          </ac:spMkLst>
        </pc:spChg>
        <pc:graphicFrameChg chg="add mod">
          <ac:chgData name="Eric McGrath" userId="8b253aed-7c79-4114-a2dd-3e701ff33c05" providerId="ADAL" clId="{443C21D4-654E-40E6-9BF0-2A1C794BFBB7}" dt="2024-05-15T05:27:03.400" v="284" actId="20577"/>
          <ac:graphicFrameMkLst>
            <pc:docMk/>
            <pc:sldMk cId="2554827981" sldId="269"/>
            <ac:graphicFrameMk id="5" creationId="{37311BFB-8AD2-4009-D31E-4973E575DA98}"/>
          </ac:graphicFrameMkLst>
        </pc:graphicFrameChg>
      </pc:sldChg>
      <pc:sldChg chg="addSp delSp modSp new mod setBg">
        <pc:chgData name="Eric McGrath" userId="8b253aed-7c79-4114-a2dd-3e701ff33c05" providerId="ADAL" clId="{443C21D4-654E-40E6-9BF0-2A1C794BFBB7}" dt="2024-05-15T05:53:39.829" v="327" actId="113"/>
        <pc:sldMkLst>
          <pc:docMk/>
          <pc:sldMk cId="3447773765" sldId="270"/>
        </pc:sldMkLst>
        <pc:spChg chg="mo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2" creationId="{463DED30-E793-1FCE-36EB-FA9FFE4AB3AC}"/>
          </ac:spMkLst>
        </pc:spChg>
        <pc:spChg chg="mod ord">
          <ac:chgData name="Eric McGrath" userId="8b253aed-7c79-4114-a2dd-3e701ff33c05" providerId="ADAL" clId="{443C21D4-654E-40E6-9BF0-2A1C794BFBB7}" dt="2024-05-15T05:53:39.829" v="327" actId="113"/>
          <ac:spMkLst>
            <pc:docMk/>
            <pc:sldMk cId="3447773765" sldId="270"/>
            <ac:spMk id="3" creationId="{03580B76-7F14-CE97-02FC-D23E12608012}"/>
          </ac:spMkLst>
        </pc:spChg>
        <pc:spChg chg="add">
          <ac:chgData name="Eric McGrath" userId="8b253aed-7c79-4114-a2dd-3e701ff33c05" providerId="ADAL" clId="{443C21D4-654E-40E6-9BF0-2A1C794BFBB7}" dt="2024-05-15T05:52:32.594" v="319"/>
          <ac:spMkLst>
            <pc:docMk/>
            <pc:sldMk cId="3447773765" sldId="270"/>
            <ac:spMk id="6" creationId="{C326F3FA-98AC-7707-772F-177D19A675DA}"/>
          </ac:spMkLst>
        </pc:spChg>
        <pc:spChg chg="add">
          <ac:chgData name="Eric McGrath" userId="8b253aed-7c79-4114-a2dd-3e701ff33c05" providerId="ADAL" clId="{443C21D4-654E-40E6-9BF0-2A1C794BFBB7}" dt="2024-05-15T05:52:49.414" v="320"/>
          <ac:spMkLst>
            <pc:docMk/>
            <pc:sldMk cId="3447773765" sldId="270"/>
            <ac:spMk id="7" creationId="{9E8215A6-8048-FCE6-E671-0642F72F4F43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10" creationId="{099405E2-1A96-4DBA-A9DC-4C2A1B421CA9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12" creationId="{932FF329-3A87-4F66-BA01-91CD63C8119F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14" creationId="{BCF4857D-F003-4CA1-82AB-00900B1008BA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16" creationId="{79855050-A75B-4DD0-9B56-8B1C7722D884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18" creationId="{5E6738EB-6FF0-4AF9-8462-57F4494B88B2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20" creationId="{DB791336-FCAA-4174-9303-B3F374861110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22" creationId="{CA212158-300D-44D0-9CCE-472C3F669EE1}"/>
          </ac:spMkLst>
        </pc:spChg>
        <pc:spChg chg="add del">
          <ac:chgData name="Eric McGrath" userId="8b253aed-7c79-4114-a2dd-3e701ff33c05" providerId="ADAL" clId="{443C21D4-654E-40E6-9BF0-2A1C794BFBB7}" dt="2024-05-15T05:30:03.110" v="299" actId="34807"/>
          <ac:spMkLst>
            <pc:docMk/>
            <pc:sldMk cId="3447773765" sldId="270"/>
            <ac:spMk id="24" creationId="{988521F4-D44A-42C5-9BDB-5CA25554098B}"/>
          </ac:spMkLst>
        </pc:spChg>
        <pc:spChg chg="add del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29" creationId="{9D000C23-E7C4-47A4-959E-D03967B32E63}"/>
          </ac:spMkLst>
        </pc:spChg>
        <pc:spChg chg="add del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31" creationId="{80A17507-890B-423E-9E12-BCDC9049D70E}"/>
          </ac:spMkLst>
        </pc:spChg>
        <pc:spChg chg="add del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33" creationId="{E8B0F70A-99FB-43EE-922F-C3C1DF8CB696}"/>
          </ac:spMkLst>
        </pc:spChg>
        <pc:spChg chg="add del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35" creationId="{5339CA27-1B4E-4005-9597-6F77252D49DC}"/>
          </ac:spMkLst>
        </pc:spChg>
        <pc:spChg chg="add del">
          <ac:chgData name="Eric McGrath" userId="8b253aed-7c79-4114-a2dd-3e701ff33c05" providerId="ADAL" clId="{443C21D4-654E-40E6-9BF0-2A1C794BFBB7}" dt="2024-05-15T05:53:30.732" v="325" actId="26606"/>
          <ac:spMkLst>
            <pc:docMk/>
            <pc:sldMk cId="3447773765" sldId="270"/>
            <ac:spMk id="40" creationId="{9D000C23-E7C4-47A4-959E-D03967B32E63}"/>
          </ac:spMkLst>
        </pc:spChg>
        <pc:spChg chg="add del">
          <ac:chgData name="Eric McGrath" userId="8b253aed-7c79-4114-a2dd-3e701ff33c05" providerId="ADAL" clId="{443C21D4-654E-40E6-9BF0-2A1C794BFBB7}" dt="2024-05-15T05:53:30.732" v="325" actId="26606"/>
          <ac:spMkLst>
            <pc:docMk/>
            <pc:sldMk cId="3447773765" sldId="270"/>
            <ac:spMk id="42" creationId="{80A17507-890B-423E-9E12-BCDC9049D70E}"/>
          </ac:spMkLst>
        </pc:spChg>
        <pc:spChg chg="add del">
          <ac:chgData name="Eric McGrath" userId="8b253aed-7c79-4114-a2dd-3e701ff33c05" providerId="ADAL" clId="{443C21D4-654E-40E6-9BF0-2A1C794BFBB7}" dt="2024-05-15T05:53:30.732" v="325" actId="26606"/>
          <ac:spMkLst>
            <pc:docMk/>
            <pc:sldMk cId="3447773765" sldId="270"/>
            <ac:spMk id="44" creationId="{E8B0F70A-99FB-43EE-922F-C3C1DF8CB696}"/>
          </ac:spMkLst>
        </pc:spChg>
        <pc:spChg chg="add del">
          <ac:chgData name="Eric McGrath" userId="8b253aed-7c79-4114-a2dd-3e701ff33c05" providerId="ADAL" clId="{443C21D4-654E-40E6-9BF0-2A1C794BFBB7}" dt="2024-05-15T05:53:30.732" v="325" actId="26606"/>
          <ac:spMkLst>
            <pc:docMk/>
            <pc:sldMk cId="3447773765" sldId="270"/>
            <ac:spMk id="46" creationId="{5339CA27-1B4E-4005-9597-6F77252D49DC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48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49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50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51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52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53" creationId="{2060C0F7-61A6-4E64-A77E-AFBD81127352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54" creationId="{5E6738EB-6FF0-4AF9-8462-57F4494B88B2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55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5:53:30.745" v="326" actId="26606"/>
          <ac:spMkLst>
            <pc:docMk/>
            <pc:sldMk cId="3447773765" sldId="270"/>
            <ac:spMk id="56" creationId="{1649735B-7A94-4CFA-B31A-CFBAD459BD24}"/>
          </ac:spMkLst>
        </pc:spChg>
        <pc:picChg chg="add del mod ord">
          <ac:chgData name="Eric McGrath" userId="8b253aed-7c79-4114-a2dd-3e701ff33c05" providerId="ADAL" clId="{443C21D4-654E-40E6-9BF0-2A1C794BFBB7}" dt="2024-05-15T05:52:31.898" v="318" actId="478"/>
          <ac:picMkLst>
            <pc:docMk/>
            <pc:sldMk cId="3447773765" sldId="270"/>
            <ac:picMk id="4" creationId="{F9C47052-3F57-18D6-0EF1-1F235D26B20A}"/>
          </ac:picMkLst>
        </pc:picChg>
        <pc:picChg chg="add mod ord">
          <ac:chgData name="Eric McGrath" userId="8b253aed-7c79-4114-a2dd-3e701ff33c05" providerId="ADAL" clId="{443C21D4-654E-40E6-9BF0-2A1C794BFBB7}" dt="2024-05-15T05:53:30.745" v="326" actId="26606"/>
          <ac:picMkLst>
            <pc:docMk/>
            <pc:sldMk cId="3447773765" sldId="270"/>
            <ac:picMk id="5" creationId="{B8718D59-E8B6-7FAA-04CD-6FF857E41F84}"/>
          </ac:picMkLst>
        </pc:picChg>
        <pc:picChg chg="add mod ord">
          <ac:chgData name="Eric McGrath" userId="8b253aed-7c79-4114-a2dd-3e701ff33c05" providerId="ADAL" clId="{443C21D4-654E-40E6-9BF0-2A1C794BFBB7}" dt="2024-05-15T05:53:30.745" v="326" actId="26606"/>
          <ac:picMkLst>
            <pc:docMk/>
            <pc:sldMk cId="3447773765" sldId="270"/>
            <ac:picMk id="9" creationId="{1DAEA818-AEDF-4BAB-1212-FF7FFBA51AF0}"/>
          </ac:picMkLst>
        </pc:picChg>
      </pc:sldChg>
      <pc:sldChg chg="addSp delSp modSp new mod setBg">
        <pc:chgData name="Eric McGrath" userId="8b253aed-7c79-4114-a2dd-3e701ff33c05" providerId="ADAL" clId="{443C21D4-654E-40E6-9BF0-2A1C794BFBB7}" dt="2024-05-15T05:51:24.729" v="317" actId="26606"/>
        <pc:sldMkLst>
          <pc:docMk/>
          <pc:sldMk cId="2515735400" sldId="271"/>
        </pc:sldMkLst>
        <pc:spChg chg="mod">
          <ac:chgData name="Eric McGrath" userId="8b253aed-7c79-4114-a2dd-3e701ff33c05" providerId="ADAL" clId="{443C21D4-654E-40E6-9BF0-2A1C794BFBB7}" dt="2024-05-15T05:51:24.729" v="317" actId="26606"/>
          <ac:spMkLst>
            <pc:docMk/>
            <pc:sldMk cId="2515735400" sldId="271"/>
            <ac:spMk id="2" creationId="{CC6460C9-3111-2EE0-CE06-53F8B3369349}"/>
          </ac:spMkLst>
        </pc:spChg>
        <pc:spChg chg="mod">
          <ac:chgData name="Eric McGrath" userId="8b253aed-7c79-4114-a2dd-3e701ff33c05" providerId="ADAL" clId="{443C21D4-654E-40E6-9BF0-2A1C794BFBB7}" dt="2024-05-15T05:51:24.729" v="317" actId="26606"/>
          <ac:spMkLst>
            <pc:docMk/>
            <pc:sldMk cId="2515735400" sldId="271"/>
            <ac:spMk id="3" creationId="{4E1AF596-0BB2-91AD-3EE6-C962FE5547BF}"/>
          </ac:spMkLst>
        </pc:spChg>
        <pc:spChg chg="add">
          <ac:chgData name="Eric McGrath" userId="8b253aed-7c79-4114-a2dd-3e701ff33c05" providerId="ADAL" clId="{443C21D4-654E-40E6-9BF0-2A1C794BFBB7}" dt="2024-05-15T05:51:24.729" v="317" actId="26606"/>
          <ac:spMkLst>
            <pc:docMk/>
            <pc:sldMk cId="2515735400" sldId="271"/>
            <ac:spMk id="8" creationId="{72526924-84D3-45FB-A5FE-62D8FCBF53B6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9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5:51:24.729" v="317" actId="26606"/>
          <ac:spMkLst>
            <pc:docMk/>
            <pc:sldMk cId="2515735400" sldId="271"/>
            <ac:spMk id="10" creationId="{5C2A6256-1DD0-4E4B-A8B3-9A711B4DBE0C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11" creationId="{DEB1CCE3-FB1D-471C-9AFE-D20E81E64AC0}"/>
          </ac:spMkLst>
        </pc:spChg>
        <pc:spChg chg="add">
          <ac:chgData name="Eric McGrath" userId="8b253aed-7c79-4114-a2dd-3e701ff33c05" providerId="ADAL" clId="{443C21D4-654E-40E6-9BF0-2A1C794BFBB7}" dt="2024-05-15T05:51:24.729" v="317" actId="26606"/>
          <ac:spMkLst>
            <pc:docMk/>
            <pc:sldMk cId="2515735400" sldId="271"/>
            <ac:spMk id="12" creationId="{41760540-185E-4652-BFD2-9B362EF3BC99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13" creationId="{60F38E87-6AF8-4488-B608-9FA2F57B40B7}"/>
          </ac:spMkLst>
        </pc:spChg>
        <pc:spChg chg="add">
          <ac:chgData name="Eric McGrath" userId="8b253aed-7c79-4114-a2dd-3e701ff33c05" providerId="ADAL" clId="{443C21D4-654E-40E6-9BF0-2A1C794BFBB7}" dt="2024-05-15T05:51:24.729" v="317" actId="26606"/>
          <ac:spMkLst>
            <pc:docMk/>
            <pc:sldMk cId="2515735400" sldId="271"/>
            <ac:spMk id="14" creationId="{729789F4-85C1-41A0-83EB-992E22210CB9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15" creationId="{ECC3B76D-CC6E-42D0-8666-2A2164AB5AF4}"/>
          </ac:spMkLst>
        </pc:spChg>
        <pc:spChg chg="add">
          <ac:chgData name="Eric McGrath" userId="8b253aed-7c79-4114-a2dd-3e701ff33c05" providerId="ADAL" clId="{443C21D4-654E-40E6-9BF0-2A1C794BFBB7}" dt="2024-05-15T05:51:24.729" v="317" actId="26606"/>
          <ac:spMkLst>
            <pc:docMk/>
            <pc:sldMk cId="2515735400" sldId="271"/>
            <ac:spMk id="16" creationId="{9D9D367D-6DD2-4A7C-8918-0DCAC297559A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17" creationId="{32BA9D6C-8214-4E25-AF8B-48762AD8D530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19" creationId="{DBE9B8BD-472F-4F54-AC9D-101EE3496992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21" creationId="{0871A14F-64B0-4CCE-900E-695C55EFF375}"/>
          </ac:spMkLst>
        </pc:spChg>
        <pc:spChg chg="add del">
          <ac:chgData name="Eric McGrath" userId="8b253aed-7c79-4114-a2dd-3e701ff33c05" providerId="ADAL" clId="{443C21D4-654E-40E6-9BF0-2A1C794BFBB7}" dt="2024-05-15T05:51:24.719" v="316" actId="26606"/>
          <ac:spMkLst>
            <pc:docMk/>
            <pc:sldMk cId="2515735400" sldId="271"/>
            <ac:spMk id="23" creationId="{0FDBC76A-295F-4635-A28D-ADA24F383ABC}"/>
          </ac:spMkLst>
        </pc:spChg>
        <pc:picChg chg="add del">
          <ac:chgData name="Eric McGrath" userId="8b253aed-7c79-4114-a2dd-3e701ff33c05" providerId="ADAL" clId="{443C21D4-654E-40E6-9BF0-2A1C794BFBB7}" dt="2024-05-15T05:51:24.719" v="316" actId="26606"/>
          <ac:picMkLst>
            <pc:docMk/>
            <pc:sldMk cId="2515735400" sldId="271"/>
            <ac:picMk id="5" creationId="{7D4074F1-DF3B-09E5-F1B1-8248ACDF41A0}"/>
          </ac:picMkLst>
        </pc:picChg>
      </pc:sldChg>
      <pc:sldChg chg="addSp delSp modSp new mod setBg">
        <pc:chgData name="Eric McGrath" userId="8b253aed-7c79-4114-a2dd-3e701ff33c05" providerId="ADAL" clId="{443C21D4-654E-40E6-9BF0-2A1C794BFBB7}" dt="2024-05-15T06:00:46.464" v="355"/>
        <pc:sldMkLst>
          <pc:docMk/>
          <pc:sldMk cId="170352770" sldId="272"/>
        </pc:sldMkLst>
        <pc:spChg chg="mo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2" creationId="{3991DFF6-3F70-7CFD-FB6C-4FE367D71F5B}"/>
          </ac:spMkLst>
        </pc:spChg>
        <pc:spChg chg="del mod">
          <ac:chgData name="Eric McGrath" userId="8b253aed-7c79-4114-a2dd-3e701ff33c05" providerId="ADAL" clId="{443C21D4-654E-40E6-9BF0-2A1C794BFBB7}" dt="2024-05-15T05:55:23.811" v="331" actId="26606"/>
          <ac:spMkLst>
            <pc:docMk/>
            <pc:sldMk cId="170352770" sldId="272"/>
            <ac:spMk id="3" creationId="{11674440-7228-6547-4A02-EB16172953BD}"/>
          </ac:spMkLst>
        </pc:spChg>
        <pc:spChg chg="add del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9" creationId="{099405E2-1A96-4DBA-A9DC-4C2A1B421CA9}"/>
          </ac:spMkLst>
        </pc:spChg>
        <pc:spChg chg="add del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11" creationId="{61363234-E0BA-4476-B051-D8D9FA506B5A}"/>
          </ac:spMkLst>
        </pc:spChg>
        <pc:spChg chg="add del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13" creationId="{932FF329-3A87-4F66-BA01-91CD63C8119F}"/>
          </ac:spMkLst>
        </pc:spChg>
        <pc:spChg chg="add del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15" creationId="{79855050-A75B-4DD0-9B56-8B1C7722D884}"/>
          </ac:spMkLst>
        </pc:spChg>
        <pc:spChg chg="add del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17" creationId="{0FA286C7-EFC7-4DFE-967A-7E37BA0F363B}"/>
          </ac:spMkLst>
        </pc:spChg>
        <pc:spChg chg="add del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19" creationId="{10C9F0E8-EF8B-43C1-9C77-E9DDAF1A0FDD}"/>
          </ac:spMkLst>
        </pc:spChg>
        <pc:spChg chg="add del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21" creationId="{379DC473-98F8-45DF-B136-EC0F0F4C6B23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26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28" creationId="{3DB426D6-FD66-4A48-A6EB-235CF40812EE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30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32" creationId="{C509E6C1-B33E-49E8-8D77-7D2A9B49E878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34" creationId="{5E6738EB-6FF0-4AF9-8462-57F4494B88B2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36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38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40" creationId="{AD0687CC-D1D8-44B2-9573-CC65510ECBF0}"/>
          </ac:spMkLst>
        </pc:spChg>
        <pc:spChg chg="add">
          <ac:chgData name="Eric McGrath" userId="8b253aed-7c79-4114-a2dd-3e701ff33c05" providerId="ADAL" clId="{443C21D4-654E-40E6-9BF0-2A1C794BFBB7}" dt="2024-05-15T05:57:48.835" v="332" actId="26606"/>
          <ac:spMkLst>
            <pc:docMk/>
            <pc:sldMk cId="170352770" sldId="272"/>
            <ac:spMk id="42" creationId="{CA212158-300D-44D0-9CCE-472C3F669EE1}"/>
          </ac:spMkLst>
        </pc:spChg>
        <pc:graphicFrameChg chg="add mod modGraphic">
          <ac:chgData name="Eric McGrath" userId="8b253aed-7c79-4114-a2dd-3e701ff33c05" providerId="ADAL" clId="{443C21D4-654E-40E6-9BF0-2A1C794BFBB7}" dt="2024-05-15T06:00:46.464" v="355"/>
          <ac:graphicFrameMkLst>
            <pc:docMk/>
            <pc:sldMk cId="170352770" sldId="272"/>
            <ac:graphicFrameMk id="5" creationId="{A42CAC9C-D4D5-7475-568B-B734F18923BA}"/>
          </ac:graphicFrameMkLst>
        </pc:graphicFrameChg>
        <pc:picChg chg="add del mod">
          <ac:chgData name="Eric McGrath" userId="8b253aed-7c79-4114-a2dd-3e701ff33c05" providerId="ADAL" clId="{443C21D4-654E-40E6-9BF0-2A1C794BFBB7}" dt="2024-05-15T05:59:09.890" v="351" actId="478"/>
          <ac:picMkLst>
            <pc:docMk/>
            <pc:sldMk cId="170352770" sldId="272"/>
            <ac:picMk id="6" creationId="{D27CE620-6154-DECE-499D-6313AF927DBD}"/>
          </ac:picMkLst>
        </pc:picChg>
        <pc:picChg chg="add mod">
          <ac:chgData name="Eric McGrath" userId="8b253aed-7c79-4114-a2dd-3e701ff33c05" providerId="ADAL" clId="{443C21D4-654E-40E6-9BF0-2A1C794BFBB7}" dt="2024-05-15T06:00:13.359" v="353" actId="931"/>
          <ac:picMkLst>
            <pc:docMk/>
            <pc:sldMk cId="170352770" sldId="272"/>
            <ac:picMk id="8" creationId="{CF4B3388-1FCF-F770-8B00-968DB987991B}"/>
          </ac:picMkLst>
        </pc:picChg>
      </pc:sldChg>
      <pc:sldChg chg="modSp new mod">
        <pc:chgData name="Eric McGrath" userId="8b253aed-7c79-4114-a2dd-3e701ff33c05" providerId="ADAL" clId="{443C21D4-654E-40E6-9BF0-2A1C794BFBB7}" dt="2024-05-15T06:01:57.804" v="360" actId="14100"/>
        <pc:sldMkLst>
          <pc:docMk/>
          <pc:sldMk cId="1603639541" sldId="273"/>
        </pc:sldMkLst>
        <pc:spChg chg="mod">
          <ac:chgData name="Eric McGrath" userId="8b253aed-7c79-4114-a2dd-3e701ff33c05" providerId="ADAL" clId="{443C21D4-654E-40E6-9BF0-2A1C794BFBB7}" dt="2024-05-15T06:01:57.804" v="360" actId="14100"/>
          <ac:spMkLst>
            <pc:docMk/>
            <pc:sldMk cId="1603639541" sldId="273"/>
            <ac:spMk id="2" creationId="{578A06E2-3A3F-D10C-0055-4981EE23AADC}"/>
          </ac:spMkLst>
        </pc:spChg>
        <pc:spChg chg="mod">
          <ac:chgData name="Eric McGrath" userId="8b253aed-7c79-4114-a2dd-3e701ff33c05" providerId="ADAL" clId="{443C21D4-654E-40E6-9BF0-2A1C794BFBB7}" dt="2024-05-15T06:01:38.238" v="359" actId="113"/>
          <ac:spMkLst>
            <pc:docMk/>
            <pc:sldMk cId="1603639541" sldId="273"/>
            <ac:spMk id="3" creationId="{F405B509-E327-D349-71FE-F6CB416300B7}"/>
          </ac:spMkLst>
        </pc:spChg>
      </pc:sldChg>
      <pc:sldChg chg="addSp delSp modSp new mod setBg">
        <pc:chgData name="Eric McGrath" userId="8b253aed-7c79-4114-a2dd-3e701ff33c05" providerId="ADAL" clId="{443C21D4-654E-40E6-9BF0-2A1C794BFBB7}" dt="2024-05-15T06:04:04.783" v="387" actId="20577"/>
        <pc:sldMkLst>
          <pc:docMk/>
          <pc:sldMk cId="1434796981" sldId="274"/>
        </pc:sldMkLst>
        <pc:spChg chg="mod">
          <ac:chgData name="Eric McGrath" userId="8b253aed-7c79-4114-a2dd-3e701ff33c05" providerId="ADAL" clId="{443C21D4-654E-40E6-9BF0-2A1C794BFBB7}" dt="2024-05-15T06:04:04.783" v="387" actId="20577"/>
          <ac:spMkLst>
            <pc:docMk/>
            <pc:sldMk cId="1434796981" sldId="274"/>
            <ac:spMk id="2" creationId="{732A8C28-8B3C-E4AA-3BB8-2BC92DBF7696}"/>
          </ac:spMkLst>
        </pc:spChg>
        <pc:spChg chg="mod">
          <ac:chgData name="Eric McGrath" userId="8b253aed-7c79-4114-a2dd-3e701ff33c05" providerId="ADAL" clId="{443C21D4-654E-40E6-9BF0-2A1C794BFBB7}" dt="2024-05-15T06:03:55.097" v="386" actId="1076"/>
          <ac:spMkLst>
            <pc:docMk/>
            <pc:sldMk cId="1434796981" sldId="274"/>
            <ac:spMk id="3" creationId="{49B2886B-7212-B489-EF88-7760BFFA9ACA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9" creationId="{099405E2-1A96-4DBA-A9DC-4C2A1B421CA9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11" creationId="{79855050-A75B-4DD0-9B56-8B1C7722D884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13" creationId="{2060C0F7-61A6-4E64-A77E-AFBD81127352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15" creationId="{BCF4857D-F003-4CA1-82AB-00900B1008BA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17" creationId="{DB791336-FCAA-4174-9303-B3F374861110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19" creationId="{CA212158-300D-44D0-9CCE-472C3F669EE1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21" creationId="{988521F4-D44A-42C5-9BDB-5CA25554098B}"/>
          </ac:spMkLst>
        </pc:spChg>
        <pc:spChg chg="add del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23" creationId="{5E6738EB-6FF0-4AF9-8462-57F4494B88B2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28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30" creationId="{932FF329-3A87-4F66-BA01-91CD63C8119F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32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34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36" creationId="{5E6738EB-6FF0-4AF9-8462-57F4494B88B2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38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40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6:03:18.912" v="369" actId="26606"/>
          <ac:spMkLst>
            <pc:docMk/>
            <pc:sldMk cId="1434796981" sldId="274"/>
            <ac:spMk id="42" creationId="{988521F4-D44A-42C5-9BDB-5CA25554098B}"/>
          </ac:spMkLst>
        </pc:spChg>
        <pc:picChg chg="add mod ord">
          <ac:chgData name="Eric McGrath" userId="8b253aed-7c79-4114-a2dd-3e701ff33c05" providerId="ADAL" clId="{443C21D4-654E-40E6-9BF0-2A1C794BFBB7}" dt="2024-05-15T06:03:18.912" v="369" actId="26606"/>
          <ac:picMkLst>
            <pc:docMk/>
            <pc:sldMk cId="1434796981" sldId="274"/>
            <ac:picMk id="5" creationId="{80EF06EE-6C82-9677-952B-C81AB7F5BFE1}"/>
          </ac:picMkLst>
        </pc:picChg>
      </pc:sldChg>
      <pc:sldChg chg="addSp modSp new mod setBg modAnim">
        <pc:chgData name="Eric McGrath" userId="8b253aed-7c79-4114-a2dd-3e701ff33c05" providerId="ADAL" clId="{443C21D4-654E-40E6-9BF0-2A1C794BFBB7}" dt="2024-05-15T06:05:03.969" v="394" actId="26606"/>
        <pc:sldMkLst>
          <pc:docMk/>
          <pc:sldMk cId="1034362447" sldId="275"/>
        </pc:sldMkLst>
        <pc:spChg chg="mo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2" creationId="{5114E2D6-A252-7B76-501C-D17670697D27}"/>
          </ac:spMkLst>
        </pc:spChg>
        <pc:spChg chg="mo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3" creationId="{AAA2E840-A1EC-F6A3-8834-308874FBA3CA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9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11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13" creationId="{2060C0F7-61A6-4E64-A77E-AFBD81127352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15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17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19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21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6:05:03.969" v="394" actId="26606"/>
          <ac:spMkLst>
            <pc:docMk/>
            <pc:sldMk cId="1034362447" sldId="275"/>
            <ac:spMk id="23" creationId="{5E6738EB-6FF0-4AF9-8462-57F4494B88B2}"/>
          </ac:spMkLst>
        </pc:spChg>
        <pc:picChg chg="add mod">
          <ac:chgData name="Eric McGrath" userId="8b253aed-7c79-4114-a2dd-3e701ff33c05" providerId="ADAL" clId="{443C21D4-654E-40E6-9BF0-2A1C794BFBB7}" dt="2024-05-15T06:05:03.969" v="394" actId="26606"/>
          <ac:picMkLst>
            <pc:docMk/>
            <pc:sldMk cId="1034362447" sldId="275"/>
            <ac:picMk id="4" creationId="{EE0BDD66-9F08-25C0-1BD7-36853A7CDFA7}"/>
          </ac:picMkLst>
        </pc:picChg>
      </pc:sldChg>
      <pc:sldChg chg="addSp modSp new mod setBg">
        <pc:chgData name="Eric McGrath" userId="8b253aed-7c79-4114-a2dd-3e701ff33c05" providerId="ADAL" clId="{443C21D4-654E-40E6-9BF0-2A1C794BFBB7}" dt="2024-05-15T06:06:24.984" v="405" actId="27636"/>
        <pc:sldMkLst>
          <pc:docMk/>
          <pc:sldMk cId="849111904" sldId="276"/>
        </pc:sldMkLst>
        <pc:spChg chg="mod">
          <ac:chgData name="Eric McGrath" userId="8b253aed-7c79-4114-a2dd-3e701ff33c05" providerId="ADAL" clId="{443C21D4-654E-40E6-9BF0-2A1C794BFBB7}" dt="2024-05-15T06:06:16.136" v="401" actId="26606"/>
          <ac:spMkLst>
            <pc:docMk/>
            <pc:sldMk cId="849111904" sldId="276"/>
            <ac:spMk id="2" creationId="{194D9A41-0BE1-E3D2-01F5-2947A168DC58}"/>
          </ac:spMkLst>
        </pc:spChg>
        <pc:spChg chg="mod">
          <ac:chgData name="Eric McGrath" userId="8b253aed-7c79-4114-a2dd-3e701ff33c05" providerId="ADAL" clId="{443C21D4-654E-40E6-9BF0-2A1C794BFBB7}" dt="2024-05-15T06:06:24.984" v="405" actId="27636"/>
          <ac:spMkLst>
            <pc:docMk/>
            <pc:sldMk cId="849111904" sldId="276"/>
            <ac:spMk id="3" creationId="{9614F695-B49A-B006-52C1-389535FE0D63}"/>
          </ac:spMkLst>
        </pc:spChg>
        <pc:spChg chg="add">
          <ac:chgData name="Eric McGrath" userId="8b253aed-7c79-4114-a2dd-3e701ff33c05" providerId="ADAL" clId="{443C21D4-654E-40E6-9BF0-2A1C794BFBB7}" dt="2024-05-15T06:06:16.136" v="401" actId="26606"/>
          <ac:spMkLst>
            <pc:docMk/>
            <pc:sldMk cId="849111904" sldId="276"/>
            <ac:spMk id="8" creationId="{72526924-84D3-45FB-A5FE-62D8FCBF53B6}"/>
          </ac:spMkLst>
        </pc:spChg>
        <pc:spChg chg="add">
          <ac:chgData name="Eric McGrath" userId="8b253aed-7c79-4114-a2dd-3e701ff33c05" providerId="ADAL" clId="{443C21D4-654E-40E6-9BF0-2A1C794BFBB7}" dt="2024-05-15T06:06:16.136" v="401" actId="26606"/>
          <ac:spMkLst>
            <pc:docMk/>
            <pc:sldMk cId="849111904" sldId="276"/>
            <ac:spMk id="10" creationId="{5C2A6256-1DD0-4E4B-A8B3-9A711B4DBE0C}"/>
          </ac:spMkLst>
        </pc:spChg>
        <pc:spChg chg="add">
          <ac:chgData name="Eric McGrath" userId="8b253aed-7c79-4114-a2dd-3e701ff33c05" providerId="ADAL" clId="{443C21D4-654E-40E6-9BF0-2A1C794BFBB7}" dt="2024-05-15T06:06:16.136" v="401" actId="26606"/>
          <ac:spMkLst>
            <pc:docMk/>
            <pc:sldMk cId="849111904" sldId="276"/>
            <ac:spMk id="12" creationId="{41760540-185E-4652-BFD2-9B362EF3BC99}"/>
          </ac:spMkLst>
        </pc:spChg>
        <pc:spChg chg="add">
          <ac:chgData name="Eric McGrath" userId="8b253aed-7c79-4114-a2dd-3e701ff33c05" providerId="ADAL" clId="{443C21D4-654E-40E6-9BF0-2A1C794BFBB7}" dt="2024-05-15T06:06:16.136" v="401" actId="26606"/>
          <ac:spMkLst>
            <pc:docMk/>
            <pc:sldMk cId="849111904" sldId="276"/>
            <ac:spMk id="14" creationId="{729789F4-85C1-41A0-83EB-992E22210CB9}"/>
          </ac:spMkLst>
        </pc:spChg>
        <pc:spChg chg="add">
          <ac:chgData name="Eric McGrath" userId="8b253aed-7c79-4114-a2dd-3e701ff33c05" providerId="ADAL" clId="{443C21D4-654E-40E6-9BF0-2A1C794BFBB7}" dt="2024-05-15T06:06:16.136" v="401" actId="26606"/>
          <ac:spMkLst>
            <pc:docMk/>
            <pc:sldMk cId="849111904" sldId="276"/>
            <ac:spMk id="16" creationId="{9D9D367D-6DD2-4A7C-8918-0DCAC297559A}"/>
          </ac:spMkLst>
        </pc:spChg>
      </pc:sldChg>
      <pc:sldChg chg="addSp modSp new mod setBg modAnim">
        <pc:chgData name="Eric McGrath" userId="8b253aed-7c79-4114-a2dd-3e701ff33c05" providerId="ADAL" clId="{443C21D4-654E-40E6-9BF0-2A1C794BFBB7}" dt="2024-05-15T06:14:59.650" v="411" actId="26606"/>
        <pc:sldMkLst>
          <pc:docMk/>
          <pc:sldMk cId="2141071490" sldId="277"/>
        </pc:sldMkLst>
        <pc:spChg chg="mo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2" creationId="{BC0A15AD-63E4-75B1-4205-8475BEFE9DB4}"/>
          </ac:spMkLst>
        </pc:spChg>
        <pc:spChg chg="mo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3" creationId="{16B3D56F-75F2-F88E-C5F1-BF08B61A47D6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9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11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13" creationId="{2060C0F7-61A6-4E64-A77E-AFBD81127352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15" creationId="{BCF4857D-F003-4CA1-82AB-00900B1008BA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17" creationId="{DB791336-FCAA-4174-9303-B3F374861110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19" creationId="{CA212158-300D-44D0-9CCE-472C3F669EE1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21" creationId="{988521F4-D44A-42C5-9BDB-5CA25554098B}"/>
          </ac:spMkLst>
        </pc:spChg>
        <pc:spChg chg="add">
          <ac:chgData name="Eric McGrath" userId="8b253aed-7c79-4114-a2dd-3e701ff33c05" providerId="ADAL" clId="{443C21D4-654E-40E6-9BF0-2A1C794BFBB7}" dt="2024-05-15T06:14:59.650" v="411" actId="26606"/>
          <ac:spMkLst>
            <pc:docMk/>
            <pc:sldMk cId="2141071490" sldId="277"/>
            <ac:spMk id="23" creationId="{5E6738EB-6FF0-4AF9-8462-57F4494B88B2}"/>
          </ac:spMkLst>
        </pc:spChg>
        <pc:picChg chg="add mod">
          <ac:chgData name="Eric McGrath" userId="8b253aed-7c79-4114-a2dd-3e701ff33c05" providerId="ADAL" clId="{443C21D4-654E-40E6-9BF0-2A1C794BFBB7}" dt="2024-05-15T06:14:59.650" v="411" actId="26606"/>
          <ac:picMkLst>
            <pc:docMk/>
            <pc:sldMk cId="2141071490" sldId="277"/>
            <ac:picMk id="4" creationId="{B27F02F0-D5CF-0DB9-3D92-B5696FF4246B}"/>
          </ac:picMkLst>
        </pc:picChg>
      </pc:sldChg>
      <pc:sldChg chg="addSp modSp new mod setBg">
        <pc:chgData name="Eric McGrath" userId="8b253aed-7c79-4114-a2dd-3e701ff33c05" providerId="ADAL" clId="{443C21D4-654E-40E6-9BF0-2A1C794BFBB7}" dt="2024-05-15T06:15:31.843" v="416" actId="26606"/>
        <pc:sldMkLst>
          <pc:docMk/>
          <pc:sldMk cId="3404889744" sldId="278"/>
        </pc:sldMkLst>
        <pc:spChg chg="mod">
          <ac:chgData name="Eric McGrath" userId="8b253aed-7c79-4114-a2dd-3e701ff33c05" providerId="ADAL" clId="{443C21D4-654E-40E6-9BF0-2A1C794BFBB7}" dt="2024-05-15T06:15:31.843" v="416" actId="26606"/>
          <ac:spMkLst>
            <pc:docMk/>
            <pc:sldMk cId="3404889744" sldId="278"/>
            <ac:spMk id="2" creationId="{A8CBF108-2272-B012-B1D3-09DF68EEDADA}"/>
          </ac:spMkLst>
        </pc:spChg>
        <pc:spChg chg="mod">
          <ac:chgData name="Eric McGrath" userId="8b253aed-7c79-4114-a2dd-3e701ff33c05" providerId="ADAL" clId="{443C21D4-654E-40E6-9BF0-2A1C794BFBB7}" dt="2024-05-15T06:15:31.843" v="416" actId="26606"/>
          <ac:spMkLst>
            <pc:docMk/>
            <pc:sldMk cId="3404889744" sldId="278"/>
            <ac:spMk id="3" creationId="{537C2403-51CF-2476-9F0C-FE9CE52948F8}"/>
          </ac:spMkLst>
        </pc:spChg>
        <pc:spChg chg="add">
          <ac:chgData name="Eric McGrath" userId="8b253aed-7c79-4114-a2dd-3e701ff33c05" providerId="ADAL" clId="{443C21D4-654E-40E6-9BF0-2A1C794BFBB7}" dt="2024-05-15T06:15:31.843" v="416" actId="26606"/>
          <ac:spMkLst>
            <pc:docMk/>
            <pc:sldMk cId="3404889744" sldId="278"/>
            <ac:spMk id="8" creationId="{72526924-84D3-45FB-A5FE-62D8FCBF53B6}"/>
          </ac:spMkLst>
        </pc:spChg>
        <pc:spChg chg="add">
          <ac:chgData name="Eric McGrath" userId="8b253aed-7c79-4114-a2dd-3e701ff33c05" providerId="ADAL" clId="{443C21D4-654E-40E6-9BF0-2A1C794BFBB7}" dt="2024-05-15T06:15:31.843" v="416" actId="26606"/>
          <ac:spMkLst>
            <pc:docMk/>
            <pc:sldMk cId="3404889744" sldId="278"/>
            <ac:spMk id="10" creationId="{5C2A6256-1DD0-4E4B-A8B3-9A711B4DBE0C}"/>
          </ac:spMkLst>
        </pc:spChg>
        <pc:spChg chg="add">
          <ac:chgData name="Eric McGrath" userId="8b253aed-7c79-4114-a2dd-3e701ff33c05" providerId="ADAL" clId="{443C21D4-654E-40E6-9BF0-2A1C794BFBB7}" dt="2024-05-15T06:15:31.843" v="416" actId="26606"/>
          <ac:spMkLst>
            <pc:docMk/>
            <pc:sldMk cId="3404889744" sldId="278"/>
            <ac:spMk id="12" creationId="{41760540-185E-4652-BFD2-9B362EF3BC99}"/>
          </ac:spMkLst>
        </pc:spChg>
        <pc:spChg chg="add">
          <ac:chgData name="Eric McGrath" userId="8b253aed-7c79-4114-a2dd-3e701ff33c05" providerId="ADAL" clId="{443C21D4-654E-40E6-9BF0-2A1C794BFBB7}" dt="2024-05-15T06:15:31.843" v="416" actId="26606"/>
          <ac:spMkLst>
            <pc:docMk/>
            <pc:sldMk cId="3404889744" sldId="278"/>
            <ac:spMk id="14" creationId="{729789F4-85C1-41A0-83EB-992E22210CB9}"/>
          </ac:spMkLst>
        </pc:spChg>
        <pc:spChg chg="add">
          <ac:chgData name="Eric McGrath" userId="8b253aed-7c79-4114-a2dd-3e701ff33c05" providerId="ADAL" clId="{443C21D4-654E-40E6-9BF0-2A1C794BFBB7}" dt="2024-05-15T06:15:31.843" v="416" actId="26606"/>
          <ac:spMkLst>
            <pc:docMk/>
            <pc:sldMk cId="3404889744" sldId="278"/>
            <ac:spMk id="16" creationId="{9D9D367D-6DD2-4A7C-8918-0DCAC297559A}"/>
          </ac:spMkLst>
        </pc:spChg>
      </pc:sldChg>
      <pc:sldChg chg="addSp delSp modSp new mod setBg">
        <pc:chgData name="Eric McGrath" userId="8b253aed-7c79-4114-a2dd-3e701ff33c05" providerId="ADAL" clId="{443C21D4-654E-40E6-9BF0-2A1C794BFBB7}" dt="2024-05-15T06:17:17.999" v="449" actId="26606"/>
        <pc:sldMkLst>
          <pc:docMk/>
          <pc:sldMk cId="1678035209" sldId="279"/>
        </pc:sldMkLst>
        <pc:spChg chg="mo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2" creationId="{996B3FBB-C395-1E4D-788B-364B3711A482}"/>
          </ac:spMkLst>
        </pc:spChg>
        <pc:spChg chg="del mod">
          <ac:chgData name="Eric McGrath" userId="8b253aed-7c79-4114-a2dd-3e701ff33c05" providerId="ADAL" clId="{443C21D4-654E-40E6-9BF0-2A1C794BFBB7}" dt="2024-05-15T06:16:23.169" v="425" actId="26606"/>
          <ac:spMkLst>
            <pc:docMk/>
            <pc:sldMk cId="1678035209" sldId="279"/>
            <ac:spMk id="3" creationId="{991D7D05-6FCA-CD6A-8652-F8EA332FE31F}"/>
          </ac:spMkLst>
        </pc:spChg>
        <pc:spChg chg="ad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10" creationId="{099405E2-1A96-4DBA-A9DC-4C2A1B421CA9}"/>
          </ac:spMkLst>
        </pc:spChg>
        <pc:spChg chg="ad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12" creationId="{61363234-E0BA-4476-B051-D8D9FA506B5A}"/>
          </ac:spMkLst>
        </pc:spChg>
        <pc:spChg chg="ad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14" creationId="{932FF329-3A87-4F66-BA01-91CD63C8119F}"/>
          </ac:spMkLst>
        </pc:spChg>
        <pc:spChg chg="ad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16" creationId="{79855050-A75B-4DD0-9B56-8B1C7722D884}"/>
          </ac:spMkLst>
        </pc:spChg>
        <pc:spChg chg="ad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18" creationId="{0FA286C7-EFC7-4DFE-967A-7E37BA0F363B}"/>
          </ac:spMkLst>
        </pc:spChg>
        <pc:spChg chg="ad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20" creationId="{10C9F0E8-EF8B-43C1-9C77-E9DDAF1A0FDD}"/>
          </ac:spMkLst>
        </pc:spChg>
        <pc:spChg chg="add">
          <ac:chgData name="Eric McGrath" userId="8b253aed-7c79-4114-a2dd-3e701ff33c05" providerId="ADAL" clId="{443C21D4-654E-40E6-9BF0-2A1C794BFBB7}" dt="2024-05-15T06:17:17.999" v="449" actId="26606"/>
          <ac:spMkLst>
            <pc:docMk/>
            <pc:sldMk cId="1678035209" sldId="279"/>
            <ac:spMk id="22" creationId="{379DC473-98F8-45DF-B136-EC0F0F4C6B23}"/>
          </ac:spMkLst>
        </pc:spChg>
        <pc:graphicFrameChg chg="add mod modGraphic">
          <ac:chgData name="Eric McGrath" userId="8b253aed-7c79-4114-a2dd-3e701ff33c05" providerId="ADAL" clId="{443C21D4-654E-40E6-9BF0-2A1C794BFBB7}" dt="2024-05-15T06:17:17.999" v="449" actId="26606"/>
          <ac:graphicFrameMkLst>
            <pc:docMk/>
            <pc:sldMk cId="1678035209" sldId="279"/>
            <ac:graphicFrameMk id="5" creationId="{BE84D169-5D3D-D66A-BEB4-07E5133AA89F}"/>
          </ac:graphicFrameMkLst>
        </pc:graphicFrameChg>
      </pc:sldChg>
      <pc:sldChg chg="addSp delSp modSp new mod setBg">
        <pc:chgData name="Eric McGrath" userId="8b253aed-7c79-4114-a2dd-3e701ff33c05" providerId="ADAL" clId="{443C21D4-654E-40E6-9BF0-2A1C794BFBB7}" dt="2024-05-15T06:18:11.337" v="456" actId="26606"/>
        <pc:sldMkLst>
          <pc:docMk/>
          <pc:sldMk cId="730606644" sldId="280"/>
        </pc:sldMkLst>
        <pc:spChg chg="mod">
          <ac:chgData name="Eric McGrath" userId="8b253aed-7c79-4114-a2dd-3e701ff33c05" providerId="ADAL" clId="{443C21D4-654E-40E6-9BF0-2A1C794BFBB7}" dt="2024-05-15T06:18:11.337" v="456" actId="26606"/>
          <ac:spMkLst>
            <pc:docMk/>
            <pc:sldMk cId="730606644" sldId="280"/>
            <ac:spMk id="2" creationId="{54985B3F-D27E-C6EA-EE17-183068E833FE}"/>
          </ac:spMkLst>
        </pc:spChg>
        <pc:spChg chg="mod">
          <ac:chgData name="Eric McGrath" userId="8b253aed-7c79-4114-a2dd-3e701ff33c05" providerId="ADAL" clId="{443C21D4-654E-40E6-9BF0-2A1C794BFBB7}" dt="2024-05-15T06:18:11.337" v="456" actId="26606"/>
          <ac:spMkLst>
            <pc:docMk/>
            <pc:sldMk cId="730606644" sldId="280"/>
            <ac:spMk id="3" creationId="{147B2F45-A69A-41B0-6F08-637D9F5AABA3}"/>
          </ac:spMkLst>
        </pc:spChg>
        <pc:spChg chg="add del">
          <ac:chgData name="Eric McGrath" userId="8b253aed-7c79-4114-a2dd-3e701ff33c05" providerId="ADAL" clId="{443C21D4-654E-40E6-9BF0-2A1C794BFBB7}" dt="2024-05-15T06:18:11.327" v="455" actId="26606"/>
          <ac:spMkLst>
            <pc:docMk/>
            <pc:sldMk cId="730606644" sldId="280"/>
            <ac:spMk id="8" creationId="{72526924-84D3-45FB-A5FE-62D8FCBF53B6}"/>
          </ac:spMkLst>
        </pc:spChg>
        <pc:spChg chg="add del">
          <ac:chgData name="Eric McGrath" userId="8b253aed-7c79-4114-a2dd-3e701ff33c05" providerId="ADAL" clId="{443C21D4-654E-40E6-9BF0-2A1C794BFBB7}" dt="2024-05-15T06:18:11.327" v="455" actId="26606"/>
          <ac:spMkLst>
            <pc:docMk/>
            <pc:sldMk cId="730606644" sldId="280"/>
            <ac:spMk id="10" creationId="{5C2A6256-1DD0-4E4B-A8B3-9A711B4DBE0C}"/>
          </ac:spMkLst>
        </pc:spChg>
        <pc:spChg chg="add del">
          <ac:chgData name="Eric McGrath" userId="8b253aed-7c79-4114-a2dd-3e701ff33c05" providerId="ADAL" clId="{443C21D4-654E-40E6-9BF0-2A1C794BFBB7}" dt="2024-05-15T06:18:11.327" v="455" actId="26606"/>
          <ac:spMkLst>
            <pc:docMk/>
            <pc:sldMk cId="730606644" sldId="280"/>
            <ac:spMk id="12" creationId="{41760540-185E-4652-BFD2-9B362EF3BC99}"/>
          </ac:spMkLst>
        </pc:spChg>
        <pc:spChg chg="add del">
          <ac:chgData name="Eric McGrath" userId="8b253aed-7c79-4114-a2dd-3e701ff33c05" providerId="ADAL" clId="{443C21D4-654E-40E6-9BF0-2A1C794BFBB7}" dt="2024-05-15T06:18:11.327" v="455" actId="26606"/>
          <ac:spMkLst>
            <pc:docMk/>
            <pc:sldMk cId="730606644" sldId="280"/>
            <ac:spMk id="14" creationId="{729789F4-85C1-41A0-83EB-992E22210CB9}"/>
          </ac:spMkLst>
        </pc:spChg>
        <pc:spChg chg="add del">
          <ac:chgData name="Eric McGrath" userId="8b253aed-7c79-4114-a2dd-3e701ff33c05" providerId="ADAL" clId="{443C21D4-654E-40E6-9BF0-2A1C794BFBB7}" dt="2024-05-15T06:18:11.327" v="455" actId="26606"/>
          <ac:spMkLst>
            <pc:docMk/>
            <pc:sldMk cId="730606644" sldId="280"/>
            <ac:spMk id="16" creationId="{9D9D367D-6DD2-4A7C-8918-0DCAC297559A}"/>
          </ac:spMkLst>
        </pc:spChg>
        <pc:spChg chg="add">
          <ac:chgData name="Eric McGrath" userId="8b253aed-7c79-4114-a2dd-3e701ff33c05" providerId="ADAL" clId="{443C21D4-654E-40E6-9BF0-2A1C794BFBB7}" dt="2024-05-15T06:18:11.337" v="456" actId="26606"/>
          <ac:spMkLst>
            <pc:docMk/>
            <pc:sldMk cId="730606644" sldId="280"/>
            <ac:spMk id="18" creationId="{72526924-84D3-45FB-A5FE-62D8FCBF53B6}"/>
          </ac:spMkLst>
        </pc:spChg>
        <pc:spChg chg="add">
          <ac:chgData name="Eric McGrath" userId="8b253aed-7c79-4114-a2dd-3e701ff33c05" providerId="ADAL" clId="{443C21D4-654E-40E6-9BF0-2A1C794BFBB7}" dt="2024-05-15T06:18:11.337" v="456" actId="26606"/>
          <ac:spMkLst>
            <pc:docMk/>
            <pc:sldMk cId="730606644" sldId="280"/>
            <ac:spMk id="19" creationId="{5C2A6256-1DD0-4E4B-A8B3-9A711B4DBE0C}"/>
          </ac:spMkLst>
        </pc:spChg>
        <pc:spChg chg="add">
          <ac:chgData name="Eric McGrath" userId="8b253aed-7c79-4114-a2dd-3e701ff33c05" providerId="ADAL" clId="{443C21D4-654E-40E6-9BF0-2A1C794BFBB7}" dt="2024-05-15T06:18:11.337" v="456" actId="26606"/>
          <ac:spMkLst>
            <pc:docMk/>
            <pc:sldMk cId="730606644" sldId="280"/>
            <ac:spMk id="20" creationId="{41760540-185E-4652-BFD2-9B362EF3BC99}"/>
          </ac:spMkLst>
        </pc:spChg>
        <pc:spChg chg="add">
          <ac:chgData name="Eric McGrath" userId="8b253aed-7c79-4114-a2dd-3e701ff33c05" providerId="ADAL" clId="{443C21D4-654E-40E6-9BF0-2A1C794BFBB7}" dt="2024-05-15T06:18:11.337" v="456" actId="26606"/>
          <ac:spMkLst>
            <pc:docMk/>
            <pc:sldMk cId="730606644" sldId="280"/>
            <ac:spMk id="21" creationId="{729789F4-85C1-41A0-83EB-992E22210CB9}"/>
          </ac:spMkLst>
        </pc:spChg>
        <pc:spChg chg="add">
          <ac:chgData name="Eric McGrath" userId="8b253aed-7c79-4114-a2dd-3e701ff33c05" providerId="ADAL" clId="{443C21D4-654E-40E6-9BF0-2A1C794BFBB7}" dt="2024-05-15T06:18:11.337" v="456" actId="26606"/>
          <ac:spMkLst>
            <pc:docMk/>
            <pc:sldMk cId="730606644" sldId="280"/>
            <ac:spMk id="22" creationId="{9D9D367D-6DD2-4A7C-8918-0DCAC297559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76888A-63A2-4924-957F-8DD4EFC888A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2787882-820F-4498-95CA-34512D13369B}">
      <dgm:prSet/>
      <dgm:spPr/>
      <dgm:t>
        <a:bodyPr/>
        <a:lstStyle/>
        <a:p>
          <a:r>
            <a:rPr lang="es-ES" b="1" baseline="0" dirty="0"/>
            <a:t>¡Son más feos!</a:t>
          </a:r>
          <a:endParaRPr lang="en-US" dirty="0"/>
        </a:p>
      </dgm:t>
    </dgm:pt>
    <dgm:pt modelId="{9FA437F5-DFA5-436C-B217-76D4EC091E90}" type="parTrans" cxnId="{27C909F2-E9CF-47AA-9093-71966571BB01}">
      <dgm:prSet/>
      <dgm:spPr/>
      <dgm:t>
        <a:bodyPr/>
        <a:lstStyle/>
        <a:p>
          <a:endParaRPr lang="en-US"/>
        </a:p>
      </dgm:t>
    </dgm:pt>
    <dgm:pt modelId="{C0647BDB-7853-442B-8872-B7FD02B57A06}" type="sibTrans" cxnId="{27C909F2-E9CF-47AA-9093-71966571BB01}">
      <dgm:prSet/>
      <dgm:spPr/>
      <dgm:t>
        <a:bodyPr/>
        <a:lstStyle/>
        <a:p>
          <a:endParaRPr lang="en-US"/>
        </a:p>
      </dgm:t>
    </dgm:pt>
    <dgm:pt modelId="{6F991EFA-67B0-4300-956A-7CE137901C3F}">
      <dgm:prSet/>
      <dgm:spPr/>
      <dgm:t>
        <a:bodyPr/>
        <a:lstStyle/>
        <a:p>
          <a:r>
            <a:rPr lang="es-ES" b="1" baseline="0" dirty="0"/>
            <a:t>¡Son más caros!</a:t>
          </a:r>
          <a:endParaRPr lang="en-US" dirty="0"/>
        </a:p>
      </dgm:t>
    </dgm:pt>
    <dgm:pt modelId="{B99EE84B-84E1-4AA5-B314-4AEF6F009C51}" type="parTrans" cxnId="{1A311F61-732B-44FC-94E0-62958B550E9B}">
      <dgm:prSet/>
      <dgm:spPr/>
      <dgm:t>
        <a:bodyPr/>
        <a:lstStyle/>
        <a:p>
          <a:endParaRPr lang="en-US"/>
        </a:p>
      </dgm:t>
    </dgm:pt>
    <dgm:pt modelId="{CA845C97-8AE7-4831-9D31-6D0AACAEE308}" type="sibTrans" cxnId="{1A311F61-732B-44FC-94E0-62958B550E9B}">
      <dgm:prSet/>
      <dgm:spPr/>
      <dgm:t>
        <a:bodyPr/>
        <a:lstStyle/>
        <a:p>
          <a:endParaRPr lang="en-US"/>
        </a:p>
      </dgm:t>
    </dgm:pt>
    <dgm:pt modelId="{D989C82E-CB2F-45C9-9931-313EFB30DD04}">
      <dgm:prSet/>
      <dgm:spPr/>
      <dgm:t>
        <a:bodyPr/>
        <a:lstStyle/>
        <a:p>
          <a:r>
            <a:rPr lang="es-ES" b="1" baseline="0" dirty="0"/>
            <a:t>¿Se tarda el triple en desarrollar!</a:t>
          </a:r>
          <a:endParaRPr lang="en-US" dirty="0"/>
        </a:p>
      </dgm:t>
    </dgm:pt>
    <dgm:pt modelId="{C5C52DC9-3518-4281-BAF0-2A613FF3ADC2}" type="parTrans" cxnId="{8AF384D9-707A-4CD7-AAFB-4CABEF3DCE9E}">
      <dgm:prSet/>
      <dgm:spPr/>
      <dgm:t>
        <a:bodyPr/>
        <a:lstStyle/>
        <a:p>
          <a:endParaRPr lang="en-US"/>
        </a:p>
      </dgm:t>
    </dgm:pt>
    <dgm:pt modelId="{A6015727-B649-471D-B3E4-DDEFEF7C337E}" type="sibTrans" cxnId="{8AF384D9-707A-4CD7-AAFB-4CABEF3DCE9E}">
      <dgm:prSet/>
      <dgm:spPr/>
      <dgm:t>
        <a:bodyPr/>
        <a:lstStyle/>
        <a:p>
          <a:endParaRPr lang="en-US"/>
        </a:p>
      </dgm:t>
    </dgm:pt>
    <dgm:pt modelId="{FDBDE03C-82EB-4340-8A42-4563C0A90722}">
      <dgm:prSet/>
      <dgm:spPr/>
      <dgm:t>
        <a:bodyPr/>
        <a:lstStyle/>
        <a:p>
          <a:r>
            <a:rPr lang="es-ES" b="1" baseline="0" dirty="0"/>
            <a:t>¡Tienen menos funcionalidad!</a:t>
          </a:r>
          <a:endParaRPr lang="en-US" dirty="0"/>
        </a:p>
      </dgm:t>
    </dgm:pt>
    <dgm:pt modelId="{44FAF1E6-D18B-4D03-90D5-C8E597835554}" type="parTrans" cxnId="{EBFB5736-3A3A-4CFA-B499-AD40C7D50A56}">
      <dgm:prSet/>
      <dgm:spPr/>
      <dgm:t>
        <a:bodyPr/>
        <a:lstStyle/>
        <a:p>
          <a:endParaRPr lang="en-US"/>
        </a:p>
      </dgm:t>
    </dgm:pt>
    <dgm:pt modelId="{33091703-09DD-43B7-A07B-96B68CD93243}" type="sibTrans" cxnId="{EBFB5736-3A3A-4CFA-B499-AD40C7D50A56}">
      <dgm:prSet/>
      <dgm:spPr/>
      <dgm:t>
        <a:bodyPr/>
        <a:lstStyle/>
        <a:p>
          <a:endParaRPr lang="en-US"/>
        </a:p>
      </dgm:t>
    </dgm:pt>
    <dgm:pt modelId="{DE993A68-1702-40A9-8E52-72B78AE67FBA}">
      <dgm:prSet/>
      <dgm:spPr/>
      <dgm:t>
        <a:bodyPr/>
        <a:lstStyle/>
        <a:p>
          <a:r>
            <a:rPr lang="es-ES" b="1" baseline="0" dirty="0"/>
            <a:t> ¡Solo benefician a unos pocos!</a:t>
          </a:r>
          <a:endParaRPr lang="en-US" dirty="0"/>
        </a:p>
      </dgm:t>
    </dgm:pt>
    <dgm:pt modelId="{20ABCDC1-3665-4A57-90F7-5C5D41ABE92D}" type="parTrans" cxnId="{6D7F1988-359F-4587-877B-FB8AEBA94852}">
      <dgm:prSet/>
      <dgm:spPr/>
      <dgm:t>
        <a:bodyPr/>
        <a:lstStyle/>
        <a:p>
          <a:endParaRPr lang="en-US"/>
        </a:p>
      </dgm:t>
    </dgm:pt>
    <dgm:pt modelId="{4A75A371-2B81-4C13-B975-E48E169B9D10}" type="sibTrans" cxnId="{6D7F1988-359F-4587-877B-FB8AEBA94852}">
      <dgm:prSet/>
      <dgm:spPr/>
      <dgm:t>
        <a:bodyPr/>
        <a:lstStyle/>
        <a:p>
          <a:endParaRPr lang="en-US"/>
        </a:p>
      </dgm:t>
    </dgm:pt>
    <dgm:pt modelId="{10F5F3E6-93E0-44BE-B165-E9A1BC4AC427}" type="pres">
      <dgm:prSet presAssocID="{AC76888A-63A2-4924-957F-8DD4EFC888A1}" presName="root" presStyleCnt="0">
        <dgm:presLayoutVars>
          <dgm:dir/>
          <dgm:resizeHandles val="exact"/>
        </dgm:presLayoutVars>
      </dgm:prSet>
      <dgm:spPr/>
    </dgm:pt>
    <dgm:pt modelId="{4FD4F36C-D056-4245-9F4B-DAA09C7B7F0A}" type="pres">
      <dgm:prSet presAssocID="{C2787882-820F-4498-95CA-34512D13369B}" presName="compNode" presStyleCnt="0"/>
      <dgm:spPr/>
    </dgm:pt>
    <dgm:pt modelId="{51772EA7-CA70-4DF0-A0A2-7B30E0EC2512}" type="pres">
      <dgm:prSet presAssocID="{C2787882-820F-4498-95CA-34512D13369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vil Face Outline"/>
        </a:ext>
      </dgm:extLst>
    </dgm:pt>
    <dgm:pt modelId="{DF21E37D-075B-49AD-9D7A-734C153223A2}" type="pres">
      <dgm:prSet presAssocID="{C2787882-820F-4498-95CA-34512D13369B}" presName="spaceRect" presStyleCnt="0"/>
      <dgm:spPr/>
    </dgm:pt>
    <dgm:pt modelId="{E6CF6976-3FD8-4749-847F-2A393D3AACC9}" type="pres">
      <dgm:prSet presAssocID="{C2787882-820F-4498-95CA-34512D13369B}" presName="textRect" presStyleLbl="revTx" presStyleIdx="0" presStyleCnt="5">
        <dgm:presLayoutVars>
          <dgm:chMax val="1"/>
          <dgm:chPref val="1"/>
        </dgm:presLayoutVars>
      </dgm:prSet>
      <dgm:spPr/>
    </dgm:pt>
    <dgm:pt modelId="{B298C696-4231-4252-BF66-2895A332F67D}" type="pres">
      <dgm:prSet presAssocID="{C0647BDB-7853-442B-8872-B7FD02B57A06}" presName="sibTrans" presStyleCnt="0"/>
      <dgm:spPr/>
    </dgm:pt>
    <dgm:pt modelId="{B0E4603C-E2F9-4EF1-AEEA-3C0C5178BA2B}" type="pres">
      <dgm:prSet presAssocID="{6F991EFA-67B0-4300-956A-7CE137901C3F}" presName="compNode" presStyleCnt="0"/>
      <dgm:spPr/>
    </dgm:pt>
    <dgm:pt modelId="{4DEB0B75-3E2E-4BA4-9EDF-214D0B42E240}" type="pres">
      <dgm:prSet presAssocID="{6F991EFA-67B0-4300-956A-7CE137901C3F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4902445E-B1B1-41AC-9ADD-C3CC6BFCD399}" type="pres">
      <dgm:prSet presAssocID="{6F991EFA-67B0-4300-956A-7CE137901C3F}" presName="spaceRect" presStyleCnt="0"/>
      <dgm:spPr/>
    </dgm:pt>
    <dgm:pt modelId="{DC284283-4290-4ED6-BBF1-0C2437F442F1}" type="pres">
      <dgm:prSet presAssocID="{6F991EFA-67B0-4300-956A-7CE137901C3F}" presName="textRect" presStyleLbl="revTx" presStyleIdx="1" presStyleCnt="5">
        <dgm:presLayoutVars>
          <dgm:chMax val="1"/>
          <dgm:chPref val="1"/>
        </dgm:presLayoutVars>
      </dgm:prSet>
      <dgm:spPr/>
    </dgm:pt>
    <dgm:pt modelId="{B3915920-9220-4E31-8031-E9D8C301FB49}" type="pres">
      <dgm:prSet presAssocID="{CA845C97-8AE7-4831-9D31-6D0AACAEE308}" presName="sibTrans" presStyleCnt="0"/>
      <dgm:spPr/>
    </dgm:pt>
    <dgm:pt modelId="{87715177-5F49-494F-A72E-EC933B67217D}" type="pres">
      <dgm:prSet presAssocID="{D989C82E-CB2F-45C9-9931-313EFB30DD04}" presName="compNode" presStyleCnt="0"/>
      <dgm:spPr/>
    </dgm:pt>
    <dgm:pt modelId="{57284658-0E4F-40B2-A1D3-45A91E2570F1}" type="pres">
      <dgm:prSet presAssocID="{D989C82E-CB2F-45C9-9931-313EFB30DD0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10C24D15-3CAC-404C-A3A6-6837E0AA72CD}" type="pres">
      <dgm:prSet presAssocID="{D989C82E-CB2F-45C9-9931-313EFB30DD04}" presName="spaceRect" presStyleCnt="0"/>
      <dgm:spPr/>
    </dgm:pt>
    <dgm:pt modelId="{FBF5CA45-36D0-43EE-B1AF-DC50F9E977A0}" type="pres">
      <dgm:prSet presAssocID="{D989C82E-CB2F-45C9-9931-313EFB30DD04}" presName="textRect" presStyleLbl="revTx" presStyleIdx="2" presStyleCnt="5">
        <dgm:presLayoutVars>
          <dgm:chMax val="1"/>
          <dgm:chPref val="1"/>
        </dgm:presLayoutVars>
      </dgm:prSet>
      <dgm:spPr/>
    </dgm:pt>
    <dgm:pt modelId="{EEEE1BDA-083B-4EF9-A48D-C170C4515007}" type="pres">
      <dgm:prSet presAssocID="{A6015727-B649-471D-B3E4-DDEFEF7C337E}" presName="sibTrans" presStyleCnt="0"/>
      <dgm:spPr/>
    </dgm:pt>
    <dgm:pt modelId="{CE73AF2D-5EFB-406A-B48F-FD371ED125CE}" type="pres">
      <dgm:prSet presAssocID="{FDBDE03C-82EB-4340-8A42-4563C0A90722}" presName="compNode" presStyleCnt="0"/>
      <dgm:spPr/>
    </dgm:pt>
    <dgm:pt modelId="{9B7CEB3F-CE7F-4006-A4FF-829AE926EEE3}" type="pres">
      <dgm:prSet presAssocID="{FDBDE03C-82EB-4340-8A42-4563C0A9072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ug"/>
        </a:ext>
      </dgm:extLst>
    </dgm:pt>
    <dgm:pt modelId="{C8799C81-4AC8-4857-A62C-05E073921DB3}" type="pres">
      <dgm:prSet presAssocID="{FDBDE03C-82EB-4340-8A42-4563C0A90722}" presName="spaceRect" presStyleCnt="0"/>
      <dgm:spPr/>
    </dgm:pt>
    <dgm:pt modelId="{613641F5-37F9-4614-AC09-08A43B6024B4}" type="pres">
      <dgm:prSet presAssocID="{FDBDE03C-82EB-4340-8A42-4563C0A90722}" presName="textRect" presStyleLbl="revTx" presStyleIdx="3" presStyleCnt="5">
        <dgm:presLayoutVars>
          <dgm:chMax val="1"/>
          <dgm:chPref val="1"/>
        </dgm:presLayoutVars>
      </dgm:prSet>
      <dgm:spPr/>
    </dgm:pt>
    <dgm:pt modelId="{0745A2E9-7233-4341-B972-38DDC3E90954}" type="pres">
      <dgm:prSet presAssocID="{33091703-09DD-43B7-A07B-96B68CD93243}" presName="sibTrans" presStyleCnt="0"/>
      <dgm:spPr/>
    </dgm:pt>
    <dgm:pt modelId="{D5761AD0-3B06-40C6-A984-7E977B68C311}" type="pres">
      <dgm:prSet presAssocID="{DE993A68-1702-40A9-8E52-72B78AE67FBA}" presName="compNode" presStyleCnt="0"/>
      <dgm:spPr/>
    </dgm:pt>
    <dgm:pt modelId="{9D9BFFC1-7849-4523-8F1F-7DDBD5742512}" type="pres">
      <dgm:prSet presAssocID="{DE993A68-1702-40A9-8E52-72B78AE67FBA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n"/>
        </a:ext>
      </dgm:extLst>
    </dgm:pt>
    <dgm:pt modelId="{87FBCA93-9610-4703-A364-AEF5D7CF8E20}" type="pres">
      <dgm:prSet presAssocID="{DE993A68-1702-40A9-8E52-72B78AE67FBA}" presName="spaceRect" presStyleCnt="0"/>
      <dgm:spPr/>
    </dgm:pt>
    <dgm:pt modelId="{9AD16B48-FD9E-413E-94C5-830A5F64208F}" type="pres">
      <dgm:prSet presAssocID="{DE993A68-1702-40A9-8E52-72B78AE67FBA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66168529-10AF-4BBC-8A54-CB72AF4897D9}" type="presOf" srcId="{C2787882-820F-4498-95CA-34512D13369B}" destId="{E6CF6976-3FD8-4749-847F-2A393D3AACC9}" srcOrd="0" destOrd="0" presId="urn:microsoft.com/office/officeart/2018/2/layout/IconLabelList"/>
    <dgm:cxn modelId="{50123B2E-6A92-4860-B726-F999586C39C1}" type="presOf" srcId="{6F991EFA-67B0-4300-956A-7CE137901C3F}" destId="{DC284283-4290-4ED6-BBF1-0C2437F442F1}" srcOrd="0" destOrd="0" presId="urn:microsoft.com/office/officeart/2018/2/layout/IconLabelList"/>
    <dgm:cxn modelId="{EBFB5736-3A3A-4CFA-B499-AD40C7D50A56}" srcId="{AC76888A-63A2-4924-957F-8DD4EFC888A1}" destId="{FDBDE03C-82EB-4340-8A42-4563C0A90722}" srcOrd="3" destOrd="0" parTransId="{44FAF1E6-D18B-4D03-90D5-C8E597835554}" sibTransId="{33091703-09DD-43B7-A07B-96B68CD93243}"/>
    <dgm:cxn modelId="{1A311F61-732B-44FC-94E0-62958B550E9B}" srcId="{AC76888A-63A2-4924-957F-8DD4EFC888A1}" destId="{6F991EFA-67B0-4300-956A-7CE137901C3F}" srcOrd="1" destOrd="0" parTransId="{B99EE84B-84E1-4AA5-B314-4AEF6F009C51}" sibTransId="{CA845C97-8AE7-4831-9D31-6D0AACAEE308}"/>
    <dgm:cxn modelId="{04B6B853-D7E5-4F15-8DC1-3FAC5728FEDF}" type="presOf" srcId="{FDBDE03C-82EB-4340-8A42-4563C0A90722}" destId="{613641F5-37F9-4614-AC09-08A43B6024B4}" srcOrd="0" destOrd="0" presId="urn:microsoft.com/office/officeart/2018/2/layout/IconLabelList"/>
    <dgm:cxn modelId="{6D7F1988-359F-4587-877B-FB8AEBA94852}" srcId="{AC76888A-63A2-4924-957F-8DD4EFC888A1}" destId="{DE993A68-1702-40A9-8E52-72B78AE67FBA}" srcOrd="4" destOrd="0" parTransId="{20ABCDC1-3665-4A57-90F7-5C5D41ABE92D}" sibTransId="{4A75A371-2B81-4C13-B975-E48E169B9D10}"/>
    <dgm:cxn modelId="{72F61995-1FB6-4042-8EEA-12A33B89F6B9}" type="presOf" srcId="{DE993A68-1702-40A9-8E52-72B78AE67FBA}" destId="{9AD16B48-FD9E-413E-94C5-830A5F64208F}" srcOrd="0" destOrd="0" presId="urn:microsoft.com/office/officeart/2018/2/layout/IconLabelList"/>
    <dgm:cxn modelId="{1FCCDEA2-0E43-440E-AB10-FADA484BF2A4}" type="presOf" srcId="{D989C82E-CB2F-45C9-9931-313EFB30DD04}" destId="{FBF5CA45-36D0-43EE-B1AF-DC50F9E977A0}" srcOrd="0" destOrd="0" presId="urn:microsoft.com/office/officeart/2018/2/layout/IconLabelList"/>
    <dgm:cxn modelId="{8AF384D9-707A-4CD7-AAFB-4CABEF3DCE9E}" srcId="{AC76888A-63A2-4924-957F-8DD4EFC888A1}" destId="{D989C82E-CB2F-45C9-9931-313EFB30DD04}" srcOrd="2" destOrd="0" parTransId="{C5C52DC9-3518-4281-BAF0-2A613FF3ADC2}" sibTransId="{A6015727-B649-471D-B3E4-DDEFEF7C337E}"/>
    <dgm:cxn modelId="{A5CD1DDB-5F82-4CB3-976D-EA60C3A382F7}" type="presOf" srcId="{AC76888A-63A2-4924-957F-8DD4EFC888A1}" destId="{10F5F3E6-93E0-44BE-B165-E9A1BC4AC427}" srcOrd="0" destOrd="0" presId="urn:microsoft.com/office/officeart/2018/2/layout/IconLabelList"/>
    <dgm:cxn modelId="{27C909F2-E9CF-47AA-9093-71966571BB01}" srcId="{AC76888A-63A2-4924-957F-8DD4EFC888A1}" destId="{C2787882-820F-4498-95CA-34512D13369B}" srcOrd="0" destOrd="0" parTransId="{9FA437F5-DFA5-436C-B217-76D4EC091E90}" sibTransId="{C0647BDB-7853-442B-8872-B7FD02B57A06}"/>
    <dgm:cxn modelId="{0CE45623-781A-4B26-A447-0398A339BD01}" type="presParOf" srcId="{10F5F3E6-93E0-44BE-B165-E9A1BC4AC427}" destId="{4FD4F36C-D056-4245-9F4B-DAA09C7B7F0A}" srcOrd="0" destOrd="0" presId="urn:microsoft.com/office/officeart/2018/2/layout/IconLabelList"/>
    <dgm:cxn modelId="{D2E51FA3-D587-4D88-B25B-7E8F32458787}" type="presParOf" srcId="{4FD4F36C-D056-4245-9F4B-DAA09C7B7F0A}" destId="{51772EA7-CA70-4DF0-A0A2-7B30E0EC2512}" srcOrd="0" destOrd="0" presId="urn:microsoft.com/office/officeart/2018/2/layout/IconLabelList"/>
    <dgm:cxn modelId="{AA5AB2E2-BB02-40BD-B04F-F1CFBAB67CF9}" type="presParOf" srcId="{4FD4F36C-D056-4245-9F4B-DAA09C7B7F0A}" destId="{DF21E37D-075B-49AD-9D7A-734C153223A2}" srcOrd="1" destOrd="0" presId="urn:microsoft.com/office/officeart/2018/2/layout/IconLabelList"/>
    <dgm:cxn modelId="{19DF4343-5CC1-4F22-BB39-E8E2F29DEB3B}" type="presParOf" srcId="{4FD4F36C-D056-4245-9F4B-DAA09C7B7F0A}" destId="{E6CF6976-3FD8-4749-847F-2A393D3AACC9}" srcOrd="2" destOrd="0" presId="urn:microsoft.com/office/officeart/2018/2/layout/IconLabelList"/>
    <dgm:cxn modelId="{7E2A2D1C-B979-48B2-9408-957D8A120A32}" type="presParOf" srcId="{10F5F3E6-93E0-44BE-B165-E9A1BC4AC427}" destId="{B298C696-4231-4252-BF66-2895A332F67D}" srcOrd="1" destOrd="0" presId="urn:microsoft.com/office/officeart/2018/2/layout/IconLabelList"/>
    <dgm:cxn modelId="{BA0E96B0-4029-4370-B4BA-257AD9EB09DA}" type="presParOf" srcId="{10F5F3E6-93E0-44BE-B165-E9A1BC4AC427}" destId="{B0E4603C-E2F9-4EF1-AEEA-3C0C5178BA2B}" srcOrd="2" destOrd="0" presId="urn:microsoft.com/office/officeart/2018/2/layout/IconLabelList"/>
    <dgm:cxn modelId="{C9DF63AB-86C1-4DB5-B5FA-D8050DCDE621}" type="presParOf" srcId="{B0E4603C-E2F9-4EF1-AEEA-3C0C5178BA2B}" destId="{4DEB0B75-3E2E-4BA4-9EDF-214D0B42E240}" srcOrd="0" destOrd="0" presId="urn:microsoft.com/office/officeart/2018/2/layout/IconLabelList"/>
    <dgm:cxn modelId="{534ECF6C-6F09-4695-B4CB-2EBA658527BF}" type="presParOf" srcId="{B0E4603C-E2F9-4EF1-AEEA-3C0C5178BA2B}" destId="{4902445E-B1B1-41AC-9ADD-C3CC6BFCD399}" srcOrd="1" destOrd="0" presId="urn:microsoft.com/office/officeart/2018/2/layout/IconLabelList"/>
    <dgm:cxn modelId="{5375515E-0F55-453A-88D1-58F7A8CB37B9}" type="presParOf" srcId="{B0E4603C-E2F9-4EF1-AEEA-3C0C5178BA2B}" destId="{DC284283-4290-4ED6-BBF1-0C2437F442F1}" srcOrd="2" destOrd="0" presId="urn:microsoft.com/office/officeart/2018/2/layout/IconLabelList"/>
    <dgm:cxn modelId="{CE1931F0-5F98-45A1-938F-071C68864837}" type="presParOf" srcId="{10F5F3E6-93E0-44BE-B165-E9A1BC4AC427}" destId="{B3915920-9220-4E31-8031-E9D8C301FB49}" srcOrd="3" destOrd="0" presId="urn:microsoft.com/office/officeart/2018/2/layout/IconLabelList"/>
    <dgm:cxn modelId="{604AE79E-3963-4957-9FCE-87FEE0641DA4}" type="presParOf" srcId="{10F5F3E6-93E0-44BE-B165-E9A1BC4AC427}" destId="{87715177-5F49-494F-A72E-EC933B67217D}" srcOrd="4" destOrd="0" presId="urn:microsoft.com/office/officeart/2018/2/layout/IconLabelList"/>
    <dgm:cxn modelId="{B4E4D4A7-E757-4907-A205-50EF726A3491}" type="presParOf" srcId="{87715177-5F49-494F-A72E-EC933B67217D}" destId="{57284658-0E4F-40B2-A1D3-45A91E2570F1}" srcOrd="0" destOrd="0" presId="urn:microsoft.com/office/officeart/2018/2/layout/IconLabelList"/>
    <dgm:cxn modelId="{85CD92FA-F2BE-42AD-AC09-9FC1547BF536}" type="presParOf" srcId="{87715177-5F49-494F-A72E-EC933B67217D}" destId="{10C24D15-3CAC-404C-A3A6-6837E0AA72CD}" srcOrd="1" destOrd="0" presId="urn:microsoft.com/office/officeart/2018/2/layout/IconLabelList"/>
    <dgm:cxn modelId="{901324C4-27DE-4248-AA92-4E30EC805187}" type="presParOf" srcId="{87715177-5F49-494F-A72E-EC933B67217D}" destId="{FBF5CA45-36D0-43EE-B1AF-DC50F9E977A0}" srcOrd="2" destOrd="0" presId="urn:microsoft.com/office/officeart/2018/2/layout/IconLabelList"/>
    <dgm:cxn modelId="{03ABE048-7C71-4756-9466-4118F3C0177D}" type="presParOf" srcId="{10F5F3E6-93E0-44BE-B165-E9A1BC4AC427}" destId="{EEEE1BDA-083B-4EF9-A48D-C170C4515007}" srcOrd="5" destOrd="0" presId="urn:microsoft.com/office/officeart/2018/2/layout/IconLabelList"/>
    <dgm:cxn modelId="{1E978299-3988-4F90-90A7-0301A6C73ECE}" type="presParOf" srcId="{10F5F3E6-93E0-44BE-B165-E9A1BC4AC427}" destId="{CE73AF2D-5EFB-406A-B48F-FD371ED125CE}" srcOrd="6" destOrd="0" presId="urn:microsoft.com/office/officeart/2018/2/layout/IconLabelList"/>
    <dgm:cxn modelId="{CEBBE071-E98D-4DB9-A142-2BE05370A77D}" type="presParOf" srcId="{CE73AF2D-5EFB-406A-B48F-FD371ED125CE}" destId="{9B7CEB3F-CE7F-4006-A4FF-829AE926EEE3}" srcOrd="0" destOrd="0" presId="urn:microsoft.com/office/officeart/2018/2/layout/IconLabelList"/>
    <dgm:cxn modelId="{1C517268-E1B4-4C95-BD0F-827F92318E66}" type="presParOf" srcId="{CE73AF2D-5EFB-406A-B48F-FD371ED125CE}" destId="{C8799C81-4AC8-4857-A62C-05E073921DB3}" srcOrd="1" destOrd="0" presId="urn:microsoft.com/office/officeart/2018/2/layout/IconLabelList"/>
    <dgm:cxn modelId="{13D5E4B3-F080-4236-811B-A9515458F93B}" type="presParOf" srcId="{CE73AF2D-5EFB-406A-B48F-FD371ED125CE}" destId="{613641F5-37F9-4614-AC09-08A43B6024B4}" srcOrd="2" destOrd="0" presId="urn:microsoft.com/office/officeart/2018/2/layout/IconLabelList"/>
    <dgm:cxn modelId="{335F8093-8A52-41B2-9FFD-397BF2FE1108}" type="presParOf" srcId="{10F5F3E6-93E0-44BE-B165-E9A1BC4AC427}" destId="{0745A2E9-7233-4341-B972-38DDC3E90954}" srcOrd="7" destOrd="0" presId="urn:microsoft.com/office/officeart/2018/2/layout/IconLabelList"/>
    <dgm:cxn modelId="{41E447AC-1EF4-4D95-B81B-F2C3E35E4142}" type="presParOf" srcId="{10F5F3E6-93E0-44BE-B165-E9A1BC4AC427}" destId="{D5761AD0-3B06-40C6-A984-7E977B68C311}" srcOrd="8" destOrd="0" presId="urn:microsoft.com/office/officeart/2018/2/layout/IconLabelList"/>
    <dgm:cxn modelId="{37D6352F-0F85-4192-AC25-BA39BD8C499D}" type="presParOf" srcId="{D5761AD0-3B06-40C6-A984-7E977B68C311}" destId="{9D9BFFC1-7849-4523-8F1F-7DDBD5742512}" srcOrd="0" destOrd="0" presId="urn:microsoft.com/office/officeart/2018/2/layout/IconLabelList"/>
    <dgm:cxn modelId="{6E75D152-5A01-47D3-B40B-5C498DC635D2}" type="presParOf" srcId="{D5761AD0-3B06-40C6-A984-7E977B68C311}" destId="{87FBCA93-9610-4703-A364-AEF5D7CF8E20}" srcOrd="1" destOrd="0" presId="urn:microsoft.com/office/officeart/2018/2/layout/IconLabelList"/>
    <dgm:cxn modelId="{DA2B801D-448C-4310-B6C8-D45A6E1DB21D}" type="presParOf" srcId="{D5761AD0-3B06-40C6-A984-7E977B68C311}" destId="{9AD16B48-FD9E-413E-94C5-830A5F64208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A82A9D-7287-4937-A5BE-259E02BBAEE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F5D36D9-5A33-419D-B5CC-FF212DCFBEEC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b="1" baseline="0" dirty="0"/>
            <a:t>Grabadoras de cintas -&gt; accesibles. </a:t>
          </a:r>
        </a:p>
        <a:p>
          <a:pPr>
            <a:lnSpc>
              <a:spcPct val="100000"/>
            </a:lnSpc>
          </a:pPr>
          <a:r>
            <a:rPr lang="es-ES" b="1" baseline="0" dirty="0"/>
            <a:t>Grabadoras digitales -&gt; inaccesibles.</a:t>
          </a:r>
          <a:endParaRPr lang="en-US" dirty="0"/>
        </a:p>
      </dgm:t>
    </dgm:pt>
    <dgm:pt modelId="{6BBBE862-CEDA-4F65-A0D7-D71B5B9B3D5F}" type="parTrans" cxnId="{A52EB248-8D3C-4BD6-A3B6-8BB7455D35C4}">
      <dgm:prSet/>
      <dgm:spPr/>
      <dgm:t>
        <a:bodyPr/>
        <a:lstStyle/>
        <a:p>
          <a:endParaRPr lang="en-US"/>
        </a:p>
      </dgm:t>
    </dgm:pt>
    <dgm:pt modelId="{1B3BFEC2-F47F-4A12-9324-60F82A933F07}" type="sibTrans" cxnId="{A52EB248-8D3C-4BD6-A3B6-8BB7455D35C4}">
      <dgm:prSet/>
      <dgm:spPr/>
      <dgm:t>
        <a:bodyPr/>
        <a:lstStyle/>
        <a:p>
          <a:endParaRPr lang="en-US"/>
        </a:p>
      </dgm:t>
    </dgm:pt>
    <dgm:pt modelId="{0D6D989D-AC9D-41C7-9BAF-109E0DBB73E6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b="1" baseline="0" dirty="0"/>
            <a:t>hornillas de gas -&gt; accesibles. </a:t>
          </a:r>
        </a:p>
        <a:p>
          <a:pPr>
            <a:lnSpc>
              <a:spcPct val="100000"/>
            </a:lnSpc>
          </a:pPr>
          <a:r>
            <a:rPr lang="es-ES" b="1" baseline="0" dirty="0"/>
            <a:t>Vitrocerámicas táctiles -&gt; inaccesibles.</a:t>
          </a:r>
          <a:endParaRPr lang="en-US" dirty="0"/>
        </a:p>
      </dgm:t>
    </dgm:pt>
    <dgm:pt modelId="{23A8D2AD-7473-4381-9C75-A660B19608F4}" type="parTrans" cxnId="{070DF024-E5C7-4485-9DEA-7815FC2C7624}">
      <dgm:prSet/>
      <dgm:spPr/>
      <dgm:t>
        <a:bodyPr/>
        <a:lstStyle/>
        <a:p>
          <a:endParaRPr lang="en-US"/>
        </a:p>
      </dgm:t>
    </dgm:pt>
    <dgm:pt modelId="{7B54D7D6-D5F9-4C40-8A34-A93299934C39}" type="sibTrans" cxnId="{070DF024-E5C7-4485-9DEA-7815FC2C7624}">
      <dgm:prSet/>
      <dgm:spPr/>
      <dgm:t>
        <a:bodyPr/>
        <a:lstStyle/>
        <a:p>
          <a:endParaRPr lang="en-US"/>
        </a:p>
      </dgm:t>
    </dgm:pt>
    <dgm:pt modelId="{3694ED1C-43AB-475B-9062-8B2D4828179A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b="1" baseline="0" dirty="0"/>
            <a:t>Lavadoras de ruedas y botones físicos -&gt; accesibles.</a:t>
          </a:r>
        </a:p>
        <a:p>
          <a:pPr>
            <a:lnSpc>
              <a:spcPct val="100000"/>
            </a:lnSpc>
          </a:pPr>
          <a:r>
            <a:rPr lang="es-ES" b="1" baseline="0" dirty="0"/>
            <a:t>Lavadoras táctiles -&gt; inaccesibles.</a:t>
          </a:r>
          <a:endParaRPr lang="en-US" dirty="0"/>
        </a:p>
      </dgm:t>
    </dgm:pt>
    <dgm:pt modelId="{DC410100-EB79-42A4-AD00-24220A97817F}" type="parTrans" cxnId="{F482488A-A7DF-40CD-8E08-7B5D8BAEDF3B}">
      <dgm:prSet/>
      <dgm:spPr/>
      <dgm:t>
        <a:bodyPr/>
        <a:lstStyle/>
        <a:p>
          <a:endParaRPr lang="en-US"/>
        </a:p>
      </dgm:t>
    </dgm:pt>
    <dgm:pt modelId="{A7ABAABE-E8E7-4AED-8C12-829734FC85E5}" type="sibTrans" cxnId="{F482488A-A7DF-40CD-8E08-7B5D8BAEDF3B}">
      <dgm:prSet/>
      <dgm:spPr/>
      <dgm:t>
        <a:bodyPr/>
        <a:lstStyle/>
        <a:p>
          <a:endParaRPr lang="en-US"/>
        </a:p>
      </dgm:t>
    </dgm:pt>
    <dgm:pt modelId="{1BA76CE1-CED2-42A8-9103-065D8D859CF2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b="1" baseline="0" dirty="0"/>
            <a:t>Teléfonos fijos de botones -&gt; accesibles. </a:t>
          </a:r>
        </a:p>
        <a:p>
          <a:pPr>
            <a:lnSpc>
              <a:spcPct val="100000"/>
            </a:lnSpc>
          </a:pPr>
          <a:r>
            <a:rPr lang="es-ES" b="1" baseline="0" dirty="0"/>
            <a:t>Móviles con pantallas táctiles -&gt; inaccesibles.</a:t>
          </a:r>
          <a:endParaRPr lang="en-US" dirty="0"/>
        </a:p>
      </dgm:t>
    </dgm:pt>
    <dgm:pt modelId="{FB08D946-9DF7-497C-89F0-C51A889ACA22}" type="parTrans" cxnId="{D5B65EC6-45B9-47B3-B5AE-F79AD745E02B}">
      <dgm:prSet/>
      <dgm:spPr/>
      <dgm:t>
        <a:bodyPr/>
        <a:lstStyle/>
        <a:p>
          <a:endParaRPr lang="en-US"/>
        </a:p>
      </dgm:t>
    </dgm:pt>
    <dgm:pt modelId="{B010554A-37B7-49D8-A7D8-29E5BF0AA429}" type="sibTrans" cxnId="{D5B65EC6-45B9-47B3-B5AE-F79AD745E02B}">
      <dgm:prSet/>
      <dgm:spPr/>
      <dgm:t>
        <a:bodyPr/>
        <a:lstStyle/>
        <a:p>
          <a:endParaRPr lang="en-US"/>
        </a:p>
      </dgm:t>
    </dgm:pt>
    <dgm:pt modelId="{4E580BA4-73BC-4D3B-9A64-AB390C2AE1F9}" type="pres">
      <dgm:prSet presAssocID="{94A82A9D-7287-4937-A5BE-259E02BBAEE2}" presName="root" presStyleCnt="0">
        <dgm:presLayoutVars>
          <dgm:dir/>
          <dgm:resizeHandles val="exact"/>
        </dgm:presLayoutVars>
      </dgm:prSet>
      <dgm:spPr/>
    </dgm:pt>
    <dgm:pt modelId="{546AE2BC-1BF1-4492-B763-6E7AD3A897C7}" type="pres">
      <dgm:prSet presAssocID="{3F5D36D9-5A33-419D-B5CC-FF212DCFBEEC}" presName="compNode" presStyleCnt="0"/>
      <dgm:spPr/>
    </dgm:pt>
    <dgm:pt modelId="{2A6302B2-315D-461D-A534-43A60B5D425A}" type="pres">
      <dgm:prSet presAssocID="{3F5D36D9-5A33-419D-B5CC-FF212DCFBEEC}" presName="bgRect" presStyleLbl="bgShp" presStyleIdx="0" presStyleCnt="4"/>
      <dgm:spPr/>
    </dgm:pt>
    <dgm:pt modelId="{549DE480-9D1C-43BC-92F5-45D2C7F1D03C}" type="pres">
      <dgm:prSet presAssocID="{3F5D36D9-5A33-419D-B5CC-FF212DCFBEE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mophone outline"/>
        </a:ext>
      </dgm:extLst>
    </dgm:pt>
    <dgm:pt modelId="{5D959B0A-F580-453B-90D2-16A48EAA25DA}" type="pres">
      <dgm:prSet presAssocID="{3F5D36D9-5A33-419D-B5CC-FF212DCFBEEC}" presName="spaceRect" presStyleCnt="0"/>
      <dgm:spPr/>
    </dgm:pt>
    <dgm:pt modelId="{3D8A0786-C16C-4B61-ABEF-FD379CA5BE55}" type="pres">
      <dgm:prSet presAssocID="{3F5D36D9-5A33-419D-B5CC-FF212DCFBEEC}" presName="parTx" presStyleLbl="revTx" presStyleIdx="0" presStyleCnt="4">
        <dgm:presLayoutVars>
          <dgm:chMax val="0"/>
          <dgm:chPref val="0"/>
        </dgm:presLayoutVars>
      </dgm:prSet>
      <dgm:spPr/>
    </dgm:pt>
    <dgm:pt modelId="{CEC622EB-FEDF-45E4-8063-08D0BDDC408E}" type="pres">
      <dgm:prSet presAssocID="{1B3BFEC2-F47F-4A12-9324-60F82A933F07}" presName="sibTrans" presStyleCnt="0"/>
      <dgm:spPr/>
    </dgm:pt>
    <dgm:pt modelId="{EC059EB5-0611-45AF-A01B-EE3D267B7C49}" type="pres">
      <dgm:prSet presAssocID="{0D6D989D-AC9D-41C7-9BAF-109E0DBB73E6}" presName="compNode" presStyleCnt="0"/>
      <dgm:spPr/>
    </dgm:pt>
    <dgm:pt modelId="{E2906BC8-472C-4438-847E-5FC4B1619984}" type="pres">
      <dgm:prSet presAssocID="{0D6D989D-AC9D-41C7-9BAF-109E0DBB73E6}" presName="bgRect" presStyleLbl="bgShp" presStyleIdx="1" presStyleCnt="4"/>
      <dgm:spPr/>
    </dgm:pt>
    <dgm:pt modelId="{4F518B75-12B6-4EAD-B954-ED258DFB131D}" type="pres">
      <dgm:prSet presAssocID="{0D6D989D-AC9D-41C7-9BAF-109E0DBB73E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0FDAFC5A-0EE8-46C1-8325-3324552DD051}" type="pres">
      <dgm:prSet presAssocID="{0D6D989D-AC9D-41C7-9BAF-109E0DBB73E6}" presName="spaceRect" presStyleCnt="0"/>
      <dgm:spPr/>
    </dgm:pt>
    <dgm:pt modelId="{4C285416-C832-413D-832A-48B8E93A54B8}" type="pres">
      <dgm:prSet presAssocID="{0D6D989D-AC9D-41C7-9BAF-109E0DBB73E6}" presName="parTx" presStyleLbl="revTx" presStyleIdx="1" presStyleCnt="4">
        <dgm:presLayoutVars>
          <dgm:chMax val="0"/>
          <dgm:chPref val="0"/>
        </dgm:presLayoutVars>
      </dgm:prSet>
      <dgm:spPr/>
    </dgm:pt>
    <dgm:pt modelId="{8CCFC739-6CB5-4856-AE85-D1EBB6EB9274}" type="pres">
      <dgm:prSet presAssocID="{7B54D7D6-D5F9-4C40-8A34-A93299934C39}" presName="sibTrans" presStyleCnt="0"/>
      <dgm:spPr/>
    </dgm:pt>
    <dgm:pt modelId="{2FDE825D-F412-4471-97C3-B30EAA128FA5}" type="pres">
      <dgm:prSet presAssocID="{3694ED1C-43AB-475B-9062-8B2D4828179A}" presName="compNode" presStyleCnt="0"/>
      <dgm:spPr/>
    </dgm:pt>
    <dgm:pt modelId="{13370580-EDEE-4BC4-9E24-F6DEE7D94393}" type="pres">
      <dgm:prSet presAssocID="{3694ED1C-43AB-475B-9062-8B2D4828179A}" presName="bgRect" presStyleLbl="bgShp" presStyleIdx="2" presStyleCnt="4"/>
      <dgm:spPr/>
    </dgm:pt>
    <dgm:pt modelId="{A1E379BE-5606-4598-B390-003AD867620A}" type="pres">
      <dgm:prSet presAssocID="{3694ED1C-43AB-475B-9062-8B2D4828179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nk"/>
        </a:ext>
      </dgm:extLst>
    </dgm:pt>
    <dgm:pt modelId="{00FEC347-8C74-412D-8D0D-D0E5B5C7CA74}" type="pres">
      <dgm:prSet presAssocID="{3694ED1C-43AB-475B-9062-8B2D4828179A}" presName="spaceRect" presStyleCnt="0"/>
      <dgm:spPr/>
    </dgm:pt>
    <dgm:pt modelId="{7C8D6AB3-2685-4A88-A847-649F80F0DDF2}" type="pres">
      <dgm:prSet presAssocID="{3694ED1C-43AB-475B-9062-8B2D4828179A}" presName="parTx" presStyleLbl="revTx" presStyleIdx="2" presStyleCnt="4">
        <dgm:presLayoutVars>
          <dgm:chMax val="0"/>
          <dgm:chPref val="0"/>
        </dgm:presLayoutVars>
      </dgm:prSet>
      <dgm:spPr/>
    </dgm:pt>
    <dgm:pt modelId="{4B71F203-306E-42FE-8F67-43470750D552}" type="pres">
      <dgm:prSet presAssocID="{A7ABAABE-E8E7-4AED-8C12-829734FC85E5}" presName="sibTrans" presStyleCnt="0"/>
      <dgm:spPr/>
    </dgm:pt>
    <dgm:pt modelId="{68962A62-D4EA-4FE0-BCF1-6BC236D94BC5}" type="pres">
      <dgm:prSet presAssocID="{1BA76CE1-CED2-42A8-9103-065D8D859CF2}" presName="compNode" presStyleCnt="0"/>
      <dgm:spPr/>
    </dgm:pt>
    <dgm:pt modelId="{3E9AC9FF-D7E1-4083-9E95-BC4DC943614E}" type="pres">
      <dgm:prSet presAssocID="{1BA76CE1-CED2-42A8-9103-065D8D859CF2}" presName="bgRect" presStyleLbl="bgShp" presStyleIdx="3" presStyleCnt="4"/>
      <dgm:spPr/>
    </dgm:pt>
    <dgm:pt modelId="{B82DFA19-5FB2-4B8A-83A4-DB92BF6FA529}" type="pres">
      <dgm:prSet presAssocID="{1BA76CE1-CED2-42A8-9103-065D8D859CF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BB9A8984-B2B4-4D3A-8DCE-1D588BADB848}" type="pres">
      <dgm:prSet presAssocID="{1BA76CE1-CED2-42A8-9103-065D8D859CF2}" presName="spaceRect" presStyleCnt="0"/>
      <dgm:spPr/>
    </dgm:pt>
    <dgm:pt modelId="{8B2C83CF-2DCF-4D13-BD5D-AAE6BB4362DE}" type="pres">
      <dgm:prSet presAssocID="{1BA76CE1-CED2-42A8-9103-065D8D859CF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70DF024-E5C7-4485-9DEA-7815FC2C7624}" srcId="{94A82A9D-7287-4937-A5BE-259E02BBAEE2}" destId="{0D6D989D-AC9D-41C7-9BAF-109E0DBB73E6}" srcOrd="1" destOrd="0" parTransId="{23A8D2AD-7473-4381-9C75-A660B19608F4}" sibTransId="{7B54D7D6-D5F9-4C40-8A34-A93299934C39}"/>
    <dgm:cxn modelId="{90F2243D-E8C4-4A84-AFD0-61C85B423A28}" type="presOf" srcId="{3F5D36D9-5A33-419D-B5CC-FF212DCFBEEC}" destId="{3D8A0786-C16C-4B61-ABEF-FD379CA5BE55}" srcOrd="0" destOrd="0" presId="urn:microsoft.com/office/officeart/2018/2/layout/IconVerticalSolidList"/>
    <dgm:cxn modelId="{7432D53F-CDCF-4BB8-B1AE-26377F40DE95}" type="presOf" srcId="{1BA76CE1-CED2-42A8-9103-065D8D859CF2}" destId="{8B2C83CF-2DCF-4D13-BD5D-AAE6BB4362DE}" srcOrd="0" destOrd="0" presId="urn:microsoft.com/office/officeart/2018/2/layout/IconVerticalSolidList"/>
    <dgm:cxn modelId="{A52EB248-8D3C-4BD6-A3B6-8BB7455D35C4}" srcId="{94A82A9D-7287-4937-A5BE-259E02BBAEE2}" destId="{3F5D36D9-5A33-419D-B5CC-FF212DCFBEEC}" srcOrd="0" destOrd="0" parTransId="{6BBBE862-CEDA-4F65-A0D7-D71B5B9B3D5F}" sibTransId="{1B3BFEC2-F47F-4A12-9324-60F82A933F07}"/>
    <dgm:cxn modelId="{1E4BD94D-FE02-481F-A95F-9BF778B3E5A7}" type="presOf" srcId="{0D6D989D-AC9D-41C7-9BAF-109E0DBB73E6}" destId="{4C285416-C832-413D-832A-48B8E93A54B8}" srcOrd="0" destOrd="0" presId="urn:microsoft.com/office/officeart/2018/2/layout/IconVerticalSolidList"/>
    <dgm:cxn modelId="{7AF95B71-A9F0-47C2-AC63-3CED3921F990}" type="presOf" srcId="{3694ED1C-43AB-475B-9062-8B2D4828179A}" destId="{7C8D6AB3-2685-4A88-A847-649F80F0DDF2}" srcOrd="0" destOrd="0" presId="urn:microsoft.com/office/officeart/2018/2/layout/IconVerticalSolidList"/>
    <dgm:cxn modelId="{F482488A-A7DF-40CD-8E08-7B5D8BAEDF3B}" srcId="{94A82A9D-7287-4937-A5BE-259E02BBAEE2}" destId="{3694ED1C-43AB-475B-9062-8B2D4828179A}" srcOrd="2" destOrd="0" parTransId="{DC410100-EB79-42A4-AD00-24220A97817F}" sibTransId="{A7ABAABE-E8E7-4AED-8C12-829734FC85E5}"/>
    <dgm:cxn modelId="{30FB01A6-A9AC-47D6-8A95-3FE33CA9F9CA}" type="presOf" srcId="{94A82A9D-7287-4937-A5BE-259E02BBAEE2}" destId="{4E580BA4-73BC-4D3B-9A64-AB390C2AE1F9}" srcOrd="0" destOrd="0" presId="urn:microsoft.com/office/officeart/2018/2/layout/IconVerticalSolidList"/>
    <dgm:cxn modelId="{D5B65EC6-45B9-47B3-B5AE-F79AD745E02B}" srcId="{94A82A9D-7287-4937-A5BE-259E02BBAEE2}" destId="{1BA76CE1-CED2-42A8-9103-065D8D859CF2}" srcOrd="3" destOrd="0" parTransId="{FB08D946-9DF7-497C-89F0-C51A889ACA22}" sibTransId="{B010554A-37B7-49D8-A7D8-29E5BF0AA429}"/>
    <dgm:cxn modelId="{540C7A04-19A4-48F2-B992-6E61D2BAEBAF}" type="presParOf" srcId="{4E580BA4-73BC-4D3B-9A64-AB390C2AE1F9}" destId="{546AE2BC-1BF1-4492-B763-6E7AD3A897C7}" srcOrd="0" destOrd="0" presId="urn:microsoft.com/office/officeart/2018/2/layout/IconVerticalSolidList"/>
    <dgm:cxn modelId="{FAC4F779-E5E0-4FFA-A4F1-B590F8064BCC}" type="presParOf" srcId="{546AE2BC-1BF1-4492-B763-6E7AD3A897C7}" destId="{2A6302B2-315D-461D-A534-43A60B5D425A}" srcOrd="0" destOrd="0" presId="urn:microsoft.com/office/officeart/2018/2/layout/IconVerticalSolidList"/>
    <dgm:cxn modelId="{AB23B714-C4EF-4BAB-9C6D-6838154F6A5F}" type="presParOf" srcId="{546AE2BC-1BF1-4492-B763-6E7AD3A897C7}" destId="{549DE480-9D1C-43BC-92F5-45D2C7F1D03C}" srcOrd="1" destOrd="0" presId="urn:microsoft.com/office/officeart/2018/2/layout/IconVerticalSolidList"/>
    <dgm:cxn modelId="{C528C055-4B45-495E-BAA4-454D924FDC45}" type="presParOf" srcId="{546AE2BC-1BF1-4492-B763-6E7AD3A897C7}" destId="{5D959B0A-F580-453B-90D2-16A48EAA25DA}" srcOrd="2" destOrd="0" presId="urn:microsoft.com/office/officeart/2018/2/layout/IconVerticalSolidList"/>
    <dgm:cxn modelId="{E23DEDAA-A3E0-48CC-9079-C61D4FA54C90}" type="presParOf" srcId="{546AE2BC-1BF1-4492-B763-6E7AD3A897C7}" destId="{3D8A0786-C16C-4B61-ABEF-FD379CA5BE55}" srcOrd="3" destOrd="0" presId="urn:microsoft.com/office/officeart/2018/2/layout/IconVerticalSolidList"/>
    <dgm:cxn modelId="{A47CCCB3-DBED-4BFE-816A-731E02C2DD58}" type="presParOf" srcId="{4E580BA4-73BC-4D3B-9A64-AB390C2AE1F9}" destId="{CEC622EB-FEDF-45E4-8063-08D0BDDC408E}" srcOrd="1" destOrd="0" presId="urn:microsoft.com/office/officeart/2018/2/layout/IconVerticalSolidList"/>
    <dgm:cxn modelId="{A37C80F3-593F-42D6-9FB1-4DE2A6ACFB9A}" type="presParOf" srcId="{4E580BA4-73BC-4D3B-9A64-AB390C2AE1F9}" destId="{EC059EB5-0611-45AF-A01B-EE3D267B7C49}" srcOrd="2" destOrd="0" presId="urn:microsoft.com/office/officeart/2018/2/layout/IconVerticalSolidList"/>
    <dgm:cxn modelId="{C5E75240-4346-45EB-8285-35E21DEA8A61}" type="presParOf" srcId="{EC059EB5-0611-45AF-A01B-EE3D267B7C49}" destId="{E2906BC8-472C-4438-847E-5FC4B1619984}" srcOrd="0" destOrd="0" presId="urn:microsoft.com/office/officeart/2018/2/layout/IconVerticalSolidList"/>
    <dgm:cxn modelId="{C85B4C16-2A29-4B8F-A812-63F74FE7C8E6}" type="presParOf" srcId="{EC059EB5-0611-45AF-A01B-EE3D267B7C49}" destId="{4F518B75-12B6-4EAD-B954-ED258DFB131D}" srcOrd="1" destOrd="0" presId="urn:microsoft.com/office/officeart/2018/2/layout/IconVerticalSolidList"/>
    <dgm:cxn modelId="{D9237FDC-5E6A-4CEA-A425-EFF32726E8CC}" type="presParOf" srcId="{EC059EB5-0611-45AF-A01B-EE3D267B7C49}" destId="{0FDAFC5A-0EE8-46C1-8325-3324552DD051}" srcOrd="2" destOrd="0" presId="urn:microsoft.com/office/officeart/2018/2/layout/IconVerticalSolidList"/>
    <dgm:cxn modelId="{9728F31B-307A-4864-85BB-6D99C208B616}" type="presParOf" srcId="{EC059EB5-0611-45AF-A01B-EE3D267B7C49}" destId="{4C285416-C832-413D-832A-48B8E93A54B8}" srcOrd="3" destOrd="0" presId="urn:microsoft.com/office/officeart/2018/2/layout/IconVerticalSolidList"/>
    <dgm:cxn modelId="{A368D4DA-8638-4EB6-8922-2442FA6CD49D}" type="presParOf" srcId="{4E580BA4-73BC-4D3B-9A64-AB390C2AE1F9}" destId="{8CCFC739-6CB5-4856-AE85-D1EBB6EB9274}" srcOrd="3" destOrd="0" presId="urn:microsoft.com/office/officeart/2018/2/layout/IconVerticalSolidList"/>
    <dgm:cxn modelId="{F69883C9-949D-4F8D-AEBA-3CCBEAD5C12E}" type="presParOf" srcId="{4E580BA4-73BC-4D3B-9A64-AB390C2AE1F9}" destId="{2FDE825D-F412-4471-97C3-B30EAA128FA5}" srcOrd="4" destOrd="0" presId="urn:microsoft.com/office/officeart/2018/2/layout/IconVerticalSolidList"/>
    <dgm:cxn modelId="{828AC1C7-5F04-4CF8-91D3-AE8C30D94E53}" type="presParOf" srcId="{2FDE825D-F412-4471-97C3-B30EAA128FA5}" destId="{13370580-EDEE-4BC4-9E24-F6DEE7D94393}" srcOrd="0" destOrd="0" presId="urn:microsoft.com/office/officeart/2018/2/layout/IconVerticalSolidList"/>
    <dgm:cxn modelId="{2A41754E-0127-4647-A307-077F538ADE58}" type="presParOf" srcId="{2FDE825D-F412-4471-97C3-B30EAA128FA5}" destId="{A1E379BE-5606-4598-B390-003AD867620A}" srcOrd="1" destOrd="0" presId="urn:microsoft.com/office/officeart/2018/2/layout/IconVerticalSolidList"/>
    <dgm:cxn modelId="{DD5A57BC-B28A-4783-9862-840962CD1A92}" type="presParOf" srcId="{2FDE825D-F412-4471-97C3-B30EAA128FA5}" destId="{00FEC347-8C74-412D-8D0D-D0E5B5C7CA74}" srcOrd="2" destOrd="0" presId="urn:microsoft.com/office/officeart/2018/2/layout/IconVerticalSolidList"/>
    <dgm:cxn modelId="{F0CE583A-5A62-461F-B909-09CEBDF9CF6B}" type="presParOf" srcId="{2FDE825D-F412-4471-97C3-B30EAA128FA5}" destId="{7C8D6AB3-2685-4A88-A847-649F80F0DDF2}" srcOrd="3" destOrd="0" presId="urn:microsoft.com/office/officeart/2018/2/layout/IconVerticalSolidList"/>
    <dgm:cxn modelId="{8DBDEF7C-7187-4AC3-A3B9-F8E80B800D90}" type="presParOf" srcId="{4E580BA4-73BC-4D3B-9A64-AB390C2AE1F9}" destId="{4B71F203-306E-42FE-8F67-43470750D552}" srcOrd="5" destOrd="0" presId="urn:microsoft.com/office/officeart/2018/2/layout/IconVerticalSolidList"/>
    <dgm:cxn modelId="{2866CF74-187A-4C93-A25E-87C46EF78936}" type="presParOf" srcId="{4E580BA4-73BC-4D3B-9A64-AB390C2AE1F9}" destId="{68962A62-D4EA-4FE0-BCF1-6BC236D94BC5}" srcOrd="6" destOrd="0" presId="urn:microsoft.com/office/officeart/2018/2/layout/IconVerticalSolidList"/>
    <dgm:cxn modelId="{DDD7F5A9-A265-496A-8A9E-F3C324138CE5}" type="presParOf" srcId="{68962A62-D4EA-4FE0-BCF1-6BC236D94BC5}" destId="{3E9AC9FF-D7E1-4083-9E95-BC4DC943614E}" srcOrd="0" destOrd="0" presId="urn:microsoft.com/office/officeart/2018/2/layout/IconVerticalSolidList"/>
    <dgm:cxn modelId="{A14DE5DE-9E33-4978-857A-6EA31F28E4F4}" type="presParOf" srcId="{68962A62-D4EA-4FE0-BCF1-6BC236D94BC5}" destId="{B82DFA19-5FB2-4B8A-83A4-DB92BF6FA529}" srcOrd="1" destOrd="0" presId="urn:microsoft.com/office/officeart/2018/2/layout/IconVerticalSolidList"/>
    <dgm:cxn modelId="{F3789D6B-5F65-4F1E-909A-180520E48CA6}" type="presParOf" srcId="{68962A62-D4EA-4FE0-BCF1-6BC236D94BC5}" destId="{BB9A8984-B2B4-4D3A-8DCE-1D588BADB848}" srcOrd="2" destOrd="0" presId="urn:microsoft.com/office/officeart/2018/2/layout/IconVerticalSolidList"/>
    <dgm:cxn modelId="{39E63598-D332-4B7D-A4F8-F1FF5D35BE0F}" type="presParOf" srcId="{68962A62-D4EA-4FE0-BCF1-6BC236D94BC5}" destId="{8B2C83CF-2DCF-4D13-BD5D-AAE6BB4362D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0084E0-1AAD-4D95-AC1E-8ED94112498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2E6448E-F1D2-4F67-ACB2-7F58254A6AEF}">
      <dgm:prSet/>
      <dgm:spPr/>
      <dgm:t>
        <a:bodyPr/>
        <a:lstStyle/>
        <a:p>
          <a:r>
            <a:rPr lang="es-ES" b="0" baseline="0"/>
            <a:t>La tecnología ha transformado nuestras vidas, en su gran parte, para mejor.</a:t>
          </a:r>
          <a:endParaRPr lang="en-US"/>
        </a:p>
      </dgm:t>
    </dgm:pt>
    <dgm:pt modelId="{3D2A5C31-8FE6-4140-8B4F-FBEB4E2E82D8}" type="parTrans" cxnId="{2C8E4457-5BBE-475C-A099-CE6E845FF9F1}">
      <dgm:prSet/>
      <dgm:spPr/>
      <dgm:t>
        <a:bodyPr/>
        <a:lstStyle/>
        <a:p>
          <a:endParaRPr lang="en-US"/>
        </a:p>
      </dgm:t>
    </dgm:pt>
    <dgm:pt modelId="{4AC5A20E-B4BB-4BFF-BAD1-1C397E4AB12A}" type="sibTrans" cxnId="{2C8E4457-5BBE-475C-A099-CE6E845FF9F1}">
      <dgm:prSet/>
      <dgm:spPr/>
      <dgm:t>
        <a:bodyPr/>
        <a:lstStyle/>
        <a:p>
          <a:endParaRPr lang="en-US"/>
        </a:p>
      </dgm:t>
    </dgm:pt>
    <dgm:pt modelId="{5A82B4CD-B42D-4C68-9BFF-E212DD3B9FC1}">
      <dgm:prSet/>
      <dgm:spPr/>
      <dgm:t>
        <a:bodyPr/>
        <a:lstStyle/>
        <a:p>
          <a:r>
            <a:rPr lang="es-ES" b="0" baseline="0"/>
            <a:t>Si pensamos en las personas con discapacidad, esta transformación ha sido aún más disruptiva, abriéndonos las puertas a un nivel de autonomía sin precedentes.</a:t>
          </a:r>
          <a:endParaRPr lang="en-US"/>
        </a:p>
      </dgm:t>
    </dgm:pt>
    <dgm:pt modelId="{69F62AE3-3BC7-4C24-9EDA-5224201167EE}" type="parTrans" cxnId="{84EB9DDE-686F-4AFB-8F7D-1F107CF71F29}">
      <dgm:prSet/>
      <dgm:spPr/>
      <dgm:t>
        <a:bodyPr/>
        <a:lstStyle/>
        <a:p>
          <a:endParaRPr lang="en-US"/>
        </a:p>
      </dgm:t>
    </dgm:pt>
    <dgm:pt modelId="{236AAB0C-5745-4475-9914-2C230964D11F}" type="sibTrans" cxnId="{84EB9DDE-686F-4AFB-8F7D-1F107CF71F29}">
      <dgm:prSet/>
      <dgm:spPr/>
      <dgm:t>
        <a:bodyPr/>
        <a:lstStyle/>
        <a:p>
          <a:endParaRPr lang="en-US"/>
        </a:p>
      </dgm:t>
    </dgm:pt>
    <dgm:pt modelId="{86B39184-69F5-4798-8D32-FC5EF6B2B23C}">
      <dgm:prSet/>
      <dgm:spPr/>
      <dgm:t>
        <a:bodyPr/>
        <a:lstStyle/>
        <a:p>
          <a:r>
            <a:rPr lang="es-ES" b="0" baseline="0"/>
            <a:t>La IA, a pesar de que tiene usos negativos, supone y supondrá una revolución sin parangón para impulsar aún más la  autonomía de las personas con discapacidad.</a:t>
          </a:r>
          <a:endParaRPr lang="en-US"/>
        </a:p>
      </dgm:t>
    </dgm:pt>
    <dgm:pt modelId="{C0B929BD-90B8-4133-9BAF-8B35C1BADE6F}" type="parTrans" cxnId="{0BFE6571-53A0-4B91-BC6C-71DEB7D867FC}">
      <dgm:prSet/>
      <dgm:spPr/>
      <dgm:t>
        <a:bodyPr/>
        <a:lstStyle/>
        <a:p>
          <a:endParaRPr lang="en-US"/>
        </a:p>
      </dgm:t>
    </dgm:pt>
    <dgm:pt modelId="{3A54442E-7D63-4E1B-AF82-12E652968DF3}" type="sibTrans" cxnId="{0BFE6571-53A0-4B91-BC6C-71DEB7D867FC}">
      <dgm:prSet/>
      <dgm:spPr/>
      <dgm:t>
        <a:bodyPr/>
        <a:lstStyle/>
        <a:p>
          <a:endParaRPr lang="en-US"/>
        </a:p>
      </dgm:t>
    </dgm:pt>
    <dgm:pt modelId="{A463140B-BA44-4DA9-A6DF-AC5D80D007FA}">
      <dgm:prSet/>
      <dgm:spPr/>
      <dgm:t>
        <a:bodyPr/>
        <a:lstStyle/>
        <a:p>
          <a:r>
            <a:rPr lang="es-ES" b="0" baseline="0"/>
            <a:t>La tecnología tiene el poder de crear un mundo mucho más amable y equitativo para todos... pero nosotros debemos hacerlo posible. Porque ella es la herramienta, pero nosotros debemos ser los constructores de  ese mundo inclusivo que todos nos merecemos.</a:t>
          </a:r>
          <a:endParaRPr lang="en-US"/>
        </a:p>
      </dgm:t>
    </dgm:pt>
    <dgm:pt modelId="{BC24A1D2-62AF-4C4E-BEEF-D72D30ADE4B7}" type="parTrans" cxnId="{7AB76528-14CA-4422-87B8-186D10AEE083}">
      <dgm:prSet/>
      <dgm:spPr/>
      <dgm:t>
        <a:bodyPr/>
        <a:lstStyle/>
        <a:p>
          <a:endParaRPr lang="en-US"/>
        </a:p>
      </dgm:t>
    </dgm:pt>
    <dgm:pt modelId="{D6C3ED05-E6CC-4CC7-B0B1-E93F7959C614}" type="sibTrans" cxnId="{7AB76528-14CA-4422-87B8-186D10AEE083}">
      <dgm:prSet/>
      <dgm:spPr/>
      <dgm:t>
        <a:bodyPr/>
        <a:lstStyle/>
        <a:p>
          <a:endParaRPr lang="en-US"/>
        </a:p>
      </dgm:t>
    </dgm:pt>
    <dgm:pt modelId="{930FBDF0-DF23-4E76-BB70-45F93DB2D97F}" type="pres">
      <dgm:prSet presAssocID="{C00084E0-1AAD-4D95-AC1E-8ED94112498B}" presName="diagram" presStyleCnt="0">
        <dgm:presLayoutVars>
          <dgm:dir/>
          <dgm:resizeHandles val="exact"/>
        </dgm:presLayoutVars>
      </dgm:prSet>
      <dgm:spPr/>
    </dgm:pt>
    <dgm:pt modelId="{54F065C5-7A44-4BCF-A9E5-EFE337B3877B}" type="pres">
      <dgm:prSet presAssocID="{92E6448E-F1D2-4F67-ACB2-7F58254A6AEF}" presName="node" presStyleLbl="node1" presStyleIdx="0" presStyleCnt="4">
        <dgm:presLayoutVars>
          <dgm:bulletEnabled val="1"/>
        </dgm:presLayoutVars>
      </dgm:prSet>
      <dgm:spPr/>
    </dgm:pt>
    <dgm:pt modelId="{28FB389B-8B95-460A-9A2B-5C042B9AE6F9}" type="pres">
      <dgm:prSet presAssocID="{4AC5A20E-B4BB-4BFF-BAD1-1C397E4AB12A}" presName="sibTrans" presStyleCnt="0"/>
      <dgm:spPr/>
    </dgm:pt>
    <dgm:pt modelId="{2FB23838-D93D-4778-B1DE-2F32CE7C7BA0}" type="pres">
      <dgm:prSet presAssocID="{5A82B4CD-B42D-4C68-9BFF-E212DD3B9FC1}" presName="node" presStyleLbl="node1" presStyleIdx="1" presStyleCnt="4">
        <dgm:presLayoutVars>
          <dgm:bulletEnabled val="1"/>
        </dgm:presLayoutVars>
      </dgm:prSet>
      <dgm:spPr/>
    </dgm:pt>
    <dgm:pt modelId="{DEB6BD82-6F68-4F1D-A002-A37AEFBCD1DA}" type="pres">
      <dgm:prSet presAssocID="{236AAB0C-5745-4475-9914-2C230964D11F}" presName="sibTrans" presStyleCnt="0"/>
      <dgm:spPr/>
    </dgm:pt>
    <dgm:pt modelId="{4E3B4D4A-405D-41BC-AC66-60A1939BD013}" type="pres">
      <dgm:prSet presAssocID="{86B39184-69F5-4798-8D32-FC5EF6B2B23C}" presName="node" presStyleLbl="node1" presStyleIdx="2" presStyleCnt="4">
        <dgm:presLayoutVars>
          <dgm:bulletEnabled val="1"/>
        </dgm:presLayoutVars>
      </dgm:prSet>
      <dgm:spPr/>
    </dgm:pt>
    <dgm:pt modelId="{5DADAB2B-1CEF-430F-8018-50300CE13AD4}" type="pres">
      <dgm:prSet presAssocID="{3A54442E-7D63-4E1B-AF82-12E652968DF3}" presName="sibTrans" presStyleCnt="0"/>
      <dgm:spPr/>
    </dgm:pt>
    <dgm:pt modelId="{E0AE562E-EC39-463C-88F3-3C1EB86BFC03}" type="pres">
      <dgm:prSet presAssocID="{A463140B-BA44-4DA9-A6DF-AC5D80D007FA}" presName="node" presStyleLbl="node1" presStyleIdx="3" presStyleCnt="4">
        <dgm:presLayoutVars>
          <dgm:bulletEnabled val="1"/>
        </dgm:presLayoutVars>
      </dgm:prSet>
      <dgm:spPr/>
    </dgm:pt>
  </dgm:ptLst>
  <dgm:cxnLst>
    <dgm:cxn modelId="{7AB76528-14CA-4422-87B8-186D10AEE083}" srcId="{C00084E0-1AAD-4D95-AC1E-8ED94112498B}" destId="{A463140B-BA44-4DA9-A6DF-AC5D80D007FA}" srcOrd="3" destOrd="0" parTransId="{BC24A1D2-62AF-4C4E-BEEF-D72D30ADE4B7}" sibTransId="{D6C3ED05-E6CC-4CC7-B0B1-E93F7959C614}"/>
    <dgm:cxn modelId="{D3F09529-5081-428B-8CAC-9110BD0201EE}" type="presOf" srcId="{92E6448E-F1D2-4F67-ACB2-7F58254A6AEF}" destId="{54F065C5-7A44-4BCF-A9E5-EFE337B3877B}" srcOrd="0" destOrd="0" presId="urn:microsoft.com/office/officeart/2005/8/layout/default"/>
    <dgm:cxn modelId="{A23F913B-34FA-410C-AA3D-8C64421D4981}" type="presOf" srcId="{86B39184-69F5-4798-8D32-FC5EF6B2B23C}" destId="{4E3B4D4A-405D-41BC-AC66-60A1939BD013}" srcOrd="0" destOrd="0" presId="urn:microsoft.com/office/officeart/2005/8/layout/default"/>
    <dgm:cxn modelId="{A0A85E6D-B0AD-4FDB-A411-21F5A92B3DFE}" type="presOf" srcId="{5A82B4CD-B42D-4C68-9BFF-E212DD3B9FC1}" destId="{2FB23838-D93D-4778-B1DE-2F32CE7C7BA0}" srcOrd="0" destOrd="0" presId="urn:microsoft.com/office/officeart/2005/8/layout/default"/>
    <dgm:cxn modelId="{0BFE6571-53A0-4B91-BC6C-71DEB7D867FC}" srcId="{C00084E0-1AAD-4D95-AC1E-8ED94112498B}" destId="{86B39184-69F5-4798-8D32-FC5EF6B2B23C}" srcOrd="2" destOrd="0" parTransId="{C0B929BD-90B8-4133-9BAF-8B35C1BADE6F}" sibTransId="{3A54442E-7D63-4E1B-AF82-12E652968DF3}"/>
    <dgm:cxn modelId="{2C8E4457-5BBE-475C-A099-CE6E845FF9F1}" srcId="{C00084E0-1AAD-4D95-AC1E-8ED94112498B}" destId="{92E6448E-F1D2-4F67-ACB2-7F58254A6AEF}" srcOrd="0" destOrd="0" parTransId="{3D2A5C31-8FE6-4140-8B4F-FBEB4E2E82D8}" sibTransId="{4AC5A20E-B4BB-4BFF-BAD1-1C397E4AB12A}"/>
    <dgm:cxn modelId="{02E8B4B0-4F15-480A-8B52-6D3985864B4B}" type="presOf" srcId="{C00084E0-1AAD-4D95-AC1E-8ED94112498B}" destId="{930FBDF0-DF23-4E76-BB70-45F93DB2D97F}" srcOrd="0" destOrd="0" presId="urn:microsoft.com/office/officeart/2005/8/layout/default"/>
    <dgm:cxn modelId="{C1EDD2B5-B9FA-4DD7-AE62-29DD59115AAA}" type="presOf" srcId="{A463140B-BA44-4DA9-A6DF-AC5D80D007FA}" destId="{E0AE562E-EC39-463C-88F3-3C1EB86BFC03}" srcOrd="0" destOrd="0" presId="urn:microsoft.com/office/officeart/2005/8/layout/default"/>
    <dgm:cxn modelId="{84EB9DDE-686F-4AFB-8F7D-1F107CF71F29}" srcId="{C00084E0-1AAD-4D95-AC1E-8ED94112498B}" destId="{5A82B4CD-B42D-4C68-9BFF-E212DD3B9FC1}" srcOrd="1" destOrd="0" parTransId="{69F62AE3-3BC7-4C24-9EDA-5224201167EE}" sibTransId="{236AAB0C-5745-4475-9914-2C230964D11F}"/>
    <dgm:cxn modelId="{55719DB2-678E-4F80-A7E8-AF63D31AFCD4}" type="presParOf" srcId="{930FBDF0-DF23-4E76-BB70-45F93DB2D97F}" destId="{54F065C5-7A44-4BCF-A9E5-EFE337B3877B}" srcOrd="0" destOrd="0" presId="urn:microsoft.com/office/officeart/2005/8/layout/default"/>
    <dgm:cxn modelId="{183747F6-EC26-4DA5-AB74-484ADA6FBE5F}" type="presParOf" srcId="{930FBDF0-DF23-4E76-BB70-45F93DB2D97F}" destId="{28FB389B-8B95-460A-9A2B-5C042B9AE6F9}" srcOrd="1" destOrd="0" presId="urn:microsoft.com/office/officeart/2005/8/layout/default"/>
    <dgm:cxn modelId="{A65CD9E8-A57A-4298-9EAF-71263F45C2C6}" type="presParOf" srcId="{930FBDF0-DF23-4E76-BB70-45F93DB2D97F}" destId="{2FB23838-D93D-4778-B1DE-2F32CE7C7BA0}" srcOrd="2" destOrd="0" presId="urn:microsoft.com/office/officeart/2005/8/layout/default"/>
    <dgm:cxn modelId="{3D152B70-20F3-494D-9A53-C09794898707}" type="presParOf" srcId="{930FBDF0-DF23-4E76-BB70-45F93DB2D97F}" destId="{DEB6BD82-6F68-4F1D-A002-A37AEFBCD1DA}" srcOrd="3" destOrd="0" presId="urn:microsoft.com/office/officeart/2005/8/layout/default"/>
    <dgm:cxn modelId="{16CA0A09-8E34-4B58-9BB6-2D5EE206730C}" type="presParOf" srcId="{930FBDF0-DF23-4E76-BB70-45F93DB2D97F}" destId="{4E3B4D4A-405D-41BC-AC66-60A1939BD013}" srcOrd="4" destOrd="0" presId="urn:microsoft.com/office/officeart/2005/8/layout/default"/>
    <dgm:cxn modelId="{D5401CE1-BF1B-404F-B757-09D5AB90832E}" type="presParOf" srcId="{930FBDF0-DF23-4E76-BB70-45F93DB2D97F}" destId="{5DADAB2B-1CEF-430F-8018-50300CE13AD4}" srcOrd="5" destOrd="0" presId="urn:microsoft.com/office/officeart/2005/8/layout/default"/>
    <dgm:cxn modelId="{E6C86BE6-DBD0-415D-AF8D-35F9DD6E1963}" type="presParOf" srcId="{930FBDF0-DF23-4E76-BB70-45F93DB2D97F}" destId="{E0AE562E-EC39-463C-88F3-3C1EB86BFC0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72EA7-CA70-4DF0-A0A2-7B30E0EC2512}">
      <dsp:nvSpPr>
        <dsp:cNvPr id="0" name=""/>
        <dsp:cNvSpPr/>
      </dsp:nvSpPr>
      <dsp:spPr>
        <a:xfrm>
          <a:off x="477177" y="816565"/>
          <a:ext cx="775986" cy="7759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F6976-3FD8-4749-847F-2A393D3AACC9}">
      <dsp:nvSpPr>
        <dsp:cNvPr id="0" name=""/>
        <dsp:cNvSpPr/>
      </dsp:nvSpPr>
      <dsp:spPr>
        <a:xfrm>
          <a:off x="2963" y="1851256"/>
          <a:ext cx="1724414" cy="689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¡Son más feos!</a:t>
          </a:r>
          <a:endParaRPr lang="en-US" sz="1400" kern="1200" dirty="0"/>
        </a:p>
      </dsp:txBody>
      <dsp:txXfrm>
        <a:off x="2963" y="1851256"/>
        <a:ext cx="1724414" cy="689765"/>
      </dsp:txXfrm>
    </dsp:sp>
    <dsp:sp modelId="{4DEB0B75-3E2E-4BA4-9EDF-214D0B42E240}">
      <dsp:nvSpPr>
        <dsp:cNvPr id="0" name=""/>
        <dsp:cNvSpPr/>
      </dsp:nvSpPr>
      <dsp:spPr>
        <a:xfrm>
          <a:off x="2503363" y="816565"/>
          <a:ext cx="775986" cy="7759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84283-4290-4ED6-BBF1-0C2437F442F1}">
      <dsp:nvSpPr>
        <dsp:cNvPr id="0" name=""/>
        <dsp:cNvSpPr/>
      </dsp:nvSpPr>
      <dsp:spPr>
        <a:xfrm>
          <a:off x="2029149" y="1851256"/>
          <a:ext cx="1724414" cy="689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¡Son más caros!</a:t>
          </a:r>
          <a:endParaRPr lang="en-US" sz="1400" kern="1200" dirty="0"/>
        </a:p>
      </dsp:txBody>
      <dsp:txXfrm>
        <a:off x="2029149" y="1851256"/>
        <a:ext cx="1724414" cy="689765"/>
      </dsp:txXfrm>
    </dsp:sp>
    <dsp:sp modelId="{57284658-0E4F-40B2-A1D3-45A91E2570F1}">
      <dsp:nvSpPr>
        <dsp:cNvPr id="0" name=""/>
        <dsp:cNvSpPr/>
      </dsp:nvSpPr>
      <dsp:spPr>
        <a:xfrm>
          <a:off x="4529550" y="816565"/>
          <a:ext cx="775986" cy="7759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5CA45-36D0-43EE-B1AF-DC50F9E977A0}">
      <dsp:nvSpPr>
        <dsp:cNvPr id="0" name=""/>
        <dsp:cNvSpPr/>
      </dsp:nvSpPr>
      <dsp:spPr>
        <a:xfrm>
          <a:off x="4055336" y="1851256"/>
          <a:ext cx="1724414" cy="689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¿Se tarda el triple en desarrollar!</a:t>
          </a:r>
          <a:endParaRPr lang="en-US" sz="1400" kern="1200" dirty="0"/>
        </a:p>
      </dsp:txBody>
      <dsp:txXfrm>
        <a:off x="4055336" y="1851256"/>
        <a:ext cx="1724414" cy="689765"/>
      </dsp:txXfrm>
    </dsp:sp>
    <dsp:sp modelId="{9B7CEB3F-CE7F-4006-A4FF-829AE926EEE3}">
      <dsp:nvSpPr>
        <dsp:cNvPr id="0" name=""/>
        <dsp:cNvSpPr/>
      </dsp:nvSpPr>
      <dsp:spPr>
        <a:xfrm>
          <a:off x="6555736" y="816565"/>
          <a:ext cx="775986" cy="7759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641F5-37F9-4614-AC09-08A43B6024B4}">
      <dsp:nvSpPr>
        <dsp:cNvPr id="0" name=""/>
        <dsp:cNvSpPr/>
      </dsp:nvSpPr>
      <dsp:spPr>
        <a:xfrm>
          <a:off x="6081522" y="1851256"/>
          <a:ext cx="1724414" cy="689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¡Tienen menos funcionalidad!</a:t>
          </a:r>
          <a:endParaRPr lang="en-US" sz="1400" kern="1200" dirty="0"/>
        </a:p>
      </dsp:txBody>
      <dsp:txXfrm>
        <a:off x="6081522" y="1851256"/>
        <a:ext cx="1724414" cy="689765"/>
      </dsp:txXfrm>
    </dsp:sp>
    <dsp:sp modelId="{9D9BFFC1-7849-4523-8F1F-7DDBD5742512}">
      <dsp:nvSpPr>
        <dsp:cNvPr id="0" name=""/>
        <dsp:cNvSpPr/>
      </dsp:nvSpPr>
      <dsp:spPr>
        <a:xfrm>
          <a:off x="8581923" y="816565"/>
          <a:ext cx="775986" cy="7759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16B48-FD9E-413E-94C5-830A5F64208F}">
      <dsp:nvSpPr>
        <dsp:cNvPr id="0" name=""/>
        <dsp:cNvSpPr/>
      </dsp:nvSpPr>
      <dsp:spPr>
        <a:xfrm>
          <a:off x="8107709" y="1851256"/>
          <a:ext cx="1724414" cy="689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 ¡Solo benefician a unos pocos!</a:t>
          </a:r>
          <a:endParaRPr lang="en-US" sz="1400" kern="1200" dirty="0"/>
        </a:p>
      </dsp:txBody>
      <dsp:txXfrm>
        <a:off x="8107709" y="1851256"/>
        <a:ext cx="1724414" cy="689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302B2-315D-461D-A534-43A60B5D425A}">
      <dsp:nvSpPr>
        <dsp:cNvPr id="0" name=""/>
        <dsp:cNvSpPr/>
      </dsp:nvSpPr>
      <dsp:spPr>
        <a:xfrm>
          <a:off x="0" y="3703"/>
          <a:ext cx="6771884" cy="7072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9DE480-9D1C-43BC-92F5-45D2C7F1D03C}">
      <dsp:nvSpPr>
        <dsp:cNvPr id="0" name=""/>
        <dsp:cNvSpPr/>
      </dsp:nvSpPr>
      <dsp:spPr>
        <a:xfrm>
          <a:off x="213940" y="162832"/>
          <a:ext cx="389363" cy="3889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A0786-C16C-4B61-ABEF-FD379CA5BE55}">
      <dsp:nvSpPr>
        <dsp:cNvPr id="0" name=""/>
        <dsp:cNvSpPr/>
      </dsp:nvSpPr>
      <dsp:spPr>
        <a:xfrm>
          <a:off x="817245" y="3703"/>
          <a:ext cx="5869047" cy="861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23" tIns="91223" rIns="91223" bIns="9122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Grabadoras de cintas -&gt; accesibles.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Grabadoras digitales -&gt; inaccesibles.</a:t>
          </a:r>
          <a:endParaRPr lang="en-US" sz="1400" kern="1200" dirty="0"/>
        </a:p>
      </dsp:txBody>
      <dsp:txXfrm>
        <a:off x="817245" y="3703"/>
        <a:ext cx="5869047" cy="861951"/>
      </dsp:txXfrm>
    </dsp:sp>
    <dsp:sp modelId="{E2906BC8-472C-4438-847E-5FC4B1619984}">
      <dsp:nvSpPr>
        <dsp:cNvPr id="0" name=""/>
        <dsp:cNvSpPr/>
      </dsp:nvSpPr>
      <dsp:spPr>
        <a:xfrm>
          <a:off x="0" y="1081142"/>
          <a:ext cx="6771884" cy="7072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18B75-12B6-4EAD-B954-ED258DFB131D}">
      <dsp:nvSpPr>
        <dsp:cNvPr id="0" name=""/>
        <dsp:cNvSpPr/>
      </dsp:nvSpPr>
      <dsp:spPr>
        <a:xfrm>
          <a:off x="213940" y="1240272"/>
          <a:ext cx="389363" cy="3889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85416-C832-413D-832A-48B8E93A54B8}">
      <dsp:nvSpPr>
        <dsp:cNvPr id="0" name=""/>
        <dsp:cNvSpPr/>
      </dsp:nvSpPr>
      <dsp:spPr>
        <a:xfrm>
          <a:off x="817245" y="1081142"/>
          <a:ext cx="5869047" cy="861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23" tIns="91223" rIns="91223" bIns="9122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hornillas de gas -&gt; accesibles.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Vitrocerámicas táctiles -&gt; inaccesibles.</a:t>
          </a:r>
          <a:endParaRPr lang="en-US" sz="1400" kern="1200" dirty="0"/>
        </a:p>
      </dsp:txBody>
      <dsp:txXfrm>
        <a:off x="817245" y="1081142"/>
        <a:ext cx="5869047" cy="861951"/>
      </dsp:txXfrm>
    </dsp:sp>
    <dsp:sp modelId="{13370580-EDEE-4BC4-9E24-F6DEE7D94393}">
      <dsp:nvSpPr>
        <dsp:cNvPr id="0" name=""/>
        <dsp:cNvSpPr/>
      </dsp:nvSpPr>
      <dsp:spPr>
        <a:xfrm>
          <a:off x="0" y="2158582"/>
          <a:ext cx="6771884" cy="7072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E379BE-5606-4598-B390-003AD867620A}">
      <dsp:nvSpPr>
        <dsp:cNvPr id="0" name=""/>
        <dsp:cNvSpPr/>
      </dsp:nvSpPr>
      <dsp:spPr>
        <a:xfrm>
          <a:off x="213940" y="2317711"/>
          <a:ext cx="389363" cy="3889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D6AB3-2685-4A88-A847-649F80F0DDF2}">
      <dsp:nvSpPr>
        <dsp:cNvPr id="0" name=""/>
        <dsp:cNvSpPr/>
      </dsp:nvSpPr>
      <dsp:spPr>
        <a:xfrm>
          <a:off x="817245" y="2158582"/>
          <a:ext cx="5869047" cy="861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23" tIns="91223" rIns="91223" bIns="9122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Lavadoras de ruedas y botones físicos -&gt; accesibles.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Lavadoras táctiles -&gt; inaccesibles.</a:t>
          </a:r>
          <a:endParaRPr lang="en-US" sz="1400" kern="1200" dirty="0"/>
        </a:p>
      </dsp:txBody>
      <dsp:txXfrm>
        <a:off x="817245" y="2158582"/>
        <a:ext cx="5869047" cy="861951"/>
      </dsp:txXfrm>
    </dsp:sp>
    <dsp:sp modelId="{3E9AC9FF-D7E1-4083-9E95-BC4DC943614E}">
      <dsp:nvSpPr>
        <dsp:cNvPr id="0" name=""/>
        <dsp:cNvSpPr/>
      </dsp:nvSpPr>
      <dsp:spPr>
        <a:xfrm>
          <a:off x="0" y="3236021"/>
          <a:ext cx="6771884" cy="7072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DFA19-5FB2-4B8A-83A4-DB92BF6FA529}">
      <dsp:nvSpPr>
        <dsp:cNvPr id="0" name=""/>
        <dsp:cNvSpPr/>
      </dsp:nvSpPr>
      <dsp:spPr>
        <a:xfrm>
          <a:off x="213940" y="3395151"/>
          <a:ext cx="389363" cy="38898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2C83CF-2DCF-4D13-BD5D-AAE6BB4362DE}">
      <dsp:nvSpPr>
        <dsp:cNvPr id="0" name=""/>
        <dsp:cNvSpPr/>
      </dsp:nvSpPr>
      <dsp:spPr>
        <a:xfrm>
          <a:off x="817245" y="3236021"/>
          <a:ext cx="5869047" cy="8619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23" tIns="91223" rIns="91223" bIns="91223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Teléfonos fijos de botones -&gt; accesibles.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baseline="0" dirty="0"/>
            <a:t>Móviles con pantallas táctiles -&gt; inaccesibles.</a:t>
          </a:r>
          <a:endParaRPr lang="en-US" sz="1400" kern="1200" dirty="0"/>
        </a:p>
      </dsp:txBody>
      <dsp:txXfrm>
        <a:off x="817245" y="3236021"/>
        <a:ext cx="5869047" cy="8619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065C5-7A44-4BCF-A9E5-EFE337B3877B}">
      <dsp:nvSpPr>
        <dsp:cNvPr id="0" name=""/>
        <dsp:cNvSpPr/>
      </dsp:nvSpPr>
      <dsp:spPr>
        <a:xfrm>
          <a:off x="828" y="87927"/>
          <a:ext cx="3232832" cy="1939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0" kern="1200" baseline="0"/>
            <a:t>La tecnología ha transformado nuestras vidas, en su gran parte, para mejor.</a:t>
          </a:r>
          <a:endParaRPr lang="en-US" sz="1100" kern="1200"/>
        </a:p>
      </dsp:txBody>
      <dsp:txXfrm>
        <a:off x="828" y="87927"/>
        <a:ext cx="3232832" cy="1939699"/>
      </dsp:txXfrm>
    </dsp:sp>
    <dsp:sp modelId="{2FB23838-D93D-4778-B1DE-2F32CE7C7BA0}">
      <dsp:nvSpPr>
        <dsp:cNvPr id="0" name=""/>
        <dsp:cNvSpPr/>
      </dsp:nvSpPr>
      <dsp:spPr>
        <a:xfrm>
          <a:off x="3556944" y="87927"/>
          <a:ext cx="3232832" cy="1939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0" kern="1200" baseline="0"/>
            <a:t>Si pensamos en las personas con discapacidad, esta transformación ha sido aún más disruptiva, abriéndonos las puertas a un nivel de autonomía sin precedentes.</a:t>
          </a:r>
          <a:endParaRPr lang="en-US" sz="1100" kern="1200"/>
        </a:p>
      </dsp:txBody>
      <dsp:txXfrm>
        <a:off x="3556944" y="87927"/>
        <a:ext cx="3232832" cy="1939699"/>
      </dsp:txXfrm>
    </dsp:sp>
    <dsp:sp modelId="{4E3B4D4A-405D-41BC-AC66-60A1939BD013}">
      <dsp:nvSpPr>
        <dsp:cNvPr id="0" name=""/>
        <dsp:cNvSpPr/>
      </dsp:nvSpPr>
      <dsp:spPr>
        <a:xfrm>
          <a:off x="828" y="2350910"/>
          <a:ext cx="3232832" cy="1939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0" kern="1200" baseline="0"/>
            <a:t>La IA, a pesar de que tiene usos negativos, supone y supondrá una revolución sin parangón para impulsar aún más la  autonomía de las personas con discapacidad.</a:t>
          </a:r>
          <a:endParaRPr lang="en-US" sz="1100" kern="1200"/>
        </a:p>
      </dsp:txBody>
      <dsp:txXfrm>
        <a:off x="828" y="2350910"/>
        <a:ext cx="3232832" cy="1939699"/>
      </dsp:txXfrm>
    </dsp:sp>
    <dsp:sp modelId="{E0AE562E-EC39-463C-88F3-3C1EB86BFC03}">
      <dsp:nvSpPr>
        <dsp:cNvPr id="0" name=""/>
        <dsp:cNvSpPr/>
      </dsp:nvSpPr>
      <dsp:spPr>
        <a:xfrm>
          <a:off x="3556944" y="2350910"/>
          <a:ext cx="3232832" cy="193969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0" kern="1200" baseline="0"/>
            <a:t>La tecnología tiene el poder de crear un mundo mucho más amable y equitativo para todos... pero nosotros debemos hacerlo posible. Porque ella es la herramienta, pero nosotros debemos ser los constructores de  ese mundo inclusivo que todos nos merecemos.</a:t>
          </a:r>
          <a:endParaRPr lang="en-US" sz="1100" kern="1200"/>
        </a:p>
      </dsp:txBody>
      <dsp:txXfrm>
        <a:off x="3556944" y="2350910"/>
        <a:ext cx="3232832" cy="1939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7BC8D-709D-4B50-A5AD-B1425DB89F2C}" type="datetimeFigureOut">
              <a:rPr lang="en-IE" smtClean="0"/>
              <a:t>14/05/2024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3096F-EDD8-4319-9C47-00BEE8F168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4180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3096F-EDD8-4319-9C47-00BEE8F168A8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2097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2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25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392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4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2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72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90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00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528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27" r:id="rId6"/>
    <p:sldLayoutId id="2147483723" r:id="rId7"/>
    <p:sldLayoutId id="2147483724" r:id="rId8"/>
    <p:sldLayoutId id="2147483725" r:id="rId9"/>
    <p:sldLayoutId id="2147483726" r:id="rId10"/>
    <p:sldLayoutId id="2147483728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uUT2_tEn5s?feature=oembed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CA22F210-7186-4074-94C5-FAD2C2EB1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0" name="Picture 6" descr="Profile photo of Juan José Montiel Pérez">
            <a:extLst>
              <a:ext uri="{FF2B5EF4-FFF2-40B4-BE49-F238E27FC236}">
                <a16:creationId xmlns:a16="http://schemas.microsoft.com/office/drawing/2014/main" id="{F64EB9B7-6781-D183-BBDB-A5481F5A4D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75" b="14875"/>
          <a:stretch/>
        </p:blipFill>
        <p:spPr bwMode="auto">
          <a:xfrm>
            <a:off x="20" y="-2"/>
            <a:ext cx="1219198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11C4FED8-D85F-4B52-875F-AB6873B50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68639" cy="6858000"/>
          </a:xfrm>
          <a:prstGeom prst="rect">
            <a:avLst/>
          </a:prstGeom>
          <a:gradFill>
            <a:gsLst>
              <a:gs pos="58000">
                <a:schemeClr val="tx1">
                  <a:alpha val="55000"/>
                </a:schemeClr>
              </a:gs>
              <a:gs pos="33000">
                <a:schemeClr val="tx1">
                  <a:alpha val="40000"/>
                </a:schemeClr>
              </a:gs>
              <a:gs pos="3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6D3C0C-B0B7-0928-9A84-E4E9F5DC51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614" y="443445"/>
            <a:ext cx="7312976" cy="3366494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3300" b="1" dirty="0" err="1">
                <a:solidFill>
                  <a:schemeClr val="bg1"/>
                </a:solidFill>
              </a:rPr>
              <a:t>Tecnoloxía</a:t>
            </a:r>
            <a:r>
              <a:rPr lang="en-US" sz="3300" b="1" dirty="0">
                <a:solidFill>
                  <a:schemeClr val="bg1"/>
                </a:solidFill>
              </a:rPr>
              <a:t>: </a:t>
            </a:r>
            <a:br>
              <a:rPr lang="en-US" sz="3300" b="1" dirty="0">
                <a:solidFill>
                  <a:schemeClr val="bg1"/>
                </a:solidFill>
              </a:rPr>
            </a:br>
            <a:r>
              <a:rPr lang="en-US" sz="3300" b="1" dirty="0" err="1">
                <a:solidFill>
                  <a:schemeClr val="bg1"/>
                </a:solidFill>
              </a:rPr>
              <a:t>inclusión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ou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exclusión</a:t>
            </a:r>
            <a:r>
              <a:rPr lang="en-US" sz="3300" b="1" dirty="0">
                <a:solidFill>
                  <a:schemeClr val="bg1"/>
                </a:solidFill>
              </a:rPr>
              <a:t>... </a:t>
            </a:r>
            <a:br>
              <a:rPr lang="en-US" sz="3300" b="1" dirty="0">
                <a:solidFill>
                  <a:schemeClr val="bg1"/>
                </a:solidFill>
              </a:rPr>
            </a:br>
            <a:r>
              <a:rPr lang="en-US" sz="3300" b="1" dirty="0" err="1">
                <a:solidFill>
                  <a:schemeClr val="bg1"/>
                </a:solidFill>
              </a:rPr>
              <a:t>Dúas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letras</a:t>
            </a:r>
            <a:r>
              <a:rPr lang="en-US" sz="3300" b="1" dirty="0">
                <a:solidFill>
                  <a:schemeClr val="bg1"/>
                </a:solidFill>
              </a:rPr>
              <a:t> e </a:t>
            </a:r>
            <a:r>
              <a:rPr lang="en-US" sz="3300" b="1" dirty="0" err="1">
                <a:solidFill>
                  <a:schemeClr val="bg1"/>
                </a:solidFill>
              </a:rPr>
              <a:t>unha</a:t>
            </a:r>
            <a:r>
              <a:rPr lang="en-US" sz="3300" b="1" dirty="0">
                <a:solidFill>
                  <a:schemeClr val="bg1"/>
                </a:solidFill>
              </a:rPr>
              <a:t> </a:t>
            </a:r>
            <a:r>
              <a:rPr lang="en-US" sz="3300" b="1" dirty="0" err="1">
                <a:solidFill>
                  <a:schemeClr val="bg1"/>
                </a:solidFill>
              </a:rPr>
              <a:t>vida</a:t>
            </a:r>
            <a:r>
              <a:rPr lang="en-US" sz="3300" b="1" dirty="0">
                <a:solidFill>
                  <a:schemeClr val="bg1"/>
                </a:solidFill>
              </a:rPr>
              <a:t> de </a:t>
            </a:r>
            <a:r>
              <a:rPr lang="en-US" sz="3300" b="1" dirty="0" err="1">
                <a:solidFill>
                  <a:schemeClr val="bg1"/>
                </a:solidFill>
              </a:rPr>
              <a:t>diferenzas</a:t>
            </a:r>
            <a:endParaRPr lang="en-US" sz="33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35D6C-89C5-CD92-39F8-A06339CA4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327" y="3711635"/>
            <a:ext cx="8445829" cy="2948748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800" dirty="0">
                <a:solidFill>
                  <a:schemeClr val="bg1"/>
                </a:solidFill>
              </a:rPr>
              <a:t>Juan José Montiel Pérez</a:t>
            </a:r>
          </a:p>
          <a:p>
            <a:pPr>
              <a:lnSpc>
                <a:spcPct val="140000"/>
              </a:lnSpc>
            </a:pPr>
            <a:r>
              <a:rPr lang="en-US" sz="1000" dirty="0">
                <a:solidFill>
                  <a:schemeClr val="bg1"/>
                </a:solidFill>
              </a:rPr>
              <a:t>X: www.x.com/kastwey</a:t>
            </a:r>
          </a:p>
          <a:p>
            <a:pPr>
              <a:lnSpc>
                <a:spcPct val="140000"/>
              </a:lnSpc>
            </a:pPr>
            <a:r>
              <a:rPr lang="en-US" sz="1000" dirty="0">
                <a:solidFill>
                  <a:schemeClr val="bg1"/>
                </a:solidFill>
              </a:rPr>
              <a:t>Mastodon: www.bookstodon.es/@kastwey</a:t>
            </a:r>
          </a:p>
          <a:p>
            <a:pPr>
              <a:lnSpc>
                <a:spcPct val="14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Linkedin</a:t>
            </a:r>
            <a:r>
              <a:rPr lang="en-US" sz="1000" dirty="0">
                <a:solidFill>
                  <a:schemeClr val="bg1"/>
                </a:solidFill>
              </a:rPr>
              <a:t>: https://www.linkedin.com/in/jjmontiel/</a:t>
            </a:r>
          </a:p>
          <a:p>
            <a:pPr>
              <a:lnSpc>
                <a:spcPct val="14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Github</a:t>
            </a:r>
            <a:r>
              <a:rPr lang="en-US" sz="1000" dirty="0">
                <a:solidFill>
                  <a:schemeClr val="bg1"/>
                </a:solidFill>
              </a:rPr>
              <a:t>: https://github.com/kastwey</a:t>
            </a:r>
          </a:p>
          <a:p>
            <a:pPr>
              <a:lnSpc>
                <a:spcPct val="140000"/>
              </a:lnSpc>
            </a:pPr>
            <a:r>
              <a:rPr lang="en-US" sz="1000" dirty="0">
                <a:solidFill>
                  <a:schemeClr val="bg1"/>
                </a:solidFill>
              </a:rPr>
              <a:t>E-mail: juanjo@jmontiel.es</a:t>
            </a:r>
          </a:p>
        </p:txBody>
      </p:sp>
      <p:sp>
        <p:nvSpPr>
          <p:cNvPr id="6" name="AutoShape 2" descr="La tecnología no es una barrera, son los prejuicios»">
            <a:extLst>
              <a:ext uri="{FF2B5EF4-FFF2-40B4-BE49-F238E27FC236}">
                <a16:creationId xmlns:a16="http://schemas.microsoft.com/office/drawing/2014/main" id="{2632ED04-B807-EA7D-A0A8-90AF72B112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4890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DA4E7B50-D68C-43EB-930F-EA442A13A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822754-E01B-4742-88B9-BE0984BAF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5813" y="0"/>
            <a:ext cx="4016188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87C5BBA-BBE2-4821-96CF-38FC49570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611DA2B-4CF7-4A57-82AC-FA120DE44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1095508"/>
            <a:ext cx="12187426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75DB0A-CA3F-9DF5-4C3C-3DA03233D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78" y="1475399"/>
            <a:ext cx="6623040" cy="114058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1700"/>
              <a:t>Pero... ¿Por qué quedarnos con una sola cosa?</a:t>
            </a:r>
            <a:br>
              <a:rPr lang="es-ES" sz="1700"/>
            </a:br>
            <a:endParaRPr lang="en-IE" sz="1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ADBBE-EC5D-D1F9-11CD-E4A34EE51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179" y="2743995"/>
            <a:ext cx="6623039" cy="3030599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300" b="0"/>
              <a:t>- Los libros en braille se tocan, se sostienen, sus páginas se pasan, se huelen, se disfrutan.</a:t>
            </a:r>
          </a:p>
          <a:p>
            <a:pPr>
              <a:lnSpc>
                <a:spcPct val="130000"/>
              </a:lnSpc>
            </a:pPr>
            <a:r>
              <a:rPr lang="es-ES" sz="1300" b="0"/>
              <a:t>- El braille es fácil de rotular en cualquier tipo de embalaje, y es inmediato.</a:t>
            </a:r>
          </a:p>
          <a:p>
            <a:pPr>
              <a:lnSpc>
                <a:spcPct val="130000"/>
              </a:lnSpc>
            </a:pPr>
            <a:r>
              <a:rPr lang="es-ES" sz="1300" b="0"/>
              <a:t>- No se requieren dispositivos especiales para leer braille, solo nuestras manos.</a:t>
            </a:r>
          </a:p>
          <a:p>
            <a:pPr>
              <a:lnSpc>
                <a:spcPct val="130000"/>
              </a:lnSpc>
            </a:pPr>
            <a:r>
              <a:rPr lang="es-ES" sz="1300" b="0"/>
              <a:t>- No todo el mundo puede permitirse una línea braille</a:t>
            </a:r>
          </a:p>
          <a:p>
            <a:pPr>
              <a:lnSpc>
                <a:spcPct val="130000"/>
              </a:lnSpc>
            </a:pPr>
            <a:r>
              <a:rPr lang="es-ES" sz="1300" b="0"/>
              <a:t>En la diversidad está la gracia. ¿Por qué limitarnos a un solo sabor?</a:t>
            </a:r>
            <a:endParaRPr lang="en-IE" sz="1300" b="0"/>
          </a:p>
        </p:txBody>
      </p:sp>
      <p:pic>
        <p:nvPicPr>
          <p:cNvPr id="4" name="Picture 3" descr="Assorted ice cream waffle cones in a row colourful different flavour as chocolate, mango, strawberry, mint, vanilla, lemon, coffee, nuts on pink and blue wooden wall">
            <a:extLst>
              <a:ext uri="{FF2B5EF4-FFF2-40B4-BE49-F238E27FC236}">
                <a16:creationId xmlns:a16="http://schemas.microsoft.com/office/drawing/2014/main" id="{461386D5-1F0B-7C34-2700-89F8D623D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163" y="2590881"/>
            <a:ext cx="3004022" cy="2005184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C1CF7BFC-0A02-4106-88A8-CCC0D9444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144405"/>
            <a:ext cx="8150087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3167A8C-FFEF-4D1B-8459-E2BB5C04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CA3DFBE-30A6-4BDE-9238-14F3652B4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2523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16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235" y="758246"/>
            <a:ext cx="4658480" cy="53863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655B08-BB80-ABC5-025B-C9C7907FE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1072110"/>
            <a:ext cx="3611029" cy="1862345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1400"/>
              <a:t>La tecnología es maravillosa, siempre que se haga pensando en todo el mundo</a:t>
            </a:r>
            <a:br>
              <a:rPr lang="es-ES" sz="1400"/>
            </a:br>
            <a:endParaRPr lang="en-IE" sz="14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60C0F7-61A6-4E64-A77E-AFBD8112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84060" y="0"/>
            <a:ext cx="7507940" cy="7652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3FDD2-580E-E779-2FB6-29BEEA93A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874" y="2489813"/>
            <a:ext cx="3616073" cy="3284782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30000"/>
              </a:lnSpc>
            </a:pPr>
            <a:r>
              <a:rPr lang="es-ES" sz="1100" b="0" dirty="0"/>
              <a:t>- No por hacer algo digital mágicamente todos van a beneficiarse de ello.</a:t>
            </a:r>
          </a:p>
          <a:p>
            <a:pPr>
              <a:lnSpc>
                <a:spcPct val="130000"/>
              </a:lnSpc>
            </a:pPr>
            <a:r>
              <a:rPr lang="es-ES" sz="1100" b="0" dirty="0"/>
              <a:t>- Tendemos a pensar en nosotros mismos cuando desarrollamos un producto: ratón, buena vista...</a:t>
            </a:r>
          </a:p>
          <a:p>
            <a:pPr>
              <a:lnSpc>
                <a:spcPct val="130000"/>
              </a:lnSpc>
            </a:pPr>
            <a:r>
              <a:rPr lang="es-ES" sz="1100" b="0" dirty="0"/>
              <a:t>- El diseño universal intenta crear soluciones que ayudan al mayor número posible de personas, teniendo en cuenta sus diferencias.</a:t>
            </a:r>
          </a:p>
          <a:p>
            <a:pPr>
              <a:lnSpc>
                <a:spcPct val="130000"/>
              </a:lnSpc>
            </a:pPr>
            <a:r>
              <a:rPr lang="es-ES" sz="1100" b="0" dirty="0"/>
              <a:t>- El diseño universal no considera la accesibilidad como un añadido posterior, sino parte del desarrollo.</a:t>
            </a:r>
            <a:endParaRPr lang="en-IE" sz="1100" b="0" dirty="0"/>
          </a:p>
        </p:txBody>
      </p:sp>
      <p:pic>
        <p:nvPicPr>
          <p:cNvPr id="4" name="FEDE95BB">
            <a:hlinkClick r:id="" action="ppaction://media"/>
            <a:extLst>
              <a:ext uri="{FF2B5EF4-FFF2-40B4-BE49-F238E27FC236}">
                <a16:creationId xmlns:a16="http://schemas.microsoft.com/office/drawing/2014/main" id="{2B02EB51-7041-8AA5-FBD6-38D92A4549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88714" y="1596806"/>
            <a:ext cx="6514470" cy="3664388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" y="6144564"/>
            <a:ext cx="4656246" cy="713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15122" y="6167615"/>
            <a:ext cx="747382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24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71343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08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2971B-51D2-67C7-4AE2-086F1FCD0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2300">
                <a:solidFill>
                  <a:schemeClr val="bg1"/>
                </a:solidFill>
              </a:rPr>
              <a:t>¡Yo ya sé hacer productos accesibles, ¡esto está chupao!</a:t>
            </a:r>
            <a:endParaRPr lang="en-IE" sz="230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699F4-9262-836D-6535-A25DEB6B2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371" y="2702257"/>
            <a:ext cx="9935571" cy="3426158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/>
              <a:t>Se necesita una formación real en accesibilidad y diseño universal para todos:</a:t>
            </a:r>
          </a:p>
          <a:p>
            <a:pPr>
              <a:lnSpc>
                <a:spcPct val="130000"/>
              </a:lnSpc>
            </a:pPr>
            <a:r>
              <a:rPr lang="es-ES"/>
              <a:t>    - jefes de producto</a:t>
            </a:r>
          </a:p>
          <a:p>
            <a:pPr>
              <a:lnSpc>
                <a:spcPct val="130000"/>
              </a:lnSpc>
            </a:pPr>
            <a:r>
              <a:rPr lang="es-ES"/>
              <a:t>    - diseñadores</a:t>
            </a:r>
          </a:p>
          <a:p>
            <a:pPr>
              <a:lnSpc>
                <a:spcPct val="130000"/>
              </a:lnSpc>
            </a:pPr>
            <a:r>
              <a:rPr lang="es-ES"/>
              <a:t>    - desarrolladores</a:t>
            </a:r>
          </a:p>
          <a:p>
            <a:pPr>
              <a:lnSpc>
                <a:spcPct val="130000"/>
              </a:lnSpc>
            </a:pPr>
            <a:r>
              <a:rPr lang="es-ES"/>
              <a:t>    - gestores y creadores de contenido</a:t>
            </a:r>
          </a:p>
          <a:p>
            <a:pPr>
              <a:lnSpc>
                <a:spcPct val="130000"/>
              </a:lnSpc>
            </a:pPr>
            <a:r>
              <a:rPr lang="es-ES"/>
              <a:t>    - profesores, divulgadores, formadores, educadores...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658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A9C8-271D-FE9E-7236-EC53A93A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Mitos de los productos accesibles</a:t>
            </a:r>
            <a:endParaRPr lang="en-IE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7311BFB-8AD2-4009-D31E-4973E575DA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303225"/>
              </p:ext>
            </p:extLst>
          </p:nvPr>
        </p:nvGraphicFramePr>
        <p:xfrm>
          <a:off x="1713976" y="2887824"/>
          <a:ext cx="9835087" cy="3357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4827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235" y="758246"/>
            <a:ext cx="4658480" cy="53863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DED30-E793-1FCE-36EB-FA9FFE4AB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1072110"/>
            <a:ext cx="3611029" cy="1862345"/>
          </a:xfrm>
        </p:spPr>
        <p:txBody>
          <a:bodyPr>
            <a:normAutofit/>
          </a:bodyPr>
          <a:lstStyle/>
          <a:p>
            <a:r>
              <a:rPr lang="en-IE" dirty="0"/>
              <a:t>¡</a:t>
            </a:r>
            <a:r>
              <a:rPr lang="en-IE" dirty="0" err="1"/>
              <a:t>Cuenta</a:t>
            </a:r>
            <a:r>
              <a:rPr lang="en-IE" dirty="0"/>
              <a:t> con </a:t>
            </a:r>
            <a:r>
              <a:rPr lang="en-IE" dirty="0" err="1"/>
              <a:t>nosotros</a:t>
            </a:r>
            <a:r>
              <a:rPr lang="en-IE" dirty="0"/>
              <a:t>!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060C0F7-61A6-4E64-A77E-AFBD8112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84060" y="0"/>
            <a:ext cx="7507940" cy="7652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ign on a wall&#10;&#10;Description automatically generated">
            <a:extLst>
              <a:ext uri="{FF2B5EF4-FFF2-40B4-BE49-F238E27FC236}">
                <a16:creationId xmlns:a16="http://schemas.microsoft.com/office/drawing/2014/main" id="{B8718D59-E8B6-7FAA-04CD-6FF857E41F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5" r="5742" b="1"/>
          <a:stretch/>
        </p:blipFill>
        <p:spPr>
          <a:xfrm>
            <a:off x="4675367" y="713433"/>
            <a:ext cx="3764007" cy="54311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AEA818-AEDF-4BAB-1212-FF7FFBA51A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56" r="13458" b="-3"/>
          <a:stretch/>
        </p:blipFill>
        <p:spPr>
          <a:xfrm>
            <a:off x="8468139" y="765231"/>
            <a:ext cx="3723861" cy="537654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" y="6144564"/>
            <a:ext cx="4656246" cy="713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15122" y="6167615"/>
            <a:ext cx="747382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24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71343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80B76-7F14-CE97-02FC-D23E12608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874" y="2934455"/>
            <a:ext cx="3616073" cy="2840139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300" b="0" dirty="0"/>
              <a:t>Se debe contar con los usuarios con discapacidad para validar lo que estamos desarrollando.</a:t>
            </a:r>
          </a:p>
          <a:p>
            <a:pPr>
              <a:lnSpc>
                <a:spcPct val="130000"/>
              </a:lnSpc>
            </a:pPr>
            <a:r>
              <a:rPr lang="es-ES" sz="1300" b="0" dirty="0"/>
              <a:t>Quizá tu revolucionaria idea no lo es tanto, o ya está inventada.</a:t>
            </a:r>
          </a:p>
          <a:p>
            <a:pPr>
              <a:lnSpc>
                <a:spcPct val="130000"/>
              </a:lnSpc>
            </a:pPr>
            <a:r>
              <a:rPr lang="es-ES" sz="1300" b="0" dirty="0"/>
              <a:t>No vale el: "¡Todo para el discapacitado, pero sin el discapacitado!"</a:t>
            </a:r>
            <a:endParaRPr lang="en-IE" sz="1300" b="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649735B-7A94-4CFA-B31A-CFBAD459B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8711" y="716225"/>
            <a:ext cx="64008" cy="54315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73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DB426D6-FD66-4A48-A6EB-235CF4081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9873" y="-10597"/>
            <a:ext cx="4067173" cy="6838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047" y="717163"/>
            <a:ext cx="8068913" cy="545045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09E6C1-B33E-49E8-8D77-7D2A9B49E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9872" y="717163"/>
            <a:ext cx="4059075" cy="53922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1DFF6-3F70-7CFD-FB6C-4FE367D71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6235" y="1201271"/>
            <a:ext cx="3161553" cy="439444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3000">
                <a:solidFill>
                  <a:srgbClr val="FFFFFF"/>
                </a:solidFill>
              </a:rPr>
              <a:t>Cuando la innovación y la accesibilidad no van de la mano.</a:t>
            </a:r>
            <a:endParaRPr lang="en-IE" sz="3000">
              <a:solidFill>
                <a:srgbClr val="FFFFFF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8774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67615"/>
            <a:ext cx="8063866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8914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D0687CC-D1D8-44B2-9573-CC65510EC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32924" y="6134669"/>
            <a:ext cx="4059075" cy="723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2CAC9C-D4D5-7475-568B-B734F18923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157018"/>
              </p:ext>
            </p:extLst>
          </p:nvPr>
        </p:nvGraphicFramePr>
        <p:xfrm>
          <a:off x="643467" y="1375554"/>
          <a:ext cx="6771884" cy="410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352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6460C9-3111-2EE0-CE06-53F8B3369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La discapacidad está en el entorno</a:t>
            </a:r>
            <a:endParaRPr lang="en-IE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AF596-0BB2-91AD-3EE6-C962FE554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371" y="2702257"/>
            <a:ext cx="9935571" cy="3426158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300" b="0" dirty="0"/>
              <a:t>- Páginas de transporte</a:t>
            </a:r>
          </a:p>
          <a:p>
            <a:pPr>
              <a:lnSpc>
                <a:spcPct val="130000"/>
              </a:lnSpc>
            </a:pPr>
            <a:r>
              <a:rPr lang="es-ES" sz="1300" b="0" dirty="0"/>
              <a:t>- Tiendas online</a:t>
            </a:r>
          </a:p>
          <a:p>
            <a:pPr>
              <a:lnSpc>
                <a:spcPct val="130000"/>
              </a:lnSpc>
            </a:pPr>
            <a:r>
              <a:rPr lang="es-ES" sz="1300" b="0" dirty="0"/>
              <a:t>- Banca online</a:t>
            </a:r>
          </a:p>
          <a:p>
            <a:pPr>
              <a:lnSpc>
                <a:spcPct val="130000"/>
              </a:lnSpc>
            </a:pPr>
            <a:r>
              <a:rPr lang="es-ES" sz="1300" b="0" dirty="0"/>
              <a:t>- Trámites de la administración pública</a:t>
            </a:r>
          </a:p>
          <a:p>
            <a:pPr>
              <a:lnSpc>
                <a:spcPct val="130000"/>
              </a:lnSpc>
            </a:pPr>
            <a:r>
              <a:rPr lang="es-ES" sz="1300" b="0" dirty="0"/>
              <a:t>- Herramientas de trabajo</a:t>
            </a:r>
          </a:p>
          <a:p>
            <a:pPr>
              <a:lnSpc>
                <a:spcPct val="130000"/>
              </a:lnSpc>
            </a:pPr>
            <a:r>
              <a:rPr lang="es-ES" sz="1300" b="0" dirty="0"/>
              <a:t>- Redes sociales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s-ES" sz="1300" b="0" dirty="0"/>
              <a:t>Plataformas de e-Learning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endParaRPr lang="es-ES" sz="1300" b="0" dirty="0"/>
          </a:p>
          <a:p>
            <a:pPr>
              <a:lnSpc>
                <a:spcPct val="130000"/>
              </a:lnSpc>
            </a:pPr>
            <a:r>
              <a:rPr lang="es-ES" sz="1300" b="0" dirty="0"/>
              <a:t>Si fuesen accesibles, nuestra discapacidad se desvanecería.</a:t>
            </a:r>
            <a:endParaRPr lang="en-IE" sz="1300" b="0" dirty="0"/>
          </a:p>
        </p:txBody>
      </p:sp>
    </p:spTree>
    <p:extLst>
      <p:ext uri="{BB962C8B-B14F-4D97-AF65-F5344CB8AC3E}">
        <p14:creationId xmlns:p14="http://schemas.microsoft.com/office/powerpoint/2010/main" val="2515735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A06E2-3A3F-D10C-0055-4981EE23A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705113"/>
            <a:ext cx="3675694" cy="5197498"/>
          </a:xfrm>
        </p:spPr>
        <p:txBody>
          <a:bodyPr/>
          <a:lstStyle/>
          <a:p>
            <a:r>
              <a:rPr lang="es-ES" dirty="0"/>
              <a:t>Pero la accesibilidad llega, y lo mejora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5B509-E327-D349-71FE-F6CB41630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0" dirty="0"/>
              <a:t>- Grabadoras de cintas -&gt; grabadoras digitales con mucha más funcionalidad, y con guía de voz.</a:t>
            </a:r>
          </a:p>
          <a:p>
            <a:r>
              <a:rPr lang="es-ES" b="0" dirty="0"/>
              <a:t>- hornillas de gas -&gt; vitrocerámicas conectadas, con síntesis de voz o manejo desde el móvil.</a:t>
            </a:r>
          </a:p>
          <a:p>
            <a:r>
              <a:rPr lang="es-ES" b="0" dirty="0"/>
              <a:t>- Lavadoras de ruedas y botones físicos -&gt; Lavadoras inteligentes con app móvil accesible.</a:t>
            </a:r>
          </a:p>
          <a:p>
            <a:r>
              <a:rPr lang="es-ES" b="0" dirty="0"/>
              <a:t>- Teléfonos fijos de botones -&gt; móviles </a:t>
            </a:r>
            <a:r>
              <a:rPr lang="es-ES" b="0" dirty="0" err="1"/>
              <a:t>hiper-vitaminados</a:t>
            </a:r>
            <a:r>
              <a:rPr lang="es-ES" b="0" dirty="0"/>
              <a:t> que hacen de todo, con lector de pantalla integrado.</a:t>
            </a:r>
            <a:endParaRPr lang="en-IE" b="0" dirty="0"/>
          </a:p>
        </p:txBody>
      </p:sp>
    </p:spTree>
    <p:extLst>
      <p:ext uri="{BB962C8B-B14F-4D97-AF65-F5344CB8AC3E}">
        <p14:creationId xmlns:p14="http://schemas.microsoft.com/office/powerpoint/2010/main" val="1603639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0"/>
            <a:ext cx="4420926" cy="6838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spositivo móvil con aplicaciones">
            <a:extLst>
              <a:ext uri="{FF2B5EF4-FFF2-40B4-BE49-F238E27FC236}">
                <a16:creationId xmlns:a16="http://schemas.microsoft.com/office/drawing/2014/main" id="{80EF06EE-6C82-9677-952B-C81AB7F5B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18" r="-1" b="-1"/>
          <a:stretch/>
        </p:blipFill>
        <p:spPr>
          <a:xfrm>
            <a:off x="564646" y="2209392"/>
            <a:ext cx="3328786" cy="241038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46359"/>
            <a:ext cx="4426072" cy="71164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748578"/>
            <a:ext cx="7765922" cy="541903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2A8C28-8B3C-E4AA-3BB8-2BC92DBF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55" y="748577"/>
            <a:ext cx="4084469" cy="1154102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1800" dirty="0"/>
              <a:t>Un dispositivo chiquitín y un mundo de posibilidades</a:t>
            </a:r>
            <a:endParaRPr lang="en-IE" sz="18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8774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2886B-7212-B489-EF88-7760BFFA9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5402" y="951863"/>
            <a:ext cx="7270143" cy="5256801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050" dirty="0"/>
              <a:t>Nuestro teléfono móvil nos ha hecho infinitamente más autónomos, gracias a los cientos de aplicaciones accesibles que podemos utilizar:</a:t>
            </a:r>
          </a:p>
          <a:p>
            <a:pPr>
              <a:lnSpc>
                <a:spcPct val="130000"/>
              </a:lnSpc>
            </a:pPr>
            <a:endParaRPr lang="es-ES" sz="1050" dirty="0"/>
          </a:p>
          <a:p>
            <a:pPr>
              <a:lnSpc>
                <a:spcPct val="130000"/>
              </a:lnSpc>
            </a:pPr>
            <a:r>
              <a:rPr lang="es-ES" sz="1050" dirty="0"/>
              <a:t>- Navegación por GPS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Consulta del transporte público en tiempo real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Voluntarios que prestan sus ojos a quienes no pueden utilizarlos.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Inteligencia artificial para describir nuestro entorno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Escaneo de documentos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Lectura de carteles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detección de billetes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detección de colores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guiado en interiores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lectura de medicamentos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consulta de fechas de caducidad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Detección del estado de un semáforo</a:t>
            </a:r>
          </a:p>
          <a:p>
            <a:pPr>
              <a:lnSpc>
                <a:spcPct val="130000"/>
              </a:lnSpc>
            </a:pPr>
            <a:r>
              <a:rPr lang="es-ES" sz="1050" dirty="0"/>
              <a:t>- ...</a:t>
            </a:r>
            <a:endParaRPr lang="en-IE" sz="105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94069" y="6167615"/>
            <a:ext cx="77948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796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235" y="758246"/>
            <a:ext cx="4658480" cy="53863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14E2D6-A252-7B76-501C-D17670697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1072110"/>
            <a:ext cx="3611029" cy="1862345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IE" sz="2500"/>
              <a:t>¿Y la </a:t>
            </a:r>
            <a:r>
              <a:rPr lang="en-IE" sz="2500" err="1"/>
              <a:t>Inteligencia</a:t>
            </a:r>
            <a:r>
              <a:rPr lang="en-IE" sz="2500"/>
              <a:t> artificial?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60C0F7-61A6-4E64-A77E-AFBD8112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84060" y="0"/>
            <a:ext cx="7507940" cy="7652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2E840-A1EC-F6A3-8834-308874FBA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874" y="2934455"/>
            <a:ext cx="3616073" cy="2840139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500" b="0"/>
              <a:t>- Descripción de imágenes, incluso escenas complejas.</a:t>
            </a:r>
          </a:p>
          <a:p>
            <a:pPr>
              <a:lnSpc>
                <a:spcPct val="130000"/>
              </a:lnSpc>
            </a:pPr>
            <a:r>
              <a:rPr lang="es-ES" sz="1500" b="0"/>
              <a:t>- Descripción de vídeos (inicios de </a:t>
            </a:r>
            <a:r>
              <a:rPr lang="es-ES" sz="1500" b="0" err="1"/>
              <a:t>audiodescripción</a:t>
            </a:r>
            <a:r>
              <a:rPr lang="es-ES" sz="1500" b="0"/>
              <a:t> automática).</a:t>
            </a:r>
          </a:p>
          <a:p>
            <a:pPr>
              <a:lnSpc>
                <a:spcPct val="130000"/>
              </a:lnSpc>
            </a:pPr>
            <a:r>
              <a:rPr lang="es-ES" sz="1500" b="0"/>
              <a:t>- Guiado de personas ciegas (Open AI consiguió una latencia de solo 200 MS).</a:t>
            </a:r>
            <a:endParaRPr lang="en-IE" sz="1500" b="0"/>
          </a:p>
        </p:txBody>
      </p:sp>
      <p:pic>
        <p:nvPicPr>
          <p:cNvPr id="4" name="5AF8B046">
            <a:hlinkClick r:id="" action="ppaction://media"/>
            <a:extLst>
              <a:ext uri="{FF2B5EF4-FFF2-40B4-BE49-F238E27FC236}">
                <a16:creationId xmlns:a16="http://schemas.microsoft.com/office/drawing/2014/main" id="{EE0BDD66-9F08-25C0-1BD7-36853A7CDF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88714" y="1596806"/>
            <a:ext cx="6514470" cy="366438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" y="6144564"/>
            <a:ext cx="4656246" cy="713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15122" y="6167615"/>
            <a:ext cx="747382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24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71343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6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ED69555-EE48-4B19-812B-4E1068DBF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I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B72EEBA-3A5D-41CE-8465-A45A0F656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CA22F210-7186-4074-94C5-FAD2C2EB1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ED93057-B056-4D1D-B0DA-F1619DAAF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7602ED-C4BC-1B43-DFB7-5A4762E8B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103" y="1057522"/>
            <a:ext cx="4741843" cy="2173433"/>
          </a:xfr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2400" b="0" cap="all" dirty="0" err="1">
                <a:solidFill>
                  <a:schemeClr val="bg1"/>
                </a:solidFill>
              </a:rPr>
              <a:t>Hace</a:t>
            </a:r>
            <a:r>
              <a:rPr lang="en-US" sz="2400" b="0" cap="all" dirty="0">
                <a:solidFill>
                  <a:schemeClr val="bg1"/>
                </a:solidFill>
              </a:rPr>
              <a:t> </a:t>
            </a:r>
            <a:r>
              <a:rPr lang="en-US" sz="2400" b="0" cap="all" dirty="0" err="1">
                <a:solidFill>
                  <a:schemeClr val="bg1"/>
                </a:solidFill>
              </a:rPr>
              <a:t>mucho</a:t>
            </a:r>
            <a:r>
              <a:rPr lang="en-US" sz="2400" b="0" cap="all" dirty="0">
                <a:solidFill>
                  <a:schemeClr val="bg1"/>
                </a:solidFill>
              </a:rPr>
              <a:t>, </a:t>
            </a:r>
            <a:r>
              <a:rPr lang="en-US" sz="2400" b="0" cap="all" dirty="0" err="1">
                <a:solidFill>
                  <a:schemeClr val="bg1"/>
                </a:solidFill>
              </a:rPr>
              <a:t>mucho</a:t>
            </a:r>
            <a:r>
              <a:rPr lang="en-US" sz="2400" b="0" cap="all" dirty="0">
                <a:solidFill>
                  <a:schemeClr val="bg1"/>
                </a:solidFill>
              </a:rPr>
              <a:t> </a:t>
            </a:r>
            <a:r>
              <a:rPr lang="en-US" sz="2400" b="0" cap="all" dirty="0" err="1">
                <a:solidFill>
                  <a:schemeClr val="bg1"/>
                </a:solidFill>
              </a:rPr>
              <a:t>tiempo</a:t>
            </a:r>
            <a:br>
              <a:rPr lang="en-US" sz="2400" b="0" cap="all" dirty="0">
                <a:solidFill>
                  <a:schemeClr val="bg1"/>
                </a:solidFill>
              </a:rPr>
            </a:br>
            <a:r>
              <a:rPr lang="en-US" sz="2400" b="0" cap="all" dirty="0" err="1">
                <a:solidFill>
                  <a:schemeClr val="bg1"/>
                </a:solidFill>
              </a:rPr>
              <a:t>cuando</a:t>
            </a:r>
            <a:r>
              <a:rPr lang="en-US" sz="2400" b="0" cap="all" dirty="0">
                <a:solidFill>
                  <a:schemeClr val="bg1"/>
                </a:solidFill>
              </a:rPr>
              <a:t> </a:t>
            </a:r>
            <a:r>
              <a:rPr lang="en-US" sz="2400" b="0" cap="all" dirty="0" err="1">
                <a:solidFill>
                  <a:schemeClr val="bg1"/>
                </a:solidFill>
              </a:rPr>
              <a:t>yo</a:t>
            </a:r>
            <a:r>
              <a:rPr lang="en-US" sz="2400" b="0" cap="all" dirty="0">
                <a:solidFill>
                  <a:schemeClr val="bg1"/>
                </a:solidFill>
              </a:rPr>
              <a:t> </a:t>
            </a:r>
            <a:r>
              <a:rPr lang="en-US" sz="2400" b="0" cap="all" dirty="0" err="1">
                <a:solidFill>
                  <a:schemeClr val="bg1"/>
                </a:solidFill>
              </a:rPr>
              <a:t>iba</a:t>
            </a:r>
            <a:r>
              <a:rPr lang="en-US" sz="2400" b="0" cap="all" dirty="0">
                <a:solidFill>
                  <a:schemeClr val="bg1"/>
                </a:solidFill>
              </a:rPr>
              <a:t> al </a:t>
            </a:r>
            <a:r>
              <a:rPr lang="en-US" sz="2400" b="0" cap="all" dirty="0" err="1">
                <a:solidFill>
                  <a:schemeClr val="bg1"/>
                </a:solidFill>
              </a:rPr>
              <a:t>cole</a:t>
            </a:r>
            <a:endParaRPr lang="en-US" sz="2400" b="0" cap="all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5B41592-BC5E-4AE2-8CA7-91C73FD8F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B574A3D-9991-4D4A-91DF-0D0DE47DB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5A56255-4961-41E1-887B-7319F23C9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Photo of a young Juanjo">
            <a:extLst>
              <a:ext uri="{FF2B5EF4-FFF2-40B4-BE49-F238E27FC236}">
                <a16:creationId xmlns:a16="http://schemas.microsoft.com/office/drawing/2014/main" id="{1DC6C724-19AD-E2E9-C374-1FAF3DDB6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3" r="1" b="36293"/>
          <a:stretch/>
        </p:blipFill>
        <p:spPr>
          <a:xfrm>
            <a:off x="6859936" y="-2"/>
            <a:ext cx="5332064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24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4D9A41-0BE1-E3D2-01F5-2947A168D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2500">
                <a:solidFill>
                  <a:schemeClr val="bg1"/>
                </a:solidFill>
              </a:rPr>
              <a:t>¡Pero esto de la AI se nos está yendo de las manos!</a:t>
            </a:r>
            <a:endParaRPr lang="en-IE" sz="25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F695-B49A-B006-52C1-389535FE0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371" y="2702256"/>
            <a:ext cx="9935571" cy="3753627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400" b="0" dirty="0"/>
              <a:t>- La tecnología es neutra: es una herramienta que refleja las intenciones y los valores de quienes la usan.</a:t>
            </a:r>
          </a:p>
          <a:p>
            <a:pPr>
              <a:lnSpc>
                <a:spcPct val="130000"/>
              </a:lnSpc>
            </a:pPr>
            <a:r>
              <a:rPr lang="es-ES" sz="1400" b="0" dirty="0"/>
              <a:t>- Thor se creó para proteger la privacidad y evitar la censura, pero hoy también se usa para contratar sicarios en la </a:t>
            </a:r>
            <a:r>
              <a:rPr lang="es-ES" sz="1400" b="0" dirty="0" err="1"/>
              <a:t>Dark</a:t>
            </a:r>
            <a:r>
              <a:rPr lang="es-ES" sz="1400" b="0" dirty="0"/>
              <a:t> web. ¿Es </a:t>
            </a:r>
            <a:r>
              <a:rPr lang="es-ES" sz="1400" b="0" dirty="0" err="1"/>
              <a:t>thor</a:t>
            </a:r>
            <a:r>
              <a:rPr lang="es-ES" sz="1400" b="0" dirty="0"/>
              <a:t> peligroso, o somos nosotros los peligrosos?</a:t>
            </a:r>
          </a:p>
          <a:p>
            <a:pPr>
              <a:lnSpc>
                <a:spcPct val="130000"/>
              </a:lnSpc>
            </a:pPr>
            <a:r>
              <a:rPr lang="es-ES" sz="1400" b="0" dirty="0"/>
              <a:t>- ¿Deberíamos prohibir Thor?</a:t>
            </a:r>
          </a:p>
          <a:p>
            <a:pPr>
              <a:lnSpc>
                <a:spcPct val="130000"/>
              </a:lnSpc>
            </a:pPr>
            <a:endParaRPr lang="es-ES" sz="1400" b="0" dirty="0"/>
          </a:p>
          <a:p>
            <a:pPr>
              <a:lnSpc>
                <a:spcPct val="130000"/>
              </a:lnSpc>
            </a:pPr>
            <a:r>
              <a:rPr lang="es-ES" sz="1400" b="0" dirty="0"/>
              <a:t>- Las redes sociales conectan a las personas y fomentan el intercambio de ideas, pero también pueden ser plataformas para el acoso y la desinformación.</a:t>
            </a:r>
          </a:p>
          <a:p>
            <a:pPr>
              <a:lnSpc>
                <a:spcPct val="130000"/>
              </a:lnSpc>
            </a:pPr>
            <a:endParaRPr lang="es-ES" sz="1400" b="0" dirty="0"/>
          </a:p>
          <a:p>
            <a:pPr>
              <a:lnSpc>
                <a:spcPct val="130000"/>
              </a:lnSpc>
            </a:pPr>
            <a:r>
              <a:rPr lang="es-ES" sz="1400" b="0" dirty="0"/>
              <a:t>- ¿Prohibimos las redes sociales?</a:t>
            </a:r>
            <a:endParaRPr lang="en-IE" sz="1400" b="0" dirty="0"/>
          </a:p>
        </p:txBody>
      </p:sp>
    </p:spTree>
    <p:extLst>
      <p:ext uri="{BB962C8B-B14F-4D97-AF65-F5344CB8AC3E}">
        <p14:creationId xmlns:p14="http://schemas.microsoft.com/office/powerpoint/2010/main" val="849111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235" y="758246"/>
            <a:ext cx="4658480" cy="53863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0A15AD-63E4-75B1-4205-8475BEFE9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1072110"/>
            <a:ext cx="3611029" cy="1862345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2500"/>
              <a:t>Dos caras de una misma tecnología</a:t>
            </a:r>
            <a:endParaRPr lang="en-IE" sz="25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60C0F7-61A6-4E64-A77E-AFBD8112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84060" y="0"/>
            <a:ext cx="7507940" cy="7652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3D56F-75F2-F88E-C5F1-BF08B61A4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874" y="2934455"/>
            <a:ext cx="3616073" cy="2840139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500" b="0"/>
              <a:t>- La clonación de voz tiene un potencial brutal para las estafas.</a:t>
            </a:r>
          </a:p>
          <a:p>
            <a:pPr>
              <a:lnSpc>
                <a:spcPct val="130000"/>
              </a:lnSpc>
            </a:pPr>
            <a:r>
              <a:rPr lang="es-ES" sz="1500" b="0"/>
              <a:t>- La clonación de voz ha ayudado a muchas personas que han perdido su voz a volver a recuperarla.</a:t>
            </a:r>
            <a:endParaRPr lang="en-IE" sz="1500" b="0"/>
          </a:p>
        </p:txBody>
      </p:sp>
      <p:pic>
        <p:nvPicPr>
          <p:cNvPr id="4" name="Online Media 3" title="ALS is taking his voice. AI helped him save it.">
            <a:hlinkClick r:id="" action="ppaction://media"/>
            <a:extLst>
              <a:ext uri="{FF2B5EF4-FFF2-40B4-BE49-F238E27FC236}">
                <a16:creationId xmlns:a16="http://schemas.microsoft.com/office/drawing/2014/main" id="{B27F02F0-D5CF-0DB9-3D92-B5696FF4246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88714" y="1588662"/>
            <a:ext cx="6514470" cy="368067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" y="6144564"/>
            <a:ext cx="4656246" cy="713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15122" y="6167615"/>
            <a:ext cx="747382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24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71343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7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CBF108-2272-B012-B1D3-09DF68EED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r>
              <a:rPr lang="es-ES" sz="3300">
                <a:solidFill>
                  <a:schemeClr val="bg1"/>
                </a:solidFill>
              </a:rPr>
              <a:t>¿Volver atrás? ¡ni para coger impulso!</a:t>
            </a:r>
            <a:endParaRPr lang="en-IE" sz="33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C2403-51CF-2476-9F0C-FE9CE5294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371" y="2702257"/>
            <a:ext cx="9935571" cy="3426158"/>
          </a:xfrm>
        </p:spPr>
        <p:txBody>
          <a:bodyPr anchor="t">
            <a:normAutofit/>
          </a:bodyPr>
          <a:lstStyle/>
          <a:p>
            <a:r>
              <a:rPr lang="es-ES" b="0" dirty="0"/>
              <a:t>- ¿Volver a los exámenes en braille y a molestar con mi máquina ruidosa?</a:t>
            </a:r>
          </a:p>
          <a:p>
            <a:r>
              <a:rPr lang="es-ES" b="0" dirty="0"/>
              <a:t>- ¿Perder el tiempo transcribiendo de tinta a braille y de braille a tinta?</a:t>
            </a:r>
          </a:p>
          <a:p>
            <a:r>
              <a:rPr lang="es-ES" b="0" dirty="0"/>
              <a:t>- ¿perder tantísimas aplicaciones, incluidas las aplicaciones de inteligencia artificial que me hacen ser tan autónomo?</a:t>
            </a:r>
          </a:p>
          <a:p>
            <a:endParaRPr lang="es-ES" b="0" dirty="0"/>
          </a:p>
          <a:p>
            <a:r>
              <a:rPr lang="es-ES" b="0" dirty="0"/>
              <a:t>¡¡¡NI LOCO!!!</a:t>
            </a:r>
            <a:endParaRPr lang="en-IE" b="0" dirty="0"/>
          </a:p>
        </p:txBody>
      </p:sp>
    </p:spTree>
    <p:extLst>
      <p:ext uri="{BB962C8B-B14F-4D97-AF65-F5344CB8AC3E}">
        <p14:creationId xmlns:p14="http://schemas.microsoft.com/office/powerpoint/2010/main" val="34048897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363234-E0BA-4476-B051-D8D9FA506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70646"/>
            <a:ext cx="4062884" cy="57213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6B3FBB-C395-1E4D-788B-364B3711A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1200863"/>
            <a:ext cx="3119717" cy="4306007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3100">
                <a:solidFill>
                  <a:schemeClr val="bg1"/>
                </a:solidFill>
              </a:rPr>
              <a:t>La tecnología: un puente hacia un futuro inclusivo</a:t>
            </a:r>
            <a:endParaRPr lang="en-IE" sz="31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2FF329-3A87-4F66-BA01-91CD63C81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6572"/>
            <a:ext cx="4056987" cy="51328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20996" y="534650"/>
            <a:ext cx="8071002" cy="568327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FA286C7-EFC7-4DFE-967A-7E37BA0F3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192001"/>
            <a:ext cx="121920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C9F0E8-EF8B-43C1-9C77-E9DDAF1A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59990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9DC473-98F8-45DF-B136-EC0F0F4C6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70645"/>
            <a:ext cx="1219200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84D169-5D3D-D66A-BEB4-07E5133AA8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666801"/>
              </p:ext>
            </p:extLst>
          </p:nvPr>
        </p:nvGraphicFramePr>
        <p:xfrm>
          <a:off x="4757929" y="1164597"/>
          <a:ext cx="6790606" cy="4378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8035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985B3F-D27E-C6EA-EE17-183068E83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2" y="4872251"/>
            <a:ext cx="10013709" cy="1030360"/>
          </a:xfrm>
        </p:spPr>
        <p:txBody>
          <a:bodyPr>
            <a:normAutofit/>
          </a:bodyPr>
          <a:lstStyle/>
          <a:p>
            <a:r>
              <a:rPr lang="en-IE">
                <a:solidFill>
                  <a:schemeClr val="bg1"/>
                </a:solidFill>
              </a:rPr>
              <a:t>¡Gracias!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B2F45-A69A-41B0-6F08-637D9F5AA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372" y="705114"/>
            <a:ext cx="9935571" cy="3703114"/>
          </a:xfrm>
        </p:spPr>
        <p:txBody>
          <a:bodyPr>
            <a:normAutofit/>
          </a:bodyPr>
          <a:lstStyle/>
          <a:p>
            <a:r>
              <a:rPr lang="es-ES" b="0" dirty="0"/>
              <a:t>Gracias por haber asistido a esta charla y por llegar hasta el final.</a:t>
            </a:r>
          </a:p>
          <a:p>
            <a:endParaRPr lang="es-ES" b="0" dirty="0"/>
          </a:p>
          <a:p>
            <a:r>
              <a:rPr lang="es-ES" b="0" dirty="0"/>
              <a:t>¡Espero que os haya resultado interesante!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3060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235" y="758246"/>
            <a:ext cx="4658480" cy="53863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364B9-0F6F-1FD9-7E2B-ADA7C49EA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1072110"/>
            <a:ext cx="3611029" cy="1862345"/>
          </a:xfrm>
        </p:spPr>
        <p:txBody>
          <a:bodyPr>
            <a:normAutofit/>
          </a:bodyPr>
          <a:lstStyle/>
          <a:p>
            <a:r>
              <a:rPr lang="en-IE" dirty="0"/>
              <a:t>Los </a:t>
            </a:r>
            <a:r>
              <a:rPr lang="en-IE" dirty="0" err="1"/>
              <a:t>Libros</a:t>
            </a:r>
            <a:endParaRPr lang="en-IE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060C0F7-61A6-4E64-A77E-AFBD8112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84060" y="0"/>
            <a:ext cx="7507940" cy="7652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5933E-52B8-434A-1389-5CD474D6F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874" y="2934455"/>
            <a:ext cx="3616073" cy="2840139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100" b="0" dirty="0"/>
              <a:t>-Libros en braille proporcionados por ONCE. Se entregaban los libros en tinta en Junio, y con suerte, en Septiembre estaban listos. Con menos suerte, había que esperar.</a:t>
            </a:r>
          </a:p>
          <a:p>
            <a:pPr>
              <a:lnSpc>
                <a:spcPct val="130000"/>
              </a:lnSpc>
            </a:pPr>
            <a:r>
              <a:rPr lang="es-ES" sz="1100" b="0" dirty="0"/>
              <a:t>- Si no estaban, mi hermana, mi madre o mis compañeros me leían los primeros capítulos y yo los grababa en cinta para estudiarlos después.</a:t>
            </a:r>
          </a:p>
          <a:p>
            <a:pPr>
              <a:lnSpc>
                <a:spcPct val="130000"/>
              </a:lnSpc>
            </a:pPr>
            <a:endParaRPr lang="en-IE" sz="1100" dirty="0"/>
          </a:p>
        </p:txBody>
      </p:sp>
      <p:pic>
        <p:nvPicPr>
          <p:cNvPr id="2050" name="Picture 2" descr="The first collection of Braille books on the continent – The American  Library in Paris">
            <a:extLst>
              <a:ext uri="{FF2B5EF4-FFF2-40B4-BE49-F238E27FC236}">
                <a16:creationId xmlns:a16="http://schemas.microsoft.com/office/drawing/2014/main" id="{EB1526A9-C037-48E9-48C0-D47B68B542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3" r="-2" b="-2"/>
          <a:stretch/>
        </p:blipFill>
        <p:spPr bwMode="auto">
          <a:xfrm>
            <a:off x="4695713" y="713436"/>
            <a:ext cx="7500472" cy="543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" y="6144564"/>
            <a:ext cx="4656246" cy="713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15122" y="6167615"/>
            <a:ext cx="747382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24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71343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37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7235" y="758246"/>
            <a:ext cx="4658480" cy="538631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3398C1-18E2-89BE-8795-F3BE3A04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18" y="1072110"/>
            <a:ext cx="3611029" cy="1862345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2300"/>
              <a:t>La </a:t>
            </a:r>
            <a:r>
              <a:rPr lang="es-ES" sz="2300" err="1"/>
              <a:t>perkins</a:t>
            </a:r>
            <a:r>
              <a:rPr lang="es-ES" sz="2300"/>
              <a:t>, cuando los puntitos hacían ruido</a:t>
            </a:r>
            <a:endParaRPr lang="en-IE" sz="23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060C0F7-61A6-4E64-A77E-AFBD81127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84060" y="0"/>
            <a:ext cx="7507940" cy="7652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A8E97-4381-4EC0-B585-2F9ED1938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874" y="2934455"/>
            <a:ext cx="3616073" cy="2840139"/>
          </a:xfrm>
        </p:spPr>
        <p:txBody>
          <a:bodyPr anchor="t">
            <a:normAutofit/>
          </a:bodyPr>
          <a:lstStyle/>
          <a:p>
            <a:r>
              <a:rPr lang="es-ES" b="0" dirty="0"/>
              <a:t>La </a:t>
            </a:r>
            <a:r>
              <a:rPr lang="es-ES" b="0" dirty="0" err="1"/>
              <a:t>perkins</a:t>
            </a:r>
            <a:r>
              <a:rPr lang="es-ES" b="0" dirty="0"/>
              <a:t> es una maravilla de la tecnología analógica, pero ruidosa como ella sola.</a:t>
            </a:r>
            <a:endParaRPr lang="en-IE" b="0" dirty="0"/>
          </a:p>
        </p:txBody>
      </p:sp>
      <p:pic>
        <p:nvPicPr>
          <p:cNvPr id="7" name="Picture 6" descr="A typewriter in a briefcase&#10;&#10;Description automatically generated">
            <a:extLst>
              <a:ext uri="{FF2B5EF4-FFF2-40B4-BE49-F238E27FC236}">
                <a16:creationId xmlns:a16="http://schemas.microsoft.com/office/drawing/2014/main" id="{37D54F26-B9FF-77E1-F642-B9C45A2D2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898" y="1295962"/>
            <a:ext cx="5688101" cy="426607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6" y="6144564"/>
            <a:ext cx="4656246" cy="7134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15122" y="6167615"/>
            <a:ext cx="747382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6241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71343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B95008FD">
            <a:hlinkClick r:id="" action="ppaction://media"/>
            <a:extLst>
              <a:ext uri="{FF2B5EF4-FFF2-40B4-BE49-F238E27FC236}">
                <a16:creationId xmlns:a16="http://schemas.microsoft.com/office/drawing/2014/main" id="{A3A3A816-ED99-9C7F-BDC1-131E5A5C6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9510" y="4796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1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6072" cy="1804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scritorios en aulas vacías">
            <a:extLst>
              <a:ext uri="{FF2B5EF4-FFF2-40B4-BE49-F238E27FC236}">
                <a16:creationId xmlns:a16="http://schemas.microsoft.com/office/drawing/2014/main" id="{4A3B2480-1E9A-800A-CF1E-05D3827047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5" r="9877" b="-2"/>
          <a:stretch/>
        </p:blipFill>
        <p:spPr>
          <a:xfrm>
            <a:off x="20" y="1804072"/>
            <a:ext cx="4458058" cy="43498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0"/>
            <a:ext cx="7765922" cy="616761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AEA6B0-4F0C-6C5B-94E5-338C4101C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634" y="332450"/>
            <a:ext cx="6754447" cy="1471622"/>
          </a:xfrm>
        </p:spPr>
        <p:txBody>
          <a:bodyPr anchor="b">
            <a:normAutofit/>
          </a:bodyPr>
          <a:lstStyle/>
          <a:p>
            <a:r>
              <a:rPr lang="en-IE" dirty="0" err="1"/>
              <a:t>Exámenes</a:t>
            </a:r>
            <a:endParaRPr lang="en-IE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753806"/>
            <a:ext cx="4425696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1C927-CC80-8E7D-06A1-630999FB0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637" y="1940001"/>
            <a:ext cx="6754446" cy="3834594"/>
          </a:xfrm>
        </p:spPr>
        <p:txBody>
          <a:bodyPr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es-ES" sz="1700" b="0" dirty="0"/>
              <a:t>- Se necesitaba tiempo para entregar el examen en tinta a un profesor de apoyo.</a:t>
            </a:r>
          </a:p>
          <a:p>
            <a:pPr>
              <a:lnSpc>
                <a:spcPct val="130000"/>
              </a:lnSpc>
            </a:pPr>
            <a:r>
              <a:rPr lang="es-ES" sz="1700" b="0" dirty="0"/>
              <a:t>- El profesor de apoyo transcribía el examen a braille y se lo devolvía al profesor.</a:t>
            </a:r>
          </a:p>
          <a:p>
            <a:pPr>
              <a:lnSpc>
                <a:spcPct val="130000"/>
              </a:lnSpc>
            </a:pPr>
            <a:r>
              <a:rPr lang="es-ES" sz="1700" b="0" dirty="0"/>
              <a:t>- Yo hacía el examen con la </a:t>
            </a:r>
            <a:r>
              <a:rPr lang="es-ES" sz="1700" b="0" dirty="0" err="1"/>
              <a:t>perkins</a:t>
            </a:r>
            <a:r>
              <a:rPr lang="es-ES" sz="1700" b="0" dirty="0"/>
              <a:t> ruidosa, que el profesor de apoyo transcribía a tinta.</a:t>
            </a:r>
          </a:p>
          <a:p>
            <a:pPr>
              <a:lnSpc>
                <a:spcPct val="130000"/>
              </a:lnSpc>
            </a:pPr>
            <a:r>
              <a:rPr lang="es-ES" sz="1700" b="0" dirty="0"/>
              <a:t>- El profesor del aula corregía el examen.</a:t>
            </a:r>
          </a:p>
          <a:p>
            <a:pPr>
              <a:lnSpc>
                <a:spcPct val="130000"/>
              </a:lnSpc>
            </a:pPr>
            <a:r>
              <a:rPr lang="es-ES" sz="1700" b="0" dirty="0"/>
              <a:t>- No había correcciones en el examen que fueran accesibles.</a:t>
            </a:r>
            <a:endParaRPr lang="en-IE" sz="1700" b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049" y="6167615"/>
            <a:ext cx="12192001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94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ECA4CB2-9071-41EB-AABB-2D8EB939D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074" name="Picture 2" descr="Braille speak o Braille hablado">
            <a:extLst>
              <a:ext uri="{FF2B5EF4-FFF2-40B4-BE49-F238E27FC236}">
                <a16:creationId xmlns:a16="http://schemas.microsoft.com/office/drawing/2014/main" id="{4EB9D184-A66E-C84D-E010-31A77EA1B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0" r="13979"/>
          <a:stretch/>
        </p:blipFill>
        <p:spPr bwMode="auto">
          <a:xfrm>
            <a:off x="1" y="10"/>
            <a:ext cx="4654296" cy="529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EB86F6BD-9C49-4F4F-99EA-9C5AA3183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97806" y="-2"/>
            <a:ext cx="7494194" cy="16419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25EF-4F7B-2EEB-221B-D4A238E03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6671" y="265706"/>
            <a:ext cx="6399212" cy="1162801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2300">
                <a:solidFill>
                  <a:schemeClr val="bg1"/>
                </a:solidFill>
              </a:rPr>
              <a:t>Cuando fui el primer niño con un ordenador en el cole</a:t>
            </a:r>
            <a:endParaRPr lang="en-IE" sz="2300">
              <a:solidFill>
                <a:schemeClr val="bg1"/>
              </a:solidFill>
            </a:endParaRP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C7DA365B-E064-481A-A62D-18CD31DB3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4795" y="1658471"/>
            <a:ext cx="7517205" cy="3541058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96DBE49D-AABD-458B-B2DF-4D5FA7D5C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205919"/>
            <a:ext cx="4651248" cy="16520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96833CC6-729B-40E8-B891-D93467E34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36801" y="3396995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03D80-C8EC-7C56-0332-95A4FE320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670" y="1940119"/>
            <a:ext cx="6172413" cy="3029446"/>
          </a:xfrm>
        </p:spPr>
        <p:txBody>
          <a:bodyPr>
            <a:normAutofit/>
          </a:bodyPr>
          <a:lstStyle/>
          <a:p>
            <a:r>
              <a:rPr lang="es-ES" b="0" dirty="0"/>
              <a:t>Hoy en día los ordenadores son nuestro pan de cada día, pero en 1996, los portátiles eran mamotretos que por supuesto, los niños no tenían.</a:t>
            </a:r>
            <a:endParaRPr lang="en-IE" b="0" dirty="0"/>
          </a:p>
        </p:txBody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A5757897-7307-46AF-923D-FF5BF45DD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5205919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623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22" name="Rectangle 4121">
            <a:extLst>
              <a:ext uri="{FF2B5EF4-FFF2-40B4-BE49-F238E27FC236}">
                <a16:creationId xmlns:a16="http://schemas.microsoft.com/office/drawing/2014/main" id="{C3B59E90-C2E6-4C7B-B62A-9A39E4D1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4" name="Rectangle 4123">
            <a:extLst>
              <a:ext uri="{FF2B5EF4-FFF2-40B4-BE49-F238E27FC236}">
                <a16:creationId xmlns:a16="http://schemas.microsoft.com/office/drawing/2014/main" id="{F41B2979-9B0F-4F3C-A912-A0A5339D7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16940"/>
            <a:ext cx="1000102" cy="422446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26" name="Rectangle 4125">
            <a:extLst>
              <a:ext uri="{FF2B5EF4-FFF2-40B4-BE49-F238E27FC236}">
                <a16:creationId xmlns:a16="http://schemas.microsoft.com/office/drawing/2014/main" id="{0D88D065-482C-41CF-99A2-50EFB1B94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102" y="1616940"/>
            <a:ext cx="6547110" cy="418256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8" name="Rectangle 4127">
            <a:extLst>
              <a:ext uri="{FF2B5EF4-FFF2-40B4-BE49-F238E27FC236}">
                <a16:creationId xmlns:a16="http://schemas.microsoft.com/office/drawing/2014/main" id="{E0B15B07-5DFC-49A7-83E7-33AE560DD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089632" y="3669992"/>
            <a:ext cx="4224528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0" name="Rectangle 4129">
            <a:extLst>
              <a:ext uri="{FF2B5EF4-FFF2-40B4-BE49-F238E27FC236}">
                <a16:creationId xmlns:a16="http://schemas.microsoft.com/office/drawing/2014/main" id="{23E1A6E1-A101-407D-9872-0506425C7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4974" y="0"/>
            <a:ext cx="4667026" cy="1631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FB63F-E716-CDE4-E34A-C047A8A533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45" r="1157" b="2"/>
          <a:stretch/>
        </p:blipFill>
        <p:spPr>
          <a:xfrm>
            <a:off x="7546488" y="1631695"/>
            <a:ext cx="4645511" cy="4182565"/>
          </a:xfrm>
          <a:prstGeom prst="rect">
            <a:avLst/>
          </a:prstGeom>
        </p:spPr>
      </p:pic>
      <p:sp>
        <p:nvSpPr>
          <p:cNvPr id="4132" name="Rectangle 4131">
            <a:extLst>
              <a:ext uri="{FF2B5EF4-FFF2-40B4-BE49-F238E27FC236}">
                <a16:creationId xmlns:a16="http://schemas.microsoft.com/office/drawing/2014/main" id="{E49E4F89-BD43-4E3D-88E8-6C7E8AA9F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57405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F1AFAE-B9F9-9A33-A492-27A5F0147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170" y="2979166"/>
            <a:ext cx="5426595" cy="2483379"/>
          </a:xfrm>
        </p:spPr>
        <p:txBody>
          <a:bodyPr anchor="t">
            <a:normAutofit fontScale="62500" lnSpcReduction="20000"/>
          </a:bodyPr>
          <a:lstStyle/>
          <a:p>
            <a:r>
              <a:rPr lang="es-ES" b="0" dirty="0"/>
              <a:t>Podía tomar apuntes, tener mi agenda, calendario, cronómetro, calculadora científica...</a:t>
            </a:r>
          </a:p>
          <a:p>
            <a:r>
              <a:rPr lang="es-ES" b="0" dirty="0"/>
              <a:t>Se acabó tanta historia para poder hacer exámenes.</a:t>
            </a:r>
          </a:p>
          <a:p>
            <a:r>
              <a:rPr lang="es-ES" b="0" dirty="0"/>
              <a:t>El profesor me daba el examen en TXT en un disco de 3,5. ¿os </a:t>
            </a:r>
            <a:r>
              <a:rPr lang="es-ES" b="0" dirty="0" err="1"/>
              <a:t>acordais</a:t>
            </a:r>
            <a:r>
              <a:rPr lang="es-ES" b="0" dirty="0"/>
              <a:t>?</a:t>
            </a:r>
          </a:p>
          <a:p>
            <a:r>
              <a:rPr lang="es-ES" b="0" dirty="0"/>
              <a:t>Yo hacía el examen, y lo guardaba en el disco</a:t>
            </a:r>
          </a:p>
          <a:p>
            <a:r>
              <a:rPr lang="es-ES" b="0" dirty="0"/>
              <a:t>El profesor lo podía leer y corregir en su ordenador, y devolvérmelo con las correcciones. ¡Pura maravilla!</a:t>
            </a:r>
            <a:endParaRPr lang="en-IE" b="0" dirty="0"/>
          </a:p>
        </p:txBody>
      </p:sp>
      <p:sp>
        <p:nvSpPr>
          <p:cNvPr id="4134" name="Rectangle 4133">
            <a:extLst>
              <a:ext uri="{FF2B5EF4-FFF2-40B4-BE49-F238E27FC236}">
                <a16:creationId xmlns:a16="http://schemas.microsoft.com/office/drawing/2014/main" id="{71153701-84AC-48F8-BF95-FD091301A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842394"/>
            <a:ext cx="7498081" cy="100924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6" name="Rectangle 4135">
            <a:extLst>
              <a:ext uri="{FF2B5EF4-FFF2-40B4-BE49-F238E27FC236}">
                <a16:creationId xmlns:a16="http://schemas.microsoft.com/office/drawing/2014/main" id="{025FF1E9-6522-482B-A20C-EA7AF7CAA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9808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8" name="Rectangle 4137">
            <a:extLst>
              <a:ext uri="{FF2B5EF4-FFF2-40B4-BE49-F238E27FC236}">
                <a16:creationId xmlns:a16="http://schemas.microsoft.com/office/drawing/2014/main" id="{760CEDF7-1225-4242-8C30-EA518372A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5799506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3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526924-84D3-45FB-A5FE-62D8FCBF5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A6256-1DD0-4E4B-A8B3-9A711B4DB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760540-185E-4652-BFD2-9B362EF3B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55D844-9A20-54F8-5C1F-5A6E523C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1" y="1044054"/>
            <a:ext cx="10013709" cy="103036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2000">
                <a:solidFill>
                  <a:schemeClr val="bg1"/>
                </a:solidFill>
              </a:rPr>
              <a:t>Y volví a ser el primer adolescente con ordenador, pero con pantalla</a:t>
            </a:r>
            <a:endParaRPr lang="en-IE" sz="20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89F4-85C1-41A0-83EB-992E22210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9D367D-6DD2-4A7C-8918-0DCAC297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89DDA-F334-BF95-B739-8601984C7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371" y="2702257"/>
            <a:ext cx="9935571" cy="3426158"/>
          </a:xfrm>
        </p:spPr>
        <p:txBody>
          <a:bodyPr anchor="t">
            <a:normAutofit/>
          </a:bodyPr>
          <a:lstStyle/>
          <a:p>
            <a:r>
              <a:rPr lang="es-ES" b="0" dirty="0"/>
              <a:t>- Un ordenador normal, solo con un lector de pantalla instalado.</a:t>
            </a:r>
          </a:p>
          <a:p>
            <a:r>
              <a:rPr lang="es-ES" b="0" dirty="0"/>
              <a:t>- Cambié los discos de 3,5 por pen-drives.</a:t>
            </a:r>
          </a:p>
          <a:p>
            <a:r>
              <a:rPr lang="es-ES" b="0" dirty="0"/>
              <a:t>- Empecé a leer muchísimos libros en digital con el lector de pantalla.</a:t>
            </a:r>
          </a:p>
          <a:p>
            <a:r>
              <a:rPr lang="es-ES" b="0" dirty="0"/>
              <a:t>- Los profesores a veces me daban los apuntes en digital...</a:t>
            </a:r>
          </a:p>
          <a:p>
            <a:r>
              <a:rPr lang="es-ES" b="0" dirty="0"/>
              <a:t>- Me dieron mi primera línea braille.</a:t>
            </a:r>
          </a:p>
          <a:p>
            <a:r>
              <a:rPr lang="es-ES" b="0" dirty="0"/>
              <a:t>- En esa época empecé a programar!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00851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A4E7B50-D68C-43EB-930F-EA442A13A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2822754-E01B-4742-88B9-BE0984BAF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5813" y="0"/>
            <a:ext cx="4016188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87C5BBA-BBE2-4821-96CF-38FC49570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611DA2B-4CF7-4A57-82AC-FA120DE44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1095508"/>
            <a:ext cx="12187426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B3F98B-5C50-837F-D88F-7518BB75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78" y="1475399"/>
            <a:ext cx="6623040" cy="114058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s-ES" sz="2000"/>
              <a:t>¿Está el braille obsoleto frente a la tecnología?</a:t>
            </a:r>
            <a:endParaRPr lang="en-IE" sz="2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276F3-4C5B-BB35-5584-4400EE944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179" y="2743995"/>
            <a:ext cx="6623039" cy="3030599"/>
          </a:xfrm>
        </p:spPr>
        <p:txBody>
          <a:bodyPr anchor="t">
            <a:normAutofit lnSpcReduction="10000"/>
          </a:bodyPr>
          <a:lstStyle/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s-ES" sz="900" b="0" dirty="0"/>
              <a:t>Imprimir el menú de un restaurante en braille es costoso, y el contenido es estático.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s-ES" sz="900" b="0" dirty="0"/>
              <a:t>Un menú digital puede ser 100% accesible, y también es dinámico.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endParaRPr lang="es-ES" sz="900" b="0" dirty="0"/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s-ES" sz="900" b="0" dirty="0"/>
              <a:t>Imprimir un libro en braille es costoso en tiempo, y ocupa muchísimo espacio.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s-ES" sz="900" b="0" dirty="0"/>
              <a:t>Un libro digital puede ser 100% accesible, y se puede leer en braille usando una línea braille.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endParaRPr lang="es-ES" sz="900" b="0" dirty="0"/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s-ES" sz="900" b="0" dirty="0"/>
              <a:t>Conseguir libros recién publicados en braille no es fácil, ya que hay que convertirlos e imprimirlos.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s-ES" sz="900" b="0" dirty="0"/>
              <a:t>La aplicación de Kindle es accesible con lectores de pantalla, incluso con líneas braille.</a:t>
            </a:r>
            <a:endParaRPr lang="en-IE" sz="900" b="0" dirty="0"/>
          </a:p>
        </p:txBody>
      </p:sp>
      <p:pic>
        <p:nvPicPr>
          <p:cNvPr id="1026" name="Picture 2" descr="Ventajas y Desventajas&#10;">
            <a:extLst>
              <a:ext uri="{FF2B5EF4-FFF2-40B4-BE49-F238E27FC236}">
                <a16:creationId xmlns:a16="http://schemas.microsoft.com/office/drawing/2014/main" id="{123DB351-22F1-1DC7-8F64-03C69E5B6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91163" y="2925078"/>
            <a:ext cx="3004022" cy="133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Rectangle 1038">
            <a:extLst>
              <a:ext uri="{FF2B5EF4-FFF2-40B4-BE49-F238E27FC236}">
                <a16:creationId xmlns:a16="http://schemas.microsoft.com/office/drawing/2014/main" id="{C1CF7BFC-0A02-4106-88A8-CCC0D9444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144405"/>
            <a:ext cx="8150087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73167A8C-FFEF-4D1B-8459-E2BB5C04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1CA3DFBE-30A6-4BDE-9238-14F3652B4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2523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06849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1544</Words>
  <Application>Microsoft Office PowerPoint</Application>
  <PresentationFormat>Widescreen</PresentationFormat>
  <Paragraphs>141</Paragraphs>
  <Slides>24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Meiryo</vt:lpstr>
      <vt:lpstr>Aptos</vt:lpstr>
      <vt:lpstr>Corbel</vt:lpstr>
      <vt:lpstr>ShojiVTI</vt:lpstr>
      <vt:lpstr>Tecnoloxía:  inclusión ou exclusión...  Dúas letras e unha vida de diferenzas</vt:lpstr>
      <vt:lpstr>Hace mucho, mucho tiempo cuando yo iba al cole</vt:lpstr>
      <vt:lpstr>Los Libros</vt:lpstr>
      <vt:lpstr>La perkins, cuando los puntitos hacían ruido</vt:lpstr>
      <vt:lpstr>Exámenes</vt:lpstr>
      <vt:lpstr>Cuando fui el primer niño con un ordenador en el cole</vt:lpstr>
      <vt:lpstr>PowerPoint Presentation</vt:lpstr>
      <vt:lpstr>Y volví a ser el primer adolescente con ordenador, pero con pantalla</vt:lpstr>
      <vt:lpstr>¿Está el braille obsoleto frente a la tecnología?</vt:lpstr>
      <vt:lpstr>Pero... ¿Por qué quedarnos con una sola cosa? </vt:lpstr>
      <vt:lpstr>La tecnología es maravillosa, siempre que se haga pensando en todo el mundo </vt:lpstr>
      <vt:lpstr>¡Yo ya sé hacer productos accesibles, ¡esto está chupao!</vt:lpstr>
      <vt:lpstr>Mitos de los productos accesibles</vt:lpstr>
      <vt:lpstr>¡Cuenta con nosotros!</vt:lpstr>
      <vt:lpstr>Cuando la innovación y la accesibilidad no van de la mano.</vt:lpstr>
      <vt:lpstr>La discapacidad está en el entorno</vt:lpstr>
      <vt:lpstr>Pero la accesibilidad llega, y lo mejora</vt:lpstr>
      <vt:lpstr>Un dispositivo chiquitín y un mundo de posibilidades</vt:lpstr>
      <vt:lpstr>¿Y la Inteligencia artificial?</vt:lpstr>
      <vt:lpstr>¡Pero esto de la AI se nos está yendo de las manos!</vt:lpstr>
      <vt:lpstr>Dos caras de una misma tecnología</vt:lpstr>
      <vt:lpstr>¿Volver atrás? ¡ni para coger impulso!</vt:lpstr>
      <vt:lpstr>La tecnología: un puente hacia un futuro inclusivo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McGrath</dc:creator>
  <cp:lastModifiedBy>Eric McGrath</cp:lastModifiedBy>
  <cp:revision>1</cp:revision>
  <dcterms:created xsi:type="dcterms:W3CDTF">2024-05-14T21:11:52Z</dcterms:created>
  <dcterms:modified xsi:type="dcterms:W3CDTF">2024-05-15T06:23:49Z</dcterms:modified>
</cp:coreProperties>
</file>