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italic.fntdata"/><Relationship Id="rId21" Type="http://schemas.openxmlformats.org/officeDocument/2006/relationships/slide" Target="slides/slide16.xml"/><Relationship Id="rId43" Type="http://schemas.openxmlformats.org/officeDocument/2006/relationships/font" Target="fonts/Robot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fbb31a6f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fbb31a6f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073dc794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073dc794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073dc794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073dc794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073dc794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073dc794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073dc794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073dc794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eb02dab52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4eb02dab52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fbb31a6f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fbb31a6f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fbb31a6f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bfbb31a6f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fbb31a6fd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fbb31a6fd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2b0448d82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2b0448d82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2b0448d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2b0448d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073dc794d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073dc794d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2b0448d82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2b0448d82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2b0448d8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92b0448d82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2b0448d8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92b0448d82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4eb02dab52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4eb02dab52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2f9a2f2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2f9a2f2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dceafbb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7dceafbb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2b0448d82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2b0448d8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dceafbb2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7dceafbb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2f9a2f29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92f9a2f29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2b0448d82_0_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92b0448d8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073dc79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073dc79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2f9a2f2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2f9a2f2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2b0448d82_0_2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92b0448d82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dceafbb2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7dceafbb2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2b0448d82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92b0448d82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2b0448d82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92b0448d82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fbb31a6fd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fbb31a6fd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2b0448d82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2b0448d82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073dc79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073dc79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073dc794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073dc794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073dc794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073dc794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073dc794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073dc794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073dc794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073dc794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073dc794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e073dc794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9bEe-9PAmaJy--TxH13CkEzm5suw_BWX/view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rVG8ijvukLKOZCAAa_Fb62MWKgWhuKGS/view" TargetMode="External"/><Relationship Id="rId4" Type="http://schemas.openxmlformats.org/officeDocument/2006/relationships/image" Target="../media/image36.jpg"/><Relationship Id="rId5" Type="http://schemas.openxmlformats.org/officeDocument/2006/relationships/hyperlink" Target="http://drive.google.com/file/d/1kowjDlZSdJUfS_4KmMICGBqdkmhUEJYu/view" TargetMode="External"/><Relationship Id="rId6" Type="http://schemas.openxmlformats.org/officeDocument/2006/relationships/image" Target="../media/image35.jpg"/><Relationship Id="rId7" Type="http://schemas.openxmlformats.org/officeDocument/2006/relationships/hyperlink" Target="http://drive.google.com/file/d/1XYQ58JcVGHuPZGO34T9mgY5bpN9ZCjaX/view" TargetMode="External"/><Relationship Id="rId8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7zF2rTQ24zE3fsvXZjNlDs31NP7ogXN8/view" TargetMode="External"/><Relationship Id="rId4" Type="http://schemas.openxmlformats.org/officeDocument/2006/relationships/image" Target="../media/image38.jpg"/><Relationship Id="rId5" Type="http://schemas.openxmlformats.org/officeDocument/2006/relationships/hyperlink" Target="http://drive.google.com/file/d/1lKTmzAuzG_K8fR2QiE4JTsqdtRBQgVhw/view" TargetMode="External"/><Relationship Id="rId6" Type="http://schemas.openxmlformats.org/officeDocument/2006/relationships/image" Target="../media/image25.png"/><Relationship Id="rId7" Type="http://schemas.openxmlformats.org/officeDocument/2006/relationships/hyperlink" Target="http://drive.google.com/file/d/1vltPpsJCVRwFNap_AAclu7ZYAwiqF0HW/view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XqZsoesa55w" TargetMode="External"/><Relationship Id="rId4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qmLH-sT49WN-MjOaS39YVizaZfV5KxEA/view" TargetMode="External"/><Relationship Id="rId4" Type="http://schemas.openxmlformats.org/officeDocument/2006/relationships/image" Target="../media/image39.jpg"/><Relationship Id="rId5" Type="http://schemas.openxmlformats.org/officeDocument/2006/relationships/hyperlink" Target="http://drive.google.com/file/d/1BkcHnN8LBa8RHKieIko6JtKPd4Q2rYHM/view" TargetMode="External"/><Relationship Id="rId6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5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Relationship Id="rId4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Relationship Id="rId4" Type="http://schemas.openxmlformats.org/officeDocument/2006/relationships/hyperlink" Target="http://drive.google.com/file/d/1zjcVLmRlDYXIJip9Jfveek6AaJAdtKkz/view" TargetMode="External"/><Relationship Id="rId5" Type="http://schemas.openxmlformats.org/officeDocument/2006/relationships/image" Target="../media/image4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-141750"/>
            <a:ext cx="8839204" cy="353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763" y="2684988"/>
            <a:ext cx="180022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/>
        </p:nvSpPr>
        <p:spPr>
          <a:xfrm>
            <a:off x="524300" y="278250"/>
            <a:ext cx="79680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“Se llama Aitana, es influencer y triunfa en Instagram con más de 90 mil seguidores, pero no existe: es una modelo de IA”</a:t>
            </a:r>
            <a:endParaRPr b="1" sz="27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Roboto"/>
              <a:buNone/>
            </a:pPr>
            <a:r>
              <a:t/>
            </a:r>
            <a:endParaRPr sz="18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Roboto"/>
              <a:buNone/>
            </a:pPr>
            <a:r>
              <a:rPr lang="es" sz="18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Aitana Lopez es una de las modelos de IA creadas por The Clueless, una compañía con oficinas en Barcelona</a:t>
            </a:r>
            <a:endParaRPr sz="18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Roboto"/>
              <a:buNone/>
            </a:pPr>
            <a:r>
              <a:t/>
            </a:r>
            <a:endParaRPr sz="18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Roboto"/>
              <a:buNone/>
            </a:pPr>
            <a:r>
              <a:rPr lang="es" sz="18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perfil ya ha empezado a ganar dinero con colaboraciones con marcas</a:t>
            </a:r>
            <a:endParaRPr sz="18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457200" lvl="0" marL="5029200" rtl="0" algn="l">
              <a:lnSpc>
                <a:spcPct val="133333"/>
              </a:lnSpc>
              <a:spcBef>
                <a:spcPts val="3600"/>
              </a:spcBef>
              <a:spcAft>
                <a:spcPts val="3600"/>
              </a:spcAft>
              <a:buNone/>
            </a:pPr>
            <a:r>
              <a:rPr lang="es" sz="18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(xataka.com)</a:t>
            </a:r>
            <a:endParaRPr b="1" sz="27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/>
        </p:nvSpPr>
        <p:spPr>
          <a:xfrm>
            <a:off x="147625" y="512800"/>
            <a:ext cx="31467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78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2850">
                <a:solidFill>
                  <a:srgbClr val="262626"/>
                </a:solidFill>
                <a:highlight>
                  <a:srgbClr val="FFFFFF"/>
                </a:highlight>
              </a:rPr>
              <a:t>“Bad Bunny, molesto por una canción en TikTok que recrea su voz con inteligencia artificial”</a:t>
            </a:r>
            <a:endParaRPr b="1" sz="2850">
              <a:solidFill>
                <a:srgbClr val="262626"/>
              </a:solidFill>
              <a:highlight>
                <a:srgbClr val="FFFFFF"/>
              </a:highlight>
            </a:endParaRPr>
          </a:p>
        </p:txBody>
      </p:sp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8425" y="458400"/>
            <a:ext cx="5552451" cy="392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475" y="152400"/>
            <a:ext cx="5125877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575" y="2769100"/>
            <a:ext cx="2093650" cy="20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00" y="280450"/>
            <a:ext cx="3348700" cy="22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/>
          <p:nvPr/>
        </p:nvSpPr>
        <p:spPr>
          <a:xfrm>
            <a:off x="224625" y="2807575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‘Playground’ perdió el 80% de su tráfico tras el cambio del algoritmo de Facebook</a:t>
            </a:r>
            <a:endParaRPr/>
          </a:p>
        </p:txBody>
      </p:sp>
      <p:pic>
        <p:nvPicPr>
          <p:cNvPr id="122" name="Google Shape;1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725" y="573913"/>
            <a:ext cx="5693199" cy="371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0" y="509875"/>
            <a:ext cx="3346149" cy="18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0830"/>
            <a:ext cx="9144000" cy="7054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75" y="152400"/>
            <a:ext cx="364414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925" y="76200"/>
            <a:ext cx="666194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50153"/>
            <a:ext cx="9144000" cy="6195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00" y="113438"/>
            <a:ext cx="5126150" cy="39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75" y="232150"/>
            <a:ext cx="3191975" cy="8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376" y="1045500"/>
            <a:ext cx="3539725" cy="39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175" y="152400"/>
            <a:ext cx="3744473" cy="48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175" y="503675"/>
            <a:ext cx="1976500" cy="19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125" y="152400"/>
            <a:ext cx="67046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21" y="412100"/>
            <a:ext cx="3758630" cy="447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600" y="559863"/>
            <a:ext cx="4379801" cy="417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922" y="352697"/>
            <a:ext cx="2597962" cy="46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220" y="352698"/>
            <a:ext cx="2585793" cy="459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518" y="352697"/>
            <a:ext cx="2585792" cy="4599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01" y="379701"/>
            <a:ext cx="2464825" cy="438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1929" y="379701"/>
            <a:ext cx="2500621" cy="44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8250" y="379699"/>
            <a:ext cx="2500625" cy="44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25" y="379200"/>
            <a:ext cx="8661351" cy="42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6" title="Desde donde nos ven v-Carlo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875" y="114225"/>
            <a:ext cx="6402900" cy="48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475" y="732150"/>
            <a:ext cx="6044000" cy="32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025" y="732150"/>
            <a:ext cx="2190649" cy="219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50" y="686825"/>
            <a:ext cx="4148610" cy="38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850" y="686825"/>
            <a:ext cx="3941449" cy="37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4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0" title="Downloa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26" y="152400"/>
            <a:ext cx="264807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 title="Download (4)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625" y="152400"/>
            <a:ext cx="272615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0" title="Download (5)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3704" y="152400"/>
            <a:ext cx="30647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1" title="Download (7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75" y="102800"/>
            <a:ext cx="2763251" cy="492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1" title="Download (8)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750" y="114300"/>
            <a:ext cx="3016338" cy="49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1" title="Download (9).mp4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7425" y="108550"/>
            <a:ext cx="28697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364650" y="288400"/>
            <a:ext cx="327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/>
          </a:p>
        </p:txBody>
      </p:sp>
      <p:pic>
        <p:nvPicPr>
          <p:cNvPr descr="👇 Subscribe and watch new videos uploaded every week👇&#10;https://www.youtube.com/channel/UCcdwLMPsaU2ezNSJU1nFoBQ?sub_confirmation=1&#10;&#10;⭐️ ✨ ⭐️ [NEW CHANNEL] Subscribe 👶🏼 Bebefinn - Nursery Rhymes &amp; Kids Songs ⭐️ &#10;https://www.youtube.com/channel/UC-cY4X2sLECUhishGNiyofQ?sub_confirmation=1&#10;&#10;Watch 🦈Baby Shark from 👶🏼 Bebefinn: https://link.cleve.re/11982/01&#10;&#10;Watch the 10 billion viewed Baby Shark Dance 🦈 ➡️https://www.youtube.com/watch?v=XqZsoesa55w&#10;&#10;❤️Download [Baby Shark Best Kids Songs &amp; Stories app] ⬇&#10;https://fong.kr/119/09&#10;&#10;🎁 Visit our Official Store:&#10;https://link.cleve.re/10483/&#10;&#10;🎁Buy Pinkfong &amp; Baby Shark Sound Books:&#10;https://fong.kr/10826/&#10;&#10;Join BabySharkChallenge Now! 🦈🦈🦈🦈&#10;https://www.youtube.com/playlist?list=PLQiKLJnked44qohZMuNHqmYFTOwb07in5&#10;&#10;You are watching the original Pinkfong Baby Shark Dance video. &#10;Join Pinkfong's Baby Shark Challenge by uploading your own videos on social media! &#10;&#10;----&#10;★ Lyrics&#10;&#10;Baby Shark&#10;&#10;Baby shark, doo doo doo doo doo doo.&#10;Baby shark, doo doo doo doo doo doo.&#10;Baby shark, doo doo doo doo doo doo.&#10;Baby shark!&#10;&#10;Mommy shark, doo doo doo doo doo doo.&#10;Mommy shark, doo doo doo doo doo doo.&#10;Mommy shark, doo doo doo doo doo doo.&#10;Mommy shark!&#10;&#10;Daddy shark, doo doo doo doo doo doo.&#10;Daddy shark, doo doo doo doo doo doo.&#10;Daddy shark, doo doo doo doo doo doo.&#10;Daddy shark!&#10;&#10;Grandma shark, doo doo doo doo doo doo.&#10;Grandma shark, doo doo doo doo doo doo.&#10;Grandma shark, doo doo doo doo doo doo.&#10;Grandma shark!&#10;&#10;Grandpa shark, doo doo doo doo doo doo.&#10;Grandpa shark, doo doo doo doo doo doo.&#10;Grandpa shark, doo doo doo doo doo doo.&#10;Grandpa shark!&#10;&#10;Let’s go hunt, doo doo doo doo doo doo.&#10;Let’s go hunt, doo doo doo doo doo doo.&#10;Let’s go hunt, doo doo doo doo doo doo.&#10;Let’s go hunt!&#10;&#10;Run away, doo doo doo doo doo doo.&#10;Run away, doo doo doo doo doo doo.&#10;Run away, doo doo doo doo doo doo.&#10;Run away!&#10;&#10;Safe at last, doo doo doo doo doo doo.&#10;Safe at last, doo doo doo doo doo doo.&#10;Safe at last, doo doo doo doo doo doo.&#10;Safe at last!&#10;&#10;It’s the end, doo doo doo doo doo doo.&#10;It’s the end, doo doo doo doo doo doo.&#10;It’s the end, doo doo doo doo doo doo.&#10;It’s the end!&#10;&#10;----&#10;Subscribe to PINKFONG's YouTube channel for hundreds of kids' favorite songs and stories, including phonics songs, nursery rhymes, bedtime lullabies, children's classics, fairy tales and more!&#10;&#10;Enjoy educational songs and stories for preschool kids created by experts in children's education.&#10;&#10;Follow us on Facebook for new updates and free promotions.&#10;★ Facebook: https://www.facebook.com/pinkfong.official &#10;★ Instagram: https://instagram.com/pinkfong.official &#10;★ Twitter: https://twitter.com/pinkfong_usa&#10;★ Website:  https://www.pinkfong.com/en &#10;★ Official Merch Store: https://www.amazon.com/pinkfong&#10;★ Many Thanks to all of our 100 Million Subscribers on Youtube Channels!🎈&#10;&#10;Please take a moment, and participate in a survey for better contents ✅&#10;We would love to hear anything from you! &#10;&#10;➡️  https://forms.gle/83JN6rvW11oWcB977&#10;&#10;Song origin: Traditional Nursery Rhyme &#10;Musical arrangement by Pinkfong (Smart Study Co., Ltd.), KizCastle&#10;Singer: Bommie Catherine Han, Hope Marie Segoine, Anipen Matthew Digiacomo, Robert William Gardiner,Charity Wynn Segoine&#10;&#10;Copyright © 2016 Smart Study Co., Ltd. All Rights Reserved.&#10;#babysharkdance #forkids #animalsong #babyshark #nurseryrhymes #pinkfong #kids" id="66" name="Google Shape;66;p15" title="Baby Shark Dance | #babyshark Most Viewed Video | Animal Songs | PINKFONG Songs for Childre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349" y="629099"/>
            <a:ext cx="6907225" cy="38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2" title="Download (2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375" y="99200"/>
            <a:ext cx="2922550" cy="49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2" title="Download (3)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7725" y="59613"/>
            <a:ext cx="3121201" cy="50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75" y="141994"/>
            <a:ext cx="2641219" cy="469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1922" y="141994"/>
            <a:ext cx="2724962" cy="469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1544" y="499988"/>
            <a:ext cx="3095287" cy="430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525" y="72250"/>
            <a:ext cx="7311026" cy="50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75" y="167900"/>
            <a:ext cx="3655825" cy="468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174" y="513925"/>
            <a:ext cx="4876475" cy="39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075"/>
            <a:ext cx="6480602" cy="4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6" title="Download (6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3825" y="557075"/>
            <a:ext cx="2328924" cy="41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825" y="277000"/>
            <a:ext cx="7096125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188" y="1461138"/>
            <a:ext cx="180022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8"/>
          <p:cNvSpPr txBox="1"/>
          <p:nvPr/>
        </p:nvSpPr>
        <p:spPr>
          <a:xfrm>
            <a:off x="1270875" y="1461150"/>
            <a:ext cx="44745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/>
              <a:t>¡Muchas gracias!</a:t>
            </a:r>
            <a:endParaRPr sz="4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50" y="343400"/>
            <a:ext cx="4351300" cy="44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209" y="343400"/>
            <a:ext cx="2505639" cy="445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152400"/>
            <a:ext cx="8572500" cy="47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950" y="175937"/>
            <a:ext cx="6416174" cy="479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25" y="96725"/>
            <a:ext cx="782753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50" y="972200"/>
            <a:ext cx="8839198" cy="381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325" y="54600"/>
            <a:ext cx="1819576" cy="102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