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9"/>
  </p:notes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</p:sldIdLst>
  <p:sldSz cx="13004800" cy="9753600"/>
  <p:notesSz cx="6858000" cy="9144000"/>
  <p:defaultTextStyle>
    <a:lvl1pPr algn="ctr" defTabSz="584200">
      <a:defRPr sz="3600">
        <a:solidFill>
          <a:srgbClr val="5E5E5E"/>
        </a:solidFill>
        <a:latin typeface="Hoefler Text"/>
        <a:ea typeface="Hoefler Text"/>
        <a:cs typeface="Hoefler Text"/>
        <a:sym typeface="Hoefler Text"/>
      </a:defRPr>
    </a:lvl1pPr>
    <a:lvl2pPr indent="228600" algn="ctr" defTabSz="584200">
      <a:defRPr sz="3600">
        <a:solidFill>
          <a:srgbClr val="5E5E5E"/>
        </a:solidFill>
        <a:latin typeface="Hoefler Text"/>
        <a:ea typeface="Hoefler Text"/>
        <a:cs typeface="Hoefler Text"/>
        <a:sym typeface="Hoefler Text"/>
      </a:defRPr>
    </a:lvl2pPr>
    <a:lvl3pPr indent="457200" algn="ctr" defTabSz="584200">
      <a:defRPr sz="3600">
        <a:solidFill>
          <a:srgbClr val="5E5E5E"/>
        </a:solidFill>
        <a:latin typeface="Hoefler Text"/>
        <a:ea typeface="Hoefler Text"/>
        <a:cs typeface="Hoefler Text"/>
        <a:sym typeface="Hoefler Text"/>
      </a:defRPr>
    </a:lvl3pPr>
    <a:lvl4pPr indent="685800" algn="ctr" defTabSz="584200">
      <a:defRPr sz="3600">
        <a:solidFill>
          <a:srgbClr val="5E5E5E"/>
        </a:solidFill>
        <a:latin typeface="Hoefler Text"/>
        <a:ea typeface="Hoefler Text"/>
        <a:cs typeface="Hoefler Text"/>
        <a:sym typeface="Hoefler Text"/>
      </a:defRPr>
    </a:lvl4pPr>
    <a:lvl5pPr indent="914400" algn="ctr" defTabSz="584200">
      <a:defRPr sz="3600">
        <a:solidFill>
          <a:srgbClr val="5E5E5E"/>
        </a:solidFill>
        <a:latin typeface="Hoefler Text"/>
        <a:ea typeface="Hoefler Text"/>
        <a:cs typeface="Hoefler Text"/>
        <a:sym typeface="Hoefler Text"/>
      </a:defRPr>
    </a:lvl5pPr>
    <a:lvl6pPr indent="1143000" algn="ctr" defTabSz="584200">
      <a:defRPr sz="3600">
        <a:solidFill>
          <a:srgbClr val="5E5E5E"/>
        </a:solidFill>
        <a:latin typeface="Hoefler Text"/>
        <a:ea typeface="Hoefler Text"/>
        <a:cs typeface="Hoefler Text"/>
        <a:sym typeface="Hoefler Text"/>
      </a:defRPr>
    </a:lvl6pPr>
    <a:lvl7pPr indent="1371600" algn="ctr" defTabSz="584200">
      <a:defRPr sz="3600">
        <a:solidFill>
          <a:srgbClr val="5E5E5E"/>
        </a:solidFill>
        <a:latin typeface="Hoefler Text"/>
        <a:ea typeface="Hoefler Text"/>
        <a:cs typeface="Hoefler Text"/>
        <a:sym typeface="Hoefler Text"/>
      </a:defRPr>
    </a:lvl7pPr>
    <a:lvl8pPr indent="1600200" algn="ctr" defTabSz="584200">
      <a:defRPr sz="3600">
        <a:solidFill>
          <a:srgbClr val="5E5E5E"/>
        </a:solidFill>
        <a:latin typeface="Hoefler Text"/>
        <a:ea typeface="Hoefler Text"/>
        <a:cs typeface="Hoefler Text"/>
        <a:sym typeface="Hoefler Text"/>
      </a:defRPr>
    </a:lvl8pPr>
    <a:lvl9pPr indent="1828800" algn="ctr" defTabSz="584200">
      <a:defRPr sz="3600">
        <a:solidFill>
          <a:srgbClr val="5E5E5E"/>
        </a:solidFill>
        <a:latin typeface="Hoefler Text"/>
        <a:ea typeface="Hoefler Text"/>
        <a:cs typeface="Hoefler Text"/>
        <a:sym typeface="Hoefler Text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>
          <a:latin typeface="Hoefler Text"/>
          <a:ea typeface="Hoefler Text"/>
          <a:cs typeface="Hoefler Text"/>
        </a:font>
        <a:srgbClr val="5E5E5E"/>
      </a:tcTxStyle>
      <a:tcStyle>
        <a:tcBdr>
          <a:left>
            <a:ln w="12700" cap="flat">
              <a:solidFill>
                <a:srgbClr val="7E8286"/>
              </a:solidFill>
              <a:prstDash val="solid"/>
              <a:miter lim="400000"/>
            </a:ln>
          </a:left>
          <a:right>
            <a:ln w="12700" cap="flat">
              <a:solidFill>
                <a:srgbClr val="7E8286"/>
              </a:solidFill>
              <a:prstDash val="solid"/>
              <a:miter lim="400000"/>
            </a:ln>
          </a:right>
          <a:top>
            <a:ln w="12700" cap="flat">
              <a:solidFill>
                <a:srgbClr val="7E8286"/>
              </a:solidFill>
              <a:prstDash val="solid"/>
              <a:miter lim="400000"/>
            </a:ln>
          </a:top>
          <a:bottom>
            <a:ln w="12700" cap="flat">
              <a:solidFill>
                <a:srgbClr val="7E8286"/>
              </a:solidFill>
              <a:prstDash val="solid"/>
              <a:miter lim="400000"/>
            </a:ln>
          </a:bottom>
          <a:insideH>
            <a:ln w="12700" cap="flat">
              <a:solidFill>
                <a:srgbClr val="7E8286"/>
              </a:solidFill>
              <a:prstDash val="solid"/>
              <a:miter lim="400000"/>
            </a:ln>
          </a:insideH>
          <a:insideV>
            <a:ln w="12700" cap="flat">
              <a:solidFill>
                <a:srgbClr val="7E8286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C4C1BA">
              <a:alpha val="25000"/>
            </a:srgbClr>
          </a:solidFill>
        </a:fill>
      </a:tcStyle>
    </a:band2H>
    <a:firstCol>
      <a:tcTxStyle b="off" i="off">
        <a:font>
          <a:latin typeface="Hoefler Text"/>
          <a:ea typeface="Hoefler Text"/>
          <a:cs typeface="Hoefler Text"/>
        </a:font>
        <a:srgbClr val="5E5E5E"/>
      </a:tcTxStyle>
      <a:tcStyle>
        <a:tcBdr>
          <a:left>
            <a:ln w="12700" cap="flat">
              <a:solidFill>
                <a:srgbClr val="7E8286"/>
              </a:solidFill>
              <a:prstDash val="solid"/>
              <a:miter lim="400000"/>
            </a:ln>
          </a:left>
          <a:right>
            <a:ln w="12700" cap="flat">
              <a:solidFill>
                <a:srgbClr val="7E8286"/>
              </a:solidFill>
              <a:prstDash val="solid"/>
              <a:miter lim="400000"/>
            </a:ln>
          </a:right>
          <a:top>
            <a:ln w="12700" cap="flat">
              <a:solidFill>
                <a:srgbClr val="7E8286"/>
              </a:solidFill>
              <a:prstDash val="solid"/>
              <a:miter lim="400000"/>
            </a:ln>
          </a:top>
          <a:bottom>
            <a:ln w="12700" cap="flat">
              <a:solidFill>
                <a:srgbClr val="7E8286"/>
              </a:solidFill>
              <a:prstDash val="solid"/>
              <a:miter lim="400000"/>
            </a:ln>
          </a:bottom>
          <a:insideH>
            <a:ln w="12700" cap="flat">
              <a:solidFill>
                <a:srgbClr val="7E8286"/>
              </a:solidFill>
              <a:prstDash val="solid"/>
              <a:miter lim="400000"/>
            </a:ln>
          </a:insideH>
          <a:insideV>
            <a:ln w="12700" cap="flat">
              <a:solidFill>
                <a:srgbClr val="7E8286"/>
              </a:solidFill>
              <a:prstDash val="solid"/>
              <a:miter lim="400000"/>
            </a:ln>
          </a:insideV>
        </a:tcBdr>
      </a:tcStyle>
    </a:firstCol>
    <a:lastRow>
      <a:tcTxStyle b="off" i="off">
        <a:font>
          <a:latin typeface="Hoefler Text"/>
          <a:ea typeface="Hoefler Text"/>
          <a:cs typeface="Hoefler Text"/>
        </a:font>
        <a:srgbClr val="5E5E5E"/>
      </a:tcTxStyle>
      <a:tcStyle>
        <a:tcBdr>
          <a:left>
            <a:ln w="12700" cap="flat">
              <a:solidFill>
                <a:srgbClr val="7E8286"/>
              </a:solidFill>
              <a:prstDash val="solid"/>
              <a:miter lim="400000"/>
            </a:ln>
          </a:left>
          <a:right>
            <a:ln w="12700" cap="flat">
              <a:solidFill>
                <a:srgbClr val="7E8286"/>
              </a:solidFill>
              <a:prstDash val="solid"/>
              <a:miter lim="400000"/>
            </a:ln>
          </a:right>
          <a:top>
            <a:ln w="38100" cap="flat">
              <a:solidFill>
                <a:srgbClr val="7E8286"/>
              </a:solidFill>
              <a:prstDash val="solid"/>
              <a:miter lim="400000"/>
            </a:ln>
          </a:top>
          <a:bottom>
            <a:ln w="12700" cap="flat">
              <a:solidFill>
                <a:srgbClr val="7E8286"/>
              </a:solidFill>
              <a:prstDash val="solid"/>
              <a:miter lim="400000"/>
            </a:ln>
          </a:bottom>
          <a:insideH>
            <a:ln w="12700" cap="flat">
              <a:solidFill>
                <a:srgbClr val="7E8286"/>
              </a:solidFill>
              <a:prstDash val="solid"/>
              <a:miter lim="400000"/>
            </a:ln>
          </a:insideH>
          <a:insideV>
            <a:ln w="12700" cap="flat">
              <a:solidFill>
                <a:srgbClr val="7E8286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ff" i="off">
        <a:font>
          <a:latin typeface="Hoefler Text"/>
          <a:ea typeface="Hoefler Text"/>
          <a:cs typeface="Hoefler Text"/>
        </a:font>
        <a:srgbClr val="5E5E5E"/>
      </a:tcTxStyle>
      <a:tcStyle>
        <a:tcBdr>
          <a:left>
            <a:ln w="12700" cap="flat">
              <a:solidFill>
                <a:srgbClr val="7E8286"/>
              </a:solidFill>
              <a:prstDash val="solid"/>
              <a:miter lim="400000"/>
            </a:ln>
          </a:left>
          <a:right>
            <a:ln w="12700" cap="flat">
              <a:solidFill>
                <a:srgbClr val="7E8286"/>
              </a:solidFill>
              <a:prstDash val="solid"/>
              <a:miter lim="400000"/>
            </a:ln>
          </a:right>
          <a:top>
            <a:ln w="12700" cap="flat">
              <a:solidFill>
                <a:srgbClr val="7E8286"/>
              </a:solidFill>
              <a:prstDash val="solid"/>
              <a:miter lim="400000"/>
            </a:ln>
          </a:top>
          <a:bottom>
            <a:ln w="12700" cap="flat">
              <a:solidFill>
                <a:srgbClr val="7E8286"/>
              </a:solidFill>
              <a:prstDash val="solid"/>
              <a:miter lim="400000"/>
            </a:ln>
          </a:bottom>
          <a:insideH>
            <a:ln w="12700" cap="flat">
              <a:solidFill>
                <a:srgbClr val="7E8286"/>
              </a:solidFill>
              <a:prstDash val="solid"/>
              <a:miter lim="400000"/>
            </a:ln>
          </a:insideH>
          <a:insideV>
            <a:ln w="12700" cap="flat">
              <a:solidFill>
                <a:srgbClr val="7E8286"/>
              </a:solidFill>
              <a:prstDash val="solid"/>
              <a:miter lim="400000"/>
            </a:ln>
          </a:insideV>
        </a:tcBdr>
      </a:tcStyle>
    </a:firstRow>
  </a:tblStyle>
  <a:tblStyle styleId="{C7B018BB-80A7-4F77-B60F-C8B233D01FF8}" styleName="">
    <a:tblBg/>
    <a:wholeTbl>
      <a:tcTxStyle b="off" i="off">
        <a:font>
          <a:latin typeface="Hoefler Text"/>
          <a:ea typeface="Hoefler Text"/>
          <a:cs typeface="Hoefler Text"/>
        </a:font>
        <a:srgbClr val="3C5F5E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3C5F5E"/>
              </a:solidFill>
              <a:prstDash val="solid"/>
              <a:miter lim="400000"/>
            </a:ln>
          </a:top>
          <a:bottom>
            <a:ln w="12700" cap="flat">
              <a:solidFill>
                <a:srgbClr val="3C5F5E"/>
              </a:solidFill>
              <a:prstDash val="solid"/>
              <a:miter lim="400000"/>
            </a:ln>
          </a:bottom>
          <a:insideH>
            <a:ln w="12700" cap="flat">
              <a:solidFill>
                <a:srgbClr val="3C5F5E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C4C1BA">
              <a:alpha val="25000"/>
            </a:srgbClr>
          </a:solidFill>
        </a:fill>
      </a:tcStyle>
    </a:band2H>
    <a:firstCol>
      <a:tcTxStyle b="off" i="off">
        <a:font>
          <a:latin typeface="Hoefler Text"/>
          <a:ea typeface="Hoefler Text"/>
          <a:cs typeface="Hoefler Text"/>
        </a:font>
        <a:srgbClr val="3C5F5E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solidFill>
                <a:srgbClr val="3C5F5E"/>
              </a:solidFill>
              <a:prstDash val="solid"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95C2C3">
              <a:alpha val="63000"/>
            </a:srgbClr>
          </a:solidFill>
        </a:fill>
      </a:tcStyle>
    </a:firstCol>
    <a:lastRow>
      <a:tcTxStyle b="off" i="off">
        <a:font>
          <a:latin typeface="Hoefler Text"/>
          <a:ea typeface="Hoefler Text"/>
          <a:cs typeface="Hoefler Text"/>
        </a:font>
        <a:srgbClr val="3C5F5E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3C5F5E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lastRow>
    <a:firstRow>
      <a:tcTxStyle b="off" i="off">
        <a:font>
          <a:latin typeface="Hoefler Text"/>
          <a:ea typeface="Hoefler Text"/>
          <a:cs typeface="Hoefler Text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rgbClr val="3C5F5E"/>
              </a:solidFill>
              <a:prstDash val="solid"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427271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Hoefler Text"/>
          <a:ea typeface="Hoefler Text"/>
          <a:cs typeface="Hoefler Text"/>
        </a:font>
        <a:srgbClr val="5E5E5E"/>
      </a:tcTxStyle>
      <a:tcStyle>
        <a:tcBdr>
          <a:left>
            <a:ln w="12700" cap="flat">
              <a:solidFill>
                <a:srgbClr val="354851"/>
              </a:solidFill>
              <a:prstDash val="solid"/>
              <a:miter lim="400000"/>
            </a:ln>
          </a:left>
          <a:right>
            <a:ln w="12700" cap="flat">
              <a:solidFill>
                <a:srgbClr val="354851"/>
              </a:solidFill>
              <a:prstDash val="solid"/>
              <a:miter lim="400000"/>
            </a:ln>
          </a:right>
          <a:top>
            <a:ln w="12700" cap="flat">
              <a:solidFill>
                <a:srgbClr val="354851"/>
              </a:solidFill>
              <a:prstDash val="solid"/>
              <a:miter lim="400000"/>
            </a:ln>
          </a:top>
          <a:bottom>
            <a:ln w="12700" cap="flat">
              <a:solidFill>
                <a:srgbClr val="354851"/>
              </a:solidFill>
              <a:prstDash val="solid"/>
              <a:miter lim="400000"/>
            </a:ln>
          </a:bottom>
          <a:insideH>
            <a:ln w="12700" cap="flat">
              <a:solidFill>
                <a:srgbClr val="354851"/>
              </a:solidFill>
              <a:prstDash val="solid"/>
              <a:miter lim="400000"/>
            </a:ln>
          </a:insideH>
          <a:insideV>
            <a:ln w="12700" cap="flat">
              <a:solidFill>
                <a:srgbClr val="354851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1E0DA"/>
          </a:solidFill>
        </a:fill>
      </a:tcStyle>
    </a:band2H>
    <a:firstCol>
      <a:tcTxStyle b="off" i="off">
        <a:font>
          <a:latin typeface="Hoefler Text"/>
          <a:ea typeface="Hoefler Text"/>
          <a:cs typeface="Hoefler Text"/>
        </a:font>
        <a:srgbClr val="FFFFFF"/>
      </a:tcTxStyle>
      <a:tcStyle>
        <a:tcBdr>
          <a:left>
            <a:ln w="12700" cap="flat">
              <a:solidFill>
                <a:srgbClr val="354851"/>
              </a:solidFill>
              <a:prstDash val="solid"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354851"/>
              </a:solidFill>
              <a:prstDash val="solid"/>
              <a:miter lim="400000"/>
            </a:ln>
          </a:top>
          <a:bottom>
            <a:ln w="12700" cap="flat">
              <a:solidFill>
                <a:srgbClr val="354851"/>
              </a:solidFill>
              <a:prstDash val="solid"/>
              <a:miter lim="400000"/>
            </a:ln>
          </a:bottom>
          <a:insideH>
            <a:ln w="12700" cap="flat">
              <a:solidFill>
                <a:srgbClr val="354851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979E9E"/>
          </a:solidFill>
        </a:fill>
      </a:tcStyle>
    </a:firstCol>
    <a:lastRow>
      <a:tcTxStyle b="off" i="off">
        <a:font>
          <a:latin typeface="Hoefler Text"/>
          <a:ea typeface="Hoefler Text"/>
          <a:cs typeface="Hoefler Text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rgbClr val="354851"/>
              </a:solidFill>
              <a:prstDash val="solid"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5D7784"/>
          </a:solidFill>
        </a:fill>
      </a:tcStyle>
    </a:lastRow>
    <a:firstRow>
      <a:tcTxStyle b="off" i="off">
        <a:font>
          <a:latin typeface="Hoefler Text"/>
          <a:ea typeface="Hoefler Text"/>
          <a:cs typeface="Hoefler Text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354851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5D7784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Hoefler Text"/>
          <a:ea typeface="Hoefler Text"/>
          <a:cs typeface="Hoefler Text"/>
        </a:font>
        <a:srgbClr val="5E5E5E"/>
      </a:tcTxStyle>
      <a:tcStyle>
        <a:tcBdr>
          <a:left>
            <a:ln w="12700" cap="flat">
              <a:solidFill>
                <a:srgbClr val="A7A7A7"/>
              </a:solidFill>
              <a:prstDash val="solid"/>
              <a:miter lim="400000"/>
            </a:ln>
          </a:left>
          <a:right>
            <a:ln w="12700" cap="flat">
              <a:solidFill>
                <a:srgbClr val="A7A7A7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A7A7A7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6E4D7"/>
          </a:solidFill>
        </a:fill>
      </a:tcStyle>
    </a:band2H>
    <a:firstCol>
      <a:tcTxStyle b="off" i="off">
        <a:font>
          <a:latin typeface="Hoefler Text"/>
          <a:ea typeface="Hoefler Text"/>
          <a:cs typeface="Hoefler Text"/>
        </a:font>
        <a:srgbClr val="5D3C1B"/>
      </a:tcTxStyle>
      <a:tcStyle>
        <a:tcBdr>
          <a:left>
            <a:ln w="12700" cap="flat">
              <a:solidFill>
                <a:srgbClr val="A7A7A7"/>
              </a:solidFill>
              <a:prstDash val="solid"/>
              <a:miter lim="400000"/>
            </a:ln>
          </a:left>
          <a:right>
            <a:ln w="12700" cap="flat">
              <a:solidFill>
                <a:srgbClr val="A7A7A7"/>
              </a:solidFill>
              <a:prstDash val="solid"/>
              <a:miter lim="400000"/>
            </a:ln>
          </a:right>
          <a:top>
            <a:ln w="12700" cap="flat">
              <a:solidFill>
                <a:srgbClr val="A7A7A7"/>
              </a:solidFill>
              <a:prstDash val="solid"/>
              <a:miter lim="400000"/>
            </a:ln>
          </a:top>
          <a:bottom>
            <a:ln w="12700" cap="flat">
              <a:solidFill>
                <a:srgbClr val="A7A7A7"/>
              </a:solidFill>
              <a:prstDash val="solid"/>
              <a:miter lim="400000"/>
            </a:ln>
          </a:bottom>
          <a:insideH>
            <a:ln w="12700" cap="flat">
              <a:solidFill>
                <a:srgbClr val="A7A7A7"/>
              </a:solidFill>
              <a:prstDash val="solid"/>
              <a:miter lim="400000"/>
            </a:ln>
          </a:insideH>
          <a:insideV>
            <a:ln w="12700" cap="flat">
              <a:solidFill>
                <a:srgbClr val="A7A7A7"/>
              </a:solidFill>
              <a:prstDash val="solid"/>
              <a:miter lim="400000"/>
            </a:ln>
          </a:insideV>
        </a:tcBdr>
        <a:fill>
          <a:solidFill>
            <a:srgbClr val="E7E4DC"/>
          </a:solidFill>
        </a:fill>
      </a:tcStyle>
    </a:firstCol>
    <a:lastRow>
      <a:tcTxStyle b="off" i="off">
        <a:font>
          <a:latin typeface="Hoefler Text"/>
          <a:ea typeface="Hoefler Text"/>
          <a:cs typeface="Hoefler Text"/>
        </a:font>
        <a:srgbClr val="5D3C1B"/>
      </a:tcTxStyle>
      <a:tcStyle>
        <a:tcBdr>
          <a:left>
            <a:ln w="12700" cap="flat">
              <a:solidFill>
                <a:srgbClr val="A7A7A7"/>
              </a:solidFill>
              <a:prstDash val="solid"/>
              <a:miter lim="400000"/>
            </a:ln>
          </a:left>
          <a:right>
            <a:ln w="12700" cap="flat">
              <a:solidFill>
                <a:srgbClr val="A7A7A7"/>
              </a:solidFill>
              <a:prstDash val="solid"/>
              <a:miter lim="400000"/>
            </a:ln>
          </a:right>
          <a:top>
            <a:ln w="12700" cap="flat">
              <a:solidFill>
                <a:srgbClr val="A7A7A7"/>
              </a:solidFill>
              <a:prstDash val="solid"/>
              <a:miter lim="400000"/>
            </a:ln>
          </a:top>
          <a:bottom>
            <a:ln w="12700" cap="flat">
              <a:solidFill>
                <a:srgbClr val="A7A7A7"/>
              </a:solidFill>
              <a:prstDash val="solid"/>
              <a:miter lim="400000"/>
            </a:ln>
          </a:bottom>
          <a:insideH>
            <a:ln w="12700" cap="flat">
              <a:solidFill>
                <a:srgbClr val="A7A7A7"/>
              </a:solidFill>
              <a:prstDash val="solid"/>
              <a:miter lim="400000"/>
            </a:ln>
          </a:insideH>
          <a:insideV>
            <a:ln w="12700" cap="flat">
              <a:solidFill>
                <a:srgbClr val="A7A7A7"/>
              </a:solidFill>
              <a:prstDash val="solid"/>
              <a:miter lim="400000"/>
            </a:ln>
          </a:insideV>
        </a:tcBdr>
        <a:fill>
          <a:solidFill>
            <a:srgbClr val="D5D2C7"/>
          </a:solidFill>
        </a:fill>
      </a:tcStyle>
    </a:lastRow>
    <a:firstRow>
      <a:tcTxStyle b="off" i="off">
        <a:font>
          <a:latin typeface="Hoefler Text"/>
          <a:ea typeface="Hoefler Text"/>
          <a:cs typeface="Hoefler Text"/>
        </a:font>
        <a:srgbClr val="5D3C1B"/>
      </a:tcTxStyle>
      <a:tcStyle>
        <a:tcBdr>
          <a:left>
            <a:ln w="12700" cap="flat">
              <a:solidFill>
                <a:srgbClr val="A7A7A7"/>
              </a:solidFill>
              <a:prstDash val="solid"/>
              <a:miter lim="400000"/>
            </a:ln>
          </a:left>
          <a:right>
            <a:ln w="12700" cap="flat">
              <a:solidFill>
                <a:srgbClr val="A7A7A7"/>
              </a:solidFill>
              <a:prstDash val="solid"/>
              <a:miter lim="400000"/>
            </a:ln>
          </a:right>
          <a:top>
            <a:ln w="12700" cap="flat">
              <a:solidFill>
                <a:srgbClr val="A7A7A7"/>
              </a:solidFill>
              <a:prstDash val="solid"/>
              <a:miter lim="400000"/>
            </a:ln>
          </a:top>
          <a:bottom>
            <a:ln w="12700" cap="flat">
              <a:solidFill>
                <a:srgbClr val="A7A7A7"/>
              </a:solidFill>
              <a:prstDash val="solid"/>
              <a:miter lim="400000"/>
            </a:ln>
          </a:bottom>
          <a:insideH>
            <a:ln w="12700" cap="flat">
              <a:solidFill>
                <a:srgbClr val="A7A7A7"/>
              </a:solidFill>
              <a:prstDash val="solid"/>
              <a:miter lim="400000"/>
            </a:ln>
          </a:insideH>
          <a:insideV>
            <a:ln w="12700" cap="flat">
              <a:solidFill>
                <a:srgbClr val="A7A7A7"/>
              </a:solidFill>
              <a:prstDash val="solid"/>
              <a:miter lim="400000"/>
            </a:ln>
          </a:insideV>
        </a:tcBdr>
        <a:fill>
          <a:solidFill>
            <a:srgbClr val="D5D2C7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Hoefler Text"/>
          <a:ea typeface="Hoefler Text"/>
          <a:cs typeface="Hoefler Text"/>
        </a:font>
        <a:srgbClr val="5E5E5E"/>
      </a:tcTxStyle>
      <a:tcStyle>
        <a:tcBdr>
          <a:left>
            <a:ln w="12700" cap="flat">
              <a:solidFill>
                <a:srgbClr val="000000">
                  <a:alpha val="50000"/>
                </a:srgbClr>
              </a:solidFill>
              <a:prstDash val="solid"/>
              <a:miter lim="400000"/>
            </a:ln>
          </a:left>
          <a:right>
            <a:ln w="12700" cap="flat">
              <a:solidFill>
                <a:srgbClr val="000000">
                  <a:alpha val="50000"/>
                </a:srgbClr>
              </a:solidFill>
              <a:prstDash val="solid"/>
              <a:miter lim="400000"/>
            </a:ln>
          </a:right>
          <a:top>
            <a:ln w="12700" cap="flat">
              <a:solidFill>
                <a:srgbClr val="000000">
                  <a:alpha val="50000"/>
                </a:srgbClr>
              </a:solidFill>
              <a:prstDash val="solid"/>
              <a:miter lim="400000"/>
            </a:ln>
          </a:top>
          <a:bottom>
            <a:ln w="12700" cap="flat">
              <a:solidFill>
                <a:srgbClr val="000000">
                  <a:alpha val="50000"/>
                </a:srgbClr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>
                  <a:alpha val="50000"/>
                </a:srgbClr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>
                  <a:alpha val="50000"/>
                </a:srgbClr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4E1D9"/>
          </a:solidFill>
        </a:fill>
      </a:tcStyle>
    </a:band2H>
    <a:firstCol>
      <a:tcTxStyle b="off" i="off">
        <a:font>
          <a:latin typeface="Hoefler Text"/>
          <a:ea typeface="Hoefler Text"/>
          <a:cs typeface="Hoefler Text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ACA99C"/>
          </a:solidFill>
        </a:fill>
      </a:tcStyle>
    </a:firstCol>
    <a:lastRow>
      <a:tcTxStyle b="off" i="off">
        <a:font>
          <a:latin typeface="Hoefler Text"/>
          <a:ea typeface="Hoefler Text"/>
          <a:cs typeface="Hoefler Text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78746B"/>
          </a:solidFill>
        </a:fill>
      </a:tcStyle>
    </a:lastRow>
    <a:firstRow>
      <a:tcTxStyle b="off" i="off">
        <a:font>
          <a:latin typeface="Hoefler Text"/>
          <a:ea typeface="Hoefler Text"/>
          <a:cs typeface="Hoefler Text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78746B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Hoefler Text"/>
          <a:ea typeface="Hoefler Text"/>
          <a:cs typeface="Hoefler Text"/>
        </a:font>
        <a:srgbClr val="5E5E5E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6B6C6B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6B6C6B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6B6C6B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FFFFFF">
              <a:alpha val="50000"/>
            </a:srgbClr>
          </a:solidFill>
        </a:fill>
      </a:tcStyle>
    </a:band2H>
    <a:firstCol>
      <a:tcTxStyle b="off" i="off">
        <a:font>
          <a:latin typeface="Hoefler Text"/>
          <a:ea typeface="Hoefler Text"/>
          <a:cs typeface="Hoefler Text"/>
        </a:font>
        <a:srgbClr val="5D3C1B"/>
      </a:tcTxStyle>
      <a:tcStyle>
        <a:tcBdr>
          <a:left>
            <a:ln w="12700" cap="flat">
              <a:noFill/>
              <a:miter lim="400000"/>
            </a:ln>
          </a:left>
          <a:right>
            <a:ln w="25400" cap="flat">
              <a:solidFill>
                <a:srgbClr val="A7A7A7"/>
              </a:solidFill>
              <a:prstDash val="solid"/>
              <a:miter lim="400000"/>
            </a:ln>
          </a:right>
          <a:top>
            <a:ln w="12700" cap="flat">
              <a:solidFill>
                <a:srgbClr val="A9AAA9"/>
              </a:solidFill>
              <a:prstDash val="solid"/>
              <a:miter lim="400000"/>
            </a:ln>
          </a:top>
          <a:bottom>
            <a:ln w="12700" cap="flat">
              <a:solidFill>
                <a:srgbClr val="A9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9AAA9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firstCol>
    <a:lastRow>
      <a:tcTxStyle b="off" i="off">
        <a:font>
          <a:latin typeface="Hoefler Text"/>
          <a:ea typeface="Hoefler Text"/>
          <a:cs typeface="Hoefler Text"/>
        </a:font>
        <a:srgbClr val="5D3C1B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A7A7A7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A7A7A7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lastRow>
    <a:firstRow>
      <a:tcTxStyle b="off" i="off">
        <a:font>
          <a:latin typeface="Hoefler Text"/>
          <a:ea typeface="Hoefler Text"/>
          <a:cs typeface="Hoefler Text"/>
        </a:font>
        <a:srgbClr val="5D3C1B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25400" cap="flat">
              <a:solidFill>
                <a:srgbClr val="A7A7A7"/>
              </a:solidFill>
              <a:prstDash val="solid"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78" d="100"/>
          <a:sy n="78" d="100"/>
        </p:scale>
        <p:origin x="-2384" y="-112"/>
      </p:cViewPr>
      <p:guideLst>
        <p:guide orient="horz" pos="3072"/>
        <p:guide pos="4096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interSettings" Target="printerSettings/printerSettings1.bin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Shape 29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 lvl="0"/>
            <a:endParaRPr/>
          </a:p>
        </p:txBody>
      </p:sp>
      <p:sp>
        <p:nvSpPr>
          <p:cNvPr id="30" name="Shape 30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 lvl="0"/>
            <a:endParaRPr/>
          </a:p>
        </p:txBody>
      </p:sp>
    </p:spTree>
    <p:extLst>
      <p:ext uri="{BB962C8B-B14F-4D97-AF65-F5344CB8AC3E}">
        <p14:creationId xmlns:p14="http://schemas.microsoft.com/office/powerpoint/2010/main" val="34131819"/>
      </p:ext>
    </p:extLst>
  </p:cSld>
  <p:clrMap bg1="lt1" tx1="dk1" bg2="lt2" tx2="dk2" accent1="accent1" accent2="accent2" accent3="accent3" accent4="accent4" accent5="accent5" accent6="accent6" hlink="hlink" folHlink="folHlink"/>
  <p:notesStyle>
    <a:lvl1pPr defTabSz="45720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jpe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jpe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ítulo y subtítulo">
    <p:bg>
      <p:bgPr>
        <a:blipFill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hape 5"/>
          <p:cNvSpPr>
            <a:spLocks noGrp="1"/>
          </p:cNvSpPr>
          <p:nvPr>
            <p:ph type="title"/>
          </p:nvPr>
        </p:nvSpPr>
        <p:spPr>
          <a:xfrm>
            <a:off x="787400" y="1511300"/>
            <a:ext cx="11430000" cy="3810000"/>
          </a:xfrm>
          <a:prstGeom prst="rect">
            <a:avLst/>
          </a:prstGeom>
        </p:spPr>
        <p:txBody>
          <a:bodyPr anchor="b"/>
          <a:lstStyle>
            <a:lvl1pPr>
              <a:defRPr>
                <a:solidFill>
                  <a:srgbClr val="276D6D"/>
                </a:solidFill>
              </a:defRPr>
            </a:lvl1pPr>
          </a:lstStyle>
          <a:p>
            <a:pPr lvl="0">
              <a:defRPr sz="1800">
                <a:solidFill>
                  <a:srgbClr val="000000"/>
                </a:solidFill>
                <a:effectLst/>
              </a:defRPr>
            </a:pPr>
            <a:r>
              <a:rPr sz="7800">
                <a:solidFill>
                  <a:srgbClr val="276D6D"/>
                </a:solidFill>
                <a:effectLst>
                  <a:outerShdw blurRad="63500" dist="12700" dir="5400000" rotWithShape="0">
                    <a:srgbClr val="000000">
                      <a:alpha val="30000"/>
                    </a:srgbClr>
                  </a:outerShdw>
                </a:effectLst>
              </a:rPr>
              <a:t>Texto del título</a:t>
            </a:r>
          </a:p>
        </p:txBody>
      </p:sp>
      <p:sp>
        <p:nvSpPr>
          <p:cNvPr id="6" name="Shape 6"/>
          <p:cNvSpPr>
            <a:spLocks noGrp="1"/>
          </p:cNvSpPr>
          <p:nvPr>
            <p:ph type="body" idx="1"/>
          </p:nvPr>
        </p:nvSpPr>
        <p:spPr>
          <a:xfrm>
            <a:off x="787400" y="5308600"/>
            <a:ext cx="11430000" cy="14478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4000"/>
            </a:lvl1pPr>
            <a:lvl2pPr marL="0" indent="228600" algn="ctr">
              <a:spcBef>
                <a:spcPts val="0"/>
              </a:spcBef>
              <a:buSzTx/>
              <a:buNone/>
              <a:defRPr sz="4000"/>
            </a:lvl2pPr>
            <a:lvl3pPr marL="0" indent="457200" algn="ctr">
              <a:spcBef>
                <a:spcPts val="0"/>
              </a:spcBef>
              <a:buSzTx/>
              <a:buNone/>
              <a:defRPr sz="4000"/>
            </a:lvl3pPr>
            <a:lvl4pPr marL="0" indent="685800" algn="ctr">
              <a:spcBef>
                <a:spcPts val="0"/>
              </a:spcBef>
              <a:buSzTx/>
              <a:buNone/>
              <a:defRPr sz="4000"/>
            </a:lvl4pPr>
            <a:lvl5pPr marL="0" indent="914400" algn="ctr">
              <a:spcBef>
                <a:spcPts val="0"/>
              </a:spcBef>
              <a:buSzTx/>
              <a:buNone/>
              <a:defRPr sz="4000"/>
            </a:lvl5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4000">
                <a:solidFill>
                  <a:srgbClr val="5E5E5E"/>
                </a:solidFill>
              </a:rPr>
              <a:t>Nivel de texto 1</a:t>
            </a:r>
          </a:p>
          <a:p>
            <a:pPr lvl="1">
              <a:defRPr sz="1800">
                <a:solidFill>
                  <a:srgbClr val="000000"/>
                </a:solidFill>
              </a:defRPr>
            </a:pPr>
            <a:r>
              <a:rPr sz="4000">
                <a:solidFill>
                  <a:srgbClr val="5E5E5E"/>
                </a:solidFill>
              </a:rPr>
              <a:t>Nivel de texto 2</a:t>
            </a:r>
          </a:p>
          <a:p>
            <a:pPr lvl="2">
              <a:defRPr sz="1800">
                <a:solidFill>
                  <a:srgbClr val="000000"/>
                </a:solidFill>
              </a:defRPr>
            </a:pPr>
            <a:r>
              <a:rPr sz="4000">
                <a:solidFill>
                  <a:srgbClr val="5E5E5E"/>
                </a:solidFill>
              </a:rPr>
              <a:t>Nivel de texto 3</a:t>
            </a:r>
          </a:p>
          <a:p>
            <a:pPr lvl="3">
              <a:defRPr sz="1800">
                <a:solidFill>
                  <a:srgbClr val="000000"/>
                </a:solidFill>
              </a:defRPr>
            </a:pPr>
            <a:r>
              <a:rPr sz="4000">
                <a:solidFill>
                  <a:srgbClr val="5E5E5E"/>
                </a:solidFill>
              </a:rPr>
              <a:t>Nivel de texto 4</a:t>
            </a:r>
          </a:p>
          <a:p>
            <a:pPr lvl="4">
              <a:defRPr sz="1800">
                <a:solidFill>
                  <a:srgbClr val="000000"/>
                </a:solidFill>
              </a:defRPr>
            </a:pPr>
            <a:r>
              <a:rPr sz="4000">
                <a:solidFill>
                  <a:srgbClr val="5E5E5E"/>
                </a:solidFill>
              </a:rPr>
              <a:t>Nivel de texto 5</a:t>
            </a:r>
          </a:p>
        </p:txBody>
      </p:sp>
    </p:spTree>
  </p:cSld>
  <p:clrMapOvr>
    <a:masterClrMapping/>
  </p:clrMapOvr>
  <p:transition xmlns:p14="http://schemas.microsoft.com/office/powerpoint/2010/main"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Ci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xmlns:p14="http://schemas.microsoft.com/office/powerpoint/2010/main"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F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xmlns:p14="http://schemas.microsoft.com/office/powerpoint/2010/main"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xmlns:p14="http://schemas.microsoft.com/office/powerpoint/2010/main"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Foto (horizontal)">
    <p:bg>
      <p:bgPr>
        <a:blipFill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hape 8"/>
          <p:cNvSpPr>
            <a:spLocks noGrp="1"/>
          </p:cNvSpPr>
          <p:nvPr>
            <p:ph type="title"/>
          </p:nvPr>
        </p:nvSpPr>
        <p:spPr>
          <a:xfrm>
            <a:off x="787400" y="7188200"/>
            <a:ext cx="11430000" cy="1270000"/>
          </a:xfrm>
          <a:prstGeom prst="rect">
            <a:avLst/>
          </a:prstGeom>
        </p:spPr>
        <p:txBody>
          <a:bodyPr anchor="b"/>
          <a:lstStyle>
            <a:lvl1pPr>
              <a:defRPr>
                <a:solidFill>
                  <a:srgbClr val="276D6D"/>
                </a:solidFill>
              </a:defRPr>
            </a:lvl1pPr>
          </a:lstStyle>
          <a:p>
            <a:pPr lvl="0">
              <a:defRPr sz="1800">
                <a:solidFill>
                  <a:srgbClr val="000000"/>
                </a:solidFill>
                <a:effectLst/>
              </a:defRPr>
            </a:pPr>
            <a:r>
              <a:rPr sz="7800">
                <a:solidFill>
                  <a:srgbClr val="276D6D"/>
                </a:solidFill>
                <a:effectLst>
                  <a:outerShdw blurRad="63500" dist="12700" dir="5400000" rotWithShape="0">
                    <a:srgbClr val="000000">
                      <a:alpha val="30000"/>
                    </a:srgbClr>
                  </a:outerShdw>
                </a:effectLst>
              </a:rPr>
              <a:t>Texto del título</a:t>
            </a:r>
          </a:p>
        </p:txBody>
      </p:sp>
      <p:sp>
        <p:nvSpPr>
          <p:cNvPr id="9" name="Shape 9"/>
          <p:cNvSpPr>
            <a:spLocks noGrp="1"/>
          </p:cNvSpPr>
          <p:nvPr>
            <p:ph type="body" idx="1"/>
          </p:nvPr>
        </p:nvSpPr>
        <p:spPr>
          <a:xfrm>
            <a:off x="787400" y="8407400"/>
            <a:ext cx="11430000" cy="10414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4000"/>
            </a:lvl1pPr>
            <a:lvl2pPr marL="0" indent="228600" algn="ctr">
              <a:spcBef>
                <a:spcPts val="0"/>
              </a:spcBef>
              <a:buSzTx/>
              <a:buNone/>
              <a:defRPr sz="4000"/>
            </a:lvl2pPr>
            <a:lvl3pPr marL="0" indent="457200" algn="ctr">
              <a:spcBef>
                <a:spcPts val="0"/>
              </a:spcBef>
              <a:buSzTx/>
              <a:buNone/>
              <a:defRPr sz="4000"/>
            </a:lvl3pPr>
            <a:lvl4pPr marL="0" indent="685800" algn="ctr">
              <a:spcBef>
                <a:spcPts val="0"/>
              </a:spcBef>
              <a:buSzTx/>
              <a:buNone/>
              <a:defRPr sz="4000"/>
            </a:lvl4pPr>
            <a:lvl5pPr marL="0" indent="914400" algn="ctr">
              <a:spcBef>
                <a:spcPts val="0"/>
              </a:spcBef>
              <a:buSzTx/>
              <a:buNone/>
              <a:defRPr sz="4000"/>
            </a:lvl5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4000">
                <a:solidFill>
                  <a:srgbClr val="5E5E5E"/>
                </a:solidFill>
              </a:rPr>
              <a:t>Nivel de texto 1</a:t>
            </a:r>
          </a:p>
          <a:p>
            <a:pPr lvl="1">
              <a:defRPr sz="1800">
                <a:solidFill>
                  <a:srgbClr val="000000"/>
                </a:solidFill>
              </a:defRPr>
            </a:pPr>
            <a:r>
              <a:rPr sz="4000">
                <a:solidFill>
                  <a:srgbClr val="5E5E5E"/>
                </a:solidFill>
              </a:rPr>
              <a:t>Nivel de texto 2</a:t>
            </a:r>
          </a:p>
          <a:p>
            <a:pPr lvl="2">
              <a:defRPr sz="1800">
                <a:solidFill>
                  <a:srgbClr val="000000"/>
                </a:solidFill>
              </a:defRPr>
            </a:pPr>
            <a:r>
              <a:rPr sz="4000">
                <a:solidFill>
                  <a:srgbClr val="5E5E5E"/>
                </a:solidFill>
              </a:rPr>
              <a:t>Nivel de texto 3</a:t>
            </a:r>
          </a:p>
          <a:p>
            <a:pPr lvl="3">
              <a:defRPr sz="1800">
                <a:solidFill>
                  <a:srgbClr val="000000"/>
                </a:solidFill>
              </a:defRPr>
            </a:pPr>
            <a:r>
              <a:rPr sz="4000">
                <a:solidFill>
                  <a:srgbClr val="5E5E5E"/>
                </a:solidFill>
              </a:rPr>
              <a:t>Nivel de texto 4</a:t>
            </a:r>
          </a:p>
          <a:p>
            <a:pPr lvl="4">
              <a:defRPr sz="1800">
                <a:solidFill>
                  <a:srgbClr val="000000"/>
                </a:solidFill>
              </a:defRPr>
            </a:pPr>
            <a:r>
              <a:rPr sz="4000">
                <a:solidFill>
                  <a:srgbClr val="5E5E5E"/>
                </a:solidFill>
              </a:rPr>
              <a:t>Nivel de texto 5</a:t>
            </a:r>
          </a:p>
        </p:txBody>
      </p:sp>
    </p:spTree>
  </p:cSld>
  <p:clrMapOvr>
    <a:masterClrMapping/>
  </p:clrMapOvr>
  <p:transition xmlns:p14="http://schemas.microsoft.com/office/powerpoint/2010/main"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ítulo (centro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hape 11"/>
          <p:cNvSpPr>
            <a:spLocks noGrp="1"/>
          </p:cNvSpPr>
          <p:nvPr>
            <p:ph type="title"/>
          </p:nvPr>
        </p:nvSpPr>
        <p:spPr>
          <a:xfrm>
            <a:off x="787400" y="3657600"/>
            <a:ext cx="11430000" cy="2438400"/>
          </a:xfrm>
          <a:prstGeom prst="rect">
            <a:avLst/>
          </a:prstGeom>
        </p:spPr>
        <p:txBody>
          <a:bodyPr/>
          <a:lstStyle/>
          <a:p>
            <a:pPr lvl="0">
              <a:defRPr sz="1800">
                <a:solidFill>
                  <a:srgbClr val="000000"/>
                </a:solidFill>
                <a:effectLst/>
              </a:defRPr>
            </a:pPr>
            <a:r>
              <a:rPr sz="7800">
                <a:solidFill>
                  <a:srgbClr val="767367"/>
                </a:solidFill>
                <a:effectLst>
                  <a:outerShdw blurRad="63500" dist="12700" dir="5400000" rotWithShape="0">
                    <a:srgbClr val="000000">
                      <a:alpha val="30000"/>
                    </a:srgbClr>
                  </a:outerShdw>
                </a:effectLst>
              </a:rPr>
              <a:t>Texto del título</a:t>
            </a:r>
          </a:p>
        </p:txBody>
      </p:sp>
    </p:spTree>
  </p:cSld>
  <p:clrMapOvr>
    <a:masterClrMapping/>
  </p:clrMapOvr>
  <p:transition xmlns:p14="http://schemas.microsoft.com/office/powerpoint/2010/main"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Foto (vertical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hape 13"/>
          <p:cNvSpPr>
            <a:spLocks noGrp="1"/>
          </p:cNvSpPr>
          <p:nvPr>
            <p:ph type="title"/>
          </p:nvPr>
        </p:nvSpPr>
        <p:spPr>
          <a:xfrm>
            <a:off x="457200" y="1244600"/>
            <a:ext cx="5600700" cy="3467100"/>
          </a:xfrm>
          <a:prstGeom prst="rect">
            <a:avLst/>
          </a:prstGeom>
        </p:spPr>
        <p:txBody>
          <a:bodyPr anchor="b"/>
          <a:lstStyle/>
          <a:p>
            <a:pPr lvl="0">
              <a:defRPr sz="1800">
                <a:solidFill>
                  <a:srgbClr val="000000"/>
                </a:solidFill>
                <a:effectLst/>
              </a:defRPr>
            </a:pPr>
            <a:r>
              <a:rPr sz="7800">
                <a:solidFill>
                  <a:srgbClr val="767367"/>
                </a:solidFill>
                <a:effectLst>
                  <a:outerShdw blurRad="63500" dist="12700" dir="5400000" rotWithShape="0">
                    <a:srgbClr val="000000">
                      <a:alpha val="30000"/>
                    </a:srgbClr>
                  </a:outerShdw>
                </a:effectLst>
              </a:rPr>
              <a:t>Texto del título</a:t>
            </a:r>
          </a:p>
        </p:txBody>
      </p:sp>
      <p:sp>
        <p:nvSpPr>
          <p:cNvPr id="14" name="Shape 14"/>
          <p:cNvSpPr>
            <a:spLocks noGrp="1"/>
          </p:cNvSpPr>
          <p:nvPr>
            <p:ph type="body" idx="1"/>
          </p:nvPr>
        </p:nvSpPr>
        <p:spPr>
          <a:xfrm>
            <a:off x="457200" y="4851400"/>
            <a:ext cx="5600700" cy="36322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4000"/>
            </a:lvl1pPr>
            <a:lvl2pPr marL="0" indent="228600" algn="ctr">
              <a:spcBef>
                <a:spcPts val="0"/>
              </a:spcBef>
              <a:buSzTx/>
              <a:buNone/>
              <a:defRPr sz="4000"/>
            </a:lvl2pPr>
            <a:lvl3pPr marL="0" indent="457200" algn="ctr">
              <a:spcBef>
                <a:spcPts val="0"/>
              </a:spcBef>
              <a:buSzTx/>
              <a:buNone/>
              <a:defRPr sz="4000"/>
            </a:lvl3pPr>
            <a:lvl4pPr marL="0" indent="685800" algn="ctr">
              <a:spcBef>
                <a:spcPts val="0"/>
              </a:spcBef>
              <a:buSzTx/>
              <a:buNone/>
              <a:defRPr sz="4000"/>
            </a:lvl4pPr>
            <a:lvl5pPr marL="0" indent="914400" algn="ctr">
              <a:spcBef>
                <a:spcPts val="0"/>
              </a:spcBef>
              <a:buSzTx/>
              <a:buNone/>
              <a:defRPr sz="4000"/>
            </a:lvl5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4000">
                <a:solidFill>
                  <a:srgbClr val="5E5E5E"/>
                </a:solidFill>
              </a:rPr>
              <a:t>Nivel de texto 1</a:t>
            </a:r>
          </a:p>
          <a:p>
            <a:pPr lvl="1">
              <a:defRPr sz="1800">
                <a:solidFill>
                  <a:srgbClr val="000000"/>
                </a:solidFill>
              </a:defRPr>
            </a:pPr>
            <a:r>
              <a:rPr sz="4000">
                <a:solidFill>
                  <a:srgbClr val="5E5E5E"/>
                </a:solidFill>
              </a:rPr>
              <a:t>Nivel de texto 2</a:t>
            </a:r>
          </a:p>
          <a:p>
            <a:pPr lvl="2">
              <a:defRPr sz="1800">
                <a:solidFill>
                  <a:srgbClr val="000000"/>
                </a:solidFill>
              </a:defRPr>
            </a:pPr>
            <a:r>
              <a:rPr sz="4000">
                <a:solidFill>
                  <a:srgbClr val="5E5E5E"/>
                </a:solidFill>
              </a:rPr>
              <a:t>Nivel de texto 3</a:t>
            </a:r>
          </a:p>
          <a:p>
            <a:pPr lvl="3">
              <a:defRPr sz="1800">
                <a:solidFill>
                  <a:srgbClr val="000000"/>
                </a:solidFill>
              </a:defRPr>
            </a:pPr>
            <a:r>
              <a:rPr sz="4000">
                <a:solidFill>
                  <a:srgbClr val="5E5E5E"/>
                </a:solidFill>
              </a:rPr>
              <a:t>Nivel de texto 4</a:t>
            </a:r>
          </a:p>
          <a:p>
            <a:pPr lvl="4">
              <a:defRPr sz="1800">
                <a:solidFill>
                  <a:srgbClr val="000000"/>
                </a:solidFill>
              </a:defRPr>
            </a:pPr>
            <a:r>
              <a:rPr sz="4000">
                <a:solidFill>
                  <a:srgbClr val="5E5E5E"/>
                </a:solidFill>
              </a:rPr>
              <a:t>Nivel de texto 5</a:t>
            </a:r>
          </a:p>
        </p:txBody>
      </p:sp>
    </p:spTree>
  </p:cSld>
  <p:clrMapOvr>
    <a:masterClrMapping/>
  </p:clrMapOvr>
  <p:transition xmlns:p14="http://schemas.microsoft.com/office/powerpoint/2010/main"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ítulo (arriba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hape 16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>
                <a:solidFill>
                  <a:srgbClr val="000000"/>
                </a:solidFill>
                <a:effectLst/>
              </a:defRPr>
            </a:pPr>
            <a:r>
              <a:rPr sz="7800">
                <a:solidFill>
                  <a:srgbClr val="767367"/>
                </a:solidFill>
                <a:effectLst>
                  <a:outerShdw blurRad="63500" dist="12700" dir="5400000" rotWithShape="0">
                    <a:srgbClr val="000000">
                      <a:alpha val="30000"/>
                    </a:srgbClr>
                  </a:outerShdw>
                </a:effectLst>
              </a:rPr>
              <a:t>Texto del título</a:t>
            </a:r>
          </a:p>
        </p:txBody>
      </p:sp>
    </p:spTree>
  </p:cSld>
  <p:clrMapOvr>
    <a:masterClrMapping/>
  </p:clrMapOvr>
  <p:transition xmlns:p14="http://schemas.microsoft.com/office/powerpoint/2010/main"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ítulo y viñet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Shape 18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>
                <a:solidFill>
                  <a:srgbClr val="000000"/>
                </a:solidFill>
                <a:effectLst/>
              </a:defRPr>
            </a:pPr>
            <a:r>
              <a:rPr sz="7800">
                <a:solidFill>
                  <a:srgbClr val="767367"/>
                </a:solidFill>
                <a:effectLst>
                  <a:outerShdw blurRad="63500" dist="12700" dir="5400000" rotWithShape="0">
                    <a:srgbClr val="000000">
                      <a:alpha val="30000"/>
                    </a:srgbClr>
                  </a:outerShdw>
                </a:effectLst>
              </a:rPr>
              <a:t>Texto del título</a:t>
            </a:r>
          </a:p>
        </p:txBody>
      </p:sp>
      <p:sp>
        <p:nvSpPr>
          <p:cNvPr id="19" name="Shape 19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>
            <a:lvl1pPr>
              <a:buBlip>
                <a:blip r:embed="rId2"/>
              </a:buBlip>
            </a:lvl1pPr>
            <a:lvl2pPr>
              <a:buBlip>
                <a:blip r:embed="rId2"/>
              </a:buBlip>
            </a:lvl2pPr>
            <a:lvl3pPr>
              <a:buBlip>
                <a:blip r:embed="rId2"/>
              </a:buBlip>
            </a:lvl3pPr>
            <a:lvl4pPr>
              <a:buBlip>
                <a:blip r:embed="rId2"/>
              </a:buBlip>
            </a:lvl4pPr>
            <a:lvl5pPr>
              <a:buBlip>
                <a:blip r:embed="rId2"/>
              </a:buBlip>
            </a:lvl5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3600">
                <a:solidFill>
                  <a:srgbClr val="5E5E5E"/>
                </a:solidFill>
              </a:rPr>
              <a:t>Nivel de texto 1</a:t>
            </a:r>
          </a:p>
          <a:p>
            <a:pPr lvl="1">
              <a:defRPr sz="1800">
                <a:solidFill>
                  <a:srgbClr val="000000"/>
                </a:solidFill>
              </a:defRPr>
            </a:pPr>
            <a:r>
              <a:rPr sz="3600">
                <a:solidFill>
                  <a:srgbClr val="5E5E5E"/>
                </a:solidFill>
              </a:rPr>
              <a:t>Nivel de texto 2</a:t>
            </a:r>
          </a:p>
          <a:p>
            <a:pPr lvl="2">
              <a:defRPr sz="1800">
                <a:solidFill>
                  <a:srgbClr val="000000"/>
                </a:solidFill>
              </a:defRPr>
            </a:pPr>
            <a:r>
              <a:rPr sz="3600">
                <a:solidFill>
                  <a:srgbClr val="5E5E5E"/>
                </a:solidFill>
              </a:rPr>
              <a:t>Nivel de texto 3</a:t>
            </a:r>
          </a:p>
          <a:p>
            <a:pPr lvl="3">
              <a:defRPr sz="1800">
                <a:solidFill>
                  <a:srgbClr val="000000"/>
                </a:solidFill>
              </a:defRPr>
            </a:pPr>
            <a:r>
              <a:rPr sz="3600">
                <a:solidFill>
                  <a:srgbClr val="5E5E5E"/>
                </a:solidFill>
              </a:rPr>
              <a:t>Nivel de texto 4</a:t>
            </a:r>
          </a:p>
          <a:p>
            <a:pPr lvl="4">
              <a:defRPr sz="1800">
                <a:solidFill>
                  <a:srgbClr val="000000"/>
                </a:solidFill>
              </a:defRPr>
            </a:pPr>
            <a:r>
              <a:rPr sz="3600">
                <a:solidFill>
                  <a:srgbClr val="5E5E5E"/>
                </a:solidFill>
              </a:rPr>
              <a:t>Nivel de texto 5</a:t>
            </a:r>
          </a:p>
        </p:txBody>
      </p:sp>
    </p:spTree>
  </p:cSld>
  <p:clrMapOvr>
    <a:masterClrMapping/>
  </p:clrMapOvr>
  <p:transition xmlns:p14="http://schemas.microsoft.com/office/powerpoint/2010/main"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ítulo, viñetas y f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hape 21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>
                <a:solidFill>
                  <a:srgbClr val="000000"/>
                </a:solidFill>
                <a:effectLst/>
              </a:defRPr>
            </a:pPr>
            <a:r>
              <a:rPr sz="7800">
                <a:solidFill>
                  <a:srgbClr val="767367"/>
                </a:solidFill>
                <a:effectLst>
                  <a:outerShdw blurRad="63500" dist="12700" dir="5400000" rotWithShape="0">
                    <a:srgbClr val="000000">
                      <a:alpha val="30000"/>
                    </a:srgbClr>
                  </a:outerShdw>
                </a:effectLst>
              </a:rPr>
              <a:t>Texto del título</a:t>
            </a:r>
          </a:p>
        </p:txBody>
      </p:sp>
      <p:sp>
        <p:nvSpPr>
          <p:cNvPr id="22" name="Shape 22"/>
          <p:cNvSpPr>
            <a:spLocks noGrp="1"/>
          </p:cNvSpPr>
          <p:nvPr>
            <p:ph type="body" idx="1"/>
          </p:nvPr>
        </p:nvSpPr>
        <p:spPr>
          <a:xfrm>
            <a:off x="787400" y="2768600"/>
            <a:ext cx="5486400" cy="5715000"/>
          </a:xfrm>
          <a:prstGeom prst="rect">
            <a:avLst/>
          </a:prstGeom>
        </p:spPr>
        <p:txBody>
          <a:bodyPr/>
          <a:lstStyle>
            <a:lvl1pPr marL="342900" indent="-342900">
              <a:spcBef>
                <a:spcPts val="2800"/>
              </a:spcBef>
              <a:buBlip>
                <a:blip r:embed="rId2"/>
              </a:buBlip>
              <a:defRPr sz="3000"/>
            </a:lvl1pPr>
            <a:lvl2pPr marL="685800" indent="-342900">
              <a:spcBef>
                <a:spcPts val="2800"/>
              </a:spcBef>
              <a:buBlip>
                <a:blip r:embed="rId2"/>
              </a:buBlip>
              <a:defRPr sz="3000"/>
            </a:lvl2pPr>
            <a:lvl3pPr marL="1028700" indent="-342900">
              <a:spcBef>
                <a:spcPts val="2800"/>
              </a:spcBef>
              <a:buBlip>
                <a:blip r:embed="rId2"/>
              </a:buBlip>
              <a:defRPr sz="3000"/>
            </a:lvl3pPr>
            <a:lvl4pPr marL="1371600" indent="-342900">
              <a:spcBef>
                <a:spcPts val="2800"/>
              </a:spcBef>
              <a:buBlip>
                <a:blip r:embed="rId2"/>
              </a:buBlip>
              <a:defRPr sz="3000"/>
            </a:lvl4pPr>
            <a:lvl5pPr marL="1714500" indent="-342900">
              <a:spcBef>
                <a:spcPts val="2800"/>
              </a:spcBef>
              <a:buBlip>
                <a:blip r:embed="rId2"/>
              </a:buBlip>
              <a:defRPr sz="3000"/>
            </a:lvl5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3000">
                <a:solidFill>
                  <a:srgbClr val="5E5E5E"/>
                </a:solidFill>
              </a:rPr>
              <a:t>Nivel de texto 1</a:t>
            </a:r>
          </a:p>
          <a:p>
            <a:pPr lvl="1">
              <a:defRPr sz="1800">
                <a:solidFill>
                  <a:srgbClr val="000000"/>
                </a:solidFill>
              </a:defRPr>
            </a:pPr>
            <a:r>
              <a:rPr sz="3000">
                <a:solidFill>
                  <a:srgbClr val="5E5E5E"/>
                </a:solidFill>
              </a:rPr>
              <a:t>Nivel de texto 2</a:t>
            </a:r>
          </a:p>
          <a:p>
            <a:pPr lvl="2">
              <a:defRPr sz="1800">
                <a:solidFill>
                  <a:srgbClr val="000000"/>
                </a:solidFill>
              </a:defRPr>
            </a:pPr>
            <a:r>
              <a:rPr sz="3000">
                <a:solidFill>
                  <a:srgbClr val="5E5E5E"/>
                </a:solidFill>
              </a:rPr>
              <a:t>Nivel de texto 3</a:t>
            </a:r>
          </a:p>
          <a:p>
            <a:pPr lvl="3">
              <a:defRPr sz="1800">
                <a:solidFill>
                  <a:srgbClr val="000000"/>
                </a:solidFill>
              </a:defRPr>
            </a:pPr>
            <a:r>
              <a:rPr sz="3000">
                <a:solidFill>
                  <a:srgbClr val="5E5E5E"/>
                </a:solidFill>
              </a:rPr>
              <a:t>Nivel de texto 4</a:t>
            </a:r>
          </a:p>
          <a:p>
            <a:pPr lvl="4">
              <a:defRPr sz="1800">
                <a:solidFill>
                  <a:srgbClr val="000000"/>
                </a:solidFill>
              </a:defRPr>
            </a:pPr>
            <a:r>
              <a:rPr sz="3000">
                <a:solidFill>
                  <a:srgbClr val="5E5E5E"/>
                </a:solidFill>
              </a:rPr>
              <a:t>Nivel de texto 5</a:t>
            </a:r>
          </a:p>
        </p:txBody>
      </p:sp>
    </p:spTree>
  </p:cSld>
  <p:clrMapOvr>
    <a:masterClrMapping/>
  </p:clrMapOvr>
  <p:transition xmlns:p14="http://schemas.microsoft.com/office/powerpoint/2010/main"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Viñet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Shape 24"/>
          <p:cNvSpPr>
            <a:spLocks noGrp="1"/>
          </p:cNvSpPr>
          <p:nvPr>
            <p:ph type="body" idx="1"/>
          </p:nvPr>
        </p:nvSpPr>
        <p:spPr>
          <a:xfrm>
            <a:off x="787400" y="1257300"/>
            <a:ext cx="11430000" cy="7239000"/>
          </a:xfrm>
          <a:prstGeom prst="rect">
            <a:avLst/>
          </a:prstGeom>
        </p:spPr>
        <p:txBody>
          <a:bodyPr/>
          <a:lstStyle>
            <a:lvl1pPr>
              <a:buBlip>
                <a:blip r:embed="rId2"/>
              </a:buBlip>
            </a:lvl1pPr>
            <a:lvl2pPr>
              <a:buBlip>
                <a:blip r:embed="rId2"/>
              </a:buBlip>
            </a:lvl2pPr>
            <a:lvl3pPr>
              <a:buBlip>
                <a:blip r:embed="rId2"/>
              </a:buBlip>
            </a:lvl3pPr>
            <a:lvl4pPr>
              <a:buBlip>
                <a:blip r:embed="rId2"/>
              </a:buBlip>
            </a:lvl4pPr>
            <a:lvl5pPr>
              <a:buBlip>
                <a:blip r:embed="rId2"/>
              </a:buBlip>
            </a:lvl5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3600">
                <a:solidFill>
                  <a:srgbClr val="5E5E5E"/>
                </a:solidFill>
              </a:rPr>
              <a:t>Nivel de texto 1</a:t>
            </a:r>
          </a:p>
          <a:p>
            <a:pPr lvl="1">
              <a:defRPr sz="1800">
                <a:solidFill>
                  <a:srgbClr val="000000"/>
                </a:solidFill>
              </a:defRPr>
            </a:pPr>
            <a:r>
              <a:rPr sz="3600">
                <a:solidFill>
                  <a:srgbClr val="5E5E5E"/>
                </a:solidFill>
              </a:rPr>
              <a:t>Nivel de texto 2</a:t>
            </a:r>
          </a:p>
          <a:p>
            <a:pPr lvl="2">
              <a:defRPr sz="1800">
                <a:solidFill>
                  <a:srgbClr val="000000"/>
                </a:solidFill>
              </a:defRPr>
            </a:pPr>
            <a:r>
              <a:rPr sz="3600">
                <a:solidFill>
                  <a:srgbClr val="5E5E5E"/>
                </a:solidFill>
              </a:rPr>
              <a:t>Nivel de texto 3</a:t>
            </a:r>
          </a:p>
          <a:p>
            <a:pPr lvl="3">
              <a:defRPr sz="1800">
                <a:solidFill>
                  <a:srgbClr val="000000"/>
                </a:solidFill>
              </a:defRPr>
            </a:pPr>
            <a:r>
              <a:rPr sz="3600">
                <a:solidFill>
                  <a:srgbClr val="5E5E5E"/>
                </a:solidFill>
              </a:rPr>
              <a:t>Nivel de texto 4</a:t>
            </a:r>
          </a:p>
          <a:p>
            <a:pPr lvl="4">
              <a:defRPr sz="1800">
                <a:solidFill>
                  <a:srgbClr val="000000"/>
                </a:solidFill>
              </a:defRPr>
            </a:pPr>
            <a:r>
              <a:rPr sz="3600">
                <a:solidFill>
                  <a:srgbClr val="5E5E5E"/>
                </a:solidFill>
              </a:rPr>
              <a:t>Nivel de texto 5</a:t>
            </a:r>
          </a:p>
        </p:txBody>
      </p:sp>
    </p:spTree>
  </p:cSld>
  <p:clrMapOvr>
    <a:masterClrMapping/>
  </p:clrMapOvr>
  <p:transition xmlns:p14="http://schemas.microsoft.com/office/powerpoint/2010/main"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Foto (3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xmlns:p14="http://schemas.microsoft.com/office/powerpoint/2010/main" spd="med"/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theme" Target="../theme/theme1.xml"/><Relationship Id="rId14" Type="http://schemas.openxmlformats.org/officeDocument/2006/relationships/image" Target="../media/image2.jpeg"/><Relationship Id="rId15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>
            <a:spLocks noGrp="1"/>
          </p:cNvSpPr>
          <p:nvPr>
            <p:ph type="title"/>
          </p:nvPr>
        </p:nvSpPr>
        <p:spPr>
          <a:xfrm>
            <a:off x="787400" y="254000"/>
            <a:ext cx="11430000" cy="24384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normAutofit/>
          </a:bodyPr>
          <a:lstStyle/>
          <a:p>
            <a:pPr lvl="0">
              <a:defRPr sz="1800">
                <a:solidFill>
                  <a:srgbClr val="000000"/>
                </a:solidFill>
                <a:effectLst/>
              </a:defRPr>
            </a:pPr>
            <a:r>
              <a:rPr sz="7800">
                <a:solidFill>
                  <a:srgbClr val="767367"/>
                </a:solidFill>
                <a:effectLst>
                  <a:outerShdw blurRad="63500" dist="12700" dir="5400000" rotWithShape="0">
                    <a:srgbClr val="000000">
                      <a:alpha val="30000"/>
                    </a:srgbClr>
                  </a:outerShdw>
                </a:effectLst>
              </a:rPr>
              <a:t>Texto del título</a:t>
            </a:r>
          </a:p>
        </p:txBody>
      </p:sp>
      <p:sp>
        <p:nvSpPr>
          <p:cNvPr id="3" name="Shape 3"/>
          <p:cNvSpPr>
            <a:spLocks noGrp="1"/>
          </p:cNvSpPr>
          <p:nvPr>
            <p:ph type="body" idx="1"/>
          </p:nvPr>
        </p:nvSpPr>
        <p:spPr>
          <a:xfrm>
            <a:off x="787400" y="2768600"/>
            <a:ext cx="11430000" cy="5715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normAutofit/>
          </a:bodyPr>
          <a:lstStyle>
            <a:lvl1pPr>
              <a:buBlip>
                <a:blip r:embed="rId15"/>
              </a:buBlip>
            </a:lvl1pPr>
            <a:lvl2pPr>
              <a:buBlip>
                <a:blip r:embed="rId15"/>
              </a:buBlip>
            </a:lvl2pPr>
            <a:lvl3pPr>
              <a:buBlip>
                <a:blip r:embed="rId15"/>
              </a:buBlip>
            </a:lvl3pPr>
            <a:lvl4pPr>
              <a:buBlip>
                <a:blip r:embed="rId15"/>
              </a:buBlip>
            </a:lvl4pPr>
            <a:lvl5pPr>
              <a:buBlip>
                <a:blip r:embed="rId15"/>
              </a:buBlip>
            </a:lvl5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3600">
                <a:solidFill>
                  <a:srgbClr val="5E5E5E"/>
                </a:solidFill>
              </a:rPr>
              <a:t>Nivel de texto 1</a:t>
            </a:r>
          </a:p>
          <a:p>
            <a:pPr lvl="1">
              <a:defRPr sz="1800">
                <a:solidFill>
                  <a:srgbClr val="000000"/>
                </a:solidFill>
              </a:defRPr>
            </a:pPr>
            <a:r>
              <a:rPr sz="3600">
                <a:solidFill>
                  <a:srgbClr val="5E5E5E"/>
                </a:solidFill>
              </a:rPr>
              <a:t>Nivel de texto 2</a:t>
            </a:r>
          </a:p>
          <a:p>
            <a:pPr lvl="2">
              <a:defRPr sz="1800">
                <a:solidFill>
                  <a:srgbClr val="000000"/>
                </a:solidFill>
              </a:defRPr>
            </a:pPr>
            <a:r>
              <a:rPr sz="3600">
                <a:solidFill>
                  <a:srgbClr val="5E5E5E"/>
                </a:solidFill>
              </a:rPr>
              <a:t>Nivel de texto 3</a:t>
            </a:r>
          </a:p>
          <a:p>
            <a:pPr lvl="3">
              <a:defRPr sz="1800">
                <a:solidFill>
                  <a:srgbClr val="000000"/>
                </a:solidFill>
              </a:defRPr>
            </a:pPr>
            <a:r>
              <a:rPr sz="3600">
                <a:solidFill>
                  <a:srgbClr val="5E5E5E"/>
                </a:solidFill>
              </a:rPr>
              <a:t>Nivel de texto 4</a:t>
            </a:r>
          </a:p>
          <a:p>
            <a:pPr lvl="4">
              <a:defRPr sz="1800">
                <a:solidFill>
                  <a:srgbClr val="000000"/>
                </a:solidFill>
              </a:defRPr>
            </a:pPr>
            <a:r>
              <a:rPr sz="3600">
                <a:solidFill>
                  <a:srgbClr val="5E5E5E"/>
                </a:solidFill>
              </a:rPr>
              <a:t>Nivel de texto 5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ransition xmlns:p14="http://schemas.microsoft.com/office/powerpoint/2010/main" spd="med"/>
  <p:txStyles>
    <p:titleStyle>
      <a:lvl1pPr algn="ctr" defTabSz="584200">
        <a:defRPr sz="7800">
          <a:solidFill>
            <a:srgbClr val="767367"/>
          </a:solidFill>
          <a:effectLst>
            <a:outerShdw blurRad="63500" dist="12700" dir="5400000" rotWithShape="0">
              <a:srgbClr val="000000">
                <a:alpha val="30000"/>
              </a:srgbClr>
            </a:outerShdw>
          </a:effectLst>
          <a:latin typeface="+mn-lt"/>
          <a:ea typeface="+mn-ea"/>
          <a:cs typeface="+mn-cs"/>
          <a:sym typeface="Baskerville"/>
        </a:defRPr>
      </a:lvl1pPr>
      <a:lvl2pPr indent="228600" algn="ctr" defTabSz="584200">
        <a:defRPr sz="7800">
          <a:solidFill>
            <a:srgbClr val="767367"/>
          </a:solidFill>
          <a:effectLst>
            <a:outerShdw blurRad="63500" dist="12700" dir="5400000" rotWithShape="0">
              <a:srgbClr val="000000">
                <a:alpha val="30000"/>
              </a:srgbClr>
            </a:outerShdw>
          </a:effectLst>
          <a:latin typeface="+mn-lt"/>
          <a:ea typeface="+mn-ea"/>
          <a:cs typeface="+mn-cs"/>
          <a:sym typeface="Baskerville"/>
        </a:defRPr>
      </a:lvl2pPr>
      <a:lvl3pPr indent="457200" algn="ctr" defTabSz="584200">
        <a:defRPr sz="7800">
          <a:solidFill>
            <a:srgbClr val="767367"/>
          </a:solidFill>
          <a:effectLst>
            <a:outerShdw blurRad="63500" dist="12700" dir="5400000" rotWithShape="0">
              <a:srgbClr val="000000">
                <a:alpha val="30000"/>
              </a:srgbClr>
            </a:outerShdw>
          </a:effectLst>
          <a:latin typeface="+mn-lt"/>
          <a:ea typeface="+mn-ea"/>
          <a:cs typeface="+mn-cs"/>
          <a:sym typeface="Baskerville"/>
        </a:defRPr>
      </a:lvl3pPr>
      <a:lvl4pPr indent="685800" algn="ctr" defTabSz="584200">
        <a:defRPr sz="7800">
          <a:solidFill>
            <a:srgbClr val="767367"/>
          </a:solidFill>
          <a:effectLst>
            <a:outerShdw blurRad="63500" dist="12700" dir="5400000" rotWithShape="0">
              <a:srgbClr val="000000">
                <a:alpha val="30000"/>
              </a:srgbClr>
            </a:outerShdw>
          </a:effectLst>
          <a:latin typeface="+mn-lt"/>
          <a:ea typeface="+mn-ea"/>
          <a:cs typeface="+mn-cs"/>
          <a:sym typeface="Baskerville"/>
        </a:defRPr>
      </a:lvl4pPr>
      <a:lvl5pPr indent="914400" algn="ctr" defTabSz="584200">
        <a:defRPr sz="7800">
          <a:solidFill>
            <a:srgbClr val="767367"/>
          </a:solidFill>
          <a:effectLst>
            <a:outerShdw blurRad="63500" dist="12700" dir="5400000" rotWithShape="0">
              <a:srgbClr val="000000">
                <a:alpha val="30000"/>
              </a:srgbClr>
            </a:outerShdw>
          </a:effectLst>
          <a:latin typeface="+mn-lt"/>
          <a:ea typeface="+mn-ea"/>
          <a:cs typeface="+mn-cs"/>
          <a:sym typeface="Baskerville"/>
        </a:defRPr>
      </a:lvl5pPr>
      <a:lvl6pPr indent="1143000" algn="ctr" defTabSz="584200">
        <a:defRPr sz="7800">
          <a:solidFill>
            <a:srgbClr val="767367"/>
          </a:solidFill>
          <a:effectLst>
            <a:outerShdw blurRad="63500" dist="12700" dir="5400000" rotWithShape="0">
              <a:srgbClr val="000000">
                <a:alpha val="30000"/>
              </a:srgbClr>
            </a:outerShdw>
          </a:effectLst>
          <a:latin typeface="+mn-lt"/>
          <a:ea typeface="+mn-ea"/>
          <a:cs typeface="+mn-cs"/>
          <a:sym typeface="Baskerville"/>
        </a:defRPr>
      </a:lvl6pPr>
      <a:lvl7pPr indent="1371600" algn="ctr" defTabSz="584200">
        <a:defRPr sz="7800">
          <a:solidFill>
            <a:srgbClr val="767367"/>
          </a:solidFill>
          <a:effectLst>
            <a:outerShdw blurRad="63500" dist="12700" dir="5400000" rotWithShape="0">
              <a:srgbClr val="000000">
                <a:alpha val="30000"/>
              </a:srgbClr>
            </a:outerShdw>
          </a:effectLst>
          <a:latin typeface="+mn-lt"/>
          <a:ea typeface="+mn-ea"/>
          <a:cs typeface="+mn-cs"/>
          <a:sym typeface="Baskerville"/>
        </a:defRPr>
      </a:lvl7pPr>
      <a:lvl8pPr indent="1600200" algn="ctr" defTabSz="584200">
        <a:defRPr sz="7800">
          <a:solidFill>
            <a:srgbClr val="767367"/>
          </a:solidFill>
          <a:effectLst>
            <a:outerShdw blurRad="63500" dist="12700" dir="5400000" rotWithShape="0">
              <a:srgbClr val="000000">
                <a:alpha val="30000"/>
              </a:srgbClr>
            </a:outerShdw>
          </a:effectLst>
          <a:latin typeface="+mn-lt"/>
          <a:ea typeface="+mn-ea"/>
          <a:cs typeface="+mn-cs"/>
          <a:sym typeface="Baskerville"/>
        </a:defRPr>
      </a:lvl8pPr>
      <a:lvl9pPr indent="1828800" algn="ctr" defTabSz="584200">
        <a:defRPr sz="7800">
          <a:solidFill>
            <a:srgbClr val="767367"/>
          </a:solidFill>
          <a:effectLst>
            <a:outerShdw blurRad="63500" dist="12700" dir="5400000" rotWithShape="0">
              <a:srgbClr val="000000">
                <a:alpha val="30000"/>
              </a:srgbClr>
            </a:outerShdw>
          </a:effectLst>
          <a:latin typeface="+mn-lt"/>
          <a:ea typeface="+mn-ea"/>
          <a:cs typeface="+mn-cs"/>
          <a:sym typeface="Baskerville"/>
        </a:defRPr>
      </a:lvl9pPr>
    </p:titleStyle>
    <p:bodyStyle>
      <a:lvl1pPr marL="393700" indent="-393700" defTabSz="584200">
        <a:spcBef>
          <a:spcPts val="3600"/>
        </a:spcBef>
        <a:buSzPct val="50000"/>
        <a:buBlip>
          <a:blip r:embed="rId15"/>
        </a:buBlip>
        <a:defRPr sz="3600">
          <a:solidFill>
            <a:srgbClr val="5E5E5E"/>
          </a:solidFill>
          <a:latin typeface="Hoefler Text"/>
          <a:ea typeface="Hoefler Text"/>
          <a:cs typeface="Hoefler Text"/>
          <a:sym typeface="Hoefler Text"/>
        </a:defRPr>
      </a:lvl1pPr>
      <a:lvl2pPr marL="787400" indent="-393700" defTabSz="584200">
        <a:spcBef>
          <a:spcPts val="3600"/>
        </a:spcBef>
        <a:buSzPct val="50000"/>
        <a:buBlip>
          <a:blip r:embed="rId15"/>
        </a:buBlip>
        <a:defRPr sz="3600">
          <a:solidFill>
            <a:srgbClr val="5E5E5E"/>
          </a:solidFill>
          <a:latin typeface="Hoefler Text"/>
          <a:ea typeface="Hoefler Text"/>
          <a:cs typeface="Hoefler Text"/>
          <a:sym typeface="Hoefler Text"/>
        </a:defRPr>
      </a:lvl2pPr>
      <a:lvl3pPr marL="1181100" indent="-393700" defTabSz="584200">
        <a:spcBef>
          <a:spcPts val="3600"/>
        </a:spcBef>
        <a:buSzPct val="50000"/>
        <a:buBlip>
          <a:blip r:embed="rId15"/>
        </a:buBlip>
        <a:defRPr sz="3600">
          <a:solidFill>
            <a:srgbClr val="5E5E5E"/>
          </a:solidFill>
          <a:latin typeface="Hoefler Text"/>
          <a:ea typeface="Hoefler Text"/>
          <a:cs typeface="Hoefler Text"/>
          <a:sym typeface="Hoefler Text"/>
        </a:defRPr>
      </a:lvl3pPr>
      <a:lvl4pPr marL="1574800" indent="-393700" defTabSz="584200">
        <a:spcBef>
          <a:spcPts val="3600"/>
        </a:spcBef>
        <a:buSzPct val="50000"/>
        <a:buBlip>
          <a:blip r:embed="rId15"/>
        </a:buBlip>
        <a:defRPr sz="3600">
          <a:solidFill>
            <a:srgbClr val="5E5E5E"/>
          </a:solidFill>
          <a:latin typeface="Hoefler Text"/>
          <a:ea typeface="Hoefler Text"/>
          <a:cs typeface="Hoefler Text"/>
          <a:sym typeface="Hoefler Text"/>
        </a:defRPr>
      </a:lvl4pPr>
      <a:lvl5pPr marL="1968500" indent="-393700" defTabSz="584200">
        <a:spcBef>
          <a:spcPts val="3600"/>
        </a:spcBef>
        <a:buSzPct val="50000"/>
        <a:buBlip>
          <a:blip r:embed="rId15"/>
        </a:buBlip>
        <a:defRPr sz="3600">
          <a:solidFill>
            <a:srgbClr val="5E5E5E"/>
          </a:solidFill>
          <a:latin typeface="Hoefler Text"/>
          <a:ea typeface="Hoefler Text"/>
          <a:cs typeface="Hoefler Text"/>
          <a:sym typeface="Hoefler Text"/>
        </a:defRPr>
      </a:lvl5pPr>
      <a:lvl6pPr marL="2362200" indent="-393700" defTabSz="584200">
        <a:spcBef>
          <a:spcPts val="3600"/>
        </a:spcBef>
        <a:buSzPct val="50000"/>
        <a:buBlip>
          <a:blip r:embed="rId15"/>
        </a:buBlip>
        <a:defRPr sz="3600">
          <a:solidFill>
            <a:srgbClr val="5E5E5E"/>
          </a:solidFill>
          <a:latin typeface="Hoefler Text"/>
          <a:ea typeface="Hoefler Text"/>
          <a:cs typeface="Hoefler Text"/>
          <a:sym typeface="Hoefler Text"/>
        </a:defRPr>
      </a:lvl6pPr>
      <a:lvl7pPr marL="2755900" indent="-393700" defTabSz="584200">
        <a:spcBef>
          <a:spcPts val="3600"/>
        </a:spcBef>
        <a:buSzPct val="50000"/>
        <a:buBlip>
          <a:blip r:embed="rId15"/>
        </a:buBlip>
        <a:defRPr sz="3600">
          <a:solidFill>
            <a:srgbClr val="5E5E5E"/>
          </a:solidFill>
          <a:latin typeface="Hoefler Text"/>
          <a:ea typeface="Hoefler Text"/>
          <a:cs typeface="Hoefler Text"/>
          <a:sym typeface="Hoefler Text"/>
        </a:defRPr>
      </a:lvl7pPr>
      <a:lvl8pPr marL="3149600" indent="-393700" defTabSz="584200">
        <a:spcBef>
          <a:spcPts val="3600"/>
        </a:spcBef>
        <a:buSzPct val="50000"/>
        <a:buBlip>
          <a:blip r:embed="rId15"/>
        </a:buBlip>
        <a:defRPr sz="3600">
          <a:solidFill>
            <a:srgbClr val="5E5E5E"/>
          </a:solidFill>
          <a:latin typeface="Hoefler Text"/>
          <a:ea typeface="Hoefler Text"/>
          <a:cs typeface="Hoefler Text"/>
          <a:sym typeface="Hoefler Text"/>
        </a:defRPr>
      </a:lvl8pPr>
      <a:lvl9pPr marL="3543300" indent="-393700" defTabSz="584200">
        <a:spcBef>
          <a:spcPts val="3600"/>
        </a:spcBef>
        <a:buSzPct val="50000"/>
        <a:buBlip>
          <a:blip r:embed="rId15"/>
        </a:buBlip>
        <a:defRPr sz="3600">
          <a:solidFill>
            <a:srgbClr val="5E5E5E"/>
          </a:solidFill>
          <a:latin typeface="Hoefler Text"/>
          <a:ea typeface="Hoefler Text"/>
          <a:cs typeface="Hoefler Text"/>
          <a:sym typeface="Hoefler Text"/>
        </a:defRPr>
      </a:lvl9pPr>
    </p:bodyStyle>
    <p:otherStyle>
      <a:lvl1pPr algn="ctr" defTabSz="584200">
        <a:defRPr sz="2200">
          <a:solidFill>
            <a:schemeClr val="tx1"/>
          </a:solidFill>
          <a:latin typeface="+mn-lt"/>
          <a:ea typeface="+mn-ea"/>
          <a:cs typeface="+mn-cs"/>
          <a:sym typeface="Hoefler Text"/>
        </a:defRPr>
      </a:lvl1pPr>
      <a:lvl2pPr indent="228600" algn="ctr" defTabSz="584200">
        <a:defRPr sz="2200">
          <a:solidFill>
            <a:schemeClr val="tx1"/>
          </a:solidFill>
          <a:latin typeface="+mn-lt"/>
          <a:ea typeface="+mn-ea"/>
          <a:cs typeface="+mn-cs"/>
          <a:sym typeface="Hoefler Text"/>
        </a:defRPr>
      </a:lvl2pPr>
      <a:lvl3pPr indent="457200" algn="ctr" defTabSz="584200">
        <a:defRPr sz="2200">
          <a:solidFill>
            <a:schemeClr val="tx1"/>
          </a:solidFill>
          <a:latin typeface="+mn-lt"/>
          <a:ea typeface="+mn-ea"/>
          <a:cs typeface="+mn-cs"/>
          <a:sym typeface="Hoefler Text"/>
        </a:defRPr>
      </a:lvl3pPr>
      <a:lvl4pPr indent="685800" algn="ctr" defTabSz="584200">
        <a:defRPr sz="2200">
          <a:solidFill>
            <a:schemeClr val="tx1"/>
          </a:solidFill>
          <a:latin typeface="+mn-lt"/>
          <a:ea typeface="+mn-ea"/>
          <a:cs typeface="+mn-cs"/>
          <a:sym typeface="Hoefler Text"/>
        </a:defRPr>
      </a:lvl4pPr>
      <a:lvl5pPr indent="914400" algn="ctr" defTabSz="584200">
        <a:defRPr sz="2200">
          <a:solidFill>
            <a:schemeClr val="tx1"/>
          </a:solidFill>
          <a:latin typeface="+mn-lt"/>
          <a:ea typeface="+mn-ea"/>
          <a:cs typeface="+mn-cs"/>
          <a:sym typeface="Hoefler Text"/>
        </a:defRPr>
      </a:lvl5pPr>
      <a:lvl6pPr indent="1143000" algn="ctr" defTabSz="584200">
        <a:defRPr sz="2200">
          <a:solidFill>
            <a:schemeClr val="tx1"/>
          </a:solidFill>
          <a:latin typeface="+mn-lt"/>
          <a:ea typeface="+mn-ea"/>
          <a:cs typeface="+mn-cs"/>
          <a:sym typeface="Hoefler Text"/>
        </a:defRPr>
      </a:lvl6pPr>
      <a:lvl7pPr indent="1371600" algn="ctr" defTabSz="584200">
        <a:defRPr sz="2200">
          <a:solidFill>
            <a:schemeClr val="tx1"/>
          </a:solidFill>
          <a:latin typeface="+mn-lt"/>
          <a:ea typeface="+mn-ea"/>
          <a:cs typeface="+mn-cs"/>
          <a:sym typeface="Hoefler Text"/>
        </a:defRPr>
      </a:lvl7pPr>
      <a:lvl8pPr indent="1600200" algn="ctr" defTabSz="584200">
        <a:defRPr sz="2200">
          <a:solidFill>
            <a:schemeClr val="tx1"/>
          </a:solidFill>
          <a:latin typeface="+mn-lt"/>
          <a:ea typeface="+mn-ea"/>
          <a:cs typeface="+mn-cs"/>
          <a:sym typeface="Hoefler Text"/>
        </a:defRPr>
      </a:lvl8pPr>
      <a:lvl9pPr indent="1828800" algn="ctr" defTabSz="584200">
        <a:defRPr sz="2200">
          <a:solidFill>
            <a:schemeClr val="tx1"/>
          </a:solidFill>
          <a:latin typeface="+mn-lt"/>
          <a:ea typeface="+mn-ea"/>
          <a:cs typeface="+mn-cs"/>
          <a:sym typeface="Hoefler Tex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Shape 32"/>
          <p:cNvSpPr>
            <a:spLocks noGrp="1"/>
          </p:cNvSpPr>
          <p:nvPr>
            <p:ph type="title"/>
          </p:nvPr>
        </p:nvSpPr>
        <p:spPr>
          <a:xfrm>
            <a:off x="584200" y="2082800"/>
            <a:ext cx="11430000" cy="3810000"/>
          </a:xfrm>
          <a:prstGeom prst="rect">
            <a:avLst/>
          </a:prstGeom>
        </p:spPr>
        <p:txBody>
          <a:bodyPr/>
          <a:lstStyle/>
          <a:p>
            <a:pPr lvl="0">
              <a:defRPr sz="1800">
                <a:solidFill>
                  <a:srgbClr val="000000"/>
                </a:solidFill>
                <a:effectLst/>
              </a:defRPr>
            </a:pPr>
            <a:r>
              <a:rPr sz="7800">
                <a:solidFill>
                  <a:srgbClr val="27986D"/>
                </a:solidFill>
                <a:effectLst>
                  <a:outerShdw blurRad="63500" dist="12700" dir="5400000" rotWithShape="0">
                    <a:srgbClr val="000000">
                      <a:alpha val="30000"/>
                    </a:srgbClr>
                  </a:outerShdw>
                </a:effectLst>
                <a:latin typeface="Baskerville SemiBold"/>
                <a:ea typeface="Baskerville SemiBold"/>
                <a:cs typeface="Baskerville SemiBold"/>
                <a:sym typeface="Baskerville SemiBold"/>
              </a:rPr>
              <a:t>Aprendizaxe cooperativa</a:t>
            </a:r>
          </a:p>
          <a:p>
            <a:pPr lvl="0">
              <a:defRPr sz="1800">
                <a:solidFill>
                  <a:srgbClr val="000000"/>
                </a:solidFill>
                <a:effectLst/>
              </a:defRPr>
            </a:pPr>
            <a:r>
              <a:rPr sz="7800">
                <a:solidFill>
                  <a:srgbClr val="27986D"/>
                </a:solidFill>
                <a:effectLst>
                  <a:outerShdw blurRad="63500" dist="12700" dir="5400000" rotWithShape="0">
                    <a:srgbClr val="000000">
                      <a:alpha val="30000"/>
                    </a:srgbClr>
                  </a:outerShdw>
                </a:effectLst>
                <a:latin typeface="Baskerville SemiBold"/>
                <a:ea typeface="Baskerville SemiBold"/>
                <a:cs typeface="Baskerville SemiBold"/>
                <a:sym typeface="Baskerville SemiBold"/>
              </a:rPr>
              <a:t>IES Salvaterra de Miño</a:t>
            </a:r>
          </a:p>
        </p:txBody>
      </p:sp>
      <p:sp>
        <p:nvSpPr>
          <p:cNvPr id="33" name="Shape 33"/>
          <p:cNvSpPr>
            <a:spLocks noGrp="1"/>
          </p:cNvSpPr>
          <p:nvPr>
            <p:ph type="body" idx="1"/>
          </p:nvPr>
        </p:nvSpPr>
        <p:spPr>
          <a:xfrm>
            <a:off x="787400" y="6896100"/>
            <a:ext cx="11430000" cy="1447800"/>
          </a:xfrm>
          <a:prstGeom prst="rect">
            <a:avLst/>
          </a:prstGeom>
        </p:spPr>
        <p:txBody>
          <a:bodyPr/>
          <a:lstStyle/>
          <a:p>
            <a:pPr lvl="0">
              <a:defRPr sz="1800">
                <a:solidFill>
                  <a:srgbClr val="000000"/>
                </a:solidFill>
              </a:defRPr>
            </a:pPr>
            <a:r>
              <a:rPr sz="4000" b="1" i="1">
                <a:solidFill>
                  <a:srgbClr val="9D5E5E"/>
                </a:solidFill>
              </a:rPr>
              <a:t>Cooperar para aprender, aprender a cooperar</a:t>
            </a:r>
          </a:p>
          <a:p>
            <a:pPr lvl="0">
              <a:defRPr sz="1800">
                <a:solidFill>
                  <a:srgbClr val="000000"/>
                </a:solidFill>
              </a:defRPr>
            </a:pPr>
            <a:r>
              <a:rPr sz="4000" b="1">
                <a:solidFill>
                  <a:srgbClr val="5E5E5E"/>
                </a:solidFill>
              </a:rPr>
              <a:t>5ª sesión: 13-2-15 (algúns apuntamentos)</a:t>
            </a:r>
          </a:p>
        </p:txBody>
      </p:sp>
      <p:pic>
        <p:nvPicPr>
          <p:cNvPr id="34" name="pasted-image.png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7188200" y="298450"/>
            <a:ext cx="5562600" cy="14605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8" fill="hold" grpId="2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1" animBg="1" advAuto="0"/>
      <p:bldP spid="33" grpId="2" animBg="1" advAuto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Shape 40"/>
          <p:cNvSpPr>
            <a:spLocks noGrp="1"/>
          </p:cNvSpPr>
          <p:nvPr>
            <p:ph type="title"/>
          </p:nvPr>
        </p:nvSpPr>
        <p:spPr>
          <a:xfrm>
            <a:off x="876300" y="254000"/>
            <a:ext cx="11430000" cy="2438400"/>
          </a:xfrm>
          <a:prstGeom prst="rect">
            <a:avLst/>
          </a:prstGeom>
        </p:spPr>
        <p:txBody>
          <a:bodyPr/>
          <a:lstStyle>
            <a:lvl1pPr defTabSz="508254">
              <a:defRPr sz="6786">
                <a:effectLst>
                  <a:outerShdw blurRad="55245" dist="11049" dir="5400000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pPr lvl="0">
              <a:defRPr sz="1800">
                <a:solidFill>
                  <a:srgbClr val="000000"/>
                </a:solidFill>
                <a:effectLst/>
              </a:defRPr>
            </a:pPr>
            <a:r>
              <a:rPr sz="6786">
                <a:solidFill>
                  <a:srgbClr val="767367"/>
                </a:solidFill>
                <a:effectLst>
                  <a:outerShdw blurRad="55245" dist="11049" dir="5400000" rotWithShape="0">
                    <a:srgbClr val="000000">
                      <a:alpha val="30000"/>
                    </a:srgbClr>
                  </a:outerShdw>
                </a:effectLst>
              </a:rPr>
              <a:t>En canto ao traballo cooperativo  é importante que…</a:t>
            </a:r>
          </a:p>
        </p:txBody>
      </p:sp>
      <p:sp>
        <p:nvSpPr>
          <p:cNvPr id="41" name="Shape 41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marL="295275" lvl="0" indent="-295275" defTabSz="438150">
              <a:spcBef>
                <a:spcPts val="2700"/>
              </a:spcBef>
              <a:buBlip>
                <a:blip r:embed="rId2"/>
              </a:buBlip>
              <a:defRPr sz="1800">
                <a:solidFill>
                  <a:srgbClr val="000000"/>
                </a:solidFill>
              </a:defRPr>
            </a:pPr>
            <a:r>
              <a:rPr sz="2700" dirty="0">
                <a:solidFill>
                  <a:srgbClr val="5E5E5E"/>
                </a:solidFill>
              </a:rPr>
              <a:t>Os/As alumnos/as que faltan sistemáticamente estean integrados en grupos de 4. Se hai faltas esporádicas e algún equipo queda reducido a parella, e aconsellable integrar a parella nun grupo máis grande.</a:t>
            </a:r>
            <a:endParaRPr sz="2700" b="1" i="1" dirty="0">
              <a:solidFill>
                <a:srgbClr val="5E5E5E"/>
              </a:solidFill>
            </a:endParaRPr>
          </a:p>
          <a:p>
            <a:pPr marL="295275" lvl="0" indent="-295275" defTabSz="438150">
              <a:spcBef>
                <a:spcPts val="2700"/>
              </a:spcBef>
              <a:buBlip>
                <a:blip r:embed="rId2"/>
              </a:buBlip>
              <a:defRPr sz="1800">
                <a:solidFill>
                  <a:srgbClr val="000000"/>
                </a:solidFill>
              </a:defRPr>
            </a:pPr>
            <a:r>
              <a:rPr sz="2700" dirty="0">
                <a:solidFill>
                  <a:srgbClr val="5E5E5E"/>
                </a:solidFill>
              </a:rPr>
              <a:t>O alumnado </a:t>
            </a:r>
            <a:r>
              <a:rPr sz="2700" b="1" i="1" dirty="0">
                <a:solidFill>
                  <a:srgbClr val="6C3535"/>
                </a:solidFill>
              </a:rPr>
              <a:t>círculo</a:t>
            </a:r>
            <a:r>
              <a:rPr sz="2700" dirty="0">
                <a:solidFill>
                  <a:srgbClr val="5E5E5E"/>
                </a:solidFill>
              </a:rPr>
              <a:t> aprenda a traballar en grupo (algúns e algunhas, moi bos/boas académicamente, acostuman ser moi individualistas)</a:t>
            </a:r>
            <a:endParaRPr sz="2700" b="1" i="1" dirty="0">
              <a:solidFill>
                <a:srgbClr val="B87D2D"/>
              </a:solidFill>
            </a:endParaRPr>
          </a:p>
          <a:p>
            <a:pPr marL="295275" lvl="0" indent="-295275" defTabSz="438150">
              <a:spcBef>
                <a:spcPts val="2700"/>
              </a:spcBef>
              <a:buBlip>
                <a:blip r:embed="rId2"/>
              </a:buBlip>
              <a:defRPr sz="1800">
                <a:solidFill>
                  <a:srgbClr val="000000"/>
                </a:solidFill>
              </a:defRPr>
            </a:pPr>
            <a:r>
              <a:rPr sz="2700" dirty="0">
                <a:solidFill>
                  <a:srgbClr val="565F5F"/>
                </a:solidFill>
              </a:rPr>
              <a:t>Se faga unha reflexión sobre a </a:t>
            </a:r>
            <a:r>
              <a:rPr sz="2700" b="1" dirty="0">
                <a:solidFill>
                  <a:srgbClr val="565F5F"/>
                </a:solidFill>
              </a:rPr>
              <a:t>forma</a:t>
            </a:r>
            <a:r>
              <a:rPr sz="2700" dirty="0">
                <a:solidFill>
                  <a:srgbClr val="565F5F"/>
                </a:solidFill>
              </a:rPr>
              <a:t> na que se desenrolou o traballo cooperativo e unha valoración posterior do </a:t>
            </a:r>
            <a:r>
              <a:rPr sz="2700" b="1" dirty="0">
                <a:solidFill>
                  <a:srgbClr val="565F5F"/>
                </a:solidFill>
              </a:rPr>
              <a:t>traballo producido</a:t>
            </a:r>
            <a:r>
              <a:rPr sz="2700" dirty="0">
                <a:solidFill>
                  <a:srgbClr val="565F5F"/>
                </a:solidFill>
              </a:rPr>
              <a:t> polo grupo.</a:t>
            </a:r>
          </a:p>
          <a:p>
            <a:pPr marL="295275" lvl="0" indent="-295275" defTabSz="438150">
              <a:spcBef>
                <a:spcPts val="2700"/>
              </a:spcBef>
              <a:buBlip>
                <a:blip r:embed="rId2"/>
              </a:buBlip>
              <a:defRPr sz="1800">
                <a:solidFill>
                  <a:srgbClr val="000000"/>
                </a:solidFill>
              </a:defRPr>
            </a:pPr>
            <a:r>
              <a:rPr sz="2700" dirty="0">
                <a:solidFill>
                  <a:srgbClr val="565F5F"/>
                </a:solidFill>
              </a:rPr>
              <a:t>Se fagan visibles (cartel ou similar) nalgún lugar da aula os problemas que xurdiron no </a:t>
            </a:r>
            <a:r>
              <a:rPr sz="2700" dirty="0" smtClean="0">
                <a:solidFill>
                  <a:srgbClr val="565F5F"/>
                </a:solidFill>
              </a:rPr>
              <a:t>traballo</a:t>
            </a:r>
            <a:r>
              <a:rPr lang="es-ES_tradnl" sz="2700" dirty="0" smtClean="0">
                <a:solidFill>
                  <a:srgbClr val="565F5F"/>
                </a:solidFill>
              </a:rPr>
              <a:t> </a:t>
            </a:r>
            <a:r>
              <a:rPr lang="es-ES_tradnl" sz="2700" smtClean="0">
                <a:solidFill>
                  <a:srgbClr val="565F5F"/>
                </a:solidFill>
              </a:rPr>
              <a:t>en grupo.</a:t>
            </a:r>
            <a:endParaRPr sz="2700" dirty="0">
              <a:solidFill>
                <a:srgbClr val="565F5F"/>
              </a:solidFill>
            </a:endParaRPr>
          </a:p>
        </p:txBody>
      </p:sp>
    </p:spTree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2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1" animBg="1" advAuto="0"/>
      <p:bldP spid="41" grpId="2" animBg="1" advAuto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" name="Imagen 42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768576" y="2362200"/>
            <a:ext cx="4533448" cy="5842000"/>
          </a:xfrm>
          <a:prstGeom prst="rect">
            <a:avLst/>
          </a:prstGeom>
          <a:effectLst>
            <a:outerShdw blurRad="63500" dist="38100" dir="5400000" rotWithShape="0">
              <a:srgbClr val="000000">
                <a:alpha val="50000"/>
              </a:srgbClr>
            </a:outerShdw>
          </a:effectLst>
        </p:spPr>
      </p:pic>
      <p:sp>
        <p:nvSpPr>
          <p:cNvPr id="44" name="Shape 44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>
                <a:solidFill>
                  <a:srgbClr val="000000"/>
                </a:solidFill>
                <a:effectLst/>
              </a:defRPr>
            </a:pPr>
            <a:r>
              <a:rPr sz="7800">
                <a:solidFill>
                  <a:srgbClr val="767367"/>
                </a:solidFill>
                <a:effectLst>
                  <a:outerShdw blurRad="63500" dist="12700" dir="5400000" rotWithShape="0">
                    <a:srgbClr val="000000">
                      <a:alpha val="30000"/>
                    </a:srgbClr>
                  </a:outerShdw>
                </a:effectLst>
              </a:rPr>
              <a:t>En canto ás estruturas…</a:t>
            </a:r>
          </a:p>
        </p:txBody>
      </p:sp>
      <p:sp>
        <p:nvSpPr>
          <p:cNvPr id="45" name="Shape 45"/>
          <p:cNvSpPr>
            <a:spLocks noGrp="1"/>
          </p:cNvSpPr>
          <p:nvPr>
            <p:ph type="body" idx="1"/>
          </p:nvPr>
        </p:nvSpPr>
        <p:spPr>
          <a:xfrm>
            <a:off x="6159500" y="2578100"/>
            <a:ext cx="5486400" cy="5715000"/>
          </a:xfrm>
          <a:prstGeom prst="rect">
            <a:avLst/>
          </a:prstGeom>
        </p:spPr>
        <p:txBody>
          <a:bodyPr/>
          <a:lstStyle>
            <a:lvl1pPr marL="0" indent="0">
              <a:buSzTx/>
              <a:buNone/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3000">
                <a:solidFill>
                  <a:srgbClr val="5E5E5E"/>
                </a:solidFill>
              </a:rPr>
              <a:t>Algunha aclaración:</a:t>
            </a:r>
          </a:p>
        </p:txBody>
      </p:sp>
    </p:spTree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grpId="2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7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7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750"/>
                            </p:stCondLst>
                            <p:childTnLst>
                              <p:par>
                                <p:cTn id="16" presetID="1" presetClass="entr" presetSubtype="0" fill="hold" grpId="3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7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" grpId="2" animBg="1" advAuto="0"/>
      <p:bldP spid="44" grpId="1" animBg="1" advAuto="0"/>
      <p:bldP spid="45" grpId="3" animBg="1" advAuto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" name="Imagen 46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7277099" y="2705100"/>
            <a:ext cx="4533447" cy="5842000"/>
          </a:xfrm>
          <a:prstGeom prst="rect">
            <a:avLst/>
          </a:prstGeom>
          <a:effectLst>
            <a:outerShdw blurRad="63500" dist="38100" dir="5400000" rotWithShape="0">
              <a:srgbClr val="000000">
                <a:alpha val="50000"/>
              </a:srgbClr>
            </a:outerShdw>
          </a:effectLst>
        </p:spPr>
      </p:pic>
      <p:sp>
        <p:nvSpPr>
          <p:cNvPr id="48" name="Shape 48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 i="1">
                <a:latin typeface="Baskerville SemiBold"/>
                <a:ea typeface="Baskerville SemiBold"/>
                <a:cs typeface="Baskerville SemiBold"/>
                <a:sym typeface="Baskerville SemiBold"/>
              </a:defRPr>
            </a:lvl1pPr>
          </a:lstStyle>
          <a:p>
            <a:pPr lvl="0">
              <a:defRPr sz="1800" i="0">
                <a:solidFill>
                  <a:srgbClr val="000000"/>
                </a:solidFill>
                <a:effectLst/>
              </a:defRPr>
            </a:pPr>
            <a:r>
              <a:rPr sz="7800" i="1">
                <a:solidFill>
                  <a:srgbClr val="767367"/>
                </a:solidFill>
                <a:effectLst>
                  <a:outerShdw blurRad="63500" dist="12700" dir="5400000" rotWithShape="0">
                    <a:srgbClr val="000000">
                      <a:alpha val="30000"/>
                    </a:srgbClr>
                  </a:outerShdw>
                </a:effectLst>
              </a:rPr>
              <a:t>O Folio xiratorio</a:t>
            </a:r>
          </a:p>
        </p:txBody>
      </p:sp>
      <p:sp>
        <p:nvSpPr>
          <p:cNvPr id="49" name="Shape 49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marL="0" lvl="0" indent="0">
              <a:buSzTx/>
              <a:buNone/>
              <a:defRPr sz="1800">
                <a:solidFill>
                  <a:srgbClr val="000000"/>
                </a:solidFill>
              </a:defRPr>
            </a:pPr>
            <a:r>
              <a:rPr sz="3000" b="1" i="1">
                <a:solidFill>
                  <a:srgbClr val="5E5E5E"/>
                </a:solidFill>
              </a:rPr>
              <a:t>A</a:t>
            </a:r>
            <a:r>
              <a:rPr sz="3000">
                <a:solidFill>
                  <a:srgbClr val="5E5E5E"/>
                </a:solidFill>
              </a:rPr>
              <a:t> participación é </a:t>
            </a:r>
            <a:r>
              <a:rPr sz="3000" b="1" i="1">
                <a:solidFill>
                  <a:srgbClr val="5E5E5E"/>
                </a:solidFill>
              </a:rPr>
              <a:t>equitativa</a:t>
            </a:r>
            <a:r>
              <a:rPr sz="3000">
                <a:solidFill>
                  <a:srgbClr val="5E5E5E"/>
                </a:solidFill>
              </a:rPr>
              <a:t> e </a:t>
            </a:r>
            <a:r>
              <a:rPr sz="3000" b="1" i="1">
                <a:solidFill>
                  <a:srgbClr val="5E5E5E"/>
                </a:solidFill>
              </a:rPr>
              <a:t>non igualitaria</a:t>
            </a:r>
            <a:r>
              <a:rPr sz="3000">
                <a:solidFill>
                  <a:srgbClr val="5E5E5E"/>
                </a:solidFill>
              </a:rPr>
              <a:t> (cada un participa na medida das súas posibilidades)</a:t>
            </a:r>
          </a:p>
        </p:txBody>
      </p:sp>
    </p:spTree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2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3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3" animBg="1" advAuto="0"/>
      <p:bldP spid="48" grpId="1" animBg="1" advAuto="0"/>
      <p:bldP spid="49" grpId="2" animBg="1" advAuto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Shape 51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 i="1">
                <a:latin typeface="Baskerville SemiBold"/>
                <a:ea typeface="Baskerville SemiBold"/>
                <a:cs typeface="Baskerville SemiBold"/>
                <a:sym typeface="Baskerville SemiBold"/>
              </a:defRPr>
            </a:lvl1pPr>
          </a:lstStyle>
          <a:p>
            <a:pPr lvl="0">
              <a:defRPr sz="1800" i="0">
                <a:solidFill>
                  <a:srgbClr val="000000"/>
                </a:solidFill>
                <a:effectLst/>
              </a:defRPr>
            </a:pPr>
            <a:r>
              <a:rPr sz="7800" i="1">
                <a:solidFill>
                  <a:srgbClr val="767367"/>
                </a:solidFill>
                <a:effectLst>
                  <a:outerShdw blurRad="63500" dist="12700" dir="5400000" rotWithShape="0">
                    <a:srgbClr val="000000">
                      <a:alpha val="30000"/>
                    </a:srgbClr>
                  </a:outerShdw>
                </a:effectLst>
              </a:rPr>
              <a:t>A Lectura compartida</a:t>
            </a:r>
          </a:p>
        </p:txBody>
      </p:sp>
      <p:sp>
        <p:nvSpPr>
          <p:cNvPr id="52" name="Shape 52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marL="342900" lvl="0" indent="-342900">
              <a:spcBef>
                <a:spcPts val="2800"/>
              </a:spcBef>
              <a:buBlip>
                <a:blip r:embed="rId2"/>
              </a:buBlip>
              <a:defRPr sz="1800">
                <a:solidFill>
                  <a:srgbClr val="000000"/>
                </a:solidFill>
              </a:defRPr>
            </a:pPr>
            <a:r>
              <a:rPr sz="3000">
                <a:solidFill>
                  <a:srgbClr val="5E5E5E"/>
                </a:solidFill>
              </a:rPr>
              <a:t>Pode ser a lectura de calqueira forma de expresión (</a:t>
            </a:r>
            <a:r>
              <a:rPr sz="3000" i="1">
                <a:solidFill>
                  <a:srgbClr val="5E5E5E"/>
                </a:solidFill>
              </a:rPr>
              <a:t>vexo, describo, penso, pregunto</a:t>
            </a:r>
            <a:r>
              <a:rPr sz="3000">
                <a:solidFill>
                  <a:srgbClr val="5E5E5E"/>
                </a:solidFill>
              </a:rPr>
              <a:t> …)</a:t>
            </a:r>
            <a:endParaRPr sz="3000" b="1" i="1">
              <a:solidFill>
                <a:srgbClr val="5E5E5E"/>
              </a:solidFill>
            </a:endParaRPr>
          </a:p>
          <a:p>
            <a:pPr marL="328083" lvl="0" indent="-328083">
              <a:spcBef>
                <a:spcPts val="2800"/>
              </a:spcBef>
              <a:buBlip>
                <a:blip r:embed="rId2"/>
              </a:buBlip>
              <a:defRPr sz="1800">
                <a:solidFill>
                  <a:srgbClr val="000000"/>
                </a:solidFill>
              </a:defRPr>
            </a:pPr>
            <a:r>
              <a:rPr sz="3000">
                <a:solidFill>
                  <a:srgbClr val="5E5E5E"/>
                </a:solidFill>
              </a:rPr>
              <a:t>As función teñen que estar moi ben definidas e demarcadas para que as cumpran</a:t>
            </a:r>
          </a:p>
          <a:p>
            <a:pPr marL="328083" lvl="0" indent="-328083">
              <a:spcBef>
                <a:spcPts val="2800"/>
              </a:spcBef>
              <a:buBlip>
                <a:blip r:embed="rId2"/>
              </a:buBlip>
              <a:defRPr sz="1800">
                <a:solidFill>
                  <a:srgbClr val="000000"/>
                </a:solidFill>
              </a:defRPr>
            </a:pPr>
            <a:r>
              <a:rPr sz="3000">
                <a:solidFill>
                  <a:srgbClr val="5E5E5E"/>
                </a:solidFill>
              </a:rPr>
              <a:t>Se é necesario facer cambios  nalgún </a:t>
            </a:r>
            <a:r>
              <a:rPr sz="3000" b="1" i="1">
                <a:solidFill>
                  <a:srgbClr val="5E5E5E"/>
                </a:solidFill>
              </a:rPr>
              <a:t>equipo</a:t>
            </a:r>
            <a:r>
              <a:rPr sz="3000">
                <a:solidFill>
                  <a:srgbClr val="5E5E5E"/>
                </a:solidFill>
              </a:rPr>
              <a:t>, deben cambiarse todos</a:t>
            </a:r>
          </a:p>
        </p:txBody>
      </p:sp>
    </p:spTree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2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" grpId="1" animBg="1" advAuto="0"/>
      <p:bldP spid="52" grpId="2" animBg="1" advAuto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Shape 54"/>
          <p:cNvSpPr>
            <a:spLocks noGrp="1"/>
          </p:cNvSpPr>
          <p:nvPr>
            <p:ph type="title"/>
          </p:nvPr>
        </p:nvSpPr>
        <p:spPr>
          <a:xfrm>
            <a:off x="939800" y="254000"/>
            <a:ext cx="11430000" cy="2438400"/>
          </a:xfrm>
          <a:prstGeom prst="rect">
            <a:avLst/>
          </a:prstGeom>
        </p:spPr>
        <p:txBody>
          <a:bodyPr/>
          <a:lstStyle>
            <a:lvl1pPr>
              <a:defRPr i="1">
                <a:latin typeface="Baskerville SemiBold"/>
                <a:ea typeface="Baskerville SemiBold"/>
                <a:cs typeface="Baskerville SemiBold"/>
                <a:sym typeface="Baskerville SemiBold"/>
              </a:defRPr>
            </a:lvl1pPr>
          </a:lstStyle>
          <a:p>
            <a:pPr lvl="0">
              <a:defRPr sz="1800" i="0">
                <a:solidFill>
                  <a:srgbClr val="000000"/>
                </a:solidFill>
                <a:effectLst/>
              </a:defRPr>
            </a:pPr>
            <a:r>
              <a:rPr sz="7800" i="1">
                <a:solidFill>
                  <a:srgbClr val="767367"/>
                </a:solidFill>
                <a:effectLst>
                  <a:outerShdw blurRad="63500" dist="12700" dir="5400000" rotWithShape="0">
                    <a:srgbClr val="000000">
                      <a:alpha val="30000"/>
                    </a:srgbClr>
                  </a:outerShdw>
                </a:effectLst>
              </a:rPr>
              <a:t>1,2,4  //  1,3</a:t>
            </a:r>
          </a:p>
        </p:txBody>
      </p:sp>
      <p:sp>
        <p:nvSpPr>
          <p:cNvPr id="55" name="Shape 55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>
            <a:lvl1pPr marL="342900" indent="-342900">
              <a:spcBef>
                <a:spcPts val="2800"/>
              </a:spcBef>
              <a:buBlip>
                <a:blip r:embed="rId2"/>
              </a:buBlip>
              <a:defRPr sz="3000"/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3000">
                <a:solidFill>
                  <a:srgbClr val="5E5E5E"/>
                </a:solidFill>
              </a:rPr>
              <a:t>No momento 2 debe verse a aportación de cada un.</a:t>
            </a:r>
          </a:p>
        </p:txBody>
      </p:sp>
    </p:spTree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2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" grpId="1" animBg="1" advAuto="0"/>
      <p:bldP spid="55" grpId="2" animBg="1" advAuto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Shape 57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>
                <a:solidFill>
                  <a:srgbClr val="000000"/>
                </a:solidFill>
                <a:effectLst/>
              </a:defRPr>
            </a:pPr>
            <a:r>
              <a:rPr sz="7800">
                <a:solidFill>
                  <a:srgbClr val="767367"/>
                </a:solidFill>
                <a:effectLst>
                  <a:outerShdw blurRad="63500" dist="12700" dir="5400000" rotWithShape="0">
                    <a:srgbClr val="000000">
                      <a:alpha val="30000"/>
                    </a:srgbClr>
                  </a:outerShdw>
                </a:effectLst>
              </a:rPr>
              <a:t>Advertencia final:</a:t>
            </a:r>
          </a:p>
        </p:txBody>
      </p:sp>
      <p:sp>
        <p:nvSpPr>
          <p:cNvPr id="58" name="Shape 58"/>
          <p:cNvSpPr>
            <a:spLocks noGrp="1"/>
          </p:cNvSpPr>
          <p:nvPr>
            <p:ph type="body" idx="1"/>
          </p:nvPr>
        </p:nvSpPr>
        <p:spPr>
          <a:xfrm>
            <a:off x="2590800" y="2768600"/>
            <a:ext cx="7103418" cy="5715000"/>
          </a:xfrm>
          <a:prstGeom prst="rect">
            <a:avLst/>
          </a:prstGeom>
        </p:spPr>
        <p:txBody>
          <a:bodyPr/>
          <a:lstStyle/>
          <a:p>
            <a:pPr marL="0" lvl="1" indent="228600">
              <a:buSzTx/>
              <a:buNone/>
              <a:defRPr sz="1800">
                <a:solidFill>
                  <a:srgbClr val="000000"/>
                </a:solidFill>
              </a:defRPr>
            </a:pPr>
            <a:r>
              <a:rPr sz="3000">
                <a:solidFill>
                  <a:srgbClr val="5E5E5E"/>
                </a:solidFill>
              </a:rPr>
              <a:t>      </a:t>
            </a:r>
            <a:r>
              <a:rPr sz="5300">
                <a:solidFill>
                  <a:srgbClr val="5E5E5E"/>
                </a:solidFill>
              </a:rPr>
              <a:t>Os equipos NON se poden  cambiar</a:t>
            </a:r>
          </a:p>
        </p:txBody>
      </p:sp>
    </p:spTree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2" presetClass="entr" presetSubtype="8" fill="hold" grpId="2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7" grpId="1" animBg="1" advAuto="0"/>
      <p:bldP spid="58" grpId="2" animBg="1" advAuto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Harmony">
  <a:themeElements>
    <a:clrScheme name="Harmony">
      <a:dk1>
        <a:srgbClr val="5E5E5E"/>
      </a:dk1>
      <a:lt1>
        <a:srgbClr val="5E0033"/>
      </a:lt1>
      <a:dk2>
        <a:srgbClr val="565F5F"/>
      </a:dk2>
      <a:lt2>
        <a:srgbClr val="C2CBCA"/>
      </a:lt2>
      <a:accent1>
        <a:srgbClr val="87AEC1"/>
      </a:accent1>
      <a:accent2>
        <a:srgbClr val="D6BB9E"/>
      </a:accent2>
      <a:accent3>
        <a:srgbClr val="CC7A69"/>
      </a:accent3>
      <a:accent4>
        <a:srgbClr val="EAAB5C"/>
      </a:accent4>
      <a:accent5>
        <a:srgbClr val="98C8C6"/>
      </a:accent5>
      <a:accent6>
        <a:srgbClr val="C3CD8B"/>
      </a:accent6>
      <a:hlink>
        <a:srgbClr val="0000FF"/>
      </a:hlink>
      <a:folHlink>
        <a:srgbClr val="FF00FF"/>
      </a:folHlink>
    </a:clrScheme>
    <a:fontScheme name="Harmony">
      <a:majorFont>
        <a:latin typeface="Baskerville"/>
        <a:ea typeface="Baskerville"/>
        <a:cs typeface="Baskerville"/>
      </a:majorFont>
      <a:minorFont>
        <a:latin typeface="Baskerville"/>
        <a:ea typeface="Baskerville"/>
        <a:cs typeface="Baskerville"/>
      </a:minorFont>
    </a:fontScheme>
    <a:fmtScheme name="Harmony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xmlns:r="http://schemas.openxmlformats.org/officeDocument/2006/relationships" r:embed="rId1"/>
          <a:srcRect/>
          <a:tile tx="0" ty="0" sx="100000" sy="100000" flip="none" algn="tl"/>
        </a:blipFill>
        <a:ln w="25400" cap="flat">
          <a:noFill/>
          <a:miter lim="400000"/>
        </a:ln>
        <a:effectLst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6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Hoefler Text"/>
            <a:ea typeface="Hoefler Text"/>
            <a:cs typeface="Hoefler Text"/>
            <a:sym typeface="Hoefler Tex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38100" cap="flat">
          <a:solidFill>
            <a:srgbClr val="3C5F5E"/>
          </a:solidFill>
          <a:prstDash val="solid"/>
          <a:miter lim="400000"/>
        </a:ln>
        <a:effectLst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600" b="0" i="0" u="none" strike="noStrike" cap="none" spc="0" normalizeH="0" baseline="0">
            <a:ln>
              <a:noFill/>
            </a:ln>
            <a:solidFill>
              <a:srgbClr val="5E5E5E"/>
            </a:solidFill>
            <a:effectLst/>
            <a:uFillTx/>
            <a:latin typeface="Hoefler Text"/>
            <a:ea typeface="Hoefler Text"/>
            <a:cs typeface="Hoefler Text"/>
            <a:sym typeface="Hoefler Tex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Harmony">
  <a:themeElements>
    <a:clrScheme name="Harmony">
      <a:dk1>
        <a:srgbClr val="000000"/>
      </a:dk1>
      <a:lt1>
        <a:srgbClr val="FFFFFF"/>
      </a:lt1>
      <a:dk2>
        <a:srgbClr val="565F5F"/>
      </a:dk2>
      <a:lt2>
        <a:srgbClr val="C2CBCA"/>
      </a:lt2>
      <a:accent1>
        <a:srgbClr val="87AEC1"/>
      </a:accent1>
      <a:accent2>
        <a:srgbClr val="D6BB9E"/>
      </a:accent2>
      <a:accent3>
        <a:srgbClr val="CC7A69"/>
      </a:accent3>
      <a:accent4>
        <a:srgbClr val="EAAB5C"/>
      </a:accent4>
      <a:accent5>
        <a:srgbClr val="98C8C6"/>
      </a:accent5>
      <a:accent6>
        <a:srgbClr val="C3CD8B"/>
      </a:accent6>
      <a:hlink>
        <a:srgbClr val="0000FF"/>
      </a:hlink>
      <a:folHlink>
        <a:srgbClr val="FF00FF"/>
      </a:folHlink>
    </a:clrScheme>
    <a:fontScheme name="Harmony">
      <a:majorFont>
        <a:latin typeface="Baskerville"/>
        <a:ea typeface="Baskerville"/>
        <a:cs typeface="Baskerville"/>
      </a:majorFont>
      <a:minorFont>
        <a:latin typeface="Baskerville"/>
        <a:ea typeface="Baskerville"/>
        <a:cs typeface="Baskerville"/>
      </a:minorFont>
    </a:fontScheme>
    <a:fmtScheme name="Harmony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xmlns:r="http://schemas.openxmlformats.org/officeDocument/2006/relationships" r:embed="rId1"/>
          <a:srcRect/>
          <a:tile tx="0" ty="0" sx="100000" sy="100000" flip="none" algn="tl"/>
        </a:blipFill>
        <a:ln w="25400" cap="flat">
          <a:noFill/>
          <a:miter lim="400000"/>
        </a:ln>
        <a:effectLst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6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Hoefler Text"/>
            <a:ea typeface="Hoefler Text"/>
            <a:cs typeface="Hoefler Text"/>
            <a:sym typeface="Hoefler Tex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38100" cap="flat">
          <a:solidFill>
            <a:srgbClr val="3C5F5E"/>
          </a:solidFill>
          <a:prstDash val="solid"/>
          <a:miter lim="400000"/>
        </a:ln>
        <a:effectLst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600" b="0" i="0" u="none" strike="noStrike" cap="none" spc="0" normalizeH="0" baseline="0">
            <a:ln>
              <a:noFill/>
            </a:ln>
            <a:solidFill>
              <a:srgbClr val="5E5E5E"/>
            </a:solidFill>
            <a:effectLst/>
            <a:uFillTx/>
            <a:latin typeface="Hoefler Text"/>
            <a:ea typeface="Hoefler Text"/>
            <a:cs typeface="Hoefler Text"/>
            <a:sym typeface="Hoefler Tex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241</Words>
  <Application>Microsoft Macintosh PowerPoint</Application>
  <PresentationFormat>Personalizado</PresentationFormat>
  <Paragraphs>21</Paragraphs>
  <Slides>7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7</vt:i4>
      </vt:variant>
    </vt:vector>
  </HeadingPairs>
  <TitlesOfParts>
    <vt:vector size="8" baseType="lpstr">
      <vt:lpstr>Harmony</vt:lpstr>
      <vt:lpstr>Aprendizaxe cooperativa IES Salvaterra de Miño</vt:lpstr>
      <vt:lpstr>En canto ao traballo cooperativo  é importante que…</vt:lpstr>
      <vt:lpstr>En canto ás estruturas…</vt:lpstr>
      <vt:lpstr>O Folio xiratorio</vt:lpstr>
      <vt:lpstr>A Lectura compartida</vt:lpstr>
      <vt:lpstr>1,2,4  //  1,3</vt:lpstr>
      <vt:lpstr>Advertencia final: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Aprendizaxe cooperativa IES Salvaterra de Miño</dc:title>
  <cp:lastModifiedBy>**** ****</cp:lastModifiedBy>
  <cp:revision>2</cp:revision>
  <dcterms:modified xsi:type="dcterms:W3CDTF">2015-02-22T19:46:38Z</dcterms:modified>
</cp:coreProperties>
</file>