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32" r:id="rId2"/>
    <p:sldId id="408" r:id="rId3"/>
    <p:sldId id="407" r:id="rId4"/>
    <p:sldId id="479" r:id="rId5"/>
    <p:sldId id="454" r:id="rId6"/>
    <p:sldId id="548" r:id="rId7"/>
    <p:sldId id="549" r:id="rId8"/>
    <p:sldId id="533" r:id="rId9"/>
    <p:sldId id="534" r:id="rId10"/>
    <p:sldId id="536" r:id="rId11"/>
    <p:sldId id="550" r:id="rId12"/>
    <p:sldId id="551" r:id="rId13"/>
    <p:sldId id="537" r:id="rId14"/>
    <p:sldId id="539" r:id="rId15"/>
    <p:sldId id="538" r:id="rId16"/>
    <p:sldId id="540" r:id="rId17"/>
    <p:sldId id="541" r:id="rId18"/>
    <p:sldId id="509" r:id="rId19"/>
    <p:sldId id="543" r:id="rId20"/>
  </p:sldIdLst>
  <p:sldSz cx="9144000" cy="6858000" type="screen4x3"/>
  <p:notesSz cx="6735763" cy="986948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265F"/>
    <a:srgbClr val="990033"/>
    <a:srgbClr val="A09696"/>
    <a:srgbClr val="DDDDDD"/>
    <a:srgbClr val="C8BEBE"/>
    <a:srgbClr val="C8B2B2"/>
    <a:srgbClr val="333333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099" autoAdjust="0"/>
    <p:restoredTop sz="94660"/>
  </p:normalViewPr>
  <p:slideViewPr>
    <p:cSldViewPr showGuides="1">
      <p:cViewPr>
        <p:scale>
          <a:sx n="80" d="100"/>
          <a:sy n="80" d="100"/>
        </p:scale>
        <p:origin x="-618" y="-600"/>
      </p:cViewPr>
      <p:guideLst>
        <p:guide orient="horz" pos="1842"/>
        <p:guide orient="horz" pos="3793"/>
        <p:guide orient="horz" pos="1616"/>
        <p:guide orient="horz" pos="2795"/>
        <p:guide orient="horz" pos="2931"/>
        <p:guide orient="horz" pos="1026"/>
        <p:guide orient="horz" pos="3748"/>
        <p:guide orient="horz" pos="1979"/>
        <p:guide pos="1746"/>
        <p:guide pos="521"/>
        <p:guide pos="1791"/>
        <p:guide pos="3560"/>
        <p:guide pos="5375"/>
        <p:guide pos="3696"/>
        <p:guide pos="21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49C61C-7FDE-4386-AB09-2BF754D2A16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FB61E73-9B2D-4407-A930-276C650D228C}">
      <dgm:prSet phldrT="[Texto]" custT="1"/>
      <dgm:spPr>
        <a:solidFill>
          <a:srgbClr val="990033"/>
        </a:solidFill>
      </dgm:spPr>
      <dgm:t>
        <a:bodyPr lIns="90000" anchor="ctr" anchorCtr="1"/>
        <a:lstStyle/>
        <a:p>
          <a:r>
            <a:rPr lang="gl-ES" sz="2400" baseline="0" noProof="0" dirty="0" smtClean="0">
              <a:latin typeface="Arial Narrow" pitchFamily="34" charset="0"/>
            </a:rPr>
            <a:t>Admisión</a:t>
          </a:r>
          <a:endParaRPr lang="gl-ES" sz="2400" baseline="0" noProof="0" dirty="0">
            <a:latin typeface="Arial Narrow" pitchFamily="34" charset="0"/>
          </a:endParaRPr>
        </a:p>
      </dgm:t>
    </dgm:pt>
    <dgm:pt modelId="{660ADF13-999E-4957-83F1-F5D5E1005FCB}" type="parTrans" cxnId="{D756B7AA-D4A1-4D7D-A163-0E4E38F50579}">
      <dgm:prSet/>
      <dgm:spPr/>
      <dgm:t>
        <a:bodyPr/>
        <a:lstStyle/>
        <a:p>
          <a:endParaRPr lang="es-ES"/>
        </a:p>
      </dgm:t>
    </dgm:pt>
    <dgm:pt modelId="{D2E886A0-697B-4B12-A8BD-F51B5F9EACC8}" type="sibTrans" cxnId="{D756B7AA-D4A1-4D7D-A163-0E4E38F50579}">
      <dgm:prSet/>
      <dgm:spPr/>
      <dgm:t>
        <a:bodyPr/>
        <a:lstStyle/>
        <a:p>
          <a:endParaRPr lang="es-ES"/>
        </a:p>
      </dgm:t>
    </dgm:pt>
    <dgm:pt modelId="{ABC81181-F05C-4EE7-A2A4-EA1EB5299AD6}">
      <dgm:prSet phldrT="[Texto]" custT="1"/>
      <dgm:spPr>
        <a:solidFill>
          <a:srgbClr val="990033"/>
        </a:solidFill>
      </dgm:spPr>
      <dgm:t>
        <a:bodyPr/>
        <a:lstStyle/>
        <a:p>
          <a:r>
            <a:rPr lang="gl-ES" sz="2400" noProof="0" dirty="0" smtClean="0">
              <a:latin typeface="Arial Narrow" pitchFamily="34" charset="0"/>
            </a:rPr>
            <a:t>Fase de Asesoramento</a:t>
          </a:r>
          <a:endParaRPr lang="gl-ES" sz="2400" noProof="0" dirty="0">
            <a:latin typeface="Arial Narrow" pitchFamily="34" charset="0"/>
          </a:endParaRPr>
        </a:p>
      </dgm:t>
    </dgm:pt>
    <dgm:pt modelId="{113E2D82-882A-4B84-AF14-4F41F44F4777}" type="parTrans" cxnId="{4EE7D238-5750-4826-B5B5-C84EC9B3E54B}">
      <dgm:prSet/>
      <dgm:spPr/>
      <dgm:t>
        <a:bodyPr/>
        <a:lstStyle/>
        <a:p>
          <a:endParaRPr lang="es-ES"/>
        </a:p>
      </dgm:t>
    </dgm:pt>
    <dgm:pt modelId="{A7455A52-FDDE-4BA1-BE78-8B046D784A52}" type="sibTrans" cxnId="{4EE7D238-5750-4826-B5B5-C84EC9B3E54B}">
      <dgm:prSet/>
      <dgm:spPr/>
      <dgm:t>
        <a:bodyPr/>
        <a:lstStyle/>
        <a:p>
          <a:endParaRPr lang="es-ES"/>
        </a:p>
      </dgm:t>
    </dgm:pt>
    <dgm:pt modelId="{B21362F2-5727-4649-855A-C348C8B647DD}">
      <dgm:prSet phldrT="[Texto]" custT="1"/>
      <dgm:spPr>
        <a:solidFill>
          <a:srgbClr val="990033"/>
        </a:solidFill>
      </dgm:spPr>
      <dgm:t>
        <a:bodyPr/>
        <a:lstStyle/>
        <a:p>
          <a:r>
            <a:rPr lang="gl-ES" sz="2400" noProof="0" dirty="0" smtClean="0">
              <a:latin typeface="Arial Narrow" pitchFamily="34" charset="0"/>
            </a:rPr>
            <a:t>Fase de acreditación e rexistro</a:t>
          </a:r>
          <a:endParaRPr lang="es-ES" sz="2400" dirty="0">
            <a:latin typeface="Arial Narrow" pitchFamily="34" charset="0"/>
          </a:endParaRPr>
        </a:p>
      </dgm:t>
    </dgm:pt>
    <dgm:pt modelId="{6A9EE5EB-467C-4EFA-8712-2903C324253D}" type="parTrans" cxnId="{67C3A2CA-C970-4E07-8C26-F8A8F3FA3734}">
      <dgm:prSet/>
      <dgm:spPr/>
      <dgm:t>
        <a:bodyPr/>
        <a:lstStyle/>
        <a:p>
          <a:endParaRPr lang="es-ES"/>
        </a:p>
      </dgm:t>
    </dgm:pt>
    <dgm:pt modelId="{9B48AC6E-D6C4-4CC2-8163-A0514211DECB}" type="sibTrans" cxnId="{67C3A2CA-C970-4E07-8C26-F8A8F3FA3734}">
      <dgm:prSet/>
      <dgm:spPr/>
      <dgm:t>
        <a:bodyPr/>
        <a:lstStyle/>
        <a:p>
          <a:endParaRPr lang="es-ES"/>
        </a:p>
      </dgm:t>
    </dgm:pt>
    <dgm:pt modelId="{764B51C8-3609-4E64-B562-24E43F3FF17C}">
      <dgm:prSet/>
      <dgm:spPr>
        <a:solidFill>
          <a:srgbClr val="990033"/>
        </a:solidFill>
      </dgm:spPr>
      <dgm:t>
        <a:bodyPr/>
        <a:lstStyle/>
        <a:p>
          <a:r>
            <a:rPr lang="es-ES" dirty="0" smtClean="0">
              <a:latin typeface="Arial Narrow" pitchFamily="34" charset="0"/>
            </a:rPr>
            <a:t>Fase de </a:t>
          </a:r>
          <a:r>
            <a:rPr lang="es-ES" dirty="0" err="1" smtClean="0">
              <a:latin typeface="Arial Narrow" pitchFamily="34" charset="0"/>
            </a:rPr>
            <a:t>avaliación</a:t>
          </a:r>
          <a:endParaRPr lang="es-ES" dirty="0">
            <a:latin typeface="Arial Narrow" pitchFamily="34" charset="0"/>
          </a:endParaRPr>
        </a:p>
      </dgm:t>
    </dgm:pt>
    <dgm:pt modelId="{91783823-FBFA-4945-993E-A91D84FD8D25}" type="parTrans" cxnId="{2C525D58-B0C1-422D-9F37-6F33D6EEC43D}">
      <dgm:prSet/>
      <dgm:spPr/>
    </dgm:pt>
    <dgm:pt modelId="{A2FD94CB-F113-4072-8A4A-62A9A3112E45}" type="sibTrans" cxnId="{2C525D58-B0C1-422D-9F37-6F33D6EEC43D}">
      <dgm:prSet/>
      <dgm:spPr/>
      <dgm:t>
        <a:bodyPr/>
        <a:lstStyle/>
        <a:p>
          <a:endParaRPr lang="es-ES"/>
        </a:p>
      </dgm:t>
    </dgm:pt>
    <dgm:pt modelId="{08E6C0DE-BE26-42C9-9901-4B7AE75224E0}" type="pres">
      <dgm:prSet presAssocID="{F549C61C-7FDE-4386-AB09-2BF754D2A16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66C2AC-7F09-4758-8ADE-E4ADF0E37E8C}" type="pres">
      <dgm:prSet presAssocID="{F549C61C-7FDE-4386-AB09-2BF754D2A16A}" presName="dummyMaxCanvas" presStyleCnt="0">
        <dgm:presLayoutVars/>
      </dgm:prSet>
      <dgm:spPr/>
    </dgm:pt>
    <dgm:pt modelId="{3F67F588-A2C5-48B2-9719-DE1B972E7760}" type="pres">
      <dgm:prSet presAssocID="{F549C61C-7FDE-4386-AB09-2BF754D2A16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1D52ED-1D5C-4CD5-B739-0615F75CA78B}" type="pres">
      <dgm:prSet presAssocID="{F549C61C-7FDE-4386-AB09-2BF754D2A16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B42383-BEEA-4886-A74B-DF8A08DBA607}" type="pres">
      <dgm:prSet presAssocID="{F549C61C-7FDE-4386-AB09-2BF754D2A16A}" presName="FourNodes_3" presStyleLbl="node1" presStyleIdx="2" presStyleCnt="4" custLinFactNeighborX="1328" custLinFactNeighborY="10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0318A8-E28F-4390-BBE9-4D6A6E49B644}" type="pres">
      <dgm:prSet presAssocID="{F549C61C-7FDE-4386-AB09-2BF754D2A16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51B180-DC5A-4782-BF04-4A824F34335B}" type="pres">
      <dgm:prSet presAssocID="{F549C61C-7FDE-4386-AB09-2BF754D2A16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AF18D1-097B-4419-9C7A-80A06A350269}" type="pres">
      <dgm:prSet presAssocID="{F549C61C-7FDE-4386-AB09-2BF754D2A16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A70A65-920C-465E-A999-8A96C3E15B13}" type="pres">
      <dgm:prSet presAssocID="{F549C61C-7FDE-4386-AB09-2BF754D2A16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756982-04C7-4FD8-A4CE-CE89D744C953}" type="pres">
      <dgm:prSet presAssocID="{F549C61C-7FDE-4386-AB09-2BF754D2A16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F127D0-5232-4735-AC04-CCAE4BDC4CEB}" type="pres">
      <dgm:prSet presAssocID="{F549C61C-7FDE-4386-AB09-2BF754D2A16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F0C50A-E69E-4ED9-90F0-4F3B1ABD8721}" type="pres">
      <dgm:prSet presAssocID="{F549C61C-7FDE-4386-AB09-2BF754D2A16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90B78A-2192-4690-BB5E-E62A552804BF}" type="pres">
      <dgm:prSet presAssocID="{F549C61C-7FDE-4386-AB09-2BF754D2A16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DE2448E-7B26-44D3-B47E-0B4AD75D5267}" type="presOf" srcId="{A2FD94CB-F113-4072-8A4A-62A9A3112E45}" destId="{1CA70A65-920C-465E-A999-8A96C3E15B13}" srcOrd="0" destOrd="0" presId="urn:microsoft.com/office/officeart/2005/8/layout/vProcess5"/>
    <dgm:cxn modelId="{67C3A2CA-C970-4E07-8C26-F8A8F3FA3734}" srcId="{F549C61C-7FDE-4386-AB09-2BF754D2A16A}" destId="{B21362F2-5727-4649-855A-C348C8B647DD}" srcOrd="3" destOrd="0" parTransId="{6A9EE5EB-467C-4EFA-8712-2903C324253D}" sibTransId="{9B48AC6E-D6C4-4CC2-8163-A0514211DECB}"/>
    <dgm:cxn modelId="{E14B8818-43B6-4089-BC1B-3FE88D482BED}" type="presOf" srcId="{A7455A52-FDDE-4BA1-BE78-8B046D784A52}" destId="{15AF18D1-097B-4419-9C7A-80A06A350269}" srcOrd="0" destOrd="0" presId="urn:microsoft.com/office/officeart/2005/8/layout/vProcess5"/>
    <dgm:cxn modelId="{D756B7AA-D4A1-4D7D-A163-0E4E38F50579}" srcId="{F549C61C-7FDE-4386-AB09-2BF754D2A16A}" destId="{AFB61E73-9B2D-4407-A930-276C650D228C}" srcOrd="0" destOrd="0" parTransId="{660ADF13-999E-4957-83F1-F5D5E1005FCB}" sibTransId="{D2E886A0-697B-4B12-A8BD-F51B5F9EACC8}"/>
    <dgm:cxn modelId="{F18014E0-19BC-40BC-8553-2FDDBE2D3E8B}" type="presOf" srcId="{764B51C8-3609-4E64-B562-24E43F3FF17C}" destId="{F1B42383-BEEA-4886-A74B-DF8A08DBA607}" srcOrd="0" destOrd="0" presId="urn:microsoft.com/office/officeart/2005/8/layout/vProcess5"/>
    <dgm:cxn modelId="{B901C9DF-3622-4BF7-A10E-C8D8ED2CF695}" type="presOf" srcId="{764B51C8-3609-4E64-B562-24E43F3FF17C}" destId="{C4F0C50A-E69E-4ED9-90F0-4F3B1ABD8721}" srcOrd="1" destOrd="0" presId="urn:microsoft.com/office/officeart/2005/8/layout/vProcess5"/>
    <dgm:cxn modelId="{B7946FC0-38CD-4A23-909C-38FD36D6D4AF}" type="presOf" srcId="{AFB61E73-9B2D-4407-A930-276C650D228C}" destId="{3F67F588-A2C5-48B2-9719-DE1B972E7760}" srcOrd="0" destOrd="0" presId="urn:microsoft.com/office/officeart/2005/8/layout/vProcess5"/>
    <dgm:cxn modelId="{8547B5BA-AE8D-4125-B726-79420436727F}" type="presOf" srcId="{B21362F2-5727-4649-855A-C348C8B647DD}" destId="{C990B78A-2192-4690-BB5E-E62A552804BF}" srcOrd="1" destOrd="0" presId="urn:microsoft.com/office/officeart/2005/8/layout/vProcess5"/>
    <dgm:cxn modelId="{34C887B2-302B-42AF-8215-49F5E78DDB20}" type="presOf" srcId="{ABC81181-F05C-4EE7-A2A4-EA1EB5299AD6}" destId="{A11D52ED-1D5C-4CD5-B739-0615F75CA78B}" srcOrd="0" destOrd="0" presId="urn:microsoft.com/office/officeart/2005/8/layout/vProcess5"/>
    <dgm:cxn modelId="{2C525D58-B0C1-422D-9F37-6F33D6EEC43D}" srcId="{F549C61C-7FDE-4386-AB09-2BF754D2A16A}" destId="{764B51C8-3609-4E64-B562-24E43F3FF17C}" srcOrd="2" destOrd="0" parTransId="{91783823-FBFA-4945-993E-A91D84FD8D25}" sibTransId="{A2FD94CB-F113-4072-8A4A-62A9A3112E45}"/>
    <dgm:cxn modelId="{DCDBA4D8-D564-4030-9A0A-3A8C94D60955}" type="presOf" srcId="{ABC81181-F05C-4EE7-A2A4-EA1EB5299AD6}" destId="{0CF127D0-5232-4735-AC04-CCAE4BDC4CEB}" srcOrd="1" destOrd="0" presId="urn:microsoft.com/office/officeart/2005/8/layout/vProcess5"/>
    <dgm:cxn modelId="{4EE7D238-5750-4826-B5B5-C84EC9B3E54B}" srcId="{F549C61C-7FDE-4386-AB09-2BF754D2A16A}" destId="{ABC81181-F05C-4EE7-A2A4-EA1EB5299AD6}" srcOrd="1" destOrd="0" parTransId="{113E2D82-882A-4B84-AF14-4F41F44F4777}" sibTransId="{A7455A52-FDDE-4BA1-BE78-8B046D784A52}"/>
    <dgm:cxn modelId="{D078EDF8-81A1-49CA-9868-15D25935216C}" type="presOf" srcId="{B21362F2-5727-4649-855A-C348C8B647DD}" destId="{480318A8-E28F-4390-BBE9-4D6A6E49B644}" srcOrd="0" destOrd="0" presId="urn:microsoft.com/office/officeart/2005/8/layout/vProcess5"/>
    <dgm:cxn modelId="{EB626CF2-3942-4C91-B301-EBEE243E83B0}" type="presOf" srcId="{D2E886A0-697B-4B12-A8BD-F51B5F9EACC8}" destId="{AC51B180-DC5A-4782-BF04-4A824F34335B}" srcOrd="0" destOrd="0" presId="urn:microsoft.com/office/officeart/2005/8/layout/vProcess5"/>
    <dgm:cxn modelId="{A7D54CF3-EA09-48A9-A9C4-FA40805FAFA5}" type="presOf" srcId="{AFB61E73-9B2D-4407-A930-276C650D228C}" destId="{96756982-04C7-4FD8-A4CE-CE89D744C953}" srcOrd="1" destOrd="0" presId="urn:microsoft.com/office/officeart/2005/8/layout/vProcess5"/>
    <dgm:cxn modelId="{CC718612-A694-4C3D-BB41-8EBF81DE335E}" type="presOf" srcId="{F549C61C-7FDE-4386-AB09-2BF754D2A16A}" destId="{08E6C0DE-BE26-42C9-9901-4B7AE75224E0}" srcOrd="0" destOrd="0" presId="urn:microsoft.com/office/officeart/2005/8/layout/vProcess5"/>
    <dgm:cxn modelId="{22EA1EF6-D734-45EA-9224-F819B226F03C}" type="presParOf" srcId="{08E6C0DE-BE26-42C9-9901-4B7AE75224E0}" destId="{BF66C2AC-7F09-4758-8ADE-E4ADF0E37E8C}" srcOrd="0" destOrd="0" presId="urn:microsoft.com/office/officeart/2005/8/layout/vProcess5"/>
    <dgm:cxn modelId="{D02347DD-5B6C-48D7-8586-D774328CC0F1}" type="presParOf" srcId="{08E6C0DE-BE26-42C9-9901-4B7AE75224E0}" destId="{3F67F588-A2C5-48B2-9719-DE1B972E7760}" srcOrd="1" destOrd="0" presId="urn:microsoft.com/office/officeart/2005/8/layout/vProcess5"/>
    <dgm:cxn modelId="{16355355-7443-41A7-B910-9865B378218A}" type="presParOf" srcId="{08E6C0DE-BE26-42C9-9901-4B7AE75224E0}" destId="{A11D52ED-1D5C-4CD5-B739-0615F75CA78B}" srcOrd="2" destOrd="0" presId="urn:microsoft.com/office/officeart/2005/8/layout/vProcess5"/>
    <dgm:cxn modelId="{CF1C9DDD-6E70-4159-AA04-14FD44C22AED}" type="presParOf" srcId="{08E6C0DE-BE26-42C9-9901-4B7AE75224E0}" destId="{F1B42383-BEEA-4886-A74B-DF8A08DBA607}" srcOrd="3" destOrd="0" presId="urn:microsoft.com/office/officeart/2005/8/layout/vProcess5"/>
    <dgm:cxn modelId="{E5F54CE1-76FF-42ED-897A-5BF080F0056D}" type="presParOf" srcId="{08E6C0DE-BE26-42C9-9901-4B7AE75224E0}" destId="{480318A8-E28F-4390-BBE9-4D6A6E49B644}" srcOrd="4" destOrd="0" presId="urn:microsoft.com/office/officeart/2005/8/layout/vProcess5"/>
    <dgm:cxn modelId="{143D9F94-9CF9-4B84-9C7E-67F03E1783BB}" type="presParOf" srcId="{08E6C0DE-BE26-42C9-9901-4B7AE75224E0}" destId="{AC51B180-DC5A-4782-BF04-4A824F34335B}" srcOrd="5" destOrd="0" presId="urn:microsoft.com/office/officeart/2005/8/layout/vProcess5"/>
    <dgm:cxn modelId="{0B543FFE-2D78-4704-BC17-CC79B2C47768}" type="presParOf" srcId="{08E6C0DE-BE26-42C9-9901-4B7AE75224E0}" destId="{15AF18D1-097B-4419-9C7A-80A06A350269}" srcOrd="6" destOrd="0" presId="urn:microsoft.com/office/officeart/2005/8/layout/vProcess5"/>
    <dgm:cxn modelId="{55B6E1B9-6069-49F2-9936-85929547C158}" type="presParOf" srcId="{08E6C0DE-BE26-42C9-9901-4B7AE75224E0}" destId="{1CA70A65-920C-465E-A999-8A96C3E15B13}" srcOrd="7" destOrd="0" presId="urn:microsoft.com/office/officeart/2005/8/layout/vProcess5"/>
    <dgm:cxn modelId="{FAFF7E79-3F01-456B-9D3A-7C94FC9D45B6}" type="presParOf" srcId="{08E6C0DE-BE26-42C9-9901-4B7AE75224E0}" destId="{96756982-04C7-4FD8-A4CE-CE89D744C953}" srcOrd="8" destOrd="0" presId="urn:microsoft.com/office/officeart/2005/8/layout/vProcess5"/>
    <dgm:cxn modelId="{F046422C-6A7A-46A2-A7FF-2286CE9F3829}" type="presParOf" srcId="{08E6C0DE-BE26-42C9-9901-4B7AE75224E0}" destId="{0CF127D0-5232-4735-AC04-CCAE4BDC4CEB}" srcOrd="9" destOrd="0" presId="urn:microsoft.com/office/officeart/2005/8/layout/vProcess5"/>
    <dgm:cxn modelId="{98B488C9-8F88-455F-8D55-89105F5A3200}" type="presParOf" srcId="{08E6C0DE-BE26-42C9-9901-4B7AE75224E0}" destId="{C4F0C50A-E69E-4ED9-90F0-4F3B1ABD8721}" srcOrd="10" destOrd="0" presId="urn:microsoft.com/office/officeart/2005/8/layout/vProcess5"/>
    <dgm:cxn modelId="{AA07B64C-FE64-48D0-B1E2-361ECDA2BE4E}" type="presParOf" srcId="{08E6C0DE-BE26-42C9-9901-4B7AE75224E0}" destId="{C990B78A-2192-4690-BB5E-E62A552804BF}" srcOrd="11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79F17F-2229-4B8E-B796-D7A75AFA5E77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8F6484DD-B95E-4168-BD7D-12A36A2E20B8}">
      <dgm:prSet phldrT="[Texto]" custT="1"/>
      <dgm:spPr>
        <a:solidFill>
          <a:srgbClr val="A09696"/>
        </a:solidFill>
      </dgm:spPr>
      <dgm:t>
        <a:bodyPr/>
        <a:lstStyle/>
        <a:p>
          <a:r>
            <a:rPr lang="es-ES" sz="1600" dirty="0" smtClean="0">
              <a:latin typeface="Arial Narrow" pitchFamily="34" charset="0"/>
            </a:rPr>
            <a:t>Información e orientación</a:t>
          </a:r>
          <a:endParaRPr lang="es-ES" sz="1600" dirty="0">
            <a:latin typeface="Arial Narrow" pitchFamily="34" charset="0"/>
          </a:endParaRPr>
        </a:p>
      </dgm:t>
    </dgm:pt>
    <dgm:pt modelId="{A40235B3-83E1-4FAF-A4F4-2DCBDA58B5FD}" type="parTrans" cxnId="{D39819F1-4423-4202-8F7E-970CE23570D0}">
      <dgm:prSet/>
      <dgm:spPr/>
      <dgm:t>
        <a:bodyPr/>
        <a:lstStyle/>
        <a:p>
          <a:endParaRPr lang="es-ES"/>
        </a:p>
      </dgm:t>
    </dgm:pt>
    <dgm:pt modelId="{ABC3D843-A5CA-4EBD-886A-473B6163B8F8}" type="sibTrans" cxnId="{D39819F1-4423-4202-8F7E-970CE23570D0}">
      <dgm:prSet/>
      <dgm:spPr/>
      <dgm:t>
        <a:bodyPr/>
        <a:lstStyle/>
        <a:p>
          <a:endParaRPr lang="es-ES"/>
        </a:p>
      </dgm:t>
    </dgm:pt>
    <dgm:pt modelId="{0B601659-83D8-43EE-B09C-0C756C138476}">
      <dgm:prSet phldrT="[Texto]" custT="1"/>
      <dgm:spPr>
        <a:solidFill>
          <a:srgbClr val="A09696"/>
        </a:solidFill>
      </dgm:spPr>
      <dgm:t>
        <a:bodyPr/>
        <a:lstStyle/>
        <a:p>
          <a:endParaRPr lang="es-ES" sz="1600" dirty="0" smtClean="0">
            <a:latin typeface="Arial Narrow" pitchFamily="34" charset="0"/>
          </a:endParaRPr>
        </a:p>
      </dgm:t>
    </dgm:pt>
    <dgm:pt modelId="{71D997B8-D884-4452-A4DD-4DAC492994A5}" type="parTrans" cxnId="{5DC387CE-920F-470A-9EF1-C2882D45A75A}">
      <dgm:prSet/>
      <dgm:spPr/>
      <dgm:t>
        <a:bodyPr/>
        <a:lstStyle/>
        <a:p>
          <a:endParaRPr lang="es-ES"/>
        </a:p>
      </dgm:t>
    </dgm:pt>
    <dgm:pt modelId="{24B3DCA2-8375-4B27-ADF0-0B55514A2692}" type="sibTrans" cxnId="{5DC387CE-920F-470A-9EF1-C2882D45A75A}">
      <dgm:prSet/>
      <dgm:spPr/>
      <dgm:t>
        <a:bodyPr/>
        <a:lstStyle/>
        <a:p>
          <a:endParaRPr lang="es-ES"/>
        </a:p>
      </dgm:t>
    </dgm:pt>
    <dgm:pt modelId="{06FA1E58-FFDF-4919-88ED-C5E823538013}">
      <dgm:prSet phldrT="[Texto]" custT="1"/>
      <dgm:spPr>
        <a:solidFill>
          <a:srgbClr val="A09696"/>
        </a:solidFill>
      </dgm:spPr>
      <dgm:t>
        <a:bodyPr/>
        <a:lstStyle/>
        <a:p>
          <a:endParaRPr lang="es-ES" sz="1600" dirty="0">
            <a:latin typeface="Arial Narrow" pitchFamily="34" charset="0"/>
          </a:endParaRPr>
        </a:p>
      </dgm:t>
    </dgm:pt>
    <dgm:pt modelId="{77F358F0-E2D1-4DC7-BAF9-2F26AA54215E}" type="parTrans" cxnId="{969C61F8-4711-44A2-AAA2-3829C2ACD2C4}">
      <dgm:prSet/>
      <dgm:spPr/>
      <dgm:t>
        <a:bodyPr/>
        <a:lstStyle/>
        <a:p>
          <a:endParaRPr lang="es-ES"/>
        </a:p>
      </dgm:t>
    </dgm:pt>
    <dgm:pt modelId="{5F29F7A2-86A5-4C49-95FE-01317FF7BF7B}" type="sibTrans" cxnId="{969C61F8-4711-44A2-AAA2-3829C2ACD2C4}">
      <dgm:prSet/>
      <dgm:spPr/>
      <dgm:t>
        <a:bodyPr/>
        <a:lstStyle/>
        <a:p>
          <a:endParaRPr lang="es-ES"/>
        </a:p>
      </dgm:t>
    </dgm:pt>
    <dgm:pt modelId="{7B84158F-A313-4465-9CA1-6191C7B44C3C}">
      <dgm:prSet/>
      <dgm:spPr/>
      <dgm:t>
        <a:bodyPr/>
        <a:lstStyle/>
        <a:p>
          <a:r>
            <a:rPr lang="gl-ES" baseline="0" noProof="0" dirty="0" smtClean="0">
              <a:latin typeface="Arial Narrow" pitchFamily="34" charset="0"/>
            </a:rPr>
            <a:t>Información e orientación</a:t>
          </a:r>
          <a:endParaRPr lang="es-ES" dirty="0"/>
        </a:p>
      </dgm:t>
    </dgm:pt>
    <dgm:pt modelId="{6DA9D58E-1C41-4A08-8229-94951B644D67}" type="parTrans" cxnId="{5C0E66E4-287F-4551-8AB1-ED3B78BF60D5}">
      <dgm:prSet/>
      <dgm:spPr/>
      <dgm:t>
        <a:bodyPr/>
        <a:lstStyle/>
        <a:p>
          <a:endParaRPr lang="es-ES"/>
        </a:p>
      </dgm:t>
    </dgm:pt>
    <dgm:pt modelId="{31936A7B-0CA2-40B8-8314-A76E01BCD3B5}" type="sibTrans" cxnId="{5C0E66E4-287F-4551-8AB1-ED3B78BF60D5}">
      <dgm:prSet/>
      <dgm:spPr/>
      <dgm:t>
        <a:bodyPr/>
        <a:lstStyle/>
        <a:p>
          <a:endParaRPr lang="es-ES"/>
        </a:p>
      </dgm:t>
    </dgm:pt>
    <dgm:pt modelId="{9A4EB876-1E45-46DD-983E-FFA056F87559}" type="pres">
      <dgm:prSet presAssocID="{7F79F17F-2229-4B8E-B796-D7A75AFA5E7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8E972B6-559D-49E7-B3BC-076E164B0BDB}" type="pres">
      <dgm:prSet presAssocID="{8F6484DD-B95E-4168-BD7D-12A36A2E20B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56ACA3-9242-420F-B659-7B93B7326DFE}" type="pres">
      <dgm:prSet presAssocID="{8F6484DD-B95E-4168-BD7D-12A36A2E20B8}" presName="gear1srcNode" presStyleLbl="node1" presStyleIdx="0" presStyleCnt="3"/>
      <dgm:spPr/>
      <dgm:t>
        <a:bodyPr/>
        <a:lstStyle/>
        <a:p>
          <a:endParaRPr lang="es-ES"/>
        </a:p>
      </dgm:t>
    </dgm:pt>
    <dgm:pt modelId="{4C10F8C6-9AD4-41FE-A234-AFB039C2D440}" type="pres">
      <dgm:prSet presAssocID="{8F6484DD-B95E-4168-BD7D-12A36A2E20B8}" presName="gear1dstNode" presStyleLbl="node1" presStyleIdx="0" presStyleCnt="3"/>
      <dgm:spPr/>
      <dgm:t>
        <a:bodyPr/>
        <a:lstStyle/>
        <a:p>
          <a:endParaRPr lang="es-ES"/>
        </a:p>
      </dgm:t>
    </dgm:pt>
    <dgm:pt modelId="{CCF834E4-5062-4961-8821-0D9ECDC8F28A}" type="pres">
      <dgm:prSet presAssocID="{7B84158F-A313-4465-9CA1-6191C7B44C3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F46B90-409C-425E-B47C-DCE8B9D91FAB}" type="pres">
      <dgm:prSet presAssocID="{7B84158F-A313-4465-9CA1-6191C7B44C3C}" presName="gear2srcNode" presStyleLbl="node1" presStyleIdx="1" presStyleCnt="3"/>
      <dgm:spPr/>
      <dgm:t>
        <a:bodyPr/>
        <a:lstStyle/>
        <a:p>
          <a:endParaRPr lang="es-ES"/>
        </a:p>
      </dgm:t>
    </dgm:pt>
    <dgm:pt modelId="{5CE9578F-A2ED-4CD3-8D73-381329F4181D}" type="pres">
      <dgm:prSet presAssocID="{7B84158F-A313-4465-9CA1-6191C7B44C3C}" presName="gear2dstNode" presStyleLbl="node1" presStyleIdx="1" presStyleCnt="3"/>
      <dgm:spPr/>
      <dgm:t>
        <a:bodyPr/>
        <a:lstStyle/>
        <a:p>
          <a:endParaRPr lang="es-ES"/>
        </a:p>
      </dgm:t>
    </dgm:pt>
    <dgm:pt modelId="{557CBA20-09B4-428C-BD22-908C726BCBB8}" type="pres">
      <dgm:prSet presAssocID="{0B601659-83D8-43EE-B09C-0C756C138476}" presName="gear3" presStyleLbl="node1" presStyleIdx="2" presStyleCnt="3"/>
      <dgm:spPr/>
      <dgm:t>
        <a:bodyPr/>
        <a:lstStyle/>
        <a:p>
          <a:endParaRPr lang="es-ES"/>
        </a:p>
      </dgm:t>
    </dgm:pt>
    <dgm:pt modelId="{A90F66CF-05AE-4519-94EA-BD6679720D9A}" type="pres">
      <dgm:prSet presAssocID="{0B601659-83D8-43EE-B09C-0C756C13847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EC1F9D-1516-4DB5-9147-50C554311BFE}" type="pres">
      <dgm:prSet presAssocID="{0B601659-83D8-43EE-B09C-0C756C138476}" presName="gear3srcNode" presStyleLbl="node1" presStyleIdx="2" presStyleCnt="3"/>
      <dgm:spPr/>
      <dgm:t>
        <a:bodyPr/>
        <a:lstStyle/>
        <a:p>
          <a:endParaRPr lang="es-ES"/>
        </a:p>
      </dgm:t>
    </dgm:pt>
    <dgm:pt modelId="{3D97EE94-238B-407D-8668-0862CE0B0763}" type="pres">
      <dgm:prSet presAssocID="{0B601659-83D8-43EE-B09C-0C756C138476}" presName="gear3dstNode" presStyleLbl="node1" presStyleIdx="2" presStyleCnt="3"/>
      <dgm:spPr/>
      <dgm:t>
        <a:bodyPr/>
        <a:lstStyle/>
        <a:p>
          <a:endParaRPr lang="es-ES"/>
        </a:p>
      </dgm:t>
    </dgm:pt>
    <dgm:pt modelId="{1F8533A2-77A4-4B84-A2A1-8DDBD01446F2}" type="pres">
      <dgm:prSet presAssocID="{ABC3D843-A5CA-4EBD-886A-473B6163B8F8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EF375664-C9EE-40DA-A57C-D6D2A2D9BD88}" type="pres">
      <dgm:prSet presAssocID="{31936A7B-0CA2-40B8-8314-A76E01BCD3B5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65ECFBA2-7EE9-4B2B-B313-5CF60E20FB7A}" type="pres">
      <dgm:prSet presAssocID="{24B3DCA2-8375-4B27-ADF0-0B55514A2692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FB6F322F-0A26-4B17-8110-1A9B7175352E}" type="presOf" srcId="{0B601659-83D8-43EE-B09C-0C756C138476}" destId="{557CBA20-09B4-428C-BD22-908C726BCBB8}" srcOrd="0" destOrd="0" presId="urn:microsoft.com/office/officeart/2005/8/layout/gear1"/>
    <dgm:cxn modelId="{A36BF308-3CB9-412F-A37A-507C8BE0F8BD}" type="presOf" srcId="{8F6484DD-B95E-4168-BD7D-12A36A2E20B8}" destId="{F8E972B6-559D-49E7-B3BC-076E164B0BDB}" srcOrd="0" destOrd="0" presId="urn:microsoft.com/office/officeart/2005/8/layout/gear1"/>
    <dgm:cxn modelId="{D39819F1-4423-4202-8F7E-970CE23570D0}" srcId="{7F79F17F-2229-4B8E-B796-D7A75AFA5E77}" destId="{8F6484DD-B95E-4168-BD7D-12A36A2E20B8}" srcOrd="0" destOrd="0" parTransId="{A40235B3-83E1-4FAF-A4F4-2DCBDA58B5FD}" sibTransId="{ABC3D843-A5CA-4EBD-886A-473B6163B8F8}"/>
    <dgm:cxn modelId="{2B7C9A87-FF88-491B-BD33-056158E3789B}" type="presOf" srcId="{7B84158F-A313-4465-9CA1-6191C7B44C3C}" destId="{CCF834E4-5062-4961-8821-0D9ECDC8F28A}" srcOrd="0" destOrd="0" presId="urn:microsoft.com/office/officeart/2005/8/layout/gear1"/>
    <dgm:cxn modelId="{30BC5582-B9F5-4F1D-9701-CD3D1224F0E1}" type="presOf" srcId="{7B84158F-A313-4465-9CA1-6191C7B44C3C}" destId="{B8F46B90-409C-425E-B47C-DCE8B9D91FAB}" srcOrd="1" destOrd="0" presId="urn:microsoft.com/office/officeart/2005/8/layout/gear1"/>
    <dgm:cxn modelId="{D0141F1C-9669-4904-9CF0-0347BAC9BECE}" type="presOf" srcId="{31936A7B-0CA2-40B8-8314-A76E01BCD3B5}" destId="{EF375664-C9EE-40DA-A57C-D6D2A2D9BD88}" srcOrd="0" destOrd="0" presId="urn:microsoft.com/office/officeart/2005/8/layout/gear1"/>
    <dgm:cxn modelId="{B809F3D6-1684-41AE-B245-68665AB3C2B3}" type="presOf" srcId="{8F6484DD-B95E-4168-BD7D-12A36A2E20B8}" destId="{3D56ACA3-9242-420F-B659-7B93B7326DFE}" srcOrd="1" destOrd="0" presId="urn:microsoft.com/office/officeart/2005/8/layout/gear1"/>
    <dgm:cxn modelId="{3BAD1745-79DC-43A4-B05C-62097C559374}" type="presOf" srcId="{ABC3D843-A5CA-4EBD-886A-473B6163B8F8}" destId="{1F8533A2-77A4-4B84-A2A1-8DDBD01446F2}" srcOrd="0" destOrd="0" presId="urn:microsoft.com/office/officeart/2005/8/layout/gear1"/>
    <dgm:cxn modelId="{68D3744B-5030-4435-A81B-FB5B895CE5DF}" type="presOf" srcId="{7F79F17F-2229-4B8E-B796-D7A75AFA5E77}" destId="{9A4EB876-1E45-46DD-983E-FFA056F87559}" srcOrd="0" destOrd="0" presId="urn:microsoft.com/office/officeart/2005/8/layout/gear1"/>
    <dgm:cxn modelId="{6F26D98F-CB4A-47FB-8B73-9AC9F2CFAD21}" type="presOf" srcId="{24B3DCA2-8375-4B27-ADF0-0B55514A2692}" destId="{65ECFBA2-7EE9-4B2B-B313-5CF60E20FB7A}" srcOrd="0" destOrd="0" presId="urn:microsoft.com/office/officeart/2005/8/layout/gear1"/>
    <dgm:cxn modelId="{5C0E66E4-287F-4551-8AB1-ED3B78BF60D5}" srcId="{7F79F17F-2229-4B8E-B796-D7A75AFA5E77}" destId="{7B84158F-A313-4465-9CA1-6191C7B44C3C}" srcOrd="1" destOrd="0" parTransId="{6DA9D58E-1C41-4A08-8229-94951B644D67}" sibTransId="{31936A7B-0CA2-40B8-8314-A76E01BCD3B5}"/>
    <dgm:cxn modelId="{5E51C347-4106-4C7C-B1A1-EC1300664361}" type="presOf" srcId="{0B601659-83D8-43EE-B09C-0C756C138476}" destId="{3D97EE94-238B-407D-8668-0862CE0B0763}" srcOrd="3" destOrd="0" presId="urn:microsoft.com/office/officeart/2005/8/layout/gear1"/>
    <dgm:cxn modelId="{194E6A46-30AE-42CC-A60E-5F082853B9DD}" type="presOf" srcId="{8F6484DD-B95E-4168-BD7D-12A36A2E20B8}" destId="{4C10F8C6-9AD4-41FE-A234-AFB039C2D440}" srcOrd="2" destOrd="0" presId="urn:microsoft.com/office/officeart/2005/8/layout/gear1"/>
    <dgm:cxn modelId="{F1C2A7E8-A98F-4E0E-BCFB-30365A724D59}" type="presOf" srcId="{0B601659-83D8-43EE-B09C-0C756C138476}" destId="{2EEC1F9D-1516-4DB5-9147-50C554311BFE}" srcOrd="2" destOrd="0" presId="urn:microsoft.com/office/officeart/2005/8/layout/gear1"/>
    <dgm:cxn modelId="{D5C8FCD7-8CA7-4F5F-8EED-AAD40720A44F}" type="presOf" srcId="{0B601659-83D8-43EE-B09C-0C756C138476}" destId="{A90F66CF-05AE-4519-94EA-BD6679720D9A}" srcOrd="1" destOrd="0" presId="urn:microsoft.com/office/officeart/2005/8/layout/gear1"/>
    <dgm:cxn modelId="{969C61F8-4711-44A2-AAA2-3829C2ACD2C4}" srcId="{7F79F17F-2229-4B8E-B796-D7A75AFA5E77}" destId="{06FA1E58-FFDF-4919-88ED-C5E823538013}" srcOrd="3" destOrd="0" parTransId="{77F358F0-E2D1-4DC7-BAF9-2F26AA54215E}" sibTransId="{5F29F7A2-86A5-4C49-95FE-01317FF7BF7B}"/>
    <dgm:cxn modelId="{5DC387CE-920F-470A-9EF1-C2882D45A75A}" srcId="{7F79F17F-2229-4B8E-B796-D7A75AFA5E77}" destId="{0B601659-83D8-43EE-B09C-0C756C138476}" srcOrd="2" destOrd="0" parTransId="{71D997B8-D884-4452-A4DD-4DAC492994A5}" sibTransId="{24B3DCA2-8375-4B27-ADF0-0B55514A2692}"/>
    <dgm:cxn modelId="{22551371-58AE-444B-B6CD-06E5ABFB6AD5}" type="presOf" srcId="{7B84158F-A313-4465-9CA1-6191C7B44C3C}" destId="{5CE9578F-A2ED-4CD3-8D73-381329F4181D}" srcOrd="2" destOrd="0" presId="urn:microsoft.com/office/officeart/2005/8/layout/gear1"/>
    <dgm:cxn modelId="{2D3BDA76-E499-4B1F-B712-186258096445}" type="presParOf" srcId="{9A4EB876-1E45-46DD-983E-FFA056F87559}" destId="{F8E972B6-559D-49E7-B3BC-076E164B0BDB}" srcOrd="0" destOrd="0" presId="urn:microsoft.com/office/officeart/2005/8/layout/gear1"/>
    <dgm:cxn modelId="{2AEFC1F3-8C91-423F-949B-64BE255E439C}" type="presParOf" srcId="{9A4EB876-1E45-46DD-983E-FFA056F87559}" destId="{3D56ACA3-9242-420F-B659-7B93B7326DFE}" srcOrd="1" destOrd="0" presId="urn:microsoft.com/office/officeart/2005/8/layout/gear1"/>
    <dgm:cxn modelId="{47C0E9AB-E4C4-4B7B-90F1-38C660C9B11C}" type="presParOf" srcId="{9A4EB876-1E45-46DD-983E-FFA056F87559}" destId="{4C10F8C6-9AD4-41FE-A234-AFB039C2D440}" srcOrd="2" destOrd="0" presId="urn:microsoft.com/office/officeart/2005/8/layout/gear1"/>
    <dgm:cxn modelId="{62210338-9813-4C5C-B44C-F244CC43988C}" type="presParOf" srcId="{9A4EB876-1E45-46DD-983E-FFA056F87559}" destId="{CCF834E4-5062-4961-8821-0D9ECDC8F28A}" srcOrd="3" destOrd="0" presId="urn:microsoft.com/office/officeart/2005/8/layout/gear1"/>
    <dgm:cxn modelId="{ED4EA28A-10CD-4F1A-85C6-AF863950FB87}" type="presParOf" srcId="{9A4EB876-1E45-46DD-983E-FFA056F87559}" destId="{B8F46B90-409C-425E-B47C-DCE8B9D91FAB}" srcOrd="4" destOrd="0" presId="urn:microsoft.com/office/officeart/2005/8/layout/gear1"/>
    <dgm:cxn modelId="{BA42FFFF-9B6E-49A4-87C8-FBC7F4BEE7E7}" type="presParOf" srcId="{9A4EB876-1E45-46DD-983E-FFA056F87559}" destId="{5CE9578F-A2ED-4CD3-8D73-381329F4181D}" srcOrd="5" destOrd="0" presId="urn:microsoft.com/office/officeart/2005/8/layout/gear1"/>
    <dgm:cxn modelId="{ACC76058-65C7-4EC2-B0BD-4328BA15B8AB}" type="presParOf" srcId="{9A4EB876-1E45-46DD-983E-FFA056F87559}" destId="{557CBA20-09B4-428C-BD22-908C726BCBB8}" srcOrd="6" destOrd="0" presId="urn:microsoft.com/office/officeart/2005/8/layout/gear1"/>
    <dgm:cxn modelId="{4D7186B7-7DC2-45D8-B193-8310B4D55CAF}" type="presParOf" srcId="{9A4EB876-1E45-46DD-983E-FFA056F87559}" destId="{A90F66CF-05AE-4519-94EA-BD6679720D9A}" srcOrd="7" destOrd="0" presId="urn:microsoft.com/office/officeart/2005/8/layout/gear1"/>
    <dgm:cxn modelId="{6C7C224C-2EE2-4CC1-A18B-27AEDA9D928A}" type="presParOf" srcId="{9A4EB876-1E45-46DD-983E-FFA056F87559}" destId="{2EEC1F9D-1516-4DB5-9147-50C554311BFE}" srcOrd="8" destOrd="0" presId="urn:microsoft.com/office/officeart/2005/8/layout/gear1"/>
    <dgm:cxn modelId="{A1D706D3-A74E-4CB9-983C-D449AE137FFF}" type="presParOf" srcId="{9A4EB876-1E45-46DD-983E-FFA056F87559}" destId="{3D97EE94-238B-407D-8668-0862CE0B0763}" srcOrd="9" destOrd="0" presId="urn:microsoft.com/office/officeart/2005/8/layout/gear1"/>
    <dgm:cxn modelId="{4FB4EA03-3E25-4E4A-9491-88BC62B4A75C}" type="presParOf" srcId="{9A4EB876-1E45-46DD-983E-FFA056F87559}" destId="{1F8533A2-77A4-4B84-A2A1-8DDBD01446F2}" srcOrd="10" destOrd="0" presId="urn:microsoft.com/office/officeart/2005/8/layout/gear1"/>
    <dgm:cxn modelId="{0600826E-2A42-4505-A633-4578D8F08A25}" type="presParOf" srcId="{9A4EB876-1E45-46DD-983E-FFA056F87559}" destId="{EF375664-C9EE-40DA-A57C-D6D2A2D9BD88}" srcOrd="11" destOrd="0" presId="urn:microsoft.com/office/officeart/2005/8/layout/gear1"/>
    <dgm:cxn modelId="{7975AED9-B690-4D87-A461-CADBA123EC2E}" type="presParOf" srcId="{9A4EB876-1E45-46DD-983E-FFA056F87559}" destId="{65ECFBA2-7EE9-4B2B-B313-5CF60E20FB7A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2DFE3EA-A444-44E8-9BF0-7094923A6B7B}" type="datetimeFigureOut">
              <a:rPr lang="es-ES"/>
              <a:pPr>
                <a:defRPr/>
              </a:pPr>
              <a:t>08/03/2016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C263954-BE06-4EC2-80A9-D9F44BDAB2B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6F3B9B-65C6-4253-8B78-526FA4549BB8}" type="datetimeFigureOut">
              <a:rPr lang="es-ES"/>
              <a:pPr>
                <a:defRPr/>
              </a:pPr>
              <a:t>08/03/2016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C04049F-664D-4C27-8583-3FF93DA9160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DB063F-4D5D-48F6-89F6-8922E2C96333}" type="slidenum">
              <a:rPr lang="es-ES" altLang="gl-ES" smtClean="0"/>
              <a:pPr/>
              <a:t>1</a:t>
            </a:fld>
            <a:endParaRPr lang="es-ES" altLang="gl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487FAD-4D17-4476-AFEE-485A154C875E}" type="slidenum">
              <a:rPr lang="es-ES" altLang="gl-ES" smtClean="0"/>
              <a:pPr/>
              <a:t>2</a:t>
            </a:fld>
            <a:endParaRPr lang="es-ES" altLang="gl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  <p:sp>
        <p:nvSpPr>
          <p:cNvPr id="32772" name="3 Marcador de número de diapositiva"/>
          <p:cNvSpPr txBox="1">
            <a:spLocks noGrp="1"/>
          </p:cNvSpPr>
          <p:nvPr/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275AFF4-38CC-4B64-94BE-99D45AF1287A}" type="slidenum">
              <a:rPr lang="es-ES" altLang="gl-ES" sz="1200"/>
              <a:pPr algn="r"/>
              <a:t>19</a:t>
            </a:fld>
            <a:endParaRPr lang="es-ES" altLang="gl-E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 userDrawn="1"/>
        </p:nvSpPr>
        <p:spPr bwMode="auto">
          <a:xfrm>
            <a:off x="0" y="0"/>
            <a:ext cx="6659563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C8BEBE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5" name="Rectangle 16"/>
          <p:cNvSpPr>
            <a:spLocks noChangeArrowheads="1"/>
          </p:cNvSpPr>
          <p:nvPr userDrawn="1"/>
        </p:nvSpPr>
        <p:spPr bwMode="auto">
          <a:xfrm flipH="1">
            <a:off x="457200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C8BEBE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6" name="Rectangle 14"/>
          <p:cNvSpPr>
            <a:spLocks noChangeArrowheads="1"/>
          </p:cNvSpPr>
          <p:nvPr userDrawn="1"/>
        </p:nvSpPr>
        <p:spPr bwMode="auto">
          <a:xfrm flipH="1">
            <a:off x="0" y="0"/>
            <a:ext cx="9144000" cy="4024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flipH="1">
            <a:off x="0" y="5445125"/>
            <a:ext cx="9144000" cy="141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619500"/>
            <a:ext cx="7493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43013" y="5734050"/>
            <a:ext cx="2033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191250" y="5614988"/>
            <a:ext cx="26289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2130425"/>
            <a:ext cx="727075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4005263"/>
            <a:ext cx="6080125" cy="1608137"/>
          </a:xfrm>
        </p:spPr>
        <p:txBody>
          <a:bodyPr/>
          <a:lstStyle>
            <a:lvl1pPr marL="0" indent="0">
              <a:buFontTx/>
              <a:buNone/>
              <a:defRPr smtClean="0"/>
            </a:lvl1pPr>
          </a:lstStyle>
          <a:p>
            <a:r>
              <a:rPr lang="es-ES" smtClean="0"/>
              <a:t>Haga clic para modificar el estilo de subtítulo del patrón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7813" y="271463"/>
            <a:ext cx="2058987" cy="57070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46088" y="271463"/>
            <a:ext cx="6029325" cy="57070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6659563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C8BEBE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40" name="Rectangle 16"/>
          <p:cNvSpPr>
            <a:spLocks noChangeArrowheads="1"/>
          </p:cNvSpPr>
          <p:nvPr userDrawn="1"/>
        </p:nvSpPr>
        <p:spPr bwMode="auto">
          <a:xfrm flipH="1">
            <a:off x="457200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C8BEBE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 flipH="1">
            <a:off x="0" y="6021388"/>
            <a:ext cx="9144000" cy="8366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 flipH="1">
            <a:off x="0" y="0"/>
            <a:ext cx="9144000" cy="8112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0"/>
            <a:ext cx="8675688" cy="141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47650"/>
            <a:ext cx="82296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gl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gl-ES" smtClean="0"/>
              <a:t>Haga clic para modificar el estilo de texto del patrón</a:t>
            </a:r>
          </a:p>
          <a:p>
            <a:pPr lvl="1"/>
            <a:r>
              <a:rPr lang="es-ES" altLang="gl-ES" smtClean="0"/>
              <a:t>Segundo nivel</a:t>
            </a:r>
          </a:p>
          <a:p>
            <a:pPr lvl="2"/>
            <a:r>
              <a:rPr lang="es-ES" altLang="gl-ES" smtClean="0"/>
              <a:t>Tercer nivel</a:t>
            </a:r>
          </a:p>
          <a:p>
            <a:pPr lvl="3"/>
            <a:r>
              <a:rPr lang="es-ES" altLang="gl-ES" smtClean="0"/>
              <a:t>Cuarto nivel</a:t>
            </a:r>
          </a:p>
          <a:p>
            <a:pPr lvl="4"/>
            <a:r>
              <a:rPr lang="es-ES" altLang="gl-ES" smtClean="0"/>
              <a:t>Quinto nivel</a:t>
            </a:r>
          </a:p>
        </p:txBody>
      </p:sp>
      <p:pic>
        <p:nvPicPr>
          <p:cNvPr id="1033" name="Picture 1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68313" y="6165850"/>
            <a:ext cx="14319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7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6804025" y="6124575"/>
            <a:ext cx="1838325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A3265F"/>
          </a:solidFill>
          <a:latin typeface="Arial Narrow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A3265F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A3265F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A3265F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A3265F"/>
          </a:solidFill>
          <a:latin typeface="Arial Narrow" pitchFamily="34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A3265F"/>
          </a:solidFill>
          <a:latin typeface="Arial Black" pitchFamily="34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A3265F"/>
          </a:solidFill>
          <a:latin typeface="Arial Black" pitchFamily="34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A3265F"/>
          </a:solidFill>
          <a:latin typeface="Arial Black" pitchFamily="34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A3265F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3265F"/>
        </a:buClr>
        <a:buSzPct val="150000"/>
        <a:buChar char="•"/>
        <a:defRPr sz="3200" b="1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844550" indent="-322263" algn="l" rtl="0" eaLnBrk="0" fontAlgn="base" hangingPunct="0">
        <a:spcBef>
          <a:spcPct val="20000"/>
        </a:spcBef>
        <a:spcAft>
          <a:spcPct val="0"/>
        </a:spcAft>
        <a:buClr>
          <a:srgbClr val="A3265F"/>
        </a:buClr>
        <a:buSzPct val="150000"/>
        <a:buChar char="–"/>
        <a:defRPr sz="2800">
          <a:solidFill>
            <a:schemeClr val="tx1"/>
          </a:solidFill>
          <a:latin typeface="Arial Narrow" pitchFamily="34" charset="0"/>
          <a:cs typeface="+mn-cs"/>
        </a:defRPr>
      </a:lvl2pPr>
      <a:lvl3pPr marL="1252538" indent="-228600" algn="l" rtl="0" eaLnBrk="0" fontAlgn="base" hangingPunct="0">
        <a:spcBef>
          <a:spcPct val="20000"/>
        </a:spcBef>
        <a:spcAft>
          <a:spcPct val="0"/>
        </a:spcAft>
        <a:buClr>
          <a:srgbClr val="A3265F"/>
        </a:buClr>
        <a:buSzPct val="150000"/>
        <a:buChar char="•"/>
        <a:defRPr sz="2400">
          <a:solidFill>
            <a:schemeClr val="tx1"/>
          </a:solidFill>
          <a:latin typeface="Arial Narrow" pitchFamily="34" charset="0"/>
          <a:cs typeface="+mn-cs"/>
        </a:defRPr>
      </a:lvl3pPr>
      <a:lvl4pPr marL="1660525" indent="-228600" algn="l" rtl="0" eaLnBrk="0" fontAlgn="base" hangingPunct="0">
        <a:spcBef>
          <a:spcPct val="20000"/>
        </a:spcBef>
        <a:spcAft>
          <a:spcPct val="0"/>
        </a:spcAft>
        <a:buClr>
          <a:srgbClr val="A3265F"/>
        </a:buClr>
        <a:buSzPct val="150000"/>
        <a:buChar char="–"/>
        <a:defRPr sz="2000">
          <a:solidFill>
            <a:schemeClr val="tx1"/>
          </a:solidFill>
          <a:latin typeface="Arial Narrow" pitchFamily="34" charset="0"/>
          <a:cs typeface="+mn-cs"/>
        </a:defRPr>
      </a:lvl4pPr>
      <a:lvl5pPr marL="2068513" indent="-228600" algn="l" rtl="0" eaLnBrk="0" fontAlgn="base" hangingPunct="0">
        <a:spcBef>
          <a:spcPct val="20000"/>
        </a:spcBef>
        <a:spcAft>
          <a:spcPct val="0"/>
        </a:spcAft>
        <a:buClr>
          <a:srgbClr val="A3265F"/>
        </a:buClr>
        <a:buSzPct val="150000"/>
        <a:buChar char="»"/>
        <a:defRPr sz="2000">
          <a:solidFill>
            <a:schemeClr val="tx1"/>
          </a:solidFill>
          <a:latin typeface="Arial Narrow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A3265F"/>
        </a:buClr>
        <a:buSzPct val="15000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A3265F"/>
        </a:buClr>
        <a:buSzPct val="15000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A3265F"/>
        </a:buClr>
        <a:buSzPct val="15000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A3265F"/>
        </a:buClr>
        <a:buSzPct val="15000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macion.edu.xunta.es/acreditacion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edu.xunta.es/fp/programas-eduemprend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Admisión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928669"/>
            <a:ext cx="6844156" cy="54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prst="angle"/>
          </a:sp3d>
        </p:spPr>
      </p:pic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571500" y="4006850"/>
            <a:ext cx="1785938" cy="646113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solidFill>
                  <a:srgbClr val="A3265F"/>
                </a:solidFill>
                <a:hlinkClick r:id="rId3"/>
              </a:rPr>
              <a:t>Entorno de formación</a:t>
            </a:r>
            <a:endParaRPr lang="es-ES">
              <a:solidFill>
                <a:srgbClr val="A3265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gl-ES" smtClean="0"/>
              <a:t>Toda la información </a:t>
            </a:r>
            <a:br>
              <a:rPr lang="es-ES" altLang="gl-ES" smtClean="0"/>
            </a:br>
            <a:r>
              <a:rPr lang="es-ES" altLang="gl-ES" smtClean="0">
                <a:solidFill>
                  <a:schemeClr val="tx1"/>
                </a:solidFill>
              </a:rPr>
              <a:t>sobre la FP en Galicia</a:t>
            </a:r>
            <a:endParaRPr lang="gl-ES" altLang="gl-ES" smtClean="0">
              <a:solidFill>
                <a:schemeClr val="tx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5589588"/>
            <a:ext cx="6985000" cy="4699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gl-ES" altLang="gl-ES" sz="2400" b="1" smtClean="0"/>
              <a:t>http://www.edu.xunta.es/fp</a:t>
            </a:r>
            <a:endParaRPr lang="gl-ES" altLang="gl-ES" sz="2400" b="1" smtClean="0">
              <a:hlinkClick r:id="rId2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95849" y="1724379"/>
            <a:ext cx="3866876" cy="36658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50800" stA="52000" endA="300" endPos="24000" dir="5400000" sy="-100000" algn="bl" rotWithShape="0"/>
          </a:effectLst>
          <a:scene3d>
            <a:camera prst="perspectiveHeroicExtremeLeftFacing"/>
            <a:lightRig rig="threePt" dir="t"/>
          </a:scene3d>
          <a:ex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gl-ES" altLang="gl-ES"/>
              <a:t/>
            </a:r>
            <a:br>
              <a:rPr lang="gl-ES" altLang="gl-ES"/>
            </a:br>
            <a:r>
              <a:rPr lang="gl-ES" altLang="gl-ES"/>
              <a:t>Grazas pola súa atención</a:t>
            </a:r>
            <a:endParaRPr lang="es-ES" altLang="gl-ES"/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gl-ES" altLang="gl-ES"/>
              <a:t>www.edu.xunta.es/fp</a:t>
            </a:r>
            <a:endParaRPr lang="es-ES" altLang="gl-E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Asesoramento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928669"/>
            <a:ext cx="6844156" cy="54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Asesoramento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9884" y="1085832"/>
            <a:ext cx="6292710" cy="503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Avaliación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654" y="985820"/>
            <a:ext cx="6625874" cy="53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Avaliación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654" y="985820"/>
            <a:ext cx="6625874" cy="53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Entorno de formación da aplicación</a:t>
            </a:r>
            <a:br>
              <a:rPr lang="es-ES" smtClean="0"/>
            </a:br>
            <a:r>
              <a:rPr lang="es-ES" smtClean="0"/>
              <a:t>Avaliación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9383" y="1214422"/>
            <a:ext cx="6443430" cy="515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515000" cy="60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ChangeArrowheads="1"/>
          </p:cNvSpPr>
          <p:nvPr/>
        </p:nvSpPr>
        <p:spPr bwMode="auto">
          <a:xfrm flipH="1">
            <a:off x="457200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5D5858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sp>
        <p:nvSpPr>
          <p:cNvPr id="23555" name="Rectangle 9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5D5858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75" y="1196975"/>
            <a:ext cx="3344863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12"/>
          <p:cNvSpPr>
            <a:spLocks noChangeArrowheads="1"/>
          </p:cNvSpPr>
          <p:nvPr/>
        </p:nvSpPr>
        <p:spPr bwMode="auto">
          <a:xfrm>
            <a:off x="0" y="3429000"/>
            <a:ext cx="9144000" cy="3429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pic>
        <p:nvPicPr>
          <p:cNvPr id="23558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88" y="3024188"/>
            <a:ext cx="76708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 flipH="1">
            <a:off x="457200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5D5858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C8BEBE"/>
              </a:gs>
              <a:gs pos="100000">
                <a:srgbClr val="5D5858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75" y="1196975"/>
            <a:ext cx="3344863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12"/>
          <p:cNvSpPr>
            <a:spLocks noChangeArrowheads="1"/>
          </p:cNvSpPr>
          <p:nvPr/>
        </p:nvSpPr>
        <p:spPr bwMode="auto">
          <a:xfrm>
            <a:off x="0" y="3429000"/>
            <a:ext cx="9144000" cy="3429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gl-ES" altLang="gl-ES"/>
          </a:p>
        </p:txBody>
      </p:sp>
      <p:pic>
        <p:nvPicPr>
          <p:cNvPr id="4102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88" y="3024188"/>
            <a:ext cx="76708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68413"/>
            <a:ext cx="7270750" cy="2332037"/>
          </a:xfrm>
        </p:spPr>
        <p:txBody>
          <a:bodyPr/>
          <a:lstStyle/>
          <a:p>
            <a:r>
              <a:rPr lang="gl-ES" altLang="gl-ES" sz="5400"/>
              <a:t/>
            </a:r>
            <a:br>
              <a:rPr lang="gl-ES" altLang="gl-ES" sz="5400"/>
            </a:br>
            <a:r>
              <a:rPr lang="es-ES" altLang="gl-ES" sz="2800" b="0"/>
              <a:t>A formación dos/as profesionais da avaliación e asesoramento no </a:t>
            </a:r>
            <a:r>
              <a:rPr lang="gl-ES" altLang="gl-ES" sz="2800" b="0"/>
              <a:t>recoñecemento</a:t>
            </a:r>
            <a:r>
              <a:rPr lang="es-ES" altLang="gl-ES" sz="2800" b="0"/>
              <a:t> da competencia profesional adquirida pola experiencia</a:t>
            </a:r>
            <a:endParaRPr lang="es-ES" altLang="gl-ES" sz="5400" b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gl-ES" altLang="gl-ES"/>
              <a:t>Mª Dolores Vázquez Froján</a:t>
            </a:r>
          </a:p>
          <a:p>
            <a:r>
              <a:rPr lang="gl-ES" altLang="gl-ES" sz="2800" b="0"/>
              <a:t>Asesora de acreditación de Competencias</a:t>
            </a:r>
          </a:p>
          <a:p>
            <a:r>
              <a:rPr lang="gl-ES" altLang="gl-ES" sz="2800" b="0"/>
              <a:t>Consellería de Cultura, Educación e O.U.</a:t>
            </a:r>
            <a:endParaRPr lang="es-ES" altLang="gl-ES" sz="2800" b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/>
              <a:t>Plan de formación</a:t>
            </a:r>
          </a:p>
        </p:txBody>
      </p:sp>
      <p:sp>
        <p:nvSpPr>
          <p:cNvPr id="6147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A formación a partir do RD 1224/2009, do 19 de xullo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mtClean="0"/>
              <a:t>Plan de acreditación </a:t>
            </a:r>
            <a:br>
              <a:rPr lang="gl-ES" altLang="gl-ES" smtClean="0"/>
            </a:br>
            <a:r>
              <a:rPr lang="gl-ES" altLang="gl-ES" smtClean="0"/>
              <a:t>Formación</a:t>
            </a:r>
            <a:endParaRPr lang="es-ES" smtClean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457200" y="1628775"/>
          <a:ext cx="4257676" cy="434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4648200" y="1628775"/>
          <a:ext cx="4038600" cy="434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/>
              <a:t>Aplicación informática de xestión do procedemento de acreditación de competencias</a:t>
            </a:r>
          </a:p>
        </p:txBody>
      </p:sp>
      <p:sp>
        <p:nvSpPr>
          <p:cNvPr id="9219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Entorno de formación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mtClean="0"/>
              <a:t>Casos prácticos: </a:t>
            </a:r>
            <a:br>
              <a:rPr lang="es-ES" altLang="gl-ES" smtClean="0"/>
            </a:br>
            <a:r>
              <a:rPr lang="es-ES" altLang="gl-ES" smtClean="0"/>
              <a:t>Aplicación informática </a:t>
            </a:r>
            <a:endParaRPr lang="gl-ES" altLang="gl-ES" smtClean="0"/>
          </a:p>
        </p:txBody>
      </p:sp>
      <p:sp>
        <p:nvSpPr>
          <p:cNvPr id="1024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altLang="gl-ES" smtClean="0"/>
              <a:t>Admisión. Información e orientación. A aplicación informática permite:</a:t>
            </a:r>
          </a:p>
          <a:p>
            <a:pPr lvl="1" algn="just"/>
            <a:r>
              <a:rPr lang="gl-ES" altLang="gl-ES" smtClean="0"/>
              <a:t>Xestión</a:t>
            </a:r>
            <a:r>
              <a:rPr lang="es-ES" altLang="gl-ES" smtClean="0"/>
              <a:t> integral da fase de admisión. </a:t>
            </a:r>
          </a:p>
          <a:p>
            <a:pPr lvl="2" algn="just"/>
            <a:r>
              <a:rPr lang="gl-ES" altLang="gl-ES" sz="2000" smtClean="0"/>
              <a:t>Cuestionarios de autoavaliación.</a:t>
            </a:r>
          </a:p>
          <a:p>
            <a:pPr lvl="2" algn="just"/>
            <a:r>
              <a:rPr lang="gl-ES" altLang="gl-ES" sz="2000" smtClean="0"/>
              <a:t>Rexistro de solicitudes.</a:t>
            </a:r>
          </a:p>
          <a:p>
            <a:pPr lvl="2" algn="just"/>
            <a:r>
              <a:rPr lang="gl-ES" altLang="gl-ES" sz="2000" smtClean="0"/>
              <a:t>Xestión do expediente dos candidatos.</a:t>
            </a:r>
          </a:p>
          <a:p>
            <a:pPr lvl="2" algn="just"/>
            <a:r>
              <a:rPr lang="gl-ES" altLang="gl-ES" sz="2000" smtClean="0"/>
              <a:t>Xestión das emendas e reclamacións.</a:t>
            </a:r>
          </a:p>
          <a:p>
            <a:pPr lvl="2" algn="just"/>
            <a:r>
              <a:rPr lang="gl-ES" altLang="gl-ES" sz="2000" smtClean="0"/>
              <a:t>Xestión dos certificados.</a:t>
            </a:r>
            <a:endParaRPr lang="es-ES" altLang="gl-ES" sz="2000" smtClean="0"/>
          </a:p>
          <a:p>
            <a:pPr lvl="2" algn="just"/>
            <a:endParaRPr lang="es-ES" altLang="gl-ES" sz="2000" smtClean="0"/>
          </a:p>
          <a:p>
            <a:pPr lvl="2" algn="just"/>
            <a:endParaRPr lang="es-ES" altLang="gl-ES" sz="1400" smtClean="0"/>
          </a:p>
          <a:p>
            <a:pPr lvl="2" algn="just"/>
            <a:endParaRPr lang="es-ES" altLang="gl-ES" sz="2200" smtClean="0"/>
          </a:p>
          <a:p>
            <a:pPr lvl="1" algn="just"/>
            <a:endParaRPr lang="es-ES" altLang="gl-ES" sz="1800" smtClean="0"/>
          </a:p>
          <a:p>
            <a:pPr lvl="1" algn="just"/>
            <a:endParaRPr lang="es-ES" altLang="gl-ES" sz="2200" smtClean="0"/>
          </a:p>
          <a:p>
            <a:pPr lvl="1" algn="just"/>
            <a:endParaRPr lang="es-ES" altLang="gl-ES" sz="2200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gl-ES" smtClean="0"/>
              <a:t/>
            </a:r>
            <a:br>
              <a:rPr lang="es-ES" altLang="gl-ES" smtClean="0"/>
            </a:br>
            <a:r>
              <a:rPr lang="es-ES" altLang="gl-ES" smtClean="0"/>
              <a:t>Casos prácticos: </a:t>
            </a:r>
            <a:br>
              <a:rPr lang="es-ES" altLang="gl-ES" smtClean="0"/>
            </a:br>
            <a:r>
              <a:rPr lang="es-ES" altLang="gl-ES" smtClean="0"/>
              <a:t>Aplicación informática </a:t>
            </a:r>
            <a:endParaRPr lang="gl-ES" altLang="gl-ES" smtClean="0"/>
          </a:p>
        </p:txBody>
      </p:sp>
      <p:sp>
        <p:nvSpPr>
          <p:cNvPr id="1126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altLang="gl-ES" smtClean="0"/>
              <a:t>Asesoramiento. A aplicación informática permite:</a:t>
            </a:r>
          </a:p>
          <a:p>
            <a:pPr lvl="1" algn="just"/>
            <a:r>
              <a:rPr lang="gl-ES" altLang="gl-ES" smtClean="0"/>
              <a:t>Xestión</a:t>
            </a:r>
            <a:r>
              <a:rPr lang="es-ES" altLang="gl-ES" smtClean="0"/>
              <a:t> integral por parte do asesor de esta fase. </a:t>
            </a:r>
          </a:p>
          <a:p>
            <a:pPr lvl="2" algn="just"/>
            <a:r>
              <a:rPr lang="gl-ES" altLang="gl-ES" sz="2000" smtClean="0"/>
              <a:t>Convocatorias de reunión comunicadas a través del expediente do candidato.</a:t>
            </a:r>
          </a:p>
          <a:p>
            <a:pPr lvl="2" algn="just"/>
            <a:r>
              <a:rPr lang="gl-ES" altLang="gl-ES" sz="2000" smtClean="0"/>
              <a:t>Solicitude ao candidato dos cuestionarios de autoavaliación e dol historial profesional e formativo antes da reunión individual a través do expediente.</a:t>
            </a:r>
          </a:p>
          <a:p>
            <a:pPr lvl="2" algn="just"/>
            <a:r>
              <a:rPr lang="gl-ES" altLang="gl-ES" sz="2000" smtClean="0"/>
              <a:t>Xestión do dossier de competencias e da documentación.</a:t>
            </a:r>
          </a:p>
          <a:p>
            <a:pPr lvl="2" algn="just"/>
            <a:r>
              <a:rPr lang="gl-ES" altLang="gl-ES" sz="2000" smtClean="0"/>
              <a:t>Sistematización de evidencias e resultados plasmados en gráfico e mapa de valoración.</a:t>
            </a:r>
          </a:p>
          <a:p>
            <a:pPr lvl="2" algn="just"/>
            <a:r>
              <a:rPr lang="gl-ES" altLang="gl-ES" sz="2000" smtClean="0"/>
              <a:t>Informe do </a:t>
            </a:r>
            <a:r>
              <a:rPr lang="es-ES" altLang="gl-ES" sz="2000" smtClean="0"/>
              <a:t>asesor e comunicación mediante expediente.</a:t>
            </a:r>
          </a:p>
          <a:p>
            <a:pPr lvl="2" algn="just"/>
            <a:endParaRPr lang="es-ES" altLang="gl-ES" sz="2000" smtClean="0"/>
          </a:p>
          <a:p>
            <a:pPr lvl="2" algn="just"/>
            <a:endParaRPr lang="es-ES" altLang="gl-ES" sz="1400" smtClean="0"/>
          </a:p>
          <a:p>
            <a:pPr lvl="2" algn="just"/>
            <a:endParaRPr lang="es-ES" altLang="gl-ES" sz="2200" smtClean="0"/>
          </a:p>
          <a:p>
            <a:pPr lvl="1" algn="just"/>
            <a:endParaRPr lang="es-ES" altLang="gl-ES" sz="1800" smtClean="0"/>
          </a:p>
          <a:p>
            <a:pPr lvl="1" algn="just"/>
            <a:endParaRPr lang="es-ES" altLang="gl-ES" sz="2200" smtClean="0"/>
          </a:p>
          <a:p>
            <a:pPr lvl="1" algn="just"/>
            <a:endParaRPr lang="es-ES" altLang="gl-ES" sz="2200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gl-ES" smtClean="0"/>
              <a:t>Casos prácticos</a:t>
            </a:r>
            <a:br>
              <a:rPr lang="es-ES" altLang="gl-ES" smtClean="0"/>
            </a:br>
            <a:r>
              <a:rPr lang="es-ES" altLang="gl-ES" smtClean="0"/>
              <a:t>Aplicación informática </a:t>
            </a:r>
            <a:endParaRPr lang="gl-ES" altLang="gl-ES" smtClean="0"/>
          </a:p>
        </p:txBody>
      </p:sp>
      <p:sp>
        <p:nvSpPr>
          <p:cNvPr id="1229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gl-ES" altLang="gl-ES" smtClean="0"/>
              <a:t>Avaliación. A aplicación informática permite:</a:t>
            </a:r>
          </a:p>
          <a:p>
            <a:pPr lvl="1" algn="just"/>
            <a:r>
              <a:rPr lang="gl-ES" altLang="gl-ES" smtClean="0"/>
              <a:t>Xestión integral por parte do avaliador desta fase. </a:t>
            </a:r>
          </a:p>
          <a:p>
            <a:pPr lvl="2" algn="just"/>
            <a:r>
              <a:rPr lang="gl-ES" altLang="gl-ES" sz="2000" smtClean="0"/>
              <a:t>Convocatorias de reunión comunicadas a través do expediente do candidato.</a:t>
            </a:r>
          </a:p>
          <a:p>
            <a:pPr lvl="2" algn="just"/>
            <a:r>
              <a:rPr lang="gl-ES" altLang="gl-ES" sz="2000" smtClean="0"/>
              <a:t>Acceso do avaliador ao dossier de competencias do candidato, á sistematización de evidencias realizada polo asesor, ao historial profesional e formativo do candidato e a informe do asesor.</a:t>
            </a:r>
          </a:p>
          <a:p>
            <a:pPr lvl="2" algn="just"/>
            <a:r>
              <a:rPr lang="gl-ES" altLang="gl-ES" sz="2000" smtClean="0"/>
              <a:t>Xestión integral da avaliación:</a:t>
            </a:r>
          </a:p>
          <a:p>
            <a:pPr lvl="3" algn="just"/>
            <a:r>
              <a:rPr lang="gl-ES" altLang="gl-ES" sz="1400" smtClean="0"/>
              <a:t>Ditame de valoración inicial.</a:t>
            </a:r>
          </a:p>
          <a:p>
            <a:pPr lvl="3" algn="just"/>
            <a:r>
              <a:rPr lang="gl-ES" altLang="gl-ES" sz="1400" smtClean="0"/>
              <a:t>Organización da comisión de avaliación.</a:t>
            </a:r>
          </a:p>
          <a:p>
            <a:pPr lvl="3" algn="just"/>
            <a:r>
              <a:rPr lang="gl-ES" altLang="gl-ES" sz="1400" smtClean="0"/>
              <a:t>Xestión dos plans individualizados de evaluación.</a:t>
            </a:r>
          </a:p>
          <a:p>
            <a:pPr lvl="3" algn="just"/>
            <a:r>
              <a:rPr lang="gl-ES" altLang="gl-ES" sz="1400" smtClean="0"/>
              <a:t>Xestión da proposta de acreditación.</a:t>
            </a:r>
          </a:p>
          <a:p>
            <a:pPr lvl="3" algn="just"/>
            <a:r>
              <a:rPr lang="gl-ES" altLang="gl-ES" sz="1400" smtClean="0"/>
              <a:t>Xestión das reclamacións.</a:t>
            </a:r>
          </a:p>
          <a:p>
            <a:pPr lvl="2" algn="just">
              <a:buFontTx/>
              <a:buNone/>
            </a:pPr>
            <a:endParaRPr lang="es-ES" altLang="gl-ES" sz="1800" smtClean="0"/>
          </a:p>
          <a:p>
            <a:pPr lvl="2" algn="just"/>
            <a:endParaRPr lang="es-ES" altLang="gl-ES" sz="1400" smtClean="0"/>
          </a:p>
          <a:p>
            <a:pPr lvl="2" algn="just"/>
            <a:endParaRPr lang="es-ES" altLang="gl-ES" sz="1400" smtClean="0"/>
          </a:p>
          <a:p>
            <a:pPr lvl="2" algn="just"/>
            <a:endParaRPr lang="es-ES" altLang="gl-ES" sz="2200" smtClean="0"/>
          </a:p>
          <a:p>
            <a:pPr lvl="1" algn="just"/>
            <a:endParaRPr lang="es-ES" altLang="gl-ES" sz="1800" smtClean="0"/>
          </a:p>
          <a:p>
            <a:pPr lvl="1" algn="just"/>
            <a:endParaRPr lang="es-ES" altLang="gl-ES" sz="2200" smtClean="0"/>
          </a:p>
          <a:p>
            <a:pPr lvl="1" algn="just"/>
            <a:endParaRPr lang="es-ES" altLang="gl-ES" sz="2200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5826</TotalTime>
  <Words>324</Words>
  <Application>Microsoft Office PowerPoint</Application>
  <PresentationFormat>Presentación en pantalla (4:3)</PresentationFormat>
  <Paragraphs>69</Paragraphs>
  <Slides>19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Arial Narrow</vt:lpstr>
      <vt:lpstr>Calibri</vt:lpstr>
      <vt:lpstr>Diseño predeterminado</vt:lpstr>
      <vt:lpstr>Diapositiva 1</vt:lpstr>
      <vt:lpstr>Diapositiva 2</vt:lpstr>
      <vt:lpstr> A formación dos/as profesionais da avaliación e asesoramento no recoñecemento da competencia profesional adquirida pola experiencia</vt:lpstr>
      <vt:lpstr>Plan de formación</vt:lpstr>
      <vt:lpstr>Plan de acreditación  Formación</vt:lpstr>
      <vt:lpstr>Aplicación informática de xestión do procedemento de acreditación de competencias</vt:lpstr>
      <vt:lpstr> Casos prácticos:  Aplicación informática </vt:lpstr>
      <vt:lpstr> Casos prácticos:  Aplicación informática </vt:lpstr>
      <vt:lpstr>Casos prácticos Aplicación informática </vt:lpstr>
      <vt:lpstr>Entorno de formación da aplicación Admisión</vt:lpstr>
      <vt:lpstr>Toda la información  sobre la FP en Galicia</vt:lpstr>
      <vt:lpstr> Grazas pola súa atención</vt:lpstr>
      <vt:lpstr>Entorno de formación da aplicación Asesoramento</vt:lpstr>
      <vt:lpstr>Entorno de formación da aplicación Asesoramento</vt:lpstr>
      <vt:lpstr>Entorno de formación da aplicación Avaliación</vt:lpstr>
      <vt:lpstr>Entorno de formación da aplicación Avaliación</vt:lpstr>
      <vt:lpstr>Entorno de formación da aplicación Avaliación</vt:lpstr>
      <vt:lpstr>Diapositiva 18</vt:lpstr>
      <vt:lpstr>Diapositiva 19</vt:lpstr>
    </vt:vector>
  </TitlesOfParts>
  <Company>---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---</dc:creator>
  <cp:lastModifiedBy>vazquezfrojan</cp:lastModifiedBy>
  <cp:revision>609</cp:revision>
  <dcterms:created xsi:type="dcterms:W3CDTF">2011-03-29T07:48:17Z</dcterms:created>
  <dcterms:modified xsi:type="dcterms:W3CDTF">2016-03-08T13:28:18Z</dcterms:modified>
</cp:coreProperties>
</file>