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27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6" r:id="rId17"/>
    <p:sldId id="279" r:id="rId18"/>
    <p:sldId id="270" r:id="rId19"/>
    <p:sldId id="277" r:id="rId20"/>
    <p:sldId id="271" r:id="rId21"/>
    <p:sldId id="272" r:id="rId22"/>
    <p:sldId id="278" r:id="rId23"/>
    <p:sldId id="273" r:id="rId24"/>
    <p:sldId id="282" r:id="rId25"/>
    <p:sldId id="280" r:id="rId26"/>
    <p:sldId id="274" r:id="rId27"/>
    <p:sldId id="281" r:id="rId28"/>
    <p:sldId id="287" r:id="rId29"/>
    <p:sldId id="288" r:id="rId30"/>
    <p:sldId id="283" r:id="rId31"/>
    <p:sldId id="290" r:id="rId32"/>
    <p:sldId id="289" r:id="rId33"/>
    <p:sldId id="284" r:id="rId34"/>
    <p:sldId id="285" r:id="rId35"/>
    <p:sldId id="286" r:id="rId3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entor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gl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7F9CE5-6F39-4C1F-9F1E-9D386FE41551}" type="datetimeFigureOut">
              <a:rPr lang="es-ES" smtClean="0"/>
              <a:pPr/>
              <a:t>15/06/2012</a:t>
            </a:fld>
            <a:endParaRPr lang="gl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gl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gl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gl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8BE454-4100-47AB-88B9-2CA4CD92E089}" type="slidenum">
              <a:rPr lang="gl-ES" smtClean="0"/>
              <a:pPr/>
              <a:t>‹Nº›</a:t>
            </a:fld>
            <a:endParaRPr lang="gl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gl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BE454-4100-47AB-88B9-2CA4CD92E089}" type="slidenum">
              <a:rPr lang="gl-ES" smtClean="0"/>
              <a:pPr/>
              <a:t>1</a:t>
            </a:fld>
            <a:endParaRPr lang="gl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gl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BE454-4100-47AB-88B9-2CA4CD92E089}" type="slidenum">
              <a:rPr lang="gl-ES" smtClean="0"/>
              <a:pPr/>
              <a:t>3</a:t>
            </a:fld>
            <a:endParaRPr lang="gl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gl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BE454-4100-47AB-88B9-2CA4CD92E089}" type="slidenum">
              <a:rPr lang="gl-ES" smtClean="0"/>
              <a:pPr/>
              <a:t>7</a:t>
            </a:fld>
            <a:endParaRPr lang="gl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BE454-4100-47AB-88B9-2CA4CD92E089}" type="slidenum">
              <a:rPr lang="gl-ES" smtClean="0"/>
              <a:pPr/>
              <a:t>14</a:t>
            </a:fld>
            <a:endParaRPr lang="gl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gl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gl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ACB31-0225-49C0-B802-F93357C69E1C}" type="datetime1">
              <a:rPr lang="es-ES" smtClean="0"/>
              <a:pPr/>
              <a:t>15/06/2012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Vehículos 100% eléctrico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gl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gl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A8F82-8C72-4ED7-A3D7-B621D24BA209}" type="datetime1">
              <a:rPr lang="es-ES" smtClean="0"/>
              <a:pPr/>
              <a:t>15/06/2012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Vehículos 100% eléctrico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gl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gl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D4CE2-5CC9-45A1-BCD0-FB1183C9B258}" type="datetime1">
              <a:rPr lang="es-ES" smtClean="0"/>
              <a:pPr/>
              <a:t>15/06/2012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Vehículos 100% eléctrico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gl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gl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400B1-F3C9-40BD-B4BC-FD5BA539B830}" type="datetime1">
              <a:rPr lang="es-ES" smtClean="0"/>
              <a:pPr/>
              <a:t>15/06/2012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Vehículos 100% eléctrico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gl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390E0-01A6-4E57-B0AF-2BB7F5D42B31}" type="datetime1">
              <a:rPr lang="es-ES" smtClean="0"/>
              <a:pPr/>
              <a:t>15/06/2012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Vehículos 100% eléctrico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gl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gl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gl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3693-E1D8-4949-A075-751A477E58B4}" type="datetime1">
              <a:rPr lang="es-ES" smtClean="0"/>
              <a:pPr/>
              <a:t>15/06/2012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Vehículos 100% eléctrico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gl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gl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gl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CEC45-5C79-4919-A64B-8A346BFF548E}" type="datetime1">
              <a:rPr lang="es-ES" smtClean="0"/>
              <a:pPr/>
              <a:t>15/06/2012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Vehículos 100% eléctrico</a:t>
            </a: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gl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DDBBA-2463-4908-83C7-DB9BF23B84DE}" type="datetime1">
              <a:rPr lang="es-ES" smtClean="0"/>
              <a:pPr/>
              <a:t>15/06/2012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Vehículos 100% eléctrico</a:t>
            </a: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6940F-5D15-4DEE-B911-F080B7A03E7D}" type="datetime1">
              <a:rPr lang="es-ES" smtClean="0"/>
              <a:pPr/>
              <a:t>15/06/2012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Vehículos 100% eléctrico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gl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gl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F435D-9104-4395-AF28-D8B05E434AAE}" type="datetime1">
              <a:rPr lang="es-ES" smtClean="0"/>
              <a:pPr/>
              <a:t>15/06/2012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Vehículos 100% eléctrico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gl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gl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6113B-8C17-4456-980E-59B176E80D7F}" type="datetime1">
              <a:rPr lang="es-ES" smtClean="0"/>
              <a:pPr/>
              <a:t>15/06/2012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Vehículos 100% eléctrico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gl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gl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E36B8A-45F4-4974-BC24-EFDF9897D165}" type="datetime1">
              <a:rPr lang="es-ES" smtClean="0"/>
              <a:pPr/>
              <a:t>15/06/2012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 smtClean="0"/>
              <a:t>Vehículos 100% eléctrico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km77.com/00/mitsubishi/imiev/2009/med/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214554"/>
            <a:ext cx="3810000" cy="2390775"/>
          </a:xfrm>
          <a:prstGeom prst="rect">
            <a:avLst/>
          </a:prstGeom>
          <a:noFill/>
        </p:spPr>
      </p:pic>
      <p:pic>
        <p:nvPicPr>
          <p:cNvPr id="1034" name="Picture 10" descr="http://t2.gstatic.com/images?q=tbn:ANd9GcQH6MMgvKYGYU8qNI3Je3gJo7SS-JSbDB1Ty1_EgRTmhjMcw4dep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9552" y="4452748"/>
            <a:ext cx="3614448" cy="2405252"/>
          </a:xfrm>
          <a:prstGeom prst="rect">
            <a:avLst/>
          </a:prstGeom>
          <a:noFill/>
        </p:spPr>
      </p:pic>
      <p:pic>
        <p:nvPicPr>
          <p:cNvPr id="1036" name="Picture 12" descr="http://t1.gstatic.com/images?q=tbn:ANd9GcRJLlW7YDOxL8oYJNCxBxsZUhfxneecgl9-obi713WtVm-d0nZTg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786214" cy="2329978"/>
          </a:xfrm>
          <a:prstGeom prst="rect">
            <a:avLst/>
          </a:prstGeom>
          <a:noFill/>
        </p:spPr>
      </p:pic>
      <p:sp>
        <p:nvSpPr>
          <p:cNvPr id="10" name="9 Rectángulo"/>
          <p:cNvSpPr/>
          <p:nvPr/>
        </p:nvSpPr>
        <p:spPr>
          <a:xfrm>
            <a:off x="6143636" y="3071810"/>
            <a:ext cx="2095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Mitsubishi i-MIEV</a:t>
            </a:r>
            <a:endParaRPr lang="gl-ES" dirty="0"/>
          </a:p>
        </p:txBody>
      </p:sp>
      <p:sp>
        <p:nvSpPr>
          <p:cNvPr id="11" name="10 Rectángulo"/>
          <p:cNvSpPr/>
          <p:nvPr/>
        </p:nvSpPr>
        <p:spPr>
          <a:xfrm>
            <a:off x="4000496" y="928670"/>
            <a:ext cx="1864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Citroën C-</a:t>
            </a:r>
            <a:r>
              <a:rPr lang="es-ES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Zero</a:t>
            </a:r>
            <a:r>
              <a:rPr lang="es-ES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gl-ES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3357554" y="5572140"/>
            <a:ext cx="14095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/>
              <a:t>Peugeot </a:t>
            </a:r>
            <a:r>
              <a:rPr lang="es-ES" b="1" dirty="0" err="1" smtClean="0"/>
              <a:t>iOn</a:t>
            </a:r>
            <a:r>
              <a:rPr lang="es-ES" b="1" dirty="0" smtClean="0"/>
              <a:t> </a:t>
            </a:r>
            <a:endParaRPr lang="es-ES" b="1" dirty="0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428860" y="6286520"/>
            <a:ext cx="2895600" cy="365125"/>
          </a:xfrm>
        </p:spPr>
        <p:txBody>
          <a:bodyPr/>
          <a:lstStyle/>
          <a:p>
            <a:r>
              <a:rPr lang="es-ES" dirty="0" smtClean="0"/>
              <a:t>Vehículos 100% eléctrico </a:t>
            </a:r>
          </a:p>
          <a:p>
            <a:r>
              <a:rPr lang="es-ES" dirty="0" smtClean="0"/>
              <a:t>Antonio Rodríguez Vicente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Mitsubishi i-MiEV Gama i-MiEV Gama i-MiEV Turismo Técnica Motor 5 puert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6891" cy="6157927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357158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Detalle del eje trasero.</a:t>
            </a:r>
          </a:p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Foto de Mitsubishi</a:t>
            </a:r>
            <a:endParaRPr lang="es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Mitsubishi i-MiEV Gama i-MiEV Gama i-MiEV Turismo Técnica Aerodinámica 5 puert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04"/>
            <a:ext cx="9144000" cy="4914901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285720" y="5929330"/>
            <a:ext cx="5429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Detalle del carenado de la superficie inferior</a:t>
            </a:r>
          </a:p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Foto de Mitsubishi</a:t>
            </a:r>
            <a:endParaRPr lang="es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Mitsubishi i-MiEV Gama i-MiEV Gama i-MiEV Turismo Técnica Batería 5 puert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8345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214282" y="60007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Elementos del sistema de propulsión</a:t>
            </a:r>
          </a:p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Foto de Mitsubishi</a:t>
            </a:r>
            <a:endParaRPr lang="es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9702" name="Picture 6" descr="mitsubishi i-mie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98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428596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Elementos del sistema de propulsión</a:t>
            </a:r>
          </a:p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Foto de Mitsubishi</a:t>
            </a:r>
            <a:endParaRPr lang="es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6" name="Picture 4" descr="mitsubishi i-mie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42899"/>
            <a:ext cx="9144000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357158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Sistema de baterías</a:t>
            </a:r>
          </a:p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Foto de Mitsubishi</a:t>
            </a:r>
            <a:endParaRPr lang="es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4" name="Picture 6" descr="mitsubishi i-mie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098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Batería de ión-litio del Mitsubishi i-MIEV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7352" cy="6082356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0" y="6286520"/>
            <a:ext cx="46134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Batería de ión-litio del Mitsubishi i-MIEV.</a:t>
            </a:r>
            <a:endParaRPr lang="es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mitsubishi i-mie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0989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642910" y="6286520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Sistema de carga en deceleraciones</a:t>
            </a:r>
            <a:endParaRPr lang="es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8" name="Picture 4" descr="mitsubishi i-mie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0989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mitsubishi i-mie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6098978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357158" y="6000768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Inversor</a:t>
            </a:r>
            <a:endParaRPr lang="es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uncionamiento de la baterí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428604"/>
            <a:ext cx="9044623" cy="4286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Mitsubishi i-MiEV Gama i-MiEV Gama i-MiEV Turismo Técnica Motor 5 puert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01074" cy="5800716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714348" y="60007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Motor de impulsión</a:t>
            </a:r>
          </a:p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Foto de Mitsubishi</a:t>
            </a:r>
            <a:endParaRPr lang="es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Mitsubishi i-MiEV Gama i-MiEV Gama i-MiEV Turismo Técnica Transmisión 5 puert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72230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428596" y="607220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Transmisión</a:t>
            </a:r>
          </a:p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Foto de Mitsubishi</a:t>
            </a:r>
            <a:endParaRPr lang="es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mitsubishi i-mie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0"/>
            <a:ext cx="4324337" cy="68229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Display con distintas informaciones del eléctrico Mitsubishi i-MIEV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9160216" cy="4500594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2571736" y="5429264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Cuadro</a:t>
            </a:r>
            <a:r>
              <a:rPr lang="gl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de instrumentos </a:t>
            </a:r>
            <a:endParaRPr lang="gl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Peugeot 3008 Hybrid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385423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2786050" y="5857892"/>
            <a:ext cx="39503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3200" b="1" dirty="0" smtClean="0"/>
              <a:t>Peugeot 3008 Hybrid4</a:t>
            </a:r>
            <a:endParaRPr lang="es-ES" sz="3200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www.motorspain.com/wp-content/uploads/2010/08/peugeot-3008-hybrid4-gead-2010-22-400x4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8620" y="397142"/>
            <a:ext cx="5320834" cy="57465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s.motor.es/fotos-noticias/2012/03/innopeugeot-twitter-peugeot-hybrid4-201210878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91438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2000232" y="6286520"/>
            <a:ext cx="3385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/>
              <a:t>Batería del Peugeot 3008 Hybrid4</a:t>
            </a:r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Peugeot 3008 Hybrid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2336" cy="6072230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2928926" y="6286520"/>
            <a:ext cx="3414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/>
              <a:t>Peugeot 3008 Hybrid4 seccionado</a:t>
            </a:r>
            <a:endParaRPr lang="es-ES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Peugeot 3008 Hybrid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086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Peugeot 3008 HYbrid4 HYbrid4 Monovolumen Interior Cuadro de instrumentos 5 puert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357158" y="60007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Toma para la recarga convencional</a:t>
            </a:r>
          </a:p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Foto de Mitsubishi</a:t>
            </a:r>
            <a:endParaRPr lang="es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6" name="Picture 8" descr="mitsubishi i-mie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2772"/>
            <a:ext cx="9144000" cy="5860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Peugeot 3008 Hybrid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0411" cy="6072206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2857488" y="6286520"/>
            <a:ext cx="2299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/>
              <a:t>Peugeot 3008 Hybrid4</a:t>
            </a:r>
            <a:endParaRPr lang="es-ES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mw-gt1-tool.com/images/Lexia%203%20diagbox%20for%20citroen%20&amp;%20peugeo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0"/>
            <a:ext cx="6631003" cy="66310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www.marketing-automotive.org/wp-content/uploads/2010/11/toyota-prius-hybrid-marketing-automoti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71480"/>
            <a:ext cx="7226060" cy="476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www.fecoo.com/wp-content/uploads/2010/11/Toyota-Prius-Hybrid-eng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www.demecanicos.com/wp-content/uploads/2009/09/toyota-hybri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8011967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6211669"/>
            <a:ext cx="7000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Cable para la recarga en un enchufe convencional</a:t>
            </a:r>
          </a:p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Foto de Mitsubishi</a:t>
            </a:r>
            <a:endParaRPr lang="es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6" name="Picture 4" descr="Mitsubishi i-MiEV Gama i-MiEV Gama i-MiEV Turismo Técnica Cable de recarga 5 puert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428596" y="6000768"/>
            <a:ext cx="7215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Toma de recarga rápida (estándar «CHADEMO»)</a:t>
            </a:r>
          </a:p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Foto de Mitsubishi</a:t>
            </a:r>
            <a:endParaRPr lang="es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Mitsubishi i-MiEV Gama i-MiEV Gama i-MiEV Turismo Yellow Solid Técnica Toma de recarga 5 puert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95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6211669"/>
            <a:ext cx="6572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Enchufe de recarga rápida (estándar «CHADEMO»)</a:t>
            </a:r>
          </a:p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Foto de Mitsubishi</a:t>
            </a:r>
            <a:endParaRPr lang="es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4" name="Picture 4" descr="Mitsubishi i-MiEV Gama i-MiEV Gama i-MiEV Turismo Técnica Toma de recarga 5 puert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56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Mitsubishi i-MiEV Gama i-MiEV Gama i-MiEV Turismo Técnica Batería 5 puerta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3"/>
            <a:ext cx="9143984" cy="6000792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857224" y="6211669"/>
            <a:ext cx="7215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Bajo el maletero, módulos eléctricos y depósito del sistema de refrigeración del propulsor. Foto de Mitsubishi</a:t>
            </a:r>
            <a:endParaRPr lang="es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Mitsubishi i-MiEV Gama i-MiEV Gama i-MiEV Turismo Técnica Elementos bajo el capó 5 puert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5500702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142844" y="5643578"/>
            <a:ext cx="85011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Bajo la tapa delantera están los depósitos del líquido de frenos, del sistema de calefacción y del agua del limpiaparabrisas. También están la batería auxiliar y la caja de fusibles, entre otros elementos.</a:t>
            </a:r>
            <a:endParaRPr lang="gl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km77.com/fotos/bbtcontent/clipping/KM7KPH20110210_0015/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2707" cy="5857892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785786" y="5934670"/>
            <a:ext cx="75009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dirty="0" smtClean="0"/>
          </a:p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Suspensión trasera: Puente de Dion, barra Panhard, amortiguadores y muelles helicoidales</a:t>
            </a:r>
            <a:endParaRPr lang="es-E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210</Words>
  <Application>Microsoft Office PowerPoint</Application>
  <PresentationFormat>Presentación en pantalla (4:3)</PresentationFormat>
  <Paragraphs>43</Paragraphs>
  <Slides>35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36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cp:lastModifiedBy>Centor</cp:lastModifiedBy>
  <cp:revision>3</cp:revision>
  <dcterms:modified xsi:type="dcterms:W3CDTF">2012-06-15T03:41:33Z</dcterms:modified>
</cp:coreProperties>
</file>