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7" r:id="rId2"/>
    <p:sldId id="261" r:id="rId3"/>
    <p:sldId id="262" r:id="rId4"/>
    <p:sldId id="273" r:id="rId5"/>
    <p:sldId id="274" r:id="rId6"/>
    <p:sldId id="266" r:id="rId7"/>
    <p:sldId id="272" r:id="rId8"/>
    <p:sldId id="267" r:id="rId9"/>
    <p:sldId id="268" r:id="rId10"/>
    <p:sldId id="269" r:id="rId11"/>
    <p:sldId id="288" r:id="rId12"/>
    <p:sldId id="270" r:id="rId13"/>
    <p:sldId id="271" r:id="rId14"/>
    <p:sldId id="276" r:id="rId15"/>
    <p:sldId id="277" r:id="rId16"/>
    <p:sldId id="278" r:id="rId17"/>
    <p:sldId id="279" r:id="rId18"/>
    <p:sldId id="280" r:id="rId19"/>
    <p:sldId id="282" r:id="rId20"/>
    <p:sldId id="285" r:id="rId21"/>
    <p:sldId id="286" r:id="rId22"/>
    <p:sldId id="287" r:id="rId23"/>
    <p:sldId id="283" r:id="rId24"/>
    <p:sldId id="284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  <p:sldId id="301" r:id="rId38"/>
    <p:sldId id="302" r:id="rId39"/>
    <p:sldId id="303" r:id="rId40"/>
    <p:sldId id="304" r:id="rId4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A7FE6E1-58C7-466F-B4C3-7BD55B065C02}" type="datetimeFigureOut">
              <a:rPr lang="es-ES" smtClean="0"/>
              <a:pPr/>
              <a:t>26/06/2012</a:t>
            </a:fld>
            <a:endParaRPr lang="gl-ES"/>
          </a:p>
        </p:txBody>
      </p:sp>
      <p:sp>
        <p:nvSpPr>
          <p:cNvPr id="11" name="10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6BA1870-88C8-4077-B15D-BEADEA5AFA9C}" type="slidenum">
              <a:rPr lang="gl-ES" smtClean="0"/>
              <a:pPr/>
              <a:t>‹Nº›</a:t>
            </a:fld>
            <a:endParaRPr lang="gl-ES"/>
          </a:p>
        </p:txBody>
      </p:sp>
      <p:sp>
        <p:nvSpPr>
          <p:cNvPr id="12" name="11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gl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7FE6E1-58C7-466F-B4C3-7BD55B065C02}" type="datetimeFigureOut">
              <a:rPr lang="es-ES" smtClean="0"/>
              <a:pPr/>
              <a:t>26/06/2012</a:t>
            </a:fld>
            <a:endParaRPr lang="gl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gl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BA1870-88C8-4077-B15D-BEADEA5AFA9C}" type="slidenum">
              <a:rPr lang="gl-ES" smtClean="0"/>
              <a:pPr/>
              <a:t>‹Nº›</a:t>
            </a:fld>
            <a:endParaRPr lang="gl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7FE6E1-58C7-466F-B4C3-7BD55B065C02}" type="datetimeFigureOut">
              <a:rPr lang="es-ES" smtClean="0"/>
              <a:pPr/>
              <a:t>26/06/2012</a:t>
            </a:fld>
            <a:endParaRPr lang="gl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gl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BA1870-88C8-4077-B15D-BEADEA5AFA9C}" type="slidenum">
              <a:rPr lang="gl-ES" smtClean="0"/>
              <a:pPr/>
              <a:t>‹Nº›</a:t>
            </a:fld>
            <a:endParaRPr lang="gl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7FE6E1-58C7-466F-B4C3-7BD55B065C02}" type="datetimeFigureOut">
              <a:rPr lang="es-ES" smtClean="0"/>
              <a:pPr/>
              <a:t>26/06/2012</a:t>
            </a:fld>
            <a:endParaRPr lang="gl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gl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BA1870-88C8-4077-B15D-BEADEA5AFA9C}" type="slidenum">
              <a:rPr lang="gl-ES" smtClean="0"/>
              <a:pPr/>
              <a:t>‹Nº›</a:t>
            </a:fld>
            <a:endParaRPr lang="gl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ctángulo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A7FE6E1-58C7-466F-B4C3-7BD55B065C02}" type="datetimeFigureOut">
              <a:rPr lang="es-ES" smtClean="0"/>
              <a:pPr/>
              <a:t>26/06/2012</a:t>
            </a:fld>
            <a:endParaRPr lang="gl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6BA1870-88C8-4077-B15D-BEADEA5AFA9C}" type="slidenum">
              <a:rPr lang="gl-ES" smtClean="0"/>
              <a:pPr/>
              <a:t>‹Nº›</a:t>
            </a:fld>
            <a:endParaRPr lang="gl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gl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7FE6E1-58C7-466F-B4C3-7BD55B065C02}" type="datetimeFigureOut">
              <a:rPr lang="es-ES" smtClean="0"/>
              <a:pPr/>
              <a:t>26/06/2012</a:t>
            </a:fld>
            <a:endParaRPr lang="gl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gl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6BA1870-88C8-4077-B15D-BEADEA5AFA9C}" type="slidenum">
              <a:rPr lang="gl-ES" smtClean="0"/>
              <a:pPr/>
              <a:t>‹Nº›</a:t>
            </a:fld>
            <a:endParaRPr lang="gl-ES"/>
          </a:p>
        </p:txBody>
      </p:sp>
      <p:sp>
        <p:nvSpPr>
          <p:cNvPr id="10" name="9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Rectángulo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10 Rectángulo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7FE6E1-58C7-466F-B4C3-7BD55B065C02}" type="datetimeFigureOut">
              <a:rPr lang="es-ES" smtClean="0"/>
              <a:pPr/>
              <a:t>26/06/2012</a:t>
            </a:fld>
            <a:endParaRPr lang="gl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gl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6BA1870-88C8-4077-B15D-BEADEA5AFA9C}" type="slidenum">
              <a:rPr lang="gl-ES" smtClean="0"/>
              <a:pPr/>
              <a:t>‹Nº›</a:t>
            </a:fld>
            <a:endParaRPr lang="gl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7FE6E1-58C7-466F-B4C3-7BD55B065C02}" type="datetimeFigureOut">
              <a:rPr lang="es-ES" smtClean="0"/>
              <a:pPr/>
              <a:t>26/06/2012</a:t>
            </a:fld>
            <a:endParaRPr lang="gl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gl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BA1870-88C8-4077-B15D-BEADEA5AFA9C}" type="slidenum">
              <a:rPr lang="gl-ES" smtClean="0"/>
              <a:pPr/>
              <a:t>‹Nº›</a:t>
            </a:fld>
            <a:endParaRPr lang="gl-ES"/>
          </a:p>
        </p:txBody>
      </p:sp>
      <p:sp>
        <p:nvSpPr>
          <p:cNvPr id="7" name="6 Rectángulo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DA7FE6E1-58C7-466F-B4C3-7BD55B065C02}" type="datetimeFigureOut">
              <a:rPr lang="es-ES" smtClean="0"/>
              <a:pPr/>
              <a:t>26/06/2012</a:t>
            </a:fld>
            <a:endParaRPr lang="gl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gl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6BA1870-88C8-4077-B15D-BEADEA5AFA9C}" type="slidenum">
              <a:rPr lang="gl-ES" smtClean="0"/>
              <a:pPr/>
              <a:t>‹Nº›</a:t>
            </a:fld>
            <a:endParaRPr lang="gl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9" name="8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DA7FE6E1-58C7-466F-B4C3-7BD55B065C02}" type="datetimeFigureOut">
              <a:rPr lang="es-ES" smtClean="0"/>
              <a:pPr/>
              <a:t>26/06/2012</a:t>
            </a:fld>
            <a:endParaRPr lang="gl-ES"/>
          </a:p>
        </p:txBody>
      </p:sp>
      <p:sp>
        <p:nvSpPr>
          <p:cNvPr id="10" name="9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6BA1870-88C8-4077-B15D-BEADEA5AFA9C}" type="slidenum">
              <a:rPr lang="gl-ES" smtClean="0"/>
              <a:pPr/>
              <a:t>‹Nº›</a:t>
            </a:fld>
            <a:endParaRPr lang="gl-ES"/>
          </a:p>
        </p:txBody>
      </p:sp>
      <p:sp>
        <p:nvSpPr>
          <p:cNvPr id="11" name="10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gl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3" name="12 Marcador de posición de imagen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s-E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Haga clic en el icono para agregar una imagen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Marcador de fecha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DA7FE6E1-58C7-466F-B4C3-7BD55B065C02}" type="datetimeFigureOut">
              <a:rPr lang="es-ES" smtClean="0"/>
              <a:pPr/>
              <a:t>26/06/2012</a:t>
            </a:fld>
            <a:endParaRPr lang="gl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6BA1870-88C8-4077-B15D-BEADEA5AFA9C}" type="slidenum">
              <a:rPr lang="gl-ES" smtClean="0"/>
              <a:pPr/>
              <a:t>‹Nº›</a:t>
            </a:fld>
            <a:endParaRPr lang="gl-ES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gl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Redondear rectángulo de esquina diagonal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gl-E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DA7FE6E1-58C7-466F-B4C3-7BD55B065C02}" type="datetimeFigureOut">
              <a:rPr lang="es-ES" smtClean="0"/>
              <a:pPr/>
              <a:t>26/06/2012</a:t>
            </a:fld>
            <a:endParaRPr lang="gl-ES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6BA1870-88C8-4077-B15D-BEADEA5AFA9C}" type="slidenum">
              <a:rPr lang="gl-ES" smtClean="0"/>
              <a:pPr/>
              <a:t>‹Nº›</a:t>
            </a:fld>
            <a:endParaRPr lang="gl-ES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gl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gl-E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0037" y="1071547"/>
            <a:ext cx="6930552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60036" y="1071546"/>
            <a:ext cx="6930553" cy="4643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6 CuadroTexto"/>
          <p:cNvSpPr txBox="1"/>
          <p:nvPr/>
        </p:nvSpPr>
        <p:spPr>
          <a:xfrm>
            <a:off x="6143636" y="2285992"/>
            <a:ext cx="3328155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gl-ES" dirty="0" smtClean="0"/>
              <a:t>Pulsamos a frecha para</a:t>
            </a:r>
          </a:p>
          <a:p>
            <a:r>
              <a:rPr lang="gl-ES" dirty="0" smtClean="0"/>
              <a:t>pasar o seguinte compoñente</a:t>
            </a:r>
            <a:endParaRPr lang="gl-E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gl-ES" dirty="0" smtClean="0"/>
              <a:t>IDENTIFICACIÓN DO VEHÍCULO</a:t>
            </a:r>
            <a:endParaRPr lang="gl-ES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457359" y="1646238"/>
            <a:ext cx="6229281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CuadroTexto"/>
          <p:cNvSpPr txBox="1"/>
          <p:nvPr/>
        </p:nvSpPr>
        <p:spPr>
          <a:xfrm>
            <a:off x="7358082" y="4143380"/>
            <a:ext cx="1785918" cy="14773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s-ES_tradnl" dirty="0" smtClean="0"/>
              <a:t>Pulsando o asterisco de información acedemos o </a:t>
            </a:r>
            <a:r>
              <a:rPr lang="es-ES_tradnl" dirty="0" err="1" smtClean="0"/>
              <a:t>Autodata</a:t>
            </a:r>
            <a:endParaRPr lang="es-ES_tradnl" dirty="0"/>
          </a:p>
        </p:txBody>
      </p:sp>
      <p:sp>
        <p:nvSpPr>
          <p:cNvPr id="7" name="6 Flecha arriba"/>
          <p:cNvSpPr/>
          <p:nvPr/>
        </p:nvSpPr>
        <p:spPr>
          <a:xfrm>
            <a:off x="8001024" y="1285860"/>
            <a:ext cx="71438" cy="285752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4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1430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gl-ES" dirty="0" smtClean="0"/>
              <a:t>IDENTIFICA O TIPO DE CONECTOR</a:t>
            </a:r>
            <a:endParaRPr lang="gl-ES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88310" y="1646238"/>
            <a:ext cx="516738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1430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1430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1430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666750"/>
            <a:ext cx="7620000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0750" y="2547938"/>
            <a:ext cx="47625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gl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gl-E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9909" y="1214422"/>
            <a:ext cx="6397431" cy="42862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undición">
  <a:themeElements>
    <a:clrScheme name="Fundición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undición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undició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133</TotalTime>
  <Words>24</Words>
  <Application>Microsoft Office PowerPoint</Application>
  <PresentationFormat>Presentación en pantalla (4:3)</PresentationFormat>
  <Paragraphs>5</Paragraphs>
  <Slides>40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40</vt:i4>
      </vt:variant>
    </vt:vector>
  </HeadingPairs>
  <TitlesOfParts>
    <vt:vector size="41" baseType="lpstr">
      <vt:lpstr>Fundición</vt:lpstr>
      <vt:lpstr>Diapositiva 1</vt:lpstr>
      <vt:lpstr>IDENTIFICACIÓN DO VEHÍCULO</vt:lpstr>
      <vt:lpstr>IDENTIFICA O TIPO DE CONECTOR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  <vt:lpstr>Diapositiva 39</vt:lpstr>
      <vt:lpstr>Diapositiva 40</vt:lpstr>
    </vt:vector>
  </TitlesOfParts>
  <Company>http://www.centor.mx.gd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Centor</dc:creator>
  <cp:lastModifiedBy>Centor</cp:lastModifiedBy>
  <cp:revision>3</cp:revision>
  <dcterms:created xsi:type="dcterms:W3CDTF">2012-06-07T16:21:08Z</dcterms:created>
  <dcterms:modified xsi:type="dcterms:W3CDTF">2012-06-26T06:49:09Z</dcterms:modified>
</cp:coreProperties>
</file>