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91" r:id="rId3"/>
    <p:sldId id="292" r:id="rId4"/>
    <p:sldId id="293" r:id="rId5"/>
    <p:sldId id="257" r:id="rId6"/>
    <p:sldId id="258" r:id="rId7"/>
    <p:sldId id="259" r:id="rId8"/>
    <p:sldId id="289" r:id="rId9"/>
    <p:sldId id="290" r:id="rId10"/>
    <p:sldId id="260" r:id="rId11"/>
    <p:sldId id="261" r:id="rId12"/>
    <p:sldId id="262" r:id="rId13"/>
    <p:sldId id="264" r:id="rId14"/>
    <p:sldId id="265" r:id="rId15"/>
    <p:sldId id="266" r:id="rId16"/>
    <p:sldId id="267" r:id="rId17"/>
    <p:sldId id="263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6" r:id="rId27"/>
    <p:sldId id="277" r:id="rId28"/>
    <p:sldId id="278" r:id="rId29"/>
    <p:sldId id="279" r:id="rId30"/>
    <p:sldId id="280" r:id="rId31"/>
    <p:sldId id="281" r:id="rId32"/>
    <p:sldId id="284" r:id="rId33"/>
    <p:sldId id="282" r:id="rId34"/>
    <p:sldId id="283" r:id="rId35"/>
    <p:sldId id="285" r:id="rId36"/>
    <p:sldId id="286" r:id="rId37"/>
    <p:sldId id="287" r:id="rId38"/>
    <p:sldId id="288" r:id="rId39"/>
  </p:sldIdLst>
  <p:sldSz cx="9144000" cy="6858000" type="screen4x3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52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26/06/2012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26/06/2012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26/06/2012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26/06/2012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26/06/2012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26/06/2012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26/06/2012</a:t>
            </a:fld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26/06/2012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26/06/2012</a:t>
            </a:fld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26/06/2012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26/06/2012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847CFC-816F-41D0-AAC0-9BF4FEBC753E}" type="datetimeFigureOut">
              <a:rPr lang="es-ES" smtClean="0"/>
              <a:pPr/>
              <a:t>26/06/2012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18310" t="22177" r="15771"/>
          <a:stretch>
            <a:fillRect/>
          </a:stretch>
        </p:blipFill>
        <p:spPr bwMode="auto">
          <a:xfrm>
            <a:off x="0" y="0"/>
            <a:ext cx="8786842" cy="6786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753600" cy="7124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753600" cy="7124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753600" cy="708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753600" cy="7124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753600" cy="708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753600" cy="708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3071810"/>
            <a:ext cx="3819525" cy="194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6248" y="3071810"/>
            <a:ext cx="3819525" cy="194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753600" cy="7124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753600" cy="708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753600" cy="708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753600" cy="7124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CuadroTexto"/>
          <p:cNvSpPr txBox="1"/>
          <p:nvPr/>
        </p:nvSpPr>
        <p:spPr>
          <a:xfrm>
            <a:off x="714348" y="1142984"/>
            <a:ext cx="8072494" cy="3816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400" b="1" dirty="0" smtClean="0">
                <a:solidFill>
                  <a:srgbClr val="FF0000"/>
                </a:solidFill>
              </a:rPr>
              <a:t>Descripción de </a:t>
            </a:r>
            <a:r>
              <a:rPr lang="es-ES" sz="2400" b="1" dirty="0" smtClean="0">
                <a:solidFill>
                  <a:srgbClr val="FF0000"/>
                </a:solidFill>
              </a:rPr>
              <a:t>las funciones</a:t>
            </a:r>
          </a:p>
          <a:p>
            <a:endParaRPr lang="es-ES" b="1" dirty="0" smtClean="0"/>
          </a:p>
          <a:p>
            <a:r>
              <a:rPr lang="es-ES" sz="2000" b="1" dirty="0" smtClean="0"/>
              <a:t>Lectura </a:t>
            </a:r>
            <a:r>
              <a:rPr lang="es-ES" sz="2000" b="1" dirty="0" smtClean="0"/>
              <a:t>y borrado de averías </a:t>
            </a:r>
            <a:endParaRPr lang="es-ES" sz="2000" b="1" dirty="0" smtClean="0"/>
          </a:p>
          <a:p>
            <a:r>
              <a:rPr lang="es-ES" sz="2000" dirty="0" smtClean="0"/>
              <a:t>Permite </a:t>
            </a:r>
            <a:r>
              <a:rPr lang="es-ES" sz="2000" dirty="0" smtClean="0"/>
              <a:t>revisar las averías memorizadas en cualquiera de las centralitas soportadas y borrarlas una vez solucionada la avería. </a:t>
            </a:r>
            <a:endParaRPr lang="es-ES" sz="2000" dirty="0" smtClean="0"/>
          </a:p>
          <a:p>
            <a:r>
              <a:rPr lang="es-ES" sz="2000" b="1" dirty="0" smtClean="0"/>
              <a:t>Elementos </a:t>
            </a:r>
          </a:p>
          <a:p>
            <a:r>
              <a:rPr lang="es-ES" sz="2000" dirty="0" smtClean="0"/>
              <a:t>Lectura </a:t>
            </a:r>
            <a:r>
              <a:rPr lang="es-ES" sz="2000" dirty="0" smtClean="0"/>
              <a:t>de valores en tiempo real</a:t>
            </a:r>
            <a:r>
              <a:rPr lang="es-ES" sz="2000" dirty="0" smtClean="0"/>
              <a:t>.</a:t>
            </a:r>
          </a:p>
          <a:p>
            <a:r>
              <a:rPr lang="es-ES" sz="2000" b="1" dirty="0" smtClean="0"/>
              <a:t> </a:t>
            </a:r>
            <a:r>
              <a:rPr lang="es-ES" sz="2000" b="1" dirty="0" smtClean="0"/>
              <a:t>Actuadores </a:t>
            </a:r>
            <a:endParaRPr lang="es-ES" sz="2000" b="1" dirty="0" smtClean="0"/>
          </a:p>
          <a:p>
            <a:r>
              <a:rPr lang="es-ES" sz="2000" dirty="0" smtClean="0"/>
              <a:t>Se </a:t>
            </a:r>
            <a:r>
              <a:rPr lang="es-ES" sz="2000" dirty="0" smtClean="0"/>
              <a:t>pueden activar los distintos actuadores para verificar su funcionamiento. </a:t>
            </a:r>
            <a:endParaRPr lang="es-ES" sz="2000" dirty="0" smtClean="0"/>
          </a:p>
          <a:p>
            <a:r>
              <a:rPr lang="es-ES" sz="2000" b="1" dirty="0" smtClean="0"/>
              <a:t>Ajustes </a:t>
            </a:r>
            <a:r>
              <a:rPr lang="es-ES" sz="2000" b="1" dirty="0" smtClean="0"/>
              <a:t>básicos </a:t>
            </a:r>
            <a:endParaRPr lang="es-ES" sz="2000" b="1" dirty="0" smtClean="0"/>
          </a:p>
          <a:p>
            <a:r>
              <a:rPr lang="es-ES" sz="2000" dirty="0" smtClean="0"/>
              <a:t>En </a:t>
            </a:r>
            <a:r>
              <a:rPr lang="es-ES" sz="2000" dirty="0" smtClean="0"/>
              <a:t>vehículos del grupo VAG permite inicializar componentes como la mariposa, faros de </a:t>
            </a:r>
            <a:r>
              <a:rPr lang="es-ES" sz="2000" dirty="0" smtClean="0"/>
              <a:t>xenón, </a:t>
            </a:r>
            <a:r>
              <a:rPr lang="es-ES" sz="2000" dirty="0" smtClean="0"/>
              <a:t>sensor del á</a:t>
            </a:r>
            <a:r>
              <a:rPr lang="es-ES" sz="2000" dirty="0" smtClean="0"/>
              <a:t>ngulo </a:t>
            </a:r>
            <a:r>
              <a:rPr lang="es-ES" sz="2000" dirty="0" smtClean="0"/>
              <a:t>de giro, EGR...</a:t>
            </a:r>
            <a:endParaRPr lang="es-ES_tradnl" sz="2000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753600" cy="708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753600" cy="7124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753600" cy="708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753600" cy="708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753600" cy="7124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753600" cy="708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04800" y="-114300"/>
            <a:ext cx="9753600" cy="708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753600" cy="7124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753600" cy="708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753600" cy="708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CuadroTexto"/>
          <p:cNvSpPr txBox="1"/>
          <p:nvPr/>
        </p:nvSpPr>
        <p:spPr>
          <a:xfrm>
            <a:off x="928662" y="1285860"/>
            <a:ext cx="6357982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000" b="1" dirty="0" smtClean="0"/>
              <a:t>Modo simulador </a:t>
            </a:r>
            <a:endParaRPr lang="es-ES" sz="2000" b="1" dirty="0" smtClean="0"/>
          </a:p>
          <a:p>
            <a:r>
              <a:rPr lang="es-ES" sz="2000" dirty="0" smtClean="0"/>
              <a:t>Permite </a:t>
            </a:r>
            <a:r>
              <a:rPr lang="es-ES" sz="2000" dirty="0" smtClean="0"/>
              <a:t>navegar por los menús de la aplicación sin tener ningún vehículo conectado. De este modo se puede saber el grado de soporte para un vehículo determinado. </a:t>
            </a:r>
            <a:endParaRPr lang="es-ES" sz="2000" dirty="0" smtClean="0"/>
          </a:p>
          <a:p>
            <a:r>
              <a:rPr lang="es-ES" sz="2000" b="1" dirty="0" smtClean="0"/>
              <a:t>Grabación </a:t>
            </a:r>
            <a:r>
              <a:rPr lang="es-ES" sz="2000" b="1" dirty="0" smtClean="0"/>
              <a:t>de datos en marcha </a:t>
            </a:r>
            <a:endParaRPr lang="es-ES" sz="2000" b="1" dirty="0" smtClean="0"/>
          </a:p>
          <a:p>
            <a:r>
              <a:rPr lang="es-ES" sz="2000" dirty="0" smtClean="0"/>
              <a:t>Permite </a:t>
            </a:r>
            <a:r>
              <a:rPr lang="es-ES" sz="2000" dirty="0" smtClean="0"/>
              <a:t>realizar una grabación de datos en disco para después ser analizado gráficamente con detalle. </a:t>
            </a:r>
            <a:endParaRPr lang="es-ES" sz="2000" dirty="0" smtClean="0"/>
          </a:p>
          <a:p>
            <a:r>
              <a:rPr lang="es-ES" sz="2000" b="1" dirty="0" smtClean="0"/>
              <a:t>Osciloscopio</a:t>
            </a:r>
          </a:p>
          <a:p>
            <a:r>
              <a:rPr lang="es-ES" sz="2000" dirty="0" smtClean="0"/>
              <a:t> </a:t>
            </a:r>
            <a:r>
              <a:rPr lang="es-ES" sz="2000" dirty="0" smtClean="0"/>
              <a:t>Hasta 200 osciloscopios virtuales pueden ser abiertos para la representación gráfica de los valores monitorizados en tiempo real. </a:t>
            </a:r>
            <a:endParaRPr lang="es-ES" sz="2000" dirty="0" smtClean="0"/>
          </a:p>
          <a:p>
            <a:r>
              <a:rPr lang="es-ES" sz="2000" dirty="0" smtClean="0"/>
              <a:t>I</a:t>
            </a:r>
            <a:r>
              <a:rPr lang="es-ES" sz="2000" b="1" dirty="0" smtClean="0"/>
              <a:t>nformes </a:t>
            </a:r>
          </a:p>
          <a:p>
            <a:r>
              <a:rPr lang="es-ES" sz="2000" dirty="0" smtClean="0"/>
              <a:t>Generación </a:t>
            </a:r>
            <a:r>
              <a:rPr lang="es-ES" sz="2000" dirty="0" smtClean="0"/>
              <a:t>de informes automáticos con visualización de identificación, averías y valores reales con posibilidad de guardar, recuperar e imprimir.</a:t>
            </a:r>
            <a:endParaRPr lang="es-ES_tradnl" sz="2000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753600" cy="708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753600" cy="7124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753600" cy="708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753600" cy="708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753600" cy="7124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753600" cy="708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753600" cy="708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CuadroTexto"/>
          <p:cNvSpPr txBox="1"/>
          <p:nvPr/>
        </p:nvSpPr>
        <p:spPr>
          <a:xfrm>
            <a:off x="1071538" y="571480"/>
            <a:ext cx="6929486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000" b="1" dirty="0" smtClean="0"/>
              <a:t>Test Breve </a:t>
            </a:r>
            <a:endParaRPr lang="es-ES" sz="2000" b="1" dirty="0" smtClean="0"/>
          </a:p>
          <a:p>
            <a:r>
              <a:rPr lang="es-ES" sz="2000" dirty="0" smtClean="0"/>
              <a:t>Chequeo </a:t>
            </a:r>
            <a:r>
              <a:rPr lang="es-ES" sz="2000" dirty="0" smtClean="0"/>
              <a:t>completo y automático del vehículo y todos sus sistemas con informe general y detallado. Posibilidad de guardar, recuperar e imprimir. </a:t>
            </a:r>
            <a:endParaRPr lang="es-ES" sz="2000" dirty="0" smtClean="0"/>
          </a:p>
          <a:p>
            <a:r>
              <a:rPr lang="es-ES" sz="2000" b="1" dirty="0" smtClean="0"/>
              <a:t>Histórico </a:t>
            </a:r>
            <a:r>
              <a:rPr lang="es-ES" sz="2000" b="1" dirty="0" smtClean="0"/>
              <a:t>de vehículos </a:t>
            </a:r>
            <a:endParaRPr lang="es-ES" sz="2000" b="1" dirty="0" smtClean="0"/>
          </a:p>
          <a:p>
            <a:r>
              <a:rPr lang="es-ES" sz="2000" dirty="0" smtClean="0"/>
              <a:t>Acceso </a:t>
            </a:r>
            <a:r>
              <a:rPr lang="es-ES" sz="2000" dirty="0" smtClean="0"/>
              <a:t>directo a los últimos sistemas diagnosticados. </a:t>
            </a:r>
            <a:endParaRPr lang="es-ES" sz="2000" dirty="0" smtClean="0"/>
          </a:p>
          <a:p>
            <a:r>
              <a:rPr lang="es-ES" sz="2000" b="1" dirty="0" smtClean="0"/>
              <a:t>Valores </a:t>
            </a:r>
            <a:r>
              <a:rPr lang="es-ES" sz="2000" b="1" dirty="0" smtClean="0"/>
              <a:t>recomendados </a:t>
            </a:r>
            <a:endParaRPr lang="es-ES" sz="2000" b="1" dirty="0" smtClean="0"/>
          </a:p>
          <a:p>
            <a:r>
              <a:rPr lang="es-ES" sz="2000" dirty="0" smtClean="0"/>
              <a:t>Creación </a:t>
            </a:r>
            <a:r>
              <a:rPr lang="es-ES" sz="2000" dirty="0" smtClean="0"/>
              <a:t>y edición de valores recomendados –hasta 20 diferentes situaciones por sistema. </a:t>
            </a:r>
            <a:endParaRPr lang="es-ES" sz="2000" dirty="0" smtClean="0"/>
          </a:p>
          <a:p>
            <a:r>
              <a:rPr lang="es-ES" sz="2000" b="1" dirty="0" smtClean="0"/>
              <a:t>Notas </a:t>
            </a:r>
            <a:r>
              <a:rPr lang="es-ES" sz="2000" b="1" dirty="0" smtClean="0"/>
              <a:t>técnicas </a:t>
            </a:r>
            <a:endParaRPr lang="es-ES" sz="2000" b="1" dirty="0" smtClean="0"/>
          </a:p>
          <a:p>
            <a:r>
              <a:rPr lang="es-ES" sz="2000" dirty="0" smtClean="0"/>
              <a:t>Creación </a:t>
            </a:r>
            <a:r>
              <a:rPr lang="es-ES" sz="2000" dirty="0" smtClean="0"/>
              <a:t>de notas técnicas asociadas a averías, elementos o actuadores</a:t>
            </a:r>
            <a:r>
              <a:rPr lang="es-ES" sz="2000" dirty="0" smtClean="0"/>
              <a:t>.</a:t>
            </a:r>
            <a:r>
              <a:rPr lang="es-ES" sz="2000" b="1" dirty="0" smtClean="0"/>
              <a:t> </a:t>
            </a:r>
            <a:endParaRPr lang="es-ES" sz="2000" b="1" dirty="0" smtClean="0"/>
          </a:p>
          <a:p>
            <a:r>
              <a:rPr lang="es-ES" sz="2000" b="1" dirty="0" smtClean="0"/>
              <a:t>Mantenimiento</a:t>
            </a:r>
            <a:r>
              <a:rPr lang="es-ES" sz="2000" dirty="0" smtClean="0"/>
              <a:t> </a:t>
            </a:r>
          </a:p>
          <a:p>
            <a:r>
              <a:rPr lang="es-ES" sz="2000" dirty="0" smtClean="0"/>
              <a:t>Acceso </a:t>
            </a:r>
            <a:r>
              <a:rPr lang="es-ES" sz="2000" dirty="0" smtClean="0"/>
              <a:t>directo al procedimiento de apagado de inspecciones cuando sólo puede realizarse manualmente </a:t>
            </a:r>
            <a:endParaRPr lang="es-ES" sz="2000" dirty="0" smtClean="0"/>
          </a:p>
          <a:p>
            <a:r>
              <a:rPr lang="es-ES" sz="2000" b="1" dirty="0" smtClean="0"/>
              <a:t>Conexión </a:t>
            </a:r>
            <a:r>
              <a:rPr lang="es-ES" sz="2000" b="1" dirty="0" smtClean="0"/>
              <a:t>por USB </a:t>
            </a:r>
            <a:endParaRPr lang="es-ES" sz="2000" b="1" dirty="0" smtClean="0"/>
          </a:p>
          <a:p>
            <a:r>
              <a:rPr lang="es-ES" sz="2000" dirty="0" smtClean="0"/>
              <a:t>Conexión </a:t>
            </a:r>
            <a:r>
              <a:rPr lang="es-ES" sz="2000" dirty="0" smtClean="0"/>
              <a:t>mediante cable USB con interface THE_BOX, además de por Bluetooth.</a:t>
            </a:r>
            <a:endParaRPr lang="es-ES_tradnl" sz="20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753600" cy="708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753600" cy="708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753600" cy="708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3592" y="0"/>
            <a:ext cx="865682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71184"/>
            <a:ext cx="8358214" cy="67868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icin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cin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cin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268</Words>
  <Application>Microsoft Office PowerPoint</Application>
  <PresentationFormat>Presentación en pantalla (4:3)</PresentationFormat>
  <Paragraphs>30</Paragraphs>
  <Slides>38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38</vt:i4>
      </vt:variant>
    </vt:vector>
  </HeadingPairs>
  <TitlesOfParts>
    <vt:vector size="39" baseType="lpstr">
      <vt:lpstr>Tema de Office</vt:lpstr>
      <vt:lpstr>Diapositiva 1</vt:lpstr>
      <vt:lpstr>Diapositiva 2</vt:lpstr>
      <vt:lpstr>Diapositiva 3</vt:lpstr>
      <vt:lpstr>Diapositiva 4</vt:lpstr>
      <vt:lpstr>Diapositiva 5</vt:lpstr>
      <vt:lpstr>Diapositiva 6</vt:lpstr>
      <vt:lpstr>Diapositiva 7</vt:lpstr>
      <vt:lpstr>Diapositiva 8</vt:lpstr>
      <vt:lpstr>Diapositiva 9</vt:lpstr>
      <vt:lpstr>Diapositiva 10</vt:lpstr>
      <vt:lpstr>Diapositiva 11</vt:lpstr>
      <vt:lpstr>Diapositiva 12</vt:lpstr>
      <vt:lpstr>Diapositiva 13</vt:lpstr>
      <vt:lpstr>Diapositiva 14</vt:lpstr>
      <vt:lpstr>Diapositiva 15</vt:lpstr>
      <vt:lpstr>Diapositiva 16</vt:lpstr>
      <vt:lpstr>Diapositiva 17</vt:lpstr>
      <vt:lpstr>Diapositiva 18</vt:lpstr>
      <vt:lpstr>Diapositiva 19</vt:lpstr>
      <vt:lpstr>Diapositiva 20</vt:lpstr>
      <vt:lpstr>Diapositiva 21</vt:lpstr>
      <vt:lpstr>Diapositiva 22</vt:lpstr>
      <vt:lpstr>Diapositiva 23</vt:lpstr>
      <vt:lpstr>Diapositiva 24</vt:lpstr>
      <vt:lpstr>Diapositiva 25</vt:lpstr>
      <vt:lpstr>Diapositiva 26</vt:lpstr>
      <vt:lpstr>Diapositiva 27</vt:lpstr>
      <vt:lpstr>Diapositiva 28</vt:lpstr>
      <vt:lpstr>Diapositiva 29</vt:lpstr>
      <vt:lpstr>Diapositiva 30</vt:lpstr>
      <vt:lpstr>Diapositiva 31</vt:lpstr>
      <vt:lpstr>Diapositiva 32</vt:lpstr>
      <vt:lpstr>Diapositiva 33</vt:lpstr>
      <vt:lpstr>Diapositiva 34</vt:lpstr>
      <vt:lpstr>Diapositiva 35</vt:lpstr>
      <vt:lpstr>Diapositiva 36</vt:lpstr>
      <vt:lpstr>Diapositiva 37</vt:lpstr>
      <vt:lpstr>Diapositiva 38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cp:lastModifiedBy>Centor</cp:lastModifiedBy>
  <cp:revision>3</cp:revision>
  <dcterms:modified xsi:type="dcterms:W3CDTF">2012-06-26T08:02:24Z</dcterms:modified>
</cp:coreProperties>
</file>