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1" r:id="rId3"/>
    <p:sldId id="257" r:id="rId4"/>
    <p:sldId id="260" r:id="rId5"/>
    <p:sldId id="258" r:id="rId6"/>
    <p:sldId id="259" r:id="rId7"/>
    <p:sldId id="269" r:id="rId8"/>
    <p:sldId id="277" r:id="rId9"/>
    <p:sldId id="275" r:id="rId10"/>
    <p:sldId id="270" r:id="rId11"/>
    <p:sldId id="274" r:id="rId12"/>
    <p:sldId id="262" r:id="rId13"/>
    <p:sldId id="267" r:id="rId14"/>
    <p:sldId id="299" r:id="rId15"/>
    <p:sldId id="298" r:id="rId16"/>
    <p:sldId id="297" r:id="rId17"/>
    <p:sldId id="300" r:id="rId18"/>
    <p:sldId id="302" r:id="rId19"/>
    <p:sldId id="268" r:id="rId20"/>
    <p:sldId id="263" r:id="rId21"/>
    <p:sldId id="271" r:id="rId22"/>
    <p:sldId id="282" r:id="rId23"/>
    <p:sldId id="283" r:id="rId24"/>
    <p:sldId id="280" r:id="rId25"/>
    <p:sldId id="279" r:id="rId26"/>
    <p:sldId id="278" r:id="rId27"/>
    <p:sldId id="284" r:id="rId28"/>
    <p:sldId id="264" r:id="rId29"/>
    <p:sldId id="272" r:id="rId30"/>
    <p:sldId id="287" r:id="rId31"/>
    <p:sldId id="273" r:id="rId32"/>
    <p:sldId id="288" r:id="rId33"/>
    <p:sldId id="291" r:id="rId34"/>
    <p:sldId id="285" r:id="rId35"/>
    <p:sldId id="290" r:id="rId36"/>
    <p:sldId id="286" r:id="rId37"/>
    <p:sldId id="266" r:id="rId38"/>
    <p:sldId id="293" r:id="rId39"/>
    <p:sldId id="294" r:id="rId40"/>
    <p:sldId id="292" r:id="rId41"/>
    <p:sldId id="265" r:id="rId42"/>
    <p:sldId id="295" r:id="rId43"/>
    <p:sldId id="289" r:id="rId44"/>
    <p:sldId id="296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05/08/2013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05/08/2013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05/08/2013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05/08/2013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05/08/2013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05/08/2013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05/08/2013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05/08/2013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05/08/2013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05/08/2013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7AE-8937-4818-9090-0BC4942A9AEF}" type="datetimeFigureOut">
              <a:rPr lang="es-ES" smtClean="0"/>
              <a:pPr/>
              <a:t>05/08/2013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BD27AE-8937-4818-9090-0BC4942A9AEF}" type="datetimeFigureOut">
              <a:rPr lang="es-ES" smtClean="0"/>
              <a:pPr/>
              <a:t>05/08/2013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358BD2-1BA1-4888-8BA6-04DFC18C9F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poyoonlineallenguaje.blogspot.com.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apoyoonlineallenguaje.blogspot.com.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4286256"/>
            <a:ext cx="8458200" cy="1143008"/>
          </a:xfr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pt-BR" sz="1400" dirty="0" smtClean="0"/>
              <a:t> Autor pictogramas: Sergio </a:t>
            </a:r>
            <a:r>
              <a:rPr lang="pt-BR" sz="1400" dirty="0" err="1" smtClean="0"/>
              <a:t>Palao</a:t>
            </a:r>
            <a:r>
              <a:rPr lang="pt-BR" sz="1400" dirty="0" smtClean="0"/>
              <a:t> </a:t>
            </a:r>
            <a:r>
              <a:rPr lang="pt-BR" sz="1400" dirty="0" err="1" smtClean="0"/>
              <a:t>Procedencia</a:t>
            </a:r>
            <a:r>
              <a:rPr lang="pt-BR" sz="1400" dirty="0" smtClean="0"/>
              <a:t>: ARASAAC http://catedu.es/arasaac/ </a:t>
            </a:r>
            <a:br>
              <a:rPr lang="pt-BR" sz="1400" dirty="0" smtClean="0"/>
            </a:br>
            <a:r>
              <a:rPr lang="pt-BR" sz="1400" dirty="0" smtClean="0"/>
              <a:t>Licencia: CC (BY-NC-SA)  </a:t>
            </a:r>
            <a:br>
              <a:rPr lang="pt-BR" sz="1400" dirty="0" smtClean="0"/>
            </a:br>
            <a:r>
              <a:rPr lang="pt-BR" sz="1400" dirty="0" smtClean="0"/>
              <a:t>blog: </a:t>
            </a:r>
            <a:r>
              <a:rPr lang="pt-BR" sz="1400" dirty="0" err="1" smtClean="0"/>
              <a:t>apoyo</a:t>
            </a:r>
            <a:r>
              <a:rPr lang="pt-BR" sz="1400" dirty="0" smtClean="0"/>
              <a:t> online </a:t>
            </a:r>
            <a:r>
              <a:rPr lang="pt-BR" sz="1400" dirty="0" err="1" smtClean="0"/>
              <a:t>al</a:t>
            </a:r>
            <a:r>
              <a:rPr lang="pt-BR" sz="1400" dirty="0" smtClean="0"/>
              <a:t> </a:t>
            </a:r>
            <a:r>
              <a:rPr lang="pt-BR" sz="1400" dirty="0" err="1" smtClean="0"/>
              <a:t>lenguaje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es-ES" sz="1400" dirty="0" smtClean="0">
                <a:hlinkClick r:id="rId2"/>
              </a:rPr>
              <a:t>http://apoyoonlineallenguaje.blogspot.com.es/</a:t>
            </a:r>
            <a:endParaRPr lang="es-ES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500042"/>
            <a:ext cx="8458200" cy="57150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s-ES" sz="4400" dirty="0" smtClean="0">
                <a:latin typeface="EscolarSD Negra" pitchFamily="2" charset="2"/>
              </a:rPr>
              <a:t>EVALUACIÓN SINFONES</a:t>
            </a:r>
            <a:endParaRPr lang="es-ES" sz="4400" dirty="0">
              <a:latin typeface="EscolarSD Negra" pitchFamily="2" charset="2"/>
            </a:endParaRPr>
          </a:p>
        </p:txBody>
      </p:sp>
      <p:sp>
        <p:nvSpPr>
          <p:cNvPr id="4" name="3 Triángulo isósceles">
            <a:hlinkClick r:id="" action="ppaction://hlinkshowjump?jump=nextslide"/>
          </p:cNvPr>
          <p:cNvSpPr/>
          <p:nvPr/>
        </p:nvSpPr>
        <p:spPr>
          <a:xfrm rot="5400000">
            <a:off x="4500562" y="5643578"/>
            <a:ext cx="1000132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000240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0024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714348" y="10715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err="1">
                <a:solidFill>
                  <a:srgbClr val="FF0000"/>
                </a:solidFill>
                <a:latin typeface="EscolarSD Negra" pitchFamily="2" charset="2"/>
              </a:rPr>
              <a:t>b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l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  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pl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  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cl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   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fl</a:t>
            </a:r>
            <a:r>
              <a:rPr lang="es-ES" sz="5400" dirty="0" smtClean="0">
                <a:solidFill>
                  <a:srgbClr val="FF0000"/>
                </a:solidFill>
                <a:latin typeface="EscolarSD Negra" pitchFamily="2" charset="2"/>
              </a:rPr>
              <a:t>    </a:t>
            </a:r>
            <a:r>
              <a:rPr lang="es-ES" sz="5400" dirty="0" err="1" smtClean="0">
                <a:solidFill>
                  <a:srgbClr val="FF0000"/>
                </a:solidFill>
                <a:latin typeface="EscolarSD Negra" pitchFamily="2" charset="2"/>
              </a:rPr>
              <a:t>gl</a:t>
            </a:r>
            <a:endParaRPr lang="es-ES" sz="54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00024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00024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pl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428736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857620" y="2285992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14686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143512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214422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214422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9938" name="Picture 2">
            <a:hlinkClick r:id="" action="ppaction://hlinkshowjump?jump=nex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bl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50017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929058" y="235743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8612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21495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9" name="18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cl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50017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929058" y="235743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8612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21495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1214422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214422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>
            <a:hlinkClick r:id="" action="ppaction://hlinkshowjump?jump=nex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riángulo isósceles">
            <a:hlinkClick r:id="rId3" action="ppaction://hlinksldjump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fl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50017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929058" y="235743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8612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21495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46434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3972731" cy="397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214422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3195630" cy="47228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5000" dirty="0" err="1" smtClean="0">
                <a:solidFill>
                  <a:srgbClr val="FF0000"/>
                </a:solidFill>
                <a:latin typeface="EscolarSD Negra" pitchFamily="2" charset="2"/>
              </a:rPr>
              <a:t>gl</a:t>
            </a:r>
            <a:endParaRPr lang="es-ES" sz="25000" dirty="0">
              <a:solidFill>
                <a:srgbClr val="FF0000"/>
              </a:solidFill>
              <a:latin typeface="EscolarSD Negra" pitchFamily="2" charset="2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857620" y="150017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3929058" y="235743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929058" y="3286124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929058" y="4214818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3857620" y="5214950"/>
            <a:ext cx="1571636" cy="571504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857884" y="1071546"/>
            <a:ext cx="171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EscolarSD Negra" pitchFamily="2" charset="2"/>
              </a:rPr>
              <a:t>a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e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i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o</a:t>
            </a:r>
            <a:endParaRPr lang="es-ES" sz="6600" dirty="0" smtClean="0">
              <a:latin typeface="EscolarSD Negra" pitchFamily="2" charset="2"/>
            </a:endParaRPr>
          </a:p>
          <a:p>
            <a:r>
              <a:rPr lang="es-ES" sz="6600" dirty="0">
                <a:latin typeface="EscolarSD Negra" pitchFamily="2" charset="2"/>
              </a:rPr>
              <a:t>u</a:t>
            </a:r>
          </a:p>
        </p:txBody>
      </p:sp>
      <p:sp>
        <p:nvSpPr>
          <p:cNvPr id="11" name="10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FIN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Puedes encontrar más materiales  en el blog: </a:t>
            </a:r>
            <a:r>
              <a:rPr lang="es-ES" b="1" dirty="0" smtClean="0"/>
              <a:t>Apoyo online al lenguaje</a:t>
            </a:r>
          </a:p>
          <a:p>
            <a:pPr>
              <a:buNone/>
            </a:pPr>
            <a:r>
              <a:rPr lang="es-ES" dirty="0" smtClean="0">
                <a:hlinkClick r:id="rId2"/>
              </a:rPr>
              <a:t>http://apoyoonlineallenguaje.blogspot.com.es/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/>
          <p:cNvSpPr/>
          <p:nvPr/>
        </p:nvSpPr>
        <p:spPr>
          <a:xfrm rot="5400000">
            <a:off x="4393405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142984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riángulo isósceles">
            <a:hlinkClick r:id="" action="ppaction://hlinkshowjump?jump=nextslide"/>
          </p:cNvPr>
          <p:cNvSpPr/>
          <p:nvPr/>
        </p:nvSpPr>
        <p:spPr>
          <a:xfrm rot="5400000">
            <a:off x="4464843" y="5822173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</TotalTime>
  <Words>67</Words>
  <Application>Microsoft Office PowerPoint</Application>
  <PresentationFormat>Presentación en pantalla (4:3)</PresentationFormat>
  <Paragraphs>43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Viajes</vt:lpstr>
      <vt:lpstr> Autor pictogramas: Sergio Palao Procedencia: ARASAAC http://catedu.es/arasaac/  Licencia: CC (BY-NC-SA)   blog: apoyo online al lenguaje http://apoyoonlineallenguaje.blogspot.com.es/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</dc:creator>
  <cp:lastModifiedBy>Maria</cp:lastModifiedBy>
  <cp:revision>70</cp:revision>
  <dcterms:created xsi:type="dcterms:W3CDTF">2013-08-04T09:58:19Z</dcterms:created>
  <dcterms:modified xsi:type="dcterms:W3CDTF">2013-08-05T14:10:53Z</dcterms:modified>
</cp:coreProperties>
</file>