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8.png" ContentType="image/png"/>
  <Override PartName="/ppt/media/image17.png" ContentType="image/png"/>
  <Override PartName="/ppt/media/image13.png" ContentType="image/png"/>
  <Override PartName="/ppt/media/image9.png" ContentType="image/png"/>
  <Override PartName="/ppt/media/image5.png" ContentType="image/png"/>
  <Override PartName="/ppt/media/image20.png" ContentType="image/png"/>
  <Override PartName="/ppt/media/image18.png" ContentType="image/png"/>
  <Override PartName="/ppt/media/image14.png" ContentType="image/png"/>
  <Override PartName="/ppt/media/image10.png" ContentType="image/png"/>
  <Override PartName="/ppt/media/image6.png" ContentType="image/png"/>
  <Override PartName="/ppt/media/image2.png" ContentType="image/png"/>
  <Override PartName="/ppt/media/image4.jpeg" ContentType="image/jpeg"/>
  <Override PartName="/ppt/media/image19.png" ContentType="image/png"/>
  <Override PartName="/ppt/media/image15.png" ContentType="image/png"/>
  <Override PartName="/ppt/media/image11.png" ContentType="image/png"/>
  <Override PartName="/ppt/media/image7.png" ContentType="image/png"/>
  <Override PartName="/ppt/media/image1.jpeg" ContentType="image/jpeg"/>
  <Override PartName="/ppt/media/image3.png" ContentType="image/png"/>
  <Override PartName="/ppt/media/image16.png" ContentType="image/png"/>
  <Override PartName="/ppt/media/image12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04920" y="3917520"/>
            <a:ext cx="8686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75560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30492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4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522400" y="391716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4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071720" y="391716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5622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0492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75560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04920" y="3917520"/>
            <a:ext cx="86860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04920" y="3917520"/>
            <a:ext cx="8686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75560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0492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8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522400" y="3917160"/>
            <a:ext cx="2704680" cy="2158200"/>
          </a:xfrm>
          <a:prstGeom prst="rect">
            <a:avLst/>
          </a:prstGeom>
          <a:ln>
            <a:noFill/>
          </a:ln>
        </p:spPr>
      </p:pic>
      <p:pic>
        <p:nvPicPr>
          <p:cNvPr descr="" id="84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071720" y="3917160"/>
            <a:ext cx="2704680" cy="215820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56224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0492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755600" y="39175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80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755600" y="1554120"/>
            <a:ext cx="42386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04920" y="3917520"/>
            <a:ext cx="868608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s-ES" sz="3600">
                <a:solidFill>
                  <a:srgbClr val="4e3b30"/>
                </a:solidFill>
                <a:latin typeface="Franklin Gothic Medium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gl-ES" sz="1200">
                <a:solidFill>
                  <a:srgbClr val="d38e28"/>
                </a:solidFill>
                <a:latin typeface="Franklin Gothic Book"/>
              </a:rPr>
              <a:t>23/03/14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fld id="{B768398D-A190-444D-920E-5D3744A8714B}" type="slidenum">
              <a:rPr lang="gl-ES" sz="1200">
                <a:solidFill>
                  <a:srgbClr val="d38e28"/>
                </a:solidFill>
                <a:latin typeface="Franklin Gothic Book"/>
              </a:rPr>
              <a:t>&lt;número&gt;</a:t>
            </a:fld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s-ES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4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5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es-ES" sz="3600">
                <a:solidFill>
                  <a:srgbClr val="4e3b30"/>
                </a:solidFill>
                <a:latin typeface="Franklin Gothic Medium"/>
              </a:rPr>
              <a:t>Pulse para editar el formato del texto de títuloHaga clic para modificar el estilo de título del patrón</a:t>
            </a:r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25000"/>
              <a:buFont typeface="StarSymbol"/>
              <a:buChar char=""/>
            </a:pPr>
            <a:r>
              <a:rPr lang="es-ES" sz="3200">
                <a:solidFill>
                  <a:srgbClr val="4e3b30"/>
                </a:solidFill>
                <a:latin typeface="Franklin Gothic Book"/>
              </a:rPr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 sz="3200">
                <a:solidFill>
                  <a:srgbClr val="4e3b30"/>
                </a:solidFill>
                <a:latin typeface="Franklin Gothic Book"/>
              </a:rPr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 sz="3200">
                <a:solidFill>
                  <a:srgbClr val="4e3b30"/>
                </a:solidFill>
                <a:latin typeface="Franklin Gothic Book"/>
              </a:rPr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 sz="3200">
                <a:solidFill>
                  <a:srgbClr val="4e3b30"/>
                </a:solidFill>
                <a:latin typeface="Franklin Gothic Book"/>
              </a:rPr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 sz="3200">
                <a:solidFill>
                  <a:srgbClr val="4e3b30"/>
                </a:solidFill>
                <a:latin typeface="Franklin Gothic Book"/>
              </a:rPr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 sz="3200">
                <a:solidFill>
                  <a:srgbClr val="4e3b30"/>
                </a:solidFill>
                <a:latin typeface="Franklin Gothic Book"/>
              </a:rPr>
              <a:t>Sexto nivel del esquema</a:t>
            </a:r>
            <a:endParaRPr/>
          </a:p>
          <a:p>
            <a:pPr>
              <a:lnSpc>
                <a:spcPct val="100000"/>
              </a:lnSpc>
              <a:buSzPct val="25000"/>
              <a:buFont charset="2" typeface="Wingdings 2"/>
              <a:buChar char=""/>
            </a:pPr>
            <a:r>
              <a:rPr lang="es-ES" sz="3200">
                <a:solidFill>
                  <a:srgbClr val="4e3b30"/>
                </a:solidFill>
                <a:latin typeface="Franklin Gothic Book"/>
              </a:rPr>
              <a:t>Séptimo nivel del esquemaHaga clic para modificar el estilo de texto del patrón</a:t>
            </a:r>
            <a:endParaRPr/>
          </a:p>
          <a:p>
            <a:pPr lvl="1">
              <a:lnSpc>
                <a:spcPct val="100000"/>
              </a:lnSpc>
              <a:buSzPct val="25000"/>
              <a:buFont charset="2" typeface="Wingdings 2"/>
              <a:buChar char=""/>
            </a:pPr>
            <a:r>
              <a:rPr lang="es-ES" sz="2800">
                <a:solidFill>
                  <a:srgbClr val="4e3b30"/>
                </a:solidFill>
                <a:latin typeface="Franklin Gothic Book"/>
              </a:rPr>
              <a:t>Segundo nivel</a:t>
            </a:r>
            <a:endParaRPr/>
          </a:p>
          <a:p>
            <a:pPr lvl="2">
              <a:lnSpc>
                <a:spcPct val="100000"/>
              </a:lnSpc>
              <a:buSzPct val="25000"/>
              <a:buFont charset="2" typeface="Wingdings 2"/>
              <a:buChar char=""/>
            </a:pPr>
            <a:r>
              <a:rPr lang="es-ES" sz="2400">
                <a:solidFill>
                  <a:srgbClr val="4e3b30"/>
                </a:solidFill>
                <a:latin typeface="Franklin Gothic Book"/>
              </a:rPr>
              <a:t>Tercer nivel</a:t>
            </a:r>
            <a:endParaRPr/>
          </a:p>
          <a:p>
            <a:pPr lvl="3">
              <a:lnSpc>
                <a:spcPct val="100000"/>
              </a:lnSpc>
              <a:buSzPct val="25000"/>
              <a:buFont charset="2" typeface="Wingdings 2"/>
              <a:buChar char=""/>
            </a:pPr>
            <a:r>
              <a:rPr lang="es-ES" sz="2000">
                <a:solidFill>
                  <a:srgbClr val="4e3b30"/>
                </a:solidFill>
                <a:latin typeface="Franklin Gothic Book"/>
              </a:rPr>
              <a:t>Cuarto nivel</a:t>
            </a:r>
            <a:endParaRPr/>
          </a:p>
          <a:p>
            <a:pPr lvl="4">
              <a:lnSpc>
                <a:spcPct val="100000"/>
              </a:lnSpc>
              <a:buSzPct val="25000"/>
              <a:buFont charset="2" typeface="Wingdings 2"/>
              <a:buChar char=""/>
            </a:pPr>
            <a:r>
              <a:rPr lang="es-ES">
                <a:solidFill>
                  <a:srgbClr val="4e3b30"/>
                </a:solidFill>
                <a:latin typeface="Franklin Gothic Book"/>
              </a:rPr>
              <a:t>Quinto nivel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gl-ES" sz="1200">
                <a:solidFill>
                  <a:srgbClr val="d38e28"/>
                </a:solidFill>
                <a:latin typeface="Franklin Gothic Book"/>
              </a:rPr>
              <a:t>23/03/14</a:t>
            </a:r>
            <a:endParaRPr/>
          </a:p>
        </p:txBody>
      </p:sp>
      <p:sp>
        <p:nvSpPr>
          <p:cNvPr id="49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50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fld id="{5856B6FC-E172-4A07-AE3C-2290796BD25C}" type="slidenum">
              <a:rPr lang="gl-ES" sz="1200">
                <a:solidFill>
                  <a:srgbClr val="d38e28"/>
                </a:solidFill>
                <a:latin typeface="Franklin Gothic Book"/>
              </a:rPr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://apoyoonlineallenguaje.blogspot.com.es/" TargetMode="Externa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hyperlink" Target="http://apoyoonlineallenguaje.blogspot.com.es/" TargetMode="External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57120" y="500040"/>
            <a:ext cx="8457840" cy="571320"/>
          </a:xfrm>
          <a:prstGeom prst="rect">
            <a:avLst/>
          </a:prstGeom>
          <a:noFill/>
          <a:ln>
            <a:noFill/>
          </a:ln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r>
              <a:rPr b="1" lang="gl-ES" sz="4400">
                <a:solidFill>
                  <a:srgbClr val="44342a"/>
                </a:solidFill>
                <a:latin typeface="EscolarSD Negra"/>
              </a:rPr>
              <a:t>EVALUACIÓN FONEMA /R/ SIMPLE</a:t>
            </a:r>
            <a:endParaRPr/>
          </a:p>
        </p:txBody>
      </p:sp>
      <p:sp>
        <p:nvSpPr>
          <p:cNvPr id="86" name="CustomShape 2"/>
          <p:cNvSpPr/>
          <p:nvPr/>
        </p:nvSpPr>
        <p:spPr>
          <a:xfrm>
            <a:off x="285840" y="4286160"/>
            <a:ext cx="8457840" cy="1142640"/>
          </a:xfrm>
          <a:prstGeom prst="rect">
            <a:avLst/>
          </a:prstGeom>
          <a:gradFill>
            <a:gsLst>
              <a:gs pos="0">
                <a:srgbClr val="ffecdf"/>
              </a:gs>
              <a:gs pos="50000">
                <a:srgbClr val="fbeec9"/>
              </a:gs>
              <a:gs pos="100000">
                <a:srgbClr val="ffecdf"/>
              </a:gs>
            </a:gsLst>
            <a:lin ang="5400000"/>
          </a:gradFill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gl-ES" sz="1400">
                <a:solidFill>
                  <a:srgbClr val="4e3b30"/>
                </a:solidFill>
                <a:latin typeface="Franklin Gothic Medium"/>
              </a:rPr>
              <a:t> </a:t>
            </a:r>
            <a:r>
              <a:rPr lang="gl-ES" sz="1400">
                <a:solidFill>
                  <a:srgbClr val="4e3b30"/>
                </a:solidFill>
                <a:latin typeface="Franklin Gothic Medium"/>
              </a:rPr>
              <a:t>Autor pictogramas: Sergio Palao Procedencia: ARASAAC http://catedu.es/arasaac/ </a:t>
            </a:r>
            <a:r>
              <a:rPr lang="gl-ES" sz="1400">
                <a:solidFill>
                  <a:srgbClr val="4e3b30"/>
                </a:solidFill>
                <a:latin typeface="Franklin Gothic Medium"/>
              </a:rPr>
              <a:t>
</a:t>
            </a:r>
            <a:r>
              <a:rPr lang="gl-ES" sz="1400">
                <a:solidFill>
                  <a:srgbClr val="4e3b30"/>
                </a:solidFill>
                <a:latin typeface="Franklin Gothic Medium"/>
              </a:rPr>
              <a:t>Licencia: CC (BY-NC-SA)  </a:t>
            </a:r>
            <a:r>
              <a:rPr lang="gl-ES" sz="1400">
                <a:solidFill>
                  <a:srgbClr val="4e3b30"/>
                </a:solidFill>
                <a:latin typeface="Franklin Gothic Medium"/>
              </a:rPr>
              <a:t>
</a:t>
            </a:r>
            <a:r>
              <a:rPr lang="gl-ES" sz="1400">
                <a:solidFill>
                  <a:srgbClr val="4e3b30"/>
                </a:solidFill>
                <a:latin typeface="Franklin Gothic Medium"/>
              </a:rPr>
              <a:t>blog: apoyo online al lenguaje</a:t>
            </a:r>
            <a:r>
              <a:rPr lang="gl-ES" sz="1400">
                <a:solidFill>
                  <a:srgbClr val="4e3b30"/>
                </a:solidFill>
                <a:latin typeface="Franklin Gothic Medium"/>
              </a:rPr>
              <a:t>
</a:t>
            </a:r>
            <a:r>
              <a:rPr lang="gl-ES" sz="1400">
                <a:solidFill>
                  <a:srgbClr val="4e3b30"/>
                </a:solidFill>
                <a:latin typeface="Franklin Gothic Medium"/>
                <a:hlinkClick r:id="rId1"/>
              </a:rPr>
              <a:t>http://apoyoonlineallenguaje.blogspot.com.es/</a:t>
            </a:r>
            <a:endParaRPr/>
          </a:p>
          <a:p>
            <a:pPr algn="ctr">
              <a:lnSpc>
                <a:spcPct val="100000"/>
              </a:lnSpc>
            </a:pPr>
            <a:r>
              <a:rPr lang="gl-ES" sz="1400">
                <a:solidFill>
                  <a:srgbClr val="4e3b30"/>
                </a:solidFill>
                <a:latin typeface="Franklin Gothic Medium"/>
              </a:rPr>
              <a:t>Autora: María</a:t>
            </a:r>
            <a:endParaRPr/>
          </a:p>
        </p:txBody>
      </p:sp>
      <p:sp>
        <p:nvSpPr>
          <p:cNvPr id="87" name="CustomShape 3"/>
          <p:cNvSpPr/>
          <p:nvPr/>
        </p:nvSpPr>
        <p:spPr>
          <a:xfrm>
            <a:off x="714240" y="1071720"/>
            <a:ext cx="7643520" cy="91332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  <a:buFont typeface="EscolarSD Negra"/>
              <a:buChar char=" "/>
            </a:pPr>
            <a:r>
              <a:rPr lang="gl-ES" sz="5400">
                <a:solidFill>
                  <a:srgbClr val="ff0000"/>
                </a:solidFill>
                <a:latin typeface="EscolarSD Negra"/>
              </a:rPr>
              <a:t>ara  are  ari  aro  aru</a:t>
            </a:r>
            <a:endParaRPr/>
          </a:p>
        </p:txBody>
      </p:sp>
      <p:sp>
        <p:nvSpPr>
          <p:cNvPr id="88" name="CustomShape 4"/>
          <p:cNvSpPr/>
          <p:nvPr/>
        </p:nvSpPr>
        <p:spPr>
          <a:xfrm rot="5400000">
            <a:off x="4500720" y="5643360"/>
            <a:ext cx="999720" cy="785520"/>
          </a:xfrm>
          <a:prstGeom prst="triangle">
            <a:avLst>
              <a:gd fmla="val 50000" name="adj"/>
            </a:avLst>
          </a:prstGeom>
          <a:solidFill>
            <a:srgbClr val="f0a22e"/>
          </a:solidFill>
          <a:ln w="25560">
            <a:solidFill>
              <a:srgbClr val="b17722"/>
            </a:solidFill>
            <a:round/>
          </a:ln>
        </p:spPr>
      </p:sp>
      <p:pic>
        <p:nvPicPr>
          <p:cNvPr descr="" id="89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360" y="2071800"/>
            <a:ext cx="1571400" cy="1571400"/>
          </a:xfrm>
          <a:prstGeom prst="rect">
            <a:avLst/>
          </a:prstGeom>
          <a:ln w="9360">
            <a:noFill/>
          </a:ln>
        </p:spPr>
      </p:pic>
      <p:pic>
        <p:nvPicPr>
          <p:cNvPr descr="" id="90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857320" y="2071800"/>
            <a:ext cx="1571400" cy="1571400"/>
          </a:xfrm>
          <a:prstGeom prst="rect">
            <a:avLst/>
          </a:prstGeom>
          <a:ln w="9360">
            <a:noFill/>
          </a:ln>
        </p:spPr>
      </p:pic>
      <p:pic>
        <p:nvPicPr>
          <p:cNvPr descr="" id="91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6500880" y="2071800"/>
            <a:ext cx="1571400" cy="1571400"/>
          </a:xfrm>
          <a:prstGeom prst="rect">
            <a:avLst/>
          </a:prstGeom>
          <a:ln w="9360">
            <a:noFill/>
          </a:ln>
        </p:spPr>
      </p:pic>
      <p:pic>
        <p:nvPicPr>
          <p:cNvPr descr="" id="92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4643280" y="2071800"/>
            <a:ext cx="1571400" cy="15714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endParaRPr/>
          </a:p>
        </p:txBody>
      </p:sp>
      <p:sp>
        <p:nvSpPr>
          <p:cNvPr id="129" name="CustomShape 2"/>
          <p:cNvSpPr/>
          <p:nvPr/>
        </p:nvSpPr>
        <p:spPr>
          <a:xfrm rot="5400000">
            <a:off x="4500720" y="5643360"/>
            <a:ext cx="999720" cy="785520"/>
          </a:xfrm>
          <a:prstGeom prst="triangle">
            <a:avLst>
              <a:gd fmla="val 50000" name="adj"/>
            </a:avLst>
          </a:prstGeom>
          <a:solidFill>
            <a:srgbClr val="f0a22e"/>
          </a:solidFill>
          <a:ln w="25560">
            <a:solidFill>
              <a:srgbClr val="b17722"/>
            </a:solidFill>
            <a:round/>
          </a:ln>
        </p:spPr>
      </p:sp>
      <p:pic>
        <p:nvPicPr>
          <p:cNvPr descr="" id="13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71840" y="1214280"/>
            <a:ext cx="4071600" cy="40716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endParaRPr/>
          </a:p>
        </p:txBody>
      </p:sp>
      <p:sp>
        <p:nvSpPr>
          <p:cNvPr id="132" name="CustomShape 2"/>
          <p:cNvSpPr/>
          <p:nvPr/>
        </p:nvSpPr>
        <p:spPr>
          <a:xfrm rot="5400000">
            <a:off x="4500720" y="5643360"/>
            <a:ext cx="999720" cy="785520"/>
          </a:xfrm>
          <a:prstGeom prst="triangle">
            <a:avLst>
              <a:gd fmla="val 50000" name="adj"/>
            </a:avLst>
          </a:prstGeom>
          <a:solidFill>
            <a:srgbClr val="f0a22e"/>
          </a:solidFill>
          <a:ln w="25560">
            <a:solidFill>
              <a:srgbClr val="b17722"/>
            </a:solidFill>
            <a:round/>
          </a:ln>
        </p:spPr>
      </p:sp>
      <p:pic>
        <p:nvPicPr>
          <p:cNvPr descr="" id="13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643120" y="1285920"/>
            <a:ext cx="3829320" cy="382932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endParaRPr/>
          </a:p>
        </p:txBody>
      </p:sp>
      <p:sp>
        <p:nvSpPr>
          <p:cNvPr id="135" name="CustomShape 2"/>
          <p:cNvSpPr/>
          <p:nvPr/>
        </p:nvSpPr>
        <p:spPr>
          <a:xfrm rot="5400000">
            <a:off x="4500720" y="5643360"/>
            <a:ext cx="999720" cy="785520"/>
          </a:xfrm>
          <a:prstGeom prst="triangle">
            <a:avLst>
              <a:gd fmla="val 50000" name="adj"/>
            </a:avLst>
          </a:prstGeom>
          <a:solidFill>
            <a:srgbClr val="f0a22e"/>
          </a:solidFill>
          <a:ln w="25560">
            <a:solidFill>
              <a:srgbClr val="b17722"/>
            </a:solidFill>
            <a:round/>
          </a:ln>
        </p:spPr>
      </p:sp>
      <p:pic>
        <p:nvPicPr>
          <p:cNvPr descr="" id="13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428920" y="1143000"/>
            <a:ext cx="4214520" cy="421452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es-ES" sz="3600">
                <a:solidFill>
                  <a:srgbClr val="4e3b30"/>
                </a:solidFill>
                <a:latin typeface="Franklin Gothic Medium"/>
              </a:rPr>
              <a:t>fin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s-ES" sz="3200">
                <a:solidFill>
                  <a:srgbClr val="4e3b30"/>
                </a:solidFill>
                <a:latin typeface="Franklin Gothic Book"/>
              </a:rPr>
              <a:t>Puedes encontrar más materiales  en el blog: </a:t>
            </a:r>
            <a:r>
              <a:rPr b="1" lang="es-ES" sz="3200">
                <a:solidFill>
                  <a:srgbClr val="4e3b30"/>
                </a:solidFill>
                <a:latin typeface="Franklin Gothic Book"/>
              </a:rPr>
              <a:t>Apoyo online al lenguaje</a:t>
            </a:r>
            <a:endParaRPr/>
          </a:p>
          <a:p>
            <a:pPr>
              <a:lnSpc>
                <a:spcPct val="100000"/>
              </a:lnSpc>
            </a:pPr>
            <a:r>
              <a:rPr lang="es-ES" sz="3200" u="sng">
                <a:solidFill>
                  <a:srgbClr val="ad1f1f"/>
                </a:solidFill>
                <a:latin typeface="Franklin Gothic Book"/>
                <a:hlinkClick r:id="rId1"/>
              </a:rPr>
              <a:t>http://apoyoonlineallenguaje.blogspot.com.es/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57120" y="785880"/>
            <a:ext cx="1071360" cy="51177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gl-ES" sz="6600">
                <a:solidFill>
                  <a:srgbClr val="000000"/>
                </a:solidFill>
                <a:latin typeface="EscolarSD Negra"/>
              </a:rPr>
              <a:t>a</a:t>
            </a:r>
            <a:endParaRPr/>
          </a:p>
          <a:p>
            <a:pPr>
              <a:lnSpc>
                <a:spcPct val="100000"/>
              </a:lnSpc>
            </a:pPr>
            <a:r>
              <a:rPr lang="gl-ES" sz="6600">
                <a:solidFill>
                  <a:srgbClr val="000000"/>
                </a:solidFill>
                <a:latin typeface="EscolarSD Negra"/>
              </a:rPr>
              <a:t>e</a:t>
            </a:r>
            <a:endParaRPr/>
          </a:p>
          <a:p>
            <a:pPr>
              <a:lnSpc>
                <a:spcPct val="100000"/>
              </a:lnSpc>
            </a:pPr>
            <a:r>
              <a:rPr lang="gl-ES" sz="6600">
                <a:solidFill>
                  <a:srgbClr val="000000"/>
                </a:solidFill>
                <a:latin typeface="EscolarSD Negra"/>
              </a:rPr>
              <a:t>i</a:t>
            </a:r>
            <a:endParaRPr/>
          </a:p>
          <a:p>
            <a:pPr>
              <a:lnSpc>
                <a:spcPct val="100000"/>
              </a:lnSpc>
            </a:pPr>
            <a:r>
              <a:rPr lang="gl-ES" sz="6600">
                <a:solidFill>
                  <a:srgbClr val="000000"/>
                </a:solidFill>
                <a:latin typeface="EscolarSD Negra"/>
              </a:rPr>
              <a:t>o</a:t>
            </a:r>
            <a:endParaRPr/>
          </a:p>
          <a:p>
            <a:pPr>
              <a:lnSpc>
                <a:spcPct val="100000"/>
              </a:lnSpc>
            </a:pPr>
            <a:r>
              <a:rPr lang="gl-ES" sz="6600">
                <a:solidFill>
                  <a:srgbClr val="000000"/>
                </a:solidFill>
                <a:latin typeface="EscolarSD Negra"/>
              </a:rPr>
              <a:t>u</a:t>
            </a:r>
            <a:endParaRPr/>
          </a:p>
        </p:txBody>
      </p:sp>
      <p:sp>
        <p:nvSpPr>
          <p:cNvPr id="94" name="CustomShape 2"/>
          <p:cNvSpPr/>
          <p:nvPr/>
        </p:nvSpPr>
        <p:spPr>
          <a:xfrm>
            <a:off x="1500120" y="1214280"/>
            <a:ext cx="1571400" cy="5713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beec9"/>
          </a:solidFill>
          <a:ln w="25560">
            <a:solidFill>
              <a:srgbClr val="c00000"/>
            </a:solidFill>
            <a:round/>
          </a:ln>
        </p:spPr>
      </p:sp>
      <p:sp>
        <p:nvSpPr>
          <p:cNvPr id="95" name="CustomShape 3"/>
          <p:cNvSpPr/>
          <p:nvPr/>
        </p:nvSpPr>
        <p:spPr>
          <a:xfrm>
            <a:off x="1500120" y="2214720"/>
            <a:ext cx="1571400" cy="5713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beec9"/>
          </a:solidFill>
          <a:ln w="25560">
            <a:solidFill>
              <a:srgbClr val="c00000"/>
            </a:solidFill>
            <a:round/>
          </a:ln>
        </p:spPr>
      </p:sp>
      <p:sp>
        <p:nvSpPr>
          <p:cNvPr id="96" name="CustomShape 4"/>
          <p:cNvSpPr/>
          <p:nvPr/>
        </p:nvSpPr>
        <p:spPr>
          <a:xfrm>
            <a:off x="1500120" y="3143160"/>
            <a:ext cx="1571400" cy="5713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beec9"/>
          </a:solidFill>
          <a:ln w="25560">
            <a:solidFill>
              <a:srgbClr val="c00000"/>
            </a:solidFill>
            <a:round/>
          </a:ln>
        </p:spPr>
      </p:sp>
      <p:sp>
        <p:nvSpPr>
          <p:cNvPr id="97" name="CustomShape 5"/>
          <p:cNvSpPr/>
          <p:nvPr/>
        </p:nvSpPr>
        <p:spPr>
          <a:xfrm>
            <a:off x="1500120" y="4071960"/>
            <a:ext cx="1571400" cy="5713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beec9"/>
          </a:solidFill>
          <a:ln w="25560">
            <a:solidFill>
              <a:srgbClr val="c00000"/>
            </a:solidFill>
            <a:round/>
          </a:ln>
        </p:spPr>
      </p:sp>
      <p:sp>
        <p:nvSpPr>
          <p:cNvPr id="98" name="CustomShape 6"/>
          <p:cNvSpPr/>
          <p:nvPr/>
        </p:nvSpPr>
        <p:spPr>
          <a:xfrm>
            <a:off x="1500120" y="5072040"/>
            <a:ext cx="1571400" cy="5713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beec9"/>
          </a:solidFill>
          <a:ln w="25560">
            <a:solidFill>
              <a:srgbClr val="c00000"/>
            </a:solidFill>
            <a:round/>
          </a:ln>
        </p:spPr>
      </p:sp>
      <p:sp>
        <p:nvSpPr>
          <p:cNvPr id="99" name="CustomShape 7"/>
          <p:cNvSpPr/>
          <p:nvPr/>
        </p:nvSpPr>
        <p:spPr>
          <a:xfrm>
            <a:off x="5857920" y="2214720"/>
            <a:ext cx="1571400" cy="5713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beec9"/>
          </a:solidFill>
          <a:ln w="25560">
            <a:solidFill>
              <a:srgbClr val="c00000"/>
            </a:solidFill>
            <a:round/>
          </a:ln>
        </p:spPr>
      </p:sp>
      <p:sp>
        <p:nvSpPr>
          <p:cNvPr id="100" name="CustomShape 8"/>
          <p:cNvSpPr/>
          <p:nvPr/>
        </p:nvSpPr>
        <p:spPr>
          <a:xfrm>
            <a:off x="5857920" y="1285920"/>
            <a:ext cx="1571400" cy="5713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beec9"/>
          </a:solidFill>
          <a:ln w="25560">
            <a:solidFill>
              <a:srgbClr val="c00000"/>
            </a:solidFill>
            <a:round/>
          </a:ln>
        </p:spPr>
      </p:sp>
      <p:sp>
        <p:nvSpPr>
          <p:cNvPr id="101" name="CustomShape 9"/>
          <p:cNvSpPr/>
          <p:nvPr/>
        </p:nvSpPr>
        <p:spPr>
          <a:xfrm>
            <a:off x="5857920" y="3214800"/>
            <a:ext cx="1571400" cy="5713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beec9"/>
          </a:solidFill>
          <a:ln w="25560">
            <a:solidFill>
              <a:srgbClr val="c00000"/>
            </a:solidFill>
            <a:round/>
          </a:ln>
        </p:spPr>
      </p:sp>
      <p:sp>
        <p:nvSpPr>
          <p:cNvPr id="102" name="CustomShape 10"/>
          <p:cNvSpPr/>
          <p:nvPr/>
        </p:nvSpPr>
        <p:spPr>
          <a:xfrm>
            <a:off x="5857920" y="4071960"/>
            <a:ext cx="1571400" cy="5713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beec9"/>
          </a:solidFill>
          <a:ln w="25560">
            <a:solidFill>
              <a:srgbClr val="c00000"/>
            </a:solidFill>
            <a:round/>
          </a:ln>
        </p:spPr>
      </p:sp>
      <p:sp>
        <p:nvSpPr>
          <p:cNvPr id="103" name="CustomShape 11"/>
          <p:cNvSpPr/>
          <p:nvPr/>
        </p:nvSpPr>
        <p:spPr>
          <a:xfrm>
            <a:off x="5857920" y="5143680"/>
            <a:ext cx="1571400" cy="5713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beec9"/>
          </a:solidFill>
          <a:ln w="25560">
            <a:solidFill>
              <a:srgbClr val="c00000"/>
            </a:solidFill>
            <a:round/>
          </a:ln>
        </p:spPr>
      </p:sp>
      <p:sp>
        <p:nvSpPr>
          <p:cNvPr id="104" name="CustomShape 12"/>
          <p:cNvSpPr/>
          <p:nvPr/>
        </p:nvSpPr>
        <p:spPr>
          <a:xfrm>
            <a:off x="7786800" y="857160"/>
            <a:ext cx="1071360" cy="511776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gl-ES" sz="6600">
                <a:solidFill>
                  <a:srgbClr val="000000"/>
                </a:solidFill>
                <a:latin typeface="EscolarSD Negra"/>
              </a:rPr>
              <a:t>a</a:t>
            </a:r>
            <a:endParaRPr/>
          </a:p>
          <a:p>
            <a:pPr>
              <a:lnSpc>
                <a:spcPct val="100000"/>
              </a:lnSpc>
            </a:pPr>
            <a:r>
              <a:rPr lang="gl-ES" sz="6600">
                <a:solidFill>
                  <a:srgbClr val="000000"/>
                </a:solidFill>
                <a:latin typeface="EscolarSD Negra"/>
              </a:rPr>
              <a:t>e</a:t>
            </a:r>
            <a:endParaRPr/>
          </a:p>
          <a:p>
            <a:pPr>
              <a:lnSpc>
                <a:spcPct val="100000"/>
              </a:lnSpc>
            </a:pPr>
            <a:r>
              <a:rPr lang="gl-ES" sz="6600">
                <a:solidFill>
                  <a:srgbClr val="000000"/>
                </a:solidFill>
                <a:latin typeface="EscolarSD Negra"/>
              </a:rPr>
              <a:t>i</a:t>
            </a:r>
            <a:endParaRPr/>
          </a:p>
          <a:p>
            <a:pPr>
              <a:lnSpc>
                <a:spcPct val="100000"/>
              </a:lnSpc>
            </a:pPr>
            <a:r>
              <a:rPr lang="gl-ES" sz="6600">
                <a:solidFill>
                  <a:srgbClr val="000000"/>
                </a:solidFill>
                <a:latin typeface="EscolarSD Negra"/>
              </a:rPr>
              <a:t>o</a:t>
            </a:r>
            <a:endParaRPr/>
          </a:p>
          <a:p>
            <a:pPr>
              <a:lnSpc>
                <a:spcPct val="100000"/>
              </a:lnSpc>
            </a:pPr>
            <a:r>
              <a:rPr lang="gl-ES" sz="6600">
                <a:solidFill>
                  <a:srgbClr val="000000"/>
                </a:solidFill>
                <a:latin typeface="EscolarSD Negra"/>
              </a:rPr>
              <a:t>u</a:t>
            </a:r>
            <a:endParaRPr/>
          </a:p>
        </p:txBody>
      </p:sp>
      <p:sp>
        <p:nvSpPr>
          <p:cNvPr id="105" name="TextShape 13"/>
          <p:cNvSpPr txBox="1"/>
          <p:nvPr/>
        </p:nvSpPr>
        <p:spPr>
          <a:xfrm>
            <a:off x="3143160" y="1000080"/>
            <a:ext cx="2785680" cy="45003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15000">
                <a:solidFill>
                  <a:srgbClr val="ff0000"/>
                </a:solidFill>
                <a:latin typeface="EscolarSD Negra"/>
              </a:rPr>
              <a:t>-r-</a:t>
            </a:r>
            <a:endParaRPr/>
          </a:p>
        </p:txBody>
      </p:sp>
      <p:sp>
        <p:nvSpPr>
          <p:cNvPr id="106" name="CustomShape 14"/>
          <p:cNvSpPr/>
          <p:nvPr/>
        </p:nvSpPr>
        <p:spPr>
          <a:xfrm rot="5400000">
            <a:off x="4500720" y="5643360"/>
            <a:ext cx="999720" cy="785520"/>
          </a:xfrm>
          <a:prstGeom prst="triangle">
            <a:avLst>
              <a:gd fmla="val 50000" name="adj"/>
            </a:avLst>
          </a:prstGeom>
          <a:solidFill>
            <a:srgbClr val="f0a22e"/>
          </a:solidFill>
          <a:ln w="25560">
            <a:solidFill>
              <a:srgbClr val="b17722"/>
            </a:solidFill>
            <a:round/>
          </a:ln>
        </p:spPr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r>
              <a:rPr lang="es-ES"/>
              <a:t>Fai unha oración con cada unha destas palabras:</a:t>
            </a:r>
            <a:endParaRPr/>
          </a:p>
        </p:txBody>
      </p:sp>
      <p:sp>
        <p:nvSpPr>
          <p:cNvPr id="108" name="CustomShape 2"/>
          <p:cNvSpPr/>
          <p:nvPr/>
        </p:nvSpPr>
        <p:spPr>
          <a:xfrm rot="5400000">
            <a:off x="4500720" y="5643360"/>
            <a:ext cx="999720" cy="785520"/>
          </a:xfrm>
          <a:prstGeom prst="triangle">
            <a:avLst>
              <a:gd fmla="val 50000" name="adj"/>
            </a:avLst>
          </a:prstGeom>
          <a:solidFill>
            <a:srgbClr val="f0a22e"/>
          </a:solidFill>
          <a:ln w="25560">
            <a:solidFill>
              <a:srgbClr val="b17722"/>
            </a:solidFill>
            <a:round/>
          </a:ln>
        </p:spPr>
      </p:sp>
      <p:pic>
        <p:nvPicPr>
          <p:cNvPr descr="" id="10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714760" y="1143000"/>
            <a:ext cx="4043880" cy="40438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endParaRPr/>
          </a:p>
        </p:txBody>
      </p:sp>
      <p:pic>
        <p:nvPicPr>
          <p:cNvPr descr="" id="111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857320" y="1357200"/>
            <a:ext cx="3857400" cy="3857400"/>
          </a:xfrm>
          <a:prstGeom prst="rect">
            <a:avLst/>
          </a:prstGeom>
          <a:ln w="9360">
            <a:noFill/>
          </a:ln>
        </p:spPr>
      </p:pic>
      <p:sp>
        <p:nvSpPr>
          <p:cNvPr id="112" name="CustomShape 2"/>
          <p:cNvSpPr/>
          <p:nvPr/>
        </p:nvSpPr>
        <p:spPr>
          <a:xfrm rot="5400000">
            <a:off x="4500720" y="5643360"/>
            <a:ext cx="999720" cy="785520"/>
          </a:xfrm>
          <a:prstGeom prst="triangle">
            <a:avLst>
              <a:gd fmla="val 50000" name="adj"/>
            </a:avLst>
          </a:prstGeom>
          <a:solidFill>
            <a:srgbClr val="f0a22e"/>
          </a:solidFill>
          <a:ln w="25560">
            <a:solidFill>
              <a:srgbClr val="b17722"/>
            </a:solidFill>
            <a:round/>
          </a:ln>
        </p:spPr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endParaRPr/>
          </a:p>
        </p:txBody>
      </p:sp>
      <p:sp>
        <p:nvSpPr>
          <p:cNvPr id="114" name="CustomShape 2"/>
          <p:cNvSpPr/>
          <p:nvPr/>
        </p:nvSpPr>
        <p:spPr>
          <a:xfrm rot="5400000">
            <a:off x="4500720" y="5643360"/>
            <a:ext cx="999720" cy="785520"/>
          </a:xfrm>
          <a:prstGeom prst="triangle">
            <a:avLst>
              <a:gd fmla="val 50000" name="adj"/>
            </a:avLst>
          </a:prstGeom>
          <a:solidFill>
            <a:srgbClr val="f0a22e"/>
          </a:solidFill>
          <a:ln w="25560">
            <a:solidFill>
              <a:srgbClr val="b17722"/>
            </a:solidFill>
            <a:round/>
          </a:ln>
        </p:spPr>
      </p:sp>
      <p:pic>
        <p:nvPicPr>
          <p:cNvPr descr="" id="11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857320" y="1285920"/>
            <a:ext cx="3624120" cy="38574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endParaRPr/>
          </a:p>
        </p:txBody>
      </p:sp>
      <p:sp>
        <p:nvSpPr>
          <p:cNvPr id="117" name="CustomShape 2"/>
          <p:cNvSpPr/>
          <p:nvPr/>
        </p:nvSpPr>
        <p:spPr>
          <a:xfrm rot="5400000">
            <a:off x="4500720" y="5643360"/>
            <a:ext cx="999720" cy="785520"/>
          </a:xfrm>
          <a:prstGeom prst="triangle">
            <a:avLst>
              <a:gd fmla="val 50000" name="adj"/>
            </a:avLst>
          </a:prstGeom>
          <a:solidFill>
            <a:srgbClr val="f0a22e"/>
          </a:solidFill>
          <a:ln w="25560">
            <a:solidFill>
              <a:srgbClr val="b17722"/>
            </a:solidFill>
            <a:round/>
          </a:ln>
        </p:spPr>
      </p:sp>
      <p:pic>
        <p:nvPicPr>
          <p:cNvPr descr="" id="11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714760" y="1285920"/>
            <a:ext cx="3857400" cy="385740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endParaRPr/>
          </a:p>
        </p:txBody>
      </p:sp>
      <p:sp>
        <p:nvSpPr>
          <p:cNvPr id="120" name="CustomShape 2"/>
          <p:cNvSpPr/>
          <p:nvPr/>
        </p:nvSpPr>
        <p:spPr>
          <a:xfrm rot="5400000">
            <a:off x="4500720" y="5643360"/>
            <a:ext cx="999720" cy="785520"/>
          </a:xfrm>
          <a:prstGeom prst="triangle">
            <a:avLst>
              <a:gd fmla="val 50000" name="adj"/>
            </a:avLst>
          </a:prstGeom>
          <a:solidFill>
            <a:srgbClr val="f0a22e"/>
          </a:solidFill>
          <a:ln w="25560">
            <a:solidFill>
              <a:srgbClr val="b17722"/>
            </a:solidFill>
            <a:round/>
          </a:ln>
        </p:spPr>
      </p:sp>
      <p:pic>
        <p:nvPicPr>
          <p:cNvPr descr="" id="12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643120" y="1214280"/>
            <a:ext cx="3928680" cy="392868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endParaRPr/>
          </a:p>
        </p:txBody>
      </p:sp>
      <p:sp>
        <p:nvSpPr>
          <p:cNvPr id="123" name="CustomShape 2"/>
          <p:cNvSpPr/>
          <p:nvPr/>
        </p:nvSpPr>
        <p:spPr>
          <a:xfrm rot="5400000">
            <a:off x="4500720" y="5643360"/>
            <a:ext cx="999720" cy="785520"/>
          </a:xfrm>
          <a:prstGeom prst="triangle">
            <a:avLst>
              <a:gd fmla="val 50000" name="adj"/>
            </a:avLst>
          </a:prstGeom>
          <a:solidFill>
            <a:srgbClr val="f0a22e"/>
          </a:solidFill>
          <a:ln w="25560">
            <a:solidFill>
              <a:srgbClr val="b17722"/>
            </a:solidFill>
            <a:round/>
          </a:ln>
        </p:spPr>
      </p:sp>
      <p:pic>
        <p:nvPicPr>
          <p:cNvPr descr="" id="12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71840" y="1214280"/>
            <a:ext cx="4115160" cy="4115160"/>
          </a:xfrm>
          <a:prstGeom prst="rect">
            <a:avLst/>
          </a:prstGeom>
          <a:ln w="9360"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anchor="ctr" bIns="45000" lIns="90000" rIns="90000" tIns="45000"/>
          <a:p>
            <a:endParaRPr/>
          </a:p>
        </p:txBody>
      </p:sp>
      <p:sp>
        <p:nvSpPr>
          <p:cNvPr id="126" name="CustomShape 2"/>
          <p:cNvSpPr/>
          <p:nvPr/>
        </p:nvSpPr>
        <p:spPr>
          <a:xfrm rot="5400000">
            <a:off x="4500720" y="5643360"/>
            <a:ext cx="999720" cy="785520"/>
          </a:xfrm>
          <a:prstGeom prst="triangle">
            <a:avLst>
              <a:gd fmla="val 50000" name="adj"/>
            </a:avLst>
          </a:prstGeom>
          <a:solidFill>
            <a:srgbClr val="f0a22e"/>
          </a:solidFill>
          <a:ln w="25560">
            <a:solidFill>
              <a:srgbClr val="b17722"/>
            </a:solidFill>
            <a:round/>
          </a:ln>
        </p:spPr>
      </p:sp>
      <p:pic>
        <p:nvPicPr>
          <p:cNvPr descr="" id="12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571840" y="1214280"/>
            <a:ext cx="4000320" cy="4000320"/>
          </a:xfrm>
          <a:prstGeom prst="rect">
            <a:avLst/>
          </a:prstGeom>
          <a:ln w="9360"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