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6" r:id="rId5"/>
    <p:sldId id="257" r:id="rId6"/>
    <p:sldId id="261" r:id="rId7"/>
    <p:sldId id="263" r:id="rId8"/>
    <p:sldId id="262" r:id="rId9"/>
    <p:sldId id="264" r:id="rId10"/>
    <p:sldId id="265" r:id="rId11"/>
    <p:sldId id="266" r:id="rId12"/>
    <p:sldId id="267"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4B5A7D-F33C-4E1E-ADE1-F3317764DBB4}" type="datetimeFigureOut">
              <a:rPr lang="es-ES" smtClean="0"/>
              <a:t>19/11/2009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5B8413-B3E3-4E11-B60C-BB94A8A4DE5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B050"/>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B5A7D-F33C-4E1E-ADE1-F3317764DBB4}" type="datetimeFigureOut">
              <a:rPr lang="es-ES" smtClean="0"/>
              <a:t>19/11/2009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B8413-B3E3-4E11-B60C-BB94A8A4DE5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2.5/es/" TargetMode="External"/><Relationship Id="rId2" Type="http://schemas.openxmlformats.org/officeDocument/2006/relationships/hyperlink" Target="http://catedu.es/arasaa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atedu.es/arasaa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14375" y="785813"/>
            <a:ext cx="8001000" cy="5262562"/>
          </a:xfrm>
          <a:prstGeom prst="rect">
            <a:avLst/>
          </a:prstGeom>
          <a:noFill/>
          <a:ln w="12700" cap="sq">
            <a:noFill/>
            <a:miter lim="800000"/>
            <a:headEnd type="none" w="sm" len="sm"/>
            <a:tailEnd type="none" w="sm" len="sm"/>
          </a:ln>
        </p:spPr>
        <p:txBody>
          <a:bodyPr>
            <a:spAutoFit/>
          </a:bodyPr>
          <a:lstStyle/>
          <a:p>
            <a:r>
              <a:rPr lang="es-ES" sz="2400" b="1" dirty="0">
                <a:solidFill>
                  <a:srgbClr val="FF0000"/>
                </a:solidFill>
                <a:latin typeface="Calibri" pitchFamily="34" charset="0"/>
              </a:rPr>
              <a:t>			LEER, ES IMPORTANTE:</a:t>
            </a:r>
          </a:p>
          <a:p>
            <a:endParaRPr lang="es-ES" sz="2400" b="1" dirty="0">
              <a:solidFill>
                <a:srgbClr val="FF0000"/>
              </a:solidFill>
              <a:latin typeface="Calibri" pitchFamily="34" charset="0"/>
            </a:endParaRPr>
          </a:p>
          <a:p>
            <a:r>
              <a:rPr lang="es-ES" sz="1600" b="1" dirty="0">
                <a:solidFill>
                  <a:srgbClr val="000000"/>
                </a:solidFill>
                <a:latin typeface="Calibri" pitchFamily="34" charset="0"/>
              </a:rPr>
              <a:t> AUTOR DE LOS PICTOGRAMAS: </a:t>
            </a:r>
            <a:r>
              <a:rPr lang="es-ES" sz="1600" b="1" dirty="0">
                <a:solidFill>
                  <a:srgbClr val="FF0000"/>
                </a:solidFill>
                <a:latin typeface="Calibri" pitchFamily="34" charset="0"/>
              </a:rPr>
              <a:t>SERGIO PALAO</a:t>
            </a:r>
            <a:r>
              <a:rPr lang="es-ES" sz="1600" b="1" dirty="0">
                <a:solidFill>
                  <a:srgbClr val="000000"/>
                </a:solidFill>
                <a:latin typeface="Calibri" pitchFamily="34" charset="0"/>
              </a:rPr>
              <a:t> </a:t>
            </a:r>
          </a:p>
          <a:p>
            <a:endParaRPr lang="es-ES" sz="1600" b="1" dirty="0">
              <a:solidFill>
                <a:srgbClr val="000000"/>
              </a:solidFill>
              <a:latin typeface="Calibri" pitchFamily="34" charset="0"/>
            </a:endParaRPr>
          </a:p>
          <a:p>
            <a:r>
              <a:rPr lang="es-ES" sz="1600" b="1" dirty="0">
                <a:solidFill>
                  <a:srgbClr val="000000"/>
                </a:solidFill>
                <a:latin typeface="Calibri" pitchFamily="34" charset="0"/>
              </a:rPr>
              <a:t> PROCEDENCIA DE LOS PICTOGRAMAS: </a:t>
            </a:r>
            <a:r>
              <a:rPr lang="es-ES" sz="1600" b="1" dirty="0">
                <a:solidFill>
                  <a:srgbClr val="0000FF"/>
                </a:solidFill>
                <a:latin typeface="Calibri" pitchFamily="34" charset="0"/>
                <a:hlinkClick r:id="rId2"/>
              </a:rPr>
              <a:t>http://catedu.es/arasaac/</a:t>
            </a:r>
            <a:r>
              <a:rPr lang="es-ES" sz="1600" b="1" dirty="0">
                <a:solidFill>
                  <a:srgbClr val="000000"/>
                </a:solidFill>
                <a:latin typeface="Calibri" pitchFamily="34" charset="0"/>
              </a:rPr>
              <a:t> </a:t>
            </a:r>
          </a:p>
          <a:p>
            <a:r>
              <a:rPr lang="es-ES" sz="1600" b="1" dirty="0">
                <a:latin typeface="Calibri" pitchFamily="34" charset="0"/>
              </a:rPr>
              <a:t>Los archivos originales de los que se obtienen los pictogramas publicados en esta Web se encuentran debidamente inscritos en el Registro de la Propiedad Intelectual, quedando RESERVADOS TODOS LOS DERECHOS sobre los mismos. </a:t>
            </a:r>
          </a:p>
          <a:p>
            <a:r>
              <a:rPr lang="es-ES" sz="1600" b="1" dirty="0">
                <a:latin typeface="Calibri" pitchFamily="34" charset="0"/>
              </a:rPr>
              <a:t/>
            </a:r>
            <a:br>
              <a:rPr lang="es-ES" sz="1600" b="1" dirty="0">
                <a:latin typeface="Calibri" pitchFamily="34" charset="0"/>
              </a:rPr>
            </a:br>
            <a:r>
              <a:rPr lang="es-ES" sz="1600" b="1" dirty="0">
                <a:latin typeface="Calibri" pitchFamily="34" charset="0"/>
              </a:rPr>
              <a:t>Los pictogramas tal y como se ofrecen en la web, se publican bajo </a:t>
            </a:r>
            <a:r>
              <a:rPr lang="es-ES" sz="1600" b="1" dirty="0">
                <a:latin typeface="Calibri" pitchFamily="34" charset="0"/>
                <a:hlinkClick r:id="rId3"/>
              </a:rPr>
              <a:t>Licencia </a:t>
            </a:r>
            <a:r>
              <a:rPr lang="es-ES" sz="1600" b="1" dirty="0" err="1">
                <a:latin typeface="Calibri" pitchFamily="34" charset="0"/>
                <a:hlinkClick r:id="rId3"/>
              </a:rPr>
              <a:t>Creative</a:t>
            </a:r>
            <a:r>
              <a:rPr lang="es-ES" sz="1600" b="1" dirty="0">
                <a:latin typeface="Calibri" pitchFamily="34" charset="0"/>
                <a:hlinkClick r:id="rId3"/>
              </a:rPr>
              <a:t> </a:t>
            </a:r>
            <a:r>
              <a:rPr lang="es-ES" sz="1600" b="1" dirty="0" err="1">
                <a:latin typeface="Calibri" pitchFamily="34" charset="0"/>
                <a:hlinkClick r:id="rId3"/>
              </a:rPr>
              <a:t>Commons</a:t>
            </a:r>
            <a:r>
              <a:rPr lang="es-ES" sz="1600" b="1" dirty="0">
                <a:latin typeface="Calibri" pitchFamily="34" charset="0"/>
              </a:rPr>
              <a:t> </a:t>
            </a:r>
            <a:r>
              <a:rPr lang="es-ES" sz="1600" b="1" dirty="0">
                <a:latin typeface="Calibri" pitchFamily="34" charset="0"/>
                <a:hlinkClick r:id="rId3"/>
              </a:rPr>
              <a:t>(BY – NC – SA)</a:t>
            </a:r>
            <a:r>
              <a:rPr lang="es-ES" sz="1600" b="1" dirty="0">
                <a:latin typeface="Calibri" pitchFamily="34" charset="0"/>
              </a:rPr>
              <a:t>, </a:t>
            </a:r>
            <a:r>
              <a:rPr lang="es-ES" sz="1600" b="1" dirty="0">
                <a:solidFill>
                  <a:srgbClr val="FF0000"/>
                </a:solidFill>
                <a:latin typeface="Calibri" pitchFamily="34" charset="0"/>
              </a:rPr>
              <a:t>autorizándose su uso para fines sin ánimo lucrativo y siempre que se cite la fuente y las obras derivadas se compartan bajo la misma licencia</a:t>
            </a:r>
            <a:r>
              <a:rPr lang="es-ES" sz="1600" b="1" dirty="0">
                <a:latin typeface="Calibri" pitchFamily="34" charset="0"/>
              </a:rPr>
              <a:t>. Queda excluido de este permiso la edición o publicación de estos materiales  dentro de publicaciones con fines comerciales. </a:t>
            </a:r>
            <a:br>
              <a:rPr lang="es-ES" sz="1600" b="1" dirty="0">
                <a:latin typeface="Calibri" pitchFamily="34" charset="0"/>
              </a:rPr>
            </a:br>
            <a:r>
              <a:rPr lang="es-ES" sz="1600" b="1" dirty="0">
                <a:latin typeface="Calibri" pitchFamily="34" charset="0"/>
              </a:rPr>
              <a:t/>
            </a:r>
            <a:br>
              <a:rPr lang="es-ES" sz="1600" b="1" dirty="0">
                <a:latin typeface="Calibri" pitchFamily="34" charset="0"/>
              </a:rPr>
            </a:br>
            <a:r>
              <a:rPr lang="es-ES" sz="1600" b="1" dirty="0">
                <a:latin typeface="Calibri" pitchFamily="34" charset="0"/>
              </a:rPr>
              <a:t>Para cualquier otro uso quedan rigurosamente prohibidas, sin la autorización por escrito de los titulares del “Copyright”, bajo las sanciones establecidas por las leyes, la reproducción total o parcial de estos materiales por cualquier medio o procedimiento, comprendida la reprografía y el tratamiento informático. </a:t>
            </a:r>
            <a:br>
              <a:rPr lang="es-ES" sz="1600" b="1" dirty="0">
                <a:latin typeface="Calibri" pitchFamily="34" charset="0"/>
              </a:rPr>
            </a:br>
            <a:endParaRPr lang="es-ES" sz="1600" b="1"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r>
              <a:rPr lang="es-ES" dirty="0" err="1" smtClean="0">
                <a:solidFill>
                  <a:srgbClr val="002060"/>
                </a:solidFill>
                <a:latin typeface="Comic Sans MS" pitchFamily="66" charset="0"/>
              </a:rPr>
              <a:t>Adivina,adivinanza</a:t>
            </a:r>
            <a:endParaRPr lang="es-ES" dirty="0">
              <a:solidFill>
                <a:srgbClr val="002060"/>
              </a:solidFill>
              <a:latin typeface="Comic Sans MS" pitchFamily="66" charset="0"/>
            </a:endParaRPr>
          </a:p>
        </p:txBody>
      </p:sp>
      <p:sp>
        <p:nvSpPr>
          <p:cNvPr id="4" name="3 CuadroTexto"/>
          <p:cNvSpPr txBox="1"/>
          <p:nvPr/>
        </p:nvSpPr>
        <p:spPr>
          <a:xfrm>
            <a:off x="785786" y="1285860"/>
            <a:ext cx="1928826" cy="1200329"/>
          </a:xfrm>
          <a:prstGeom prst="rect">
            <a:avLst/>
          </a:prstGeom>
          <a:noFill/>
        </p:spPr>
        <p:txBody>
          <a:bodyPr wrap="square" rtlCol="0">
            <a:spAutoFit/>
          </a:bodyPr>
          <a:lstStyle/>
          <a:p>
            <a:r>
              <a:rPr lang="es-ES" dirty="0" smtClean="0">
                <a:latin typeface="Comic Sans MS" pitchFamily="66" charset="0"/>
              </a:rPr>
              <a:t>Orejas largas, </a:t>
            </a:r>
          </a:p>
          <a:p>
            <a:r>
              <a:rPr lang="es-ES" dirty="0" smtClean="0">
                <a:latin typeface="Comic Sans MS" pitchFamily="66" charset="0"/>
              </a:rPr>
              <a:t>rabo cortito</a:t>
            </a:r>
          </a:p>
          <a:p>
            <a:r>
              <a:rPr lang="es-ES" dirty="0">
                <a:latin typeface="Comic Sans MS" pitchFamily="66" charset="0"/>
              </a:rPr>
              <a:t>b</a:t>
            </a:r>
            <a:r>
              <a:rPr lang="es-ES" dirty="0" smtClean="0">
                <a:latin typeface="Comic Sans MS" pitchFamily="66" charset="0"/>
              </a:rPr>
              <a:t>rinco y salto </a:t>
            </a:r>
          </a:p>
          <a:p>
            <a:r>
              <a:rPr lang="es-ES" dirty="0">
                <a:latin typeface="Comic Sans MS" pitchFamily="66" charset="0"/>
              </a:rPr>
              <a:t>m</a:t>
            </a:r>
            <a:r>
              <a:rPr lang="es-ES" dirty="0" smtClean="0">
                <a:latin typeface="Comic Sans MS" pitchFamily="66" charset="0"/>
              </a:rPr>
              <a:t>uy ligerito.</a:t>
            </a:r>
            <a:endParaRPr lang="es-ES" dirty="0">
              <a:latin typeface="Comic Sans MS" pitchFamily="66" charset="0"/>
            </a:endParaRPr>
          </a:p>
        </p:txBody>
      </p:sp>
      <p:sp>
        <p:nvSpPr>
          <p:cNvPr id="5" name="4 CuadroTexto"/>
          <p:cNvSpPr txBox="1"/>
          <p:nvPr/>
        </p:nvSpPr>
        <p:spPr>
          <a:xfrm>
            <a:off x="5786446" y="1214422"/>
            <a:ext cx="2490806" cy="1200329"/>
          </a:xfrm>
          <a:prstGeom prst="rect">
            <a:avLst/>
          </a:prstGeom>
          <a:noFill/>
        </p:spPr>
        <p:txBody>
          <a:bodyPr wrap="square" rtlCol="0">
            <a:spAutoFit/>
          </a:bodyPr>
          <a:lstStyle/>
          <a:p>
            <a:r>
              <a:rPr lang="es-ES" dirty="0" smtClean="0">
                <a:latin typeface="Comic Sans MS" pitchFamily="66" charset="0"/>
              </a:rPr>
              <a:t>La respuesta te daré, </a:t>
            </a:r>
          </a:p>
          <a:p>
            <a:r>
              <a:rPr lang="es-ES" dirty="0" smtClean="0">
                <a:latin typeface="Comic Sans MS" pitchFamily="66" charset="0"/>
              </a:rPr>
              <a:t>casi en bandeja, </a:t>
            </a:r>
          </a:p>
          <a:p>
            <a:r>
              <a:rPr lang="es-ES" dirty="0" smtClean="0">
                <a:latin typeface="Comic Sans MS" pitchFamily="66" charset="0"/>
              </a:rPr>
              <a:t>yo hago la miel,</a:t>
            </a:r>
          </a:p>
          <a:p>
            <a:r>
              <a:rPr lang="es-ES" dirty="0" smtClean="0">
                <a:latin typeface="Comic Sans MS" pitchFamily="66" charset="0"/>
              </a:rPr>
              <a:t> soy la __________</a:t>
            </a:r>
            <a:endParaRPr lang="es-ES" dirty="0">
              <a:latin typeface="Comic Sans MS" pitchFamily="66" charset="0"/>
            </a:endParaRPr>
          </a:p>
        </p:txBody>
      </p:sp>
      <p:sp>
        <p:nvSpPr>
          <p:cNvPr id="7" name="6 Rectángulo"/>
          <p:cNvSpPr/>
          <p:nvPr/>
        </p:nvSpPr>
        <p:spPr>
          <a:xfrm>
            <a:off x="642910" y="4357694"/>
            <a:ext cx="2428892" cy="923330"/>
          </a:xfrm>
          <a:prstGeom prst="rect">
            <a:avLst/>
          </a:prstGeom>
        </p:spPr>
        <p:txBody>
          <a:bodyPr wrap="square">
            <a:spAutoFit/>
          </a:bodyPr>
          <a:lstStyle/>
          <a:p>
            <a:r>
              <a:rPr lang="es-ES" dirty="0">
                <a:latin typeface="Comic Sans MS" pitchFamily="66" charset="0"/>
              </a:rPr>
              <a:t>Si los abro veo</a:t>
            </a:r>
            <a:br>
              <a:rPr lang="es-ES" dirty="0">
                <a:latin typeface="Comic Sans MS" pitchFamily="66" charset="0"/>
              </a:rPr>
            </a:br>
            <a:r>
              <a:rPr lang="es-ES" dirty="0">
                <a:latin typeface="Comic Sans MS" pitchFamily="66" charset="0"/>
              </a:rPr>
              <a:t>si los cierro sueño.</a:t>
            </a:r>
            <a:br>
              <a:rPr lang="es-ES" dirty="0">
                <a:latin typeface="Comic Sans MS" pitchFamily="66" charset="0"/>
              </a:rPr>
            </a:br>
            <a:endParaRPr lang="es-ES" dirty="0">
              <a:latin typeface="Comic Sans MS" pitchFamily="66" charset="0"/>
            </a:endParaRPr>
          </a:p>
        </p:txBody>
      </p:sp>
      <p:sp>
        <p:nvSpPr>
          <p:cNvPr id="12" name="11 Rectángulo"/>
          <p:cNvSpPr/>
          <p:nvPr/>
        </p:nvSpPr>
        <p:spPr>
          <a:xfrm>
            <a:off x="3500430" y="3786190"/>
            <a:ext cx="3562371" cy="1477328"/>
          </a:xfrm>
          <a:prstGeom prst="rect">
            <a:avLst/>
          </a:prstGeom>
        </p:spPr>
        <p:txBody>
          <a:bodyPr wrap="square">
            <a:spAutoFit/>
          </a:bodyPr>
          <a:lstStyle/>
          <a:p>
            <a:pPr lvl="0"/>
            <a:r>
              <a:rPr lang="es-ES" dirty="0">
                <a:latin typeface="Comic Sans MS" pitchFamily="66" charset="0"/>
              </a:rPr>
              <a:t>En el campo me crié</a:t>
            </a:r>
            <a:br>
              <a:rPr lang="es-ES" dirty="0">
                <a:latin typeface="Comic Sans MS" pitchFamily="66" charset="0"/>
              </a:rPr>
            </a:br>
            <a:r>
              <a:rPr lang="es-ES" dirty="0">
                <a:latin typeface="Comic Sans MS" pitchFamily="66" charset="0"/>
              </a:rPr>
              <a:t>dando voces como loca;</a:t>
            </a:r>
            <a:br>
              <a:rPr lang="es-ES" dirty="0">
                <a:latin typeface="Comic Sans MS" pitchFamily="66" charset="0"/>
              </a:rPr>
            </a:br>
            <a:r>
              <a:rPr lang="es-ES" dirty="0">
                <a:latin typeface="Comic Sans MS" pitchFamily="66" charset="0"/>
              </a:rPr>
              <a:t>me ataron de pies y manos</a:t>
            </a:r>
            <a:br>
              <a:rPr lang="es-ES" dirty="0">
                <a:latin typeface="Comic Sans MS" pitchFamily="66" charset="0"/>
              </a:rPr>
            </a:br>
            <a:r>
              <a:rPr lang="es-ES" dirty="0">
                <a:latin typeface="Comic Sans MS" pitchFamily="66" charset="0"/>
              </a:rPr>
              <a:t>para quitarme la ropa.</a:t>
            </a:r>
            <a:r>
              <a:rPr lang="es-ES" dirty="0"/>
              <a:t/>
            </a:r>
            <a:br>
              <a:rPr lang="es-ES" dirty="0"/>
            </a:br>
            <a:endParaRPr lang="es-ES" dirty="0"/>
          </a:p>
        </p:txBody>
      </p:sp>
      <p:pic>
        <p:nvPicPr>
          <p:cNvPr id="13" name="Imagen 21" descr="conejo"/>
          <p:cNvPicPr>
            <a:picLocks noChangeAspect="1" noChangeArrowheads="1"/>
          </p:cNvPicPr>
          <p:nvPr/>
        </p:nvPicPr>
        <p:blipFill>
          <a:blip r:embed="rId2" cstate="print"/>
          <a:srcRect/>
          <a:stretch>
            <a:fillRect/>
          </a:stretch>
        </p:blipFill>
        <p:spPr bwMode="auto">
          <a:xfrm>
            <a:off x="857224" y="2643182"/>
            <a:ext cx="1524000" cy="1524000"/>
          </a:xfrm>
          <a:prstGeom prst="rect">
            <a:avLst/>
          </a:prstGeom>
          <a:noFill/>
        </p:spPr>
      </p:pic>
      <p:pic>
        <p:nvPicPr>
          <p:cNvPr id="14" name="Imagen 18" descr="ojo"/>
          <p:cNvPicPr>
            <a:picLocks noChangeAspect="1" noChangeArrowheads="1"/>
          </p:cNvPicPr>
          <p:nvPr/>
        </p:nvPicPr>
        <p:blipFill>
          <a:blip r:embed="rId3" cstate="print"/>
          <a:srcRect/>
          <a:stretch>
            <a:fillRect/>
          </a:stretch>
        </p:blipFill>
        <p:spPr bwMode="auto">
          <a:xfrm>
            <a:off x="785786" y="5072074"/>
            <a:ext cx="1524000" cy="1524000"/>
          </a:xfrm>
          <a:prstGeom prst="rect">
            <a:avLst/>
          </a:prstGeom>
          <a:noFill/>
        </p:spPr>
      </p:pic>
      <p:pic>
        <p:nvPicPr>
          <p:cNvPr id="15" name="Imagen 12" descr="abeja"/>
          <p:cNvPicPr>
            <a:picLocks noChangeAspect="1" noChangeArrowheads="1"/>
          </p:cNvPicPr>
          <p:nvPr/>
        </p:nvPicPr>
        <p:blipFill>
          <a:blip r:embed="rId4" cstate="print"/>
          <a:srcRect/>
          <a:stretch>
            <a:fillRect/>
          </a:stretch>
        </p:blipFill>
        <p:spPr bwMode="auto">
          <a:xfrm>
            <a:off x="4143372" y="1214422"/>
            <a:ext cx="1524000" cy="1524000"/>
          </a:xfrm>
          <a:prstGeom prst="rect">
            <a:avLst/>
          </a:prstGeom>
          <a:noFill/>
        </p:spPr>
      </p:pic>
      <p:pic>
        <p:nvPicPr>
          <p:cNvPr id="16" name="Picture 2" descr="oveja"/>
          <p:cNvPicPr>
            <a:picLocks noChangeAspect="1" noChangeArrowheads="1"/>
          </p:cNvPicPr>
          <p:nvPr/>
        </p:nvPicPr>
        <p:blipFill>
          <a:blip r:embed="rId5" cstate="print"/>
          <a:srcRect/>
          <a:stretch>
            <a:fillRect/>
          </a:stretch>
        </p:blipFill>
        <p:spPr bwMode="auto">
          <a:xfrm>
            <a:off x="7072330" y="3714752"/>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2060"/>
                </a:solidFill>
                <a:latin typeface="Comic Sans MS" pitchFamily="66" charset="0"/>
              </a:rPr>
              <a:t>¿Se te traba la lengua?</a:t>
            </a:r>
            <a:endParaRPr lang="es-ES" dirty="0">
              <a:solidFill>
                <a:srgbClr val="002060"/>
              </a:solidFill>
              <a:latin typeface="Comic Sans MS" pitchFamily="66" charset="0"/>
            </a:endParaRPr>
          </a:p>
        </p:txBody>
      </p:sp>
      <p:sp>
        <p:nvSpPr>
          <p:cNvPr id="4" name="3 CuadroTexto"/>
          <p:cNvSpPr txBox="1"/>
          <p:nvPr/>
        </p:nvSpPr>
        <p:spPr>
          <a:xfrm>
            <a:off x="1142976" y="3931042"/>
            <a:ext cx="2857520" cy="1569660"/>
          </a:xfrm>
          <a:prstGeom prst="rect">
            <a:avLst/>
          </a:prstGeom>
          <a:noFill/>
        </p:spPr>
        <p:txBody>
          <a:bodyPr wrap="square" rtlCol="0">
            <a:spAutoFit/>
          </a:bodyPr>
          <a:lstStyle/>
          <a:p>
            <a:r>
              <a:rPr lang="es-ES" sz="2400" dirty="0" smtClean="0">
                <a:latin typeface="Comic Sans MS" pitchFamily="66" charset="0"/>
              </a:rPr>
              <a:t>Perejil comí, </a:t>
            </a:r>
          </a:p>
          <a:p>
            <a:r>
              <a:rPr lang="es-ES" sz="2400" dirty="0" smtClean="0">
                <a:latin typeface="Comic Sans MS" pitchFamily="66" charset="0"/>
              </a:rPr>
              <a:t>Perejil cené</a:t>
            </a:r>
          </a:p>
          <a:p>
            <a:r>
              <a:rPr lang="es-ES" sz="2400" dirty="0" smtClean="0">
                <a:latin typeface="Comic Sans MS" pitchFamily="66" charset="0"/>
              </a:rPr>
              <a:t>Y de tanto perejil</a:t>
            </a:r>
          </a:p>
          <a:p>
            <a:r>
              <a:rPr lang="es-ES" sz="2400" dirty="0" smtClean="0">
                <a:latin typeface="Comic Sans MS" pitchFamily="66" charset="0"/>
              </a:rPr>
              <a:t>Me emperejilé</a:t>
            </a:r>
            <a:endParaRPr lang="es-ES" sz="2400" dirty="0">
              <a:latin typeface="Comic Sans MS" pitchFamily="66" charset="0"/>
            </a:endParaRPr>
          </a:p>
        </p:txBody>
      </p:sp>
      <p:sp>
        <p:nvSpPr>
          <p:cNvPr id="5" name="4 CuadroTexto"/>
          <p:cNvSpPr txBox="1"/>
          <p:nvPr/>
        </p:nvSpPr>
        <p:spPr>
          <a:xfrm>
            <a:off x="5643570" y="1930778"/>
            <a:ext cx="2857520" cy="1569660"/>
          </a:xfrm>
          <a:prstGeom prst="rect">
            <a:avLst/>
          </a:prstGeom>
          <a:noFill/>
        </p:spPr>
        <p:txBody>
          <a:bodyPr wrap="square" rtlCol="0">
            <a:spAutoFit/>
          </a:bodyPr>
          <a:lstStyle/>
          <a:p>
            <a:r>
              <a:rPr lang="es-ES" sz="2400" dirty="0" smtClean="0">
                <a:latin typeface="Comic Sans MS" pitchFamily="66" charset="0"/>
              </a:rPr>
              <a:t>En una caja </a:t>
            </a:r>
          </a:p>
          <a:p>
            <a:r>
              <a:rPr lang="es-ES" sz="2400" dirty="0" smtClean="0">
                <a:latin typeface="Comic Sans MS" pitchFamily="66" charset="0"/>
              </a:rPr>
              <a:t>junta  Juanita </a:t>
            </a:r>
          </a:p>
          <a:p>
            <a:r>
              <a:rPr lang="es-ES" sz="2400" dirty="0" smtClean="0">
                <a:latin typeface="Comic Sans MS" pitchFamily="66" charset="0"/>
              </a:rPr>
              <a:t>dos abejas</a:t>
            </a:r>
          </a:p>
          <a:p>
            <a:r>
              <a:rPr lang="es-ES" sz="2400" dirty="0" smtClean="0">
                <a:latin typeface="Comic Sans MS" pitchFamily="66" charset="0"/>
              </a:rPr>
              <a:t>y dos abejitas. </a:t>
            </a:r>
          </a:p>
        </p:txBody>
      </p:sp>
      <p:pic>
        <p:nvPicPr>
          <p:cNvPr id="6" name="5 Imagen" descr="abeja"/>
          <p:cNvPicPr>
            <a:picLocks noChangeAspect="1" noChangeArrowheads="1"/>
          </p:cNvPicPr>
          <p:nvPr/>
        </p:nvPicPr>
        <p:blipFill>
          <a:blip r:embed="rId2" cstate="print"/>
          <a:srcRect/>
          <a:stretch>
            <a:fillRect/>
          </a:stretch>
        </p:blipFill>
        <p:spPr bwMode="auto">
          <a:xfrm>
            <a:off x="500034" y="500042"/>
            <a:ext cx="666744" cy="666744"/>
          </a:xfrm>
          <a:prstGeom prst="rect">
            <a:avLst/>
          </a:prstGeom>
          <a:noFill/>
        </p:spPr>
      </p:pic>
      <p:pic>
        <p:nvPicPr>
          <p:cNvPr id="10" name="9 Imagen" descr="abeja"/>
          <p:cNvPicPr>
            <a:picLocks noChangeAspect="1" noChangeArrowheads="1"/>
          </p:cNvPicPr>
          <p:nvPr/>
        </p:nvPicPr>
        <p:blipFill>
          <a:blip r:embed="rId2" cstate="print"/>
          <a:srcRect/>
          <a:stretch>
            <a:fillRect/>
          </a:stretch>
        </p:blipFill>
        <p:spPr bwMode="auto">
          <a:xfrm>
            <a:off x="5000628" y="3714752"/>
            <a:ext cx="666744" cy="666744"/>
          </a:xfrm>
          <a:prstGeom prst="rect">
            <a:avLst/>
          </a:prstGeom>
          <a:noFill/>
        </p:spPr>
      </p:pic>
      <p:pic>
        <p:nvPicPr>
          <p:cNvPr id="11" name="10 Imagen" descr="abeja"/>
          <p:cNvPicPr>
            <a:picLocks noChangeAspect="1" noChangeArrowheads="1"/>
          </p:cNvPicPr>
          <p:nvPr/>
        </p:nvPicPr>
        <p:blipFill>
          <a:blip r:embed="rId2" cstate="print"/>
          <a:srcRect/>
          <a:stretch>
            <a:fillRect/>
          </a:stretch>
        </p:blipFill>
        <p:spPr bwMode="auto">
          <a:xfrm>
            <a:off x="4714876" y="5643578"/>
            <a:ext cx="666744" cy="666744"/>
          </a:xfrm>
          <a:prstGeom prst="rect">
            <a:avLst/>
          </a:prstGeom>
          <a:noFill/>
        </p:spPr>
      </p:pic>
      <p:pic>
        <p:nvPicPr>
          <p:cNvPr id="12" name="11 Imagen" descr="abeja"/>
          <p:cNvPicPr>
            <a:picLocks noChangeAspect="1" noChangeArrowheads="1"/>
          </p:cNvPicPr>
          <p:nvPr/>
        </p:nvPicPr>
        <p:blipFill>
          <a:blip r:embed="rId2" cstate="print"/>
          <a:srcRect/>
          <a:stretch>
            <a:fillRect/>
          </a:stretch>
        </p:blipFill>
        <p:spPr bwMode="auto">
          <a:xfrm>
            <a:off x="7858148" y="214290"/>
            <a:ext cx="666744" cy="666744"/>
          </a:xfrm>
          <a:prstGeom prst="rect">
            <a:avLst/>
          </a:prstGeom>
          <a:noFill/>
        </p:spPr>
      </p:pic>
      <p:pic>
        <p:nvPicPr>
          <p:cNvPr id="13" name="12 Imagen" descr="abeja"/>
          <p:cNvPicPr>
            <a:picLocks noChangeAspect="1" noChangeArrowheads="1"/>
          </p:cNvPicPr>
          <p:nvPr/>
        </p:nvPicPr>
        <p:blipFill>
          <a:blip r:embed="rId2" cstate="print"/>
          <a:srcRect/>
          <a:stretch>
            <a:fillRect/>
          </a:stretch>
        </p:blipFill>
        <p:spPr bwMode="auto">
          <a:xfrm>
            <a:off x="3929058" y="1500174"/>
            <a:ext cx="666744" cy="666744"/>
          </a:xfrm>
          <a:prstGeom prst="rect">
            <a:avLst/>
          </a:prstGeom>
          <a:noFill/>
        </p:spPr>
      </p:pic>
      <p:pic>
        <p:nvPicPr>
          <p:cNvPr id="14" name="13 Imagen" descr="abeja"/>
          <p:cNvPicPr>
            <a:picLocks noChangeAspect="1" noChangeArrowheads="1"/>
          </p:cNvPicPr>
          <p:nvPr/>
        </p:nvPicPr>
        <p:blipFill>
          <a:blip r:embed="rId2" cstate="print"/>
          <a:srcRect/>
          <a:stretch>
            <a:fillRect/>
          </a:stretch>
        </p:blipFill>
        <p:spPr bwMode="auto">
          <a:xfrm>
            <a:off x="785786" y="5643578"/>
            <a:ext cx="666744" cy="666744"/>
          </a:xfrm>
          <a:prstGeom prst="rect">
            <a:avLst/>
          </a:prstGeom>
          <a:noFill/>
        </p:spPr>
      </p:pic>
      <p:pic>
        <p:nvPicPr>
          <p:cNvPr id="15" name="14 Imagen" descr="abeja"/>
          <p:cNvPicPr>
            <a:picLocks noChangeAspect="1" noChangeArrowheads="1"/>
          </p:cNvPicPr>
          <p:nvPr/>
        </p:nvPicPr>
        <p:blipFill>
          <a:blip r:embed="rId2" cstate="print"/>
          <a:srcRect/>
          <a:stretch>
            <a:fillRect/>
          </a:stretch>
        </p:blipFill>
        <p:spPr bwMode="auto">
          <a:xfrm>
            <a:off x="1500166" y="2571744"/>
            <a:ext cx="666744" cy="666744"/>
          </a:xfrm>
          <a:prstGeom prst="rect">
            <a:avLst/>
          </a:prstGeom>
          <a:noFill/>
        </p:spPr>
      </p:pic>
      <p:pic>
        <p:nvPicPr>
          <p:cNvPr id="16" name="15 Imagen" descr="abeja"/>
          <p:cNvPicPr>
            <a:picLocks noChangeAspect="1" noChangeArrowheads="1"/>
          </p:cNvPicPr>
          <p:nvPr/>
        </p:nvPicPr>
        <p:blipFill>
          <a:blip r:embed="rId2" cstate="print"/>
          <a:srcRect/>
          <a:stretch>
            <a:fillRect/>
          </a:stretch>
        </p:blipFill>
        <p:spPr bwMode="auto">
          <a:xfrm>
            <a:off x="7572396" y="4429132"/>
            <a:ext cx="666744" cy="666744"/>
          </a:xfrm>
          <a:prstGeom prst="rect">
            <a:avLst/>
          </a:prstGeom>
          <a:noFill/>
        </p:spPr>
      </p:pic>
      <p:pic>
        <p:nvPicPr>
          <p:cNvPr id="17" name="16 Imagen" descr="abeja"/>
          <p:cNvPicPr>
            <a:picLocks noChangeAspect="1" noChangeArrowheads="1"/>
          </p:cNvPicPr>
          <p:nvPr/>
        </p:nvPicPr>
        <p:blipFill>
          <a:blip r:embed="rId2" cstate="print"/>
          <a:srcRect/>
          <a:stretch>
            <a:fillRect/>
          </a:stretch>
        </p:blipFill>
        <p:spPr bwMode="auto">
          <a:xfrm>
            <a:off x="8286776" y="1714488"/>
            <a:ext cx="666744" cy="666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5 puntas"/>
          <p:cNvSpPr/>
          <p:nvPr/>
        </p:nvSpPr>
        <p:spPr>
          <a:xfrm>
            <a:off x="2285970" y="111916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Estrella de 5 puntas"/>
          <p:cNvSpPr/>
          <p:nvPr/>
        </p:nvSpPr>
        <p:spPr>
          <a:xfrm>
            <a:off x="2857470" y="111916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strella de 5 puntas"/>
          <p:cNvSpPr/>
          <p:nvPr/>
        </p:nvSpPr>
        <p:spPr>
          <a:xfrm>
            <a:off x="3428970" y="111916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Estrella de 5 puntas"/>
          <p:cNvSpPr/>
          <p:nvPr/>
        </p:nvSpPr>
        <p:spPr>
          <a:xfrm>
            <a:off x="2285970" y="292891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Estrella de 5 puntas"/>
          <p:cNvSpPr/>
          <p:nvPr/>
        </p:nvSpPr>
        <p:spPr>
          <a:xfrm>
            <a:off x="2857470" y="292891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Estrella de 5 puntas"/>
          <p:cNvSpPr/>
          <p:nvPr/>
        </p:nvSpPr>
        <p:spPr>
          <a:xfrm>
            <a:off x="3428970" y="2928917"/>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strella de 5 puntas"/>
          <p:cNvSpPr/>
          <p:nvPr/>
        </p:nvSpPr>
        <p:spPr>
          <a:xfrm>
            <a:off x="2214533" y="4857729"/>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strella de 5 puntas"/>
          <p:cNvSpPr/>
          <p:nvPr/>
        </p:nvSpPr>
        <p:spPr>
          <a:xfrm>
            <a:off x="2786033" y="4857729"/>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strella de 5 puntas"/>
          <p:cNvSpPr/>
          <p:nvPr/>
        </p:nvSpPr>
        <p:spPr>
          <a:xfrm>
            <a:off x="3357533" y="4857729"/>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 name="14 Estrella de 5 puntas"/>
          <p:cNvSpPr/>
          <p:nvPr/>
        </p:nvSpPr>
        <p:spPr>
          <a:xfrm>
            <a:off x="6786533" y="2786042"/>
            <a:ext cx="500062"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15 Estrella de 5 puntas"/>
          <p:cNvSpPr/>
          <p:nvPr/>
        </p:nvSpPr>
        <p:spPr>
          <a:xfrm>
            <a:off x="7358033" y="2786042"/>
            <a:ext cx="500062"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strella de 5 puntas"/>
          <p:cNvSpPr/>
          <p:nvPr/>
        </p:nvSpPr>
        <p:spPr>
          <a:xfrm>
            <a:off x="7081808" y="5000604"/>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Estrella de 5 puntas"/>
          <p:cNvSpPr/>
          <p:nvPr/>
        </p:nvSpPr>
        <p:spPr>
          <a:xfrm>
            <a:off x="7653308" y="5000604"/>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48" name="Imagen 21" descr="conejo"/>
          <p:cNvPicPr>
            <a:picLocks noChangeAspect="1" noChangeArrowheads="1"/>
          </p:cNvPicPr>
          <p:nvPr/>
        </p:nvPicPr>
        <p:blipFill>
          <a:blip r:embed="rId2" cstate="print"/>
          <a:srcRect/>
          <a:stretch>
            <a:fillRect/>
          </a:stretch>
        </p:blipFill>
        <p:spPr bwMode="auto">
          <a:xfrm>
            <a:off x="571472" y="2500306"/>
            <a:ext cx="1524000" cy="1524000"/>
          </a:xfrm>
          <a:prstGeom prst="rect">
            <a:avLst/>
          </a:prstGeom>
          <a:noFill/>
        </p:spPr>
      </p:pic>
      <p:pic>
        <p:nvPicPr>
          <p:cNvPr id="49" name="Imagen 22" descr="espejo"/>
          <p:cNvPicPr>
            <a:picLocks noChangeAspect="1" noChangeArrowheads="1"/>
          </p:cNvPicPr>
          <p:nvPr/>
        </p:nvPicPr>
        <p:blipFill>
          <a:blip r:embed="rId3" cstate="print"/>
          <a:srcRect/>
          <a:stretch>
            <a:fillRect/>
          </a:stretch>
        </p:blipFill>
        <p:spPr bwMode="auto">
          <a:xfrm>
            <a:off x="642910" y="571480"/>
            <a:ext cx="1524000" cy="1524000"/>
          </a:xfrm>
          <a:prstGeom prst="rect">
            <a:avLst/>
          </a:prstGeom>
          <a:noFill/>
        </p:spPr>
      </p:pic>
      <p:pic>
        <p:nvPicPr>
          <p:cNvPr id="50" name="Imagen 18" descr="ojo"/>
          <p:cNvPicPr>
            <a:picLocks noChangeAspect="1" noChangeArrowheads="1"/>
          </p:cNvPicPr>
          <p:nvPr/>
        </p:nvPicPr>
        <p:blipFill>
          <a:blip r:embed="rId4" cstate="print"/>
          <a:srcRect/>
          <a:stretch>
            <a:fillRect/>
          </a:stretch>
        </p:blipFill>
        <p:spPr bwMode="auto">
          <a:xfrm>
            <a:off x="5143504" y="4429132"/>
            <a:ext cx="1524000" cy="1524000"/>
          </a:xfrm>
          <a:prstGeom prst="rect">
            <a:avLst/>
          </a:prstGeom>
          <a:noFill/>
        </p:spPr>
      </p:pic>
      <p:pic>
        <p:nvPicPr>
          <p:cNvPr id="51" name="Imagen 25" descr="tarjeta"/>
          <p:cNvPicPr>
            <a:picLocks noChangeAspect="1" noChangeArrowheads="1"/>
          </p:cNvPicPr>
          <p:nvPr/>
        </p:nvPicPr>
        <p:blipFill>
          <a:blip r:embed="rId5" cstate="print"/>
          <a:srcRect/>
          <a:stretch>
            <a:fillRect/>
          </a:stretch>
        </p:blipFill>
        <p:spPr bwMode="auto">
          <a:xfrm>
            <a:off x="571472" y="4357694"/>
            <a:ext cx="1524000" cy="1524000"/>
          </a:xfrm>
          <a:prstGeom prst="rect">
            <a:avLst/>
          </a:prstGeom>
          <a:noFill/>
        </p:spPr>
      </p:pic>
      <p:pic>
        <p:nvPicPr>
          <p:cNvPr id="52" name="Imagen 8" descr="jirafa"/>
          <p:cNvPicPr>
            <a:picLocks noChangeAspect="1" noChangeArrowheads="1"/>
          </p:cNvPicPr>
          <p:nvPr/>
        </p:nvPicPr>
        <p:blipFill>
          <a:blip r:embed="rId6" cstate="print"/>
          <a:srcRect/>
          <a:stretch>
            <a:fillRect/>
          </a:stretch>
        </p:blipFill>
        <p:spPr bwMode="auto">
          <a:xfrm>
            <a:off x="5143504" y="571480"/>
            <a:ext cx="1524000" cy="1524000"/>
          </a:xfrm>
          <a:prstGeom prst="rect">
            <a:avLst/>
          </a:prstGeom>
          <a:noFill/>
        </p:spPr>
      </p:pic>
      <p:pic>
        <p:nvPicPr>
          <p:cNvPr id="53" name="Picture 5" descr="cojin"/>
          <p:cNvPicPr>
            <a:picLocks noChangeAspect="1" noChangeArrowheads="1"/>
          </p:cNvPicPr>
          <p:nvPr/>
        </p:nvPicPr>
        <p:blipFill>
          <a:blip r:embed="rId7" cstate="print"/>
          <a:srcRect/>
          <a:stretch>
            <a:fillRect/>
          </a:stretch>
        </p:blipFill>
        <p:spPr bwMode="auto">
          <a:xfrm>
            <a:off x="5143504" y="2428868"/>
            <a:ext cx="1524000" cy="1524000"/>
          </a:xfrm>
          <a:prstGeom prst="rect">
            <a:avLst/>
          </a:prstGeom>
          <a:noFill/>
        </p:spPr>
      </p:pic>
      <p:sp>
        <p:nvSpPr>
          <p:cNvPr id="54" name="53 Estrella de 5 puntas"/>
          <p:cNvSpPr/>
          <p:nvPr/>
        </p:nvSpPr>
        <p:spPr>
          <a:xfrm>
            <a:off x="6786582" y="100010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5" name="54 Estrella de 5 puntas"/>
          <p:cNvSpPr/>
          <p:nvPr/>
        </p:nvSpPr>
        <p:spPr>
          <a:xfrm>
            <a:off x="7358082" y="100010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6" name="55 Estrella de 5 puntas"/>
          <p:cNvSpPr/>
          <p:nvPr/>
        </p:nvSpPr>
        <p:spPr>
          <a:xfrm>
            <a:off x="7929582" y="100010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par>
                                <p:cTn id="27" presetID="53"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par>
                                <p:cTn id="32" presetID="53"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animEffect transition="in" filter="fade">
                                      <p:cBhvr>
                                        <p:cTn id="60" dur="500"/>
                                        <p:tgtEl>
                                          <p:spTgt spid="54"/>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ppt_w</p:attrName>
                                        </p:attrNameLst>
                                      </p:cBhvr>
                                      <p:tavLst>
                                        <p:tav tm="0">
                                          <p:val>
                                            <p:fltVal val="0"/>
                                          </p:val>
                                        </p:tav>
                                        <p:tav tm="100000">
                                          <p:val>
                                            <p:strVal val="#ppt_w"/>
                                          </p:val>
                                        </p:tav>
                                      </p:tavLst>
                                    </p:anim>
                                    <p:anim calcmode="lin" valueType="num">
                                      <p:cBhvr>
                                        <p:cTn id="64" dur="500" fill="hold"/>
                                        <p:tgtEl>
                                          <p:spTgt spid="55"/>
                                        </p:tgtEl>
                                        <p:attrNameLst>
                                          <p:attrName>ppt_h</p:attrName>
                                        </p:attrNameLst>
                                      </p:cBhvr>
                                      <p:tavLst>
                                        <p:tav tm="0">
                                          <p:val>
                                            <p:fltVal val="0"/>
                                          </p:val>
                                        </p:tav>
                                        <p:tav tm="100000">
                                          <p:val>
                                            <p:strVal val="#ppt_h"/>
                                          </p:val>
                                        </p:tav>
                                      </p:tavLst>
                                    </p:anim>
                                    <p:animEffect transition="in" filter="fade">
                                      <p:cBhvr>
                                        <p:cTn id="65" dur="500"/>
                                        <p:tgtEl>
                                          <p:spTgt spid="55"/>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5 puntas"/>
          <p:cNvSpPr/>
          <p:nvPr/>
        </p:nvSpPr>
        <p:spPr>
          <a:xfrm>
            <a:off x="2286000" y="169068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5" name="4 Estrella de 5 puntas"/>
          <p:cNvSpPr/>
          <p:nvPr/>
        </p:nvSpPr>
        <p:spPr>
          <a:xfrm>
            <a:off x="2857500" y="169068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6" name="5 Estrella de 5 puntas"/>
          <p:cNvSpPr/>
          <p:nvPr/>
        </p:nvSpPr>
        <p:spPr>
          <a:xfrm>
            <a:off x="3429000" y="169068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Estrella de 5 puntas"/>
          <p:cNvSpPr/>
          <p:nvPr/>
        </p:nvSpPr>
        <p:spPr>
          <a:xfrm>
            <a:off x="2286000" y="350043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 name="7 Estrella de 5 puntas"/>
          <p:cNvSpPr/>
          <p:nvPr/>
        </p:nvSpPr>
        <p:spPr>
          <a:xfrm>
            <a:off x="2857500" y="350043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8 Estrella de 5 puntas"/>
          <p:cNvSpPr/>
          <p:nvPr/>
        </p:nvSpPr>
        <p:spPr>
          <a:xfrm>
            <a:off x="3429000" y="3500438"/>
            <a:ext cx="500063"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strella de 5 puntas"/>
          <p:cNvSpPr/>
          <p:nvPr/>
        </p:nvSpPr>
        <p:spPr>
          <a:xfrm>
            <a:off x="2214563" y="5429250"/>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strella de 5 puntas"/>
          <p:cNvSpPr/>
          <p:nvPr/>
        </p:nvSpPr>
        <p:spPr>
          <a:xfrm>
            <a:off x="2786063" y="5429250"/>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strella de 5 puntas"/>
          <p:cNvSpPr/>
          <p:nvPr/>
        </p:nvSpPr>
        <p:spPr>
          <a:xfrm>
            <a:off x="3357563" y="5429250"/>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 name="14 Estrella de 5 puntas"/>
          <p:cNvSpPr/>
          <p:nvPr/>
        </p:nvSpPr>
        <p:spPr>
          <a:xfrm>
            <a:off x="6786563" y="2143117"/>
            <a:ext cx="500062"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15 Estrella de 5 puntas"/>
          <p:cNvSpPr/>
          <p:nvPr/>
        </p:nvSpPr>
        <p:spPr>
          <a:xfrm>
            <a:off x="7358063" y="2143117"/>
            <a:ext cx="500062"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Estrella de 5 puntas"/>
          <p:cNvSpPr/>
          <p:nvPr/>
        </p:nvSpPr>
        <p:spPr>
          <a:xfrm>
            <a:off x="7929563" y="2143117"/>
            <a:ext cx="500062" cy="5000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strella de 5 puntas"/>
          <p:cNvSpPr/>
          <p:nvPr/>
        </p:nvSpPr>
        <p:spPr>
          <a:xfrm>
            <a:off x="7081838" y="4357679"/>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Estrella de 5 puntas"/>
          <p:cNvSpPr/>
          <p:nvPr/>
        </p:nvSpPr>
        <p:spPr>
          <a:xfrm>
            <a:off x="7653338" y="4357679"/>
            <a:ext cx="500062" cy="5000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26" name="Imagen 11" descr="hoja verde"/>
          <p:cNvPicPr>
            <a:picLocks noChangeAspect="1" noChangeArrowheads="1"/>
          </p:cNvPicPr>
          <p:nvPr/>
        </p:nvPicPr>
        <p:blipFill>
          <a:blip r:embed="rId2" cstate="print"/>
          <a:srcRect/>
          <a:stretch>
            <a:fillRect/>
          </a:stretch>
        </p:blipFill>
        <p:spPr bwMode="auto">
          <a:xfrm>
            <a:off x="5072066" y="3643314"/>
            <a:ext cx="1524000" cy="1524000"/>
          </a:xfrm>
          <a:prstGeom prst="rect">
            <a:avLst/>
          </a:prstGeom>
          <a:noFill/>
        </p:spPr>
      </p:pic>
      <p:pic>
        <p:nvPicPr>
          <p:cNvPr id="27" name="Imagen 28" descr="naranja_1"/>
          <p:cNvPicPr>
            <a:picLocks noChangeAspect="1" noChangeArrowheads="1"/>
          </p:cNvPicPr>
          <p:nvPr/>
        </p:nvPicPr>
        <p:blipFill>
          <a:blip r:embed="rId3" cstate="print"/>
          <a:srcRect/>
          <a:stretch>
            <a:fillRect/>
          </a:stretch>
        </p:blipFill>
        <p:spPr bwMode="auto">
          <a:xfrm>
            <a:off x="571472" y="857232"/>
            <a:ext cx="1524000" cy="1524000"/>
          </a:xfrm>
          <a:prstGeom prst="rect">
            <a:avLst/>
          </a:prstGeom>
          <a:noFill/>
        </p:spPr>
      </p:pic>
      <p:pic>
        <p:nvPicPr>
          <p:cNvPr id="28" name="Picture 1" descr="pijama"/>
          <p:cNvPicPr>
            <a:picLocks noChangeAspect="1" noChangeArrowheads="1"/>
          </p:cNvPicPr>
          <p:nvPr/>
        </p:nvPicPr>
        <p:blipFill>
          <a:blip r:embed="rId4" cstate="print"/>
          <a:srcRect/>
          <a:stretch>
            <a:fillRect/>
          </a:stretch>
        </p:blipFill>
        <p:spPr bwMode="auto">
          <a:xfrm>
            <a:off x="571472" y="2857496"/>
            <a:ext cx="1524000" cy="1524000"/>
          </a:xfrm>
          <a:prstGeom prst="rect">
            <a:avLst/>
          </a:prstGeom>
          <a:noFill/>
        </p:spPr>
      </p:pic>
      <p:pic>
        <p:nvPicPr>
          <p:cNvPr id="29" name="Picture 4" descr="burbujas"/>
          <p:cNvPicPr>
            <a:picLocks noChangeAspect="1" noChangeArrowheads="1"/>
          </p:cNvPicPr>
          <p:nvPr/>
        </p:nvPicPr>
        <p:blipFill>
          <a:blip r:embed="rId5" cstate="print"/>
          <a:srcRect/>
          <a:stretch>
            <a:fillRect/>
          </a:stretch>
        </p:blipFill>
        <p:spPr bwMode="auto">
          <a:xfrm>
            <a:off x="5072066" y="1714488"/>
            <a:ext cx="1524000" cy="1524000"/>
          </a:xfrm>
          <a:prstGeom prst="rect">
            <a:avLst/>
          </a:prstGeom>
          <a:noFill/>
        </p:spPr>
      </p:pic>
      <p:pic>
        <p:nvPicPr>
          <p:cNvPr id="30" name="Picture 2" descr="oveja"/>
          <p:cNvPicPr>
            <a:picLocks noChangeAspect="1" noChangeArrowheads="1"/>
          </p:cNvPicPr>
          <p:nvPr/>
        </p:nvPicPr>
        <p:blipFill>
          <a:blip r:embed="rId6" cstate="print"/>
          <a:srcRect/>
          <a:stretch>
            <a:fillRect/>
          </a:stretch>
        </p:blipFill>
        <p:spPr bwMode="auto">
          <a:xfrm>
            <a:off x="571472" y="4714884"/>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par>
                                <p:cTn id="27" presetID="53"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par>
                                <p:cTn id="32" presetID="53"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285750" y="357188"/>
            <a:ext cx="8715375" cy="461962"/>
          </a:xfrm>
          <a:prstGeom prst="rect">
            <a:avLst/>
          </a:prstGeom>
          <a:noFill/>
          <a:ln w="9525">
            <a:noFill/>
            <a:miter lim="800000"/>
            <a:headEnd/>
            <a:tailEnd/>
          </a:ln>
        </p:spPr>
        <p:txBody>
          <a:bodyPr>
            <a:spAutoFit/>
          </a:bodyPr>
          <a:lstStyle/>
          <a:p>
            <a:r>
              <a:rPr lang="es-ES" sz="2400" dirty="0">
                <a:latin typeface="Calibri" pitchFamily="34" charset="0"/>
              </a:rPr>
              <a:t>ACTIVIDADES PARA LA MEJORA DE LA ARTICULACIÓN: FONEMA </a:t>
            </a:r>
            <a:r>
              <a:rPr lang="es-ES" sz="2400" dirty="0" smtClean="0">
                <a:latin typeface="Calibri" pitchFamily="34" charset="0"/>
              </a:rPr>
              <a:t>/x/</a:t>
            </a:r>
            <a:endParaRPr lang="es-ES" sz="2400" dirty="0">
              <a:latin typeface="Calibri" pitchFamily="34" charset="0"/>
            </a:endParaRPr>
          </a:p>
        </p:txBody>
      </p:sp>
      <p:sp>
        <p:nvSpPr>
          <p:cNvPr id="5" name="5 CuadroTexto"/>
          <p:cNvSpPr txBox="1">
            <a:spLocks noChangeArrowheads="1"/>
          </p:cNvSpPr>
          <p:nvPr/>
        </p:nvSpPr>
        <p:spPr bwMode="auto">
          <a:xfrm>
            <a:off x="142875" y="6143625"/>
            <a:ext cx="9001125" cy="523875"/>
          </a:xfrm>
          <a:prstGeom prst="rect">
            <a:avLst/>
          </a:prstGeom>
          <a:noFill/>
          <a:ln w="9525">
            <a:noFill/>
            <a:miter lim="800000"/>
            <a:headEnd/>
            <a:tailEnd/>
          </a:ln>
        </p:spPr>
        <p:txBody>
          <a:bodyPr>
            <a:spAutoFit/>
          </a:bodyPr>
          <a:lstStyle/>
          <a:p>
            <a:r>
              <a:rPr lang="pt-BR" sz="1400" b="1" dirty="0">
                <a:latin typeface="Calibri" pitchFamily="34" charset="0"/>
              </a:rPr>
              <a:t>Autor pictogramas:</a:t>
            </a:r>
            <a:r>
              <a:rPr lang="pt-BR" sz="1400" dirty="0">
                <a:latin typeface="Calibri" pitchFamily="34" charset="0"/>
              </a:rPr>
              <a:t> Sergio </a:t>
            </a:r>
            <a:r>
              <a:rPr lang="pt-BR" sz="1400" dirty="0" err="1">
                <a:latin typeface="Calibri" pitchFamily="34" charset="0"/>
              </a:rPr>
              <a:t>Palao</a:t>
            </a:r>
            <a:r>
              <a:rPr lang="pt-BR" sz="1400" dirty="0">
                <a:latin typeface="Calibri" pitchFamily="34" charset="0"/>
              </a:rPr>
              <a:t>  </a:t>
            </a:r>
            <a:r>
              <a:rPr lang="pt-BR" sz="1400" b="1" dirty="0" err="1">
                <a:latin typeface="Calibri" pitchFamily="34" charset="0"/>
              </a:rPr>
              <a:t>Procedencia</a:t>
            </a:r>
            <a:r>
              <a:rPr lang="pt-BR" sz="1400" b="1" dirty="0">
                <a:latin typeface="Calibri" pitchFamily="34" charset="0"/>
              </a:rPr>
              <a:t>: </a:t>
            </a:r>
            <a:r>
              <a:rPr lang="pt-BR" sz="1400" dirty="0">
                <a:latin typeface="Calibri" pitchFamily="34" charset="0"/>
              </a:rPr>
              <a:t>ARASAAC </a:t>
            </a:r>
            <a:r>
              <a:rPr lang="pt-BR" sz="1400" dirty="0">
                <a:latin typeface="Calibri" pitchFamily="34" charset="0"/>
                <a:hlinkClick r:id="rId2"/>
              </a:rPr>
              <a:t>http://catedu.es/arasaac/</a:t>
            </a:r>
            <a:r>
              <a:rPr lang="pt-BR" sz="1400" b="1" dirty="0">
                <a:latin typeface="Calibri" pitchFamily="34" charset="0"/>
              </a:rPr>
              <a:t> </a:t>
            </a:r>
          </a:p>
          <a:p>
            <a:r>
              <a:rPr lang="pt-BR" sz="1400" b="1" dirty="0">
                <a:latin typeface="Calibri" pitchFamily="34" charset="0"/>
              </a:rPr>
              <a:t>Licencia: </a:t>
            </a:r>
            <a:r>
              <a:rPr lang="pt-BR" sz="1400" dirty="0">
                <a:latin typeface="Calibri" pitchFamily="34" charset="0"/>
              </a:rPr>
              <a:t>CC (BY-NC-SA)  </a:t>
            </a:r>
            <a:r>
              <a:rPr lang="pt-BR" sz="1400" b="1" dirty="0">
                <a:latin typeface="Calibri" pitchFamily="34" charset="0"/>
              </a:rPr>
              <a:t>Autora:</a:t>
            </a:r>
            <a:r>
              <a:rPr lang="pt-BR" sz="1400" dirty="0">
                <a:latin typeface="Calibri" pitchFamily="34" charset="0"/>
              </a:rPr>
              <a:t> Natalia M. Gómez Jorge</a:t>
            </a:r>
          </a:p>
        </p:txBody>
      </p:sp>
      <p:sp>
        <p:nvSpPr>
          <p:cNvPr id="6" name="5 CuadroTexto"/>
          <p:cNvSpPr txBox="1"/>
          <p:nvPr/>
        </p:nvSpPr>
        <p:spPr>
          <a:xfrm>
            <a:off x="357188" y="928688"/>
            <a:ext cx="8286750" cy="483209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s-ES" sz="6600" dirty="0" smtClean="0"/>
              <a:t>J </a:t>
            </a:r>
            <a:r>
              <a:rPr lang="es-ES" sz="6600" dirty="0" err="1" smtClean="0"/>
              <a:t>j</a:t>
            </a:r>
            <a:r>
              <a:rPr lang="es-ES" sz="6600" dirty="0" smtClean="0"/>
              <a:t>  </a:t>
            </a:r>
            <a:endParaRPr lang="es-ES" sz="6600" dirty="0"/>
          </a:p>
          <a:p>
            <a:pPr>
              <a:defRPr/>
            </a:pPr>
            <a:r>
              <a:rPr lang="es-ES" sz="2800" dirty="0" smtClean="0">
                <a:latin typeface="Acali_S" pitchFamily="2" charset="0"/>
              </a:rPr>
              <a:t>J  </a:t>
            </a:r>
            <a:r>
              <a:rPr lang="es-ES" sz="2800" dirty="0" err="1" smtClean="0">
                <a:latin typeface="Acali_S" pitchFamily="2" charset="0"/>
              </a:rPr>
              <a:t>j</a:t>
            </a:r>
            <a:endParaRPr lang="es-ES" sz="2800" dirty="0">
              <a:latin typeface="Acali_S" pitchFamily="2" charset="0"/>
            </a:endParaRPr>
          </a:p>
          <a:p>
            <a:pPr>
              <a:defRPr/>
            </a:pPr>
            <a:endParaRPr lang="es-ES" sz="2800" dirty="0">
              <a:latin typeface="Acali_S" pitchFamily="2" charset="0"/>
            </a:endParaRPr>
          </a:p>
          <a:p>
            <a:pPr>
              <a:defRPr/>
            </a:pPr>
            <a:r>
              <a:rPr lang="es-ES" sz="4400" dirty="0" smtClean="0">
                <a:latin typeface="Arial" pitchFamily="34" charset="0"/>
                <a:cs typeface="Arial" pitchFamily="34" charset="0"/>
              </a:rPr>
              <a:t>Jabón </a:t>
            </a:r>
            <a:endParaRPr lang="es-ES" sz="4400" dirty="0">
              <a:latin typeface="Arial" pitchFamily="34" charset="0"/>
              <a:cs typeface="Arial" pitchFamily="34" charset="0"/>
            </a:endParaRPr>
          </a:p>
          <a:p>
            <a:pPr>
              <a:defRPr/>
            </a:pPr>
            <a:endParaRPr lang="es-ES" sz="4400" dirty="0" smtClean="0">
              <a:latin typeface="Arial" pitchFamily="34" charset="0"/>
              <a:cs typeface="Arial" pitchFamily="34" charset="0"/>
            </a:endParaRPr>
          </a:p>
          <a:p>
            <a:pPr>
              <a:defRPr/>
            </a:pPr>
            <a:endParaRPr lang="es-ES" sz="4400" dirty="0">
              <a:latin typeface="Arial" pitchFamily="34" charset="0"/>
              <a:cs typeface="Arial" pitchFamily="34" charset="0"/>
            </a:endParaRPr>
          </a:p>
          <a:p>
            <a:pPr>
              <a:defRPr/>
            </a:pPr>
            <a:r>
              <a:rPr lang="es-ES" sz="5400" dirty="0" err="1">
                <a:solidFill>
                  <a:srgbClr val="C00000"/>
                </a:solidFill>
              </a:rPr>
              <a:t>j</a:t>
            </a:r>
            <a:r>
              <a:rPr lang="es-ES" sz="5400" dirty="0" err="1" smtClean="0">
                <a:solidFill>
                  <a:srgbClr val="C00000"/>
                </a:solidFill>
              </a:rPr>
              <a:t>a</a:t>
            </a:r>
            <a:r>
              <a:rPr lang="es-ES" sz="5400" dirty="0" smtClean="0">
                <a:solidFill>
                  <a:srgbClr val="C00000"/>
                </a:solidFill>
              </a:rPr>
              <a:t>      </a:t>
            </a:r>
            <a:r>
              <a:rPr lang="es-ES" sz="5400" dirty="0">
                <a:solidFill>
                  <a:srgbClr val="C00000"/>
                </a:solidFill>
              </a:rPr>
              <a:t>j</a:t>
            </a:r>
            <a:r>
              <a:rPr lang="es-ES" sz="5400" dirty="0" smtClean="0">
                <a:solidFill>
                  <a:srgbClr val="C00000"/>
                </a:solidFill>
              </a:rPr>
              <a:t>e      </a:t>
            </a:r>
            <a:r>
              <a:rPr lang="es-ES" sz="5400" dirty="0">
                <a:solidFill>
                  <a:srgbClr val="C00000"/>
                </a:solidFill>
              </a:rPr>
              <a:t>j</a:t>
            </a:r>
            <a:r>
              <a:rPr lang="es-ES" sz="5400" dirty="0" smtClean="0">
                <a:solidFill>
                  <a:srgbClr val="C00000"/>
                </a:solidFill>
              </a:rPr>
              <a:t>i      </a:t>
            </a:r>
            <a:r>
              <a:rPr lang="es-ES" sz="5400" dirty="0" err="1">
                <a:solidFill>
                  <a:srgbClr val="C00000"/>
                </a:solidFill>
              </a:rPr>
              <a:t>j</a:t>
            </a:r>
            <a:r>
              <a:rPr lang="es-ES" sz="5400" dirty="0" err="1" smtClean="0">
                <a:solidFill>
                  <a:srgbClr val="C00000"/>
                </a:solidFill>
              </a:rPr>
              <a:t>o</a:t>
            </a:r>
            <a:r>
              <a:rPr lang="es-ES" sz="5400" dirty="0" smtClean="0">
                <a:solidFill>
                  <a:srgbClr val="C00000"/>
                </a:solidFill>
              </a:rPr>
              <a:t>      </a:t>
            </a:r>
            <a:r>
              <a:rPr lang="es-ES" sz="5400" dirty="0" err="1">
                <a:solidFill>
                  <a:srgbClr val="C00000"/>
                </a:solidFill>
              </a:rPr>
              <a:t>j</a:t>
            </a:r>
            <a:r>
              <a:rPr lang="es-ES" sz="5400" dirty="0" err="1" smtClean="0">
                <a:solidFill>
                  <a:srgbClr val="C00000"/>
                </a:solidFill>
              </a:rPr>
              <a:t>u</a:t>
            </a:r>
            <a:endParaRPr lang="es-ES" sz="5400" dirty="0">
              <a:solidFill>
                <a:srgbClr val="C00000"/>
              </a:solidFill>
            </a:endParaRPr>
          </a:p>
        </p:txBody>
      </p:sp>
      <p:pic>
        <p:nvPicPr>
          <p:cNvPr id="8" name="Imagen 2" descr="jabón"/>
          <p:cNvPicPr>
            <a:picLocks noChangeAspect="1" noChangeArrowheads="1"/>
          </p:cNvPicPr>
          <p:nvPr/>
        </p:nvPicPr>
        <p:blipFill>
          <a:blip r:embed="rId3" cstate="print"/>
          <a:srcRect/>
          <a:stretch>
            <a:fillRect/>
          </a:stretch>
        </p:blipFill>
        <p:spPr bwMode="auto">
          <a:xfrm>
            <a:off x="4357686" y="1214422"/>
            <a:ext cx="3595702" cy="359570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00166" y="428604"/>
            <a:ext cx="6000792" cy="707886"/>
          </a:xfrm>
          <a:prstGeom prst="rect">
            <a:avLst/>
          </a:prstGeom>
          <a:noFill/>
        </p:spPr>
        <p:txBody>
          <a:bodyPr wrap="square" rtlCol="0">
            <a:spAutoFit/>
          </a:bodyPr>
          <a:lstStyle/>
          <a:p>
            <a:pPr algn="ctr"/>
            <a:r>
              <a:rPr lang="es-ES" sz="4000" b="1" dirty="0" smtClean="0">
                <a:solidFill>
                  <a:srgbClr val="002060"/>
                </a:solidFill>
                <a:effectLst>
                  <a:outerShdw blurRad="38100" dist="38100" dir="2700000" algn="tl">
                    <a:srgbClr val="000000">
                      <a:alpha val="43137"/>
                    </a:srgbClr>
                  </a:outerShdw>
                </a:effectLst>
                <a:latin typeface="Comic Sans MS" pitchFamily="66" charset="0"/>
              </a:rPr>
              <a:t>La risa del payaso</a:t>
            </a:r>
            <a:endParaRPr lang="es-ES" sz="4000" b="1" dirty="0">
              <a:solidFill>
                <a:srgbClr val="002060"/>
              </a:solidFill>
              <a:effectLst>
                <a:outerShdw blurRad="38100" dist="38100" dir="2700000" algn="tl">
                  <a:srgbClr val="000000">
                    <a:alpha val="43137"/>
                  </a:srgbClr>
                </a:outerShdw>
              </a:effectLst>
              <a:latin typeface="Comic Sans MS" pitchFamily="66" charset="0"/>
            </a:endParaRPr>
          </a:p>
        </p:txBody>
      </p:sp>
      <p:pic>
        <p:nvPicPr>
          <p:cNvPr id="5" name="4 Imagen" descr="payaso.png"/>
          <p:cNvPicPr>
            <a:picLocks noChangeAspect="1"/>
          </p:cNvPicPr>
          <p:nvPr/>
        </p:nvPicPr>
        <p:blipFill>
          <a:blip r:embed="rId2" cstate="print"/>
          <a:stretch>
            <a:fillRect/>
          </a:stretch>
        </p:blipFill>
        <p:spPr>
          <a:xfrm>
            <a:off x="285720" y="1571612"/>
            <a:ext cx="2619389" cy="2619389"/>
          </a:xfrm>
          <a:prstGeom prst="rect">
            <a:avLst/>
          </a:prstGeom>
        </p:spPr>
      </p:pic>
      <p:sp>
        <p:nvSpPr>
          <p:cNvPr id="6" name="5 Llamada de nube"/>
          <p:cNvSpPr/>
          <p:nvPr/>
        </p:nvSpPr>
        <p:spPr>
          <a:xfrm>
            <a:off x="3071802" y="1071546"/>
            <a:ext cx="3000396" cy="1071570"/>
          </a:xfrm>
          <a:prstGeom prst="cloudCallout">
            <a:avLst>
              <a:gd name="adj1" fmla="val -52325"/>
              <a:gd name="adj2" fmla="val 99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smtClean="0">
                <a:latin typeface="Comic Sans MS" pitchFamily="66" charset="0"/>
              </a:rPr>
              <a:t>jajajajaja</a:t>
            </a:r>
            <a:endParaRPr lang="es-ES" sz="2800" b="1" dirty="0">
              <a:latin typeface="Comic Sans MS" pitchFamily="66" charset="0"/>
            </a:endParaRPr>
          </a:p>
        </p:txBody>
      </p:sp>
      <p:sp>
        <p:nvSpPr>
          <p:cNvPr id="7" name="6 Llamada de nube"/>
          <p:cNvSpPr/>
          <p:nvPr/>
        </p:nvSpPr>
        <p:spPr>
          <a:xfrm>
            <a:off x="428596" y="5357826"/>
            <a:ext cx="4286280" cy="1285884"/>
          </a:xfrm>
          <a:prstGeom prst="cloudCallout">
            <a:avLst>
              <a:gd name="adj1" fmla="val -11182"/>
              <a:gd name="adj2" fmla="val -130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err="1" smtClean="0">
                <a:latin typeface="Comic Sans MS" pitchFamily="66" charset="0"/>
              </a:rPr>
              <a:t>jijijijijijiji</a:t>
            </a:r>
            <a:endParaRPr lang="es-ES" sz="4000" dirty="0">
              <a:latin typeface="Comic Sans MS" pitchFamily="66" charset="0"/>
            </a:endParaRPr>
          </a:p>
        </p:txBody>
      </p:sp>
      <p:sp>
        <p:nvSpPr>
          <p:cNvPr id="8" name="7 Llamada de nube"/>
          <p:cNvSpPr/>
          <p:nvPr/>
        </p:nvSpPr>
        <p:spPr>
          <a:xfrm>
            <a:off x="5857884" y="5000636"/>
            <a:ext cx="2857520" cy="1714512"/>
          </a:xfrm>
          <a:prstGeom prst="cloudCallout">
            <a:avLst>
              <a:gd name="adj1" fmla="val -144896"/>
              <a:gd name="adj2" fmla="val -71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t>jujujujuju</a:t>
            </a:r>
            <a:endParaRPr lang="es-ES" sz="3200" dirty="0"/>
          </a:p>
        </p:txBody>
      </p:sp>
      <p:sp>
        <p:nvSpPr>
          <p:cNvPr id="9" name="8 Llamada de nube"/>
          <p:cNvSpPr/>
          <p:nvPr/>
        </p:nvSpPr>
        <p:spPr>
          <a:xfrm rot="10800000" flipV="1">
            <a:off x="6429356" y="1142984"/>
            <a:ext cx="2714644" cy="1571636"/>
          </a:xfrm>
          <a:prstGeom prst="cloudCallout">
            <a:avLst>
              <a:gd name="adj1" fmla="val 171433"/>
              <a:gd name="adj2" fmla="val 65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smtClean="0">
                <a:latin typeface="Comic Sans MS" pitchFamily="66" charset="0"/>
              </a:rPr>
              <a:t>jejejejeje</a:t>
            </a:r>
            <a:endParaRPr lang="es-ES" sz="2400" b="1" dirty="0">
              <a:latin typeface="Comic Sans MS" pitchFamily="66" charset="0"/>
            </a:endParaRPr>
          </a:p>
        </p:txBody>
      </p:sp>
      <p:sp>
        <p:nvSpPr>
          <p:cNvPr id="10" name="9 Llamada de nube"/>
          <p:cNvSpPr/>
          <p:nvPr/>
        </p:nvSpPr>
        <p:spPr>
          <a:xfrm>
            <a:off x="3714744" y="2571744"/>
            <a:ext cx="3571900" cy="2286016"/>
          </a:xfrm>
          <a:prstGeom prst="cloudCallout">
            <a:avLst>
              <a:gd name="adj1" fmla="val -83360"/>
              <a:gd name="adj2" fmla="val -11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smtClean="0">
                <a:latin typeface="Comic Sans MS" pitchFamily="66" charset="0"/>
              </a:rPr>
              <a:t>Jojojojojojojo</a:t>
            </a:r>
            <a:endParaRPr lang="es-ES" sz="24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Imagen 7" descr="jaula_1"/>
          <p:cNvPicPr>
            <a:picLocks noChangeAspect="1" noChangeArrowheads="1"/>
          </p:cNvPicPr>
          <p:nvPr/>
        </p:nvPicPr>
        <p:blipFill>
          <a:blip r:embed="rId2" cstate="print"/>
          <a:srcRect/>
          <a:stretch>
            <a:fillRect/>
          </a:stretch>
        </p:blipFill>
        <p:spPr bwMode="auto">
          <a:xfrm>
            <a:off x="6834214" y="4786322"/>
            <a:ext cx="1524000" cy="1524000"/>
          </a:xfrm>
          <a:prstGeom prst="rect">
            <a:avLst/>
          </a:prstGeom>
          <a:noFill/>
        </p:spPr>
      </p:pic>
      <p:pic>
        <p:nvPicPr>
          <p:cNvPr id="1032" name="Imagen 6" descr="jarra"/>
          <p:cNvPicPr>
            <a:picLocks noChangeAspect="1" noChangeArrowheads="1"/>
          </p:cNvPicPr>
          <p:nvPr/>
        </p:nvPicPr>
        <p:blipFill>
          <a:blip r:embed="rId3" cstate="print"/>
          <a:srcRect/>
          <a:stretch>
            <a:fillRect/>
          </a:stretch>
        </p:blipFill>
        <p:spPr bwMode="auto">
          <a:xfrm>
            <a:off x="4953024" y="4786322"/>
            <a:ext cx="1524000" cy="1524000"/>
          </a:xfrm>
          <a:prstGeom prst="rect">
            <a:avLst/>
          </a:prstGeom>
          <a:noFill/>
        </p:spPr>
      </p:pic>
      <p:pic>
        <p:nvPicPr>
          <p:cNvPr id="1031" name="Imagen 5" descr="jardín"/>
          <p:cNvPicPr>
            <a:picLocks noChangeAspect="1" noChangeArrowheads="1"/>
          </p:cNvPicPr>
          <p:nvPr/>
        </p:nvPicPr>
        <p:blipFill>
          <a:blip r:embed="rId4" cstate="print"/>
          <a:srcRect/>
          <a:stretch>
            <a:fillRect/>
          </a:stretch>
        </p:blipFill>
        <p:spPr bwMode="auto">
          <a:xfrm>
            <a:off x="2952760" y="4786322"/>
            <a:ext cx="1524000" cy="1524000"/>
          </a:xfrm>
          <a:prstGeom prst="rect">
            <a:avLst/>
          </a:prstGeom>
          <a:noFill/>
        </p:spPr>
      </p:pic>
      <p:pic>
        <p:nvPicPr>
          <p:cNvPr id="1030" name="Imagen 4" descr="jarabe"/>
          <p:cNvPicPr>
            <a:picLocks noChangeAspect="1" noChangeArrowheads="1"/>
          </p:cNvPicPr>
          <p:nvPr/>
        </p:nvPicPr>
        <p:blipFill>
          <a:blip r:embed="rId5" cstate="print"/>
          <a:srcRect/>
          <a:stretch>
            <a:fillRect/>
          </a:stretch>
        </p:blipFill>
        <p:spPr bwMode="auto">
          <a:xfrm>
            <a:off x="761984" y="285728"/>
            <a:ext cx="1524000" cy="1524000"/>
          </a:xfrm>
          <a:prstGeom prst="rect">
            <a:avLst/>
          </a:prstGeom>
          <a:noFill/>
        </p:spPr>
      </p:pic>
      <p:pic>
        <p:nvPicPr>
          <p:cNvPr id="1029" name="Imagen 3" descr="jamón"/>
          <p:cNvPicPr>
            <a:picLocks noChangeAspect="1" noChangeArrowheads="1"/>
          </p:cNvPicPr>
          <p:nvPr/>
        </p:nvPicPr>
        <p:blipFill>
          <a:blip r:embed="rId6" cstate="print"/>
          <a:srcRect/>
          <a:stretch>
            <a:fillRect/>
          </a:stretch>
        </p:blipFill>
        <p:spPr bwMode="auto">
          <a:xfrm>
            <a:off x="6834214" y="285728"/>
            <a:ext cx="1524000" cy="1524000"/>
          </a:xfrm>
          <a:prstGeom prst="rect">
            <a:avLst/>
          </a:prstGeom>
          <a:noFill/>
        </p:spPr>
      </p:pic>
      <p:pic>
        <p:nvPicPr>
          <p:cNvPr id="1028" name="Imagen 2" descr="jabón"/>
          <p:cNvPicPr>
            <a:picLocks noChangeAspect="1" noChangeArrowheads="1"/>
          </p:cNvPicPr>
          <p:nvPr/>
        </p:nvPicPr>
        <p:blipFill>
          <a:blip r:embed="rId7" cstate="print"/>
          <a:srcRect/>
          <a:stretch>
            <a:fillRect/>
          </a:stretch>
        </p:blipFill>
        <p:spPr bwMode="auto">
          <a:xfrm>
            <a:off x="4905388" y="285728"/>
            <a:ext cx="1524000" cy="1524000"/>
          </a:xfrm>
          <a:prstGeom prst="rect">
            <a:avLst/>
          </a:prstGeom>
          <a:noFill/>
        </p:spPr>
      </p:pic>
      <p:pic>
        <p:nvPicPr>
          <p:cNvPr id="1027" name="Imagen 17" descr="esponja"/>
          <p:cNvPicPr>
            <a:picLocks noChangeAspect="1" noChangeArrowheads="1"/>
          </p:cNvPicPr>
          <p:nvPr/>
        </p:nvPicPr>
        <p:blipFill>
          <a:blip r:embed="rId8" cstate="print"/>
          <a:srcRect/>
          <a:stretch>
            <a:fillRect/>
          </a:stretch>
        </p:blipFill>
        <p:spPr bwMode="auto">
          <a:xfrm>
            <a:off x="2976562" y="285728"/>
            <a:ext cx="1524000" cy="1524000"/>
          </a:xfrm>
          <a:prstGeom prst="rect">
            <a:avLst/>
          </a:prstGeom>
          <a:noFill/>
        </p:spPr>
      </p:pic>
      <p:pic>
        <p:nvPicPr>
          <p:cNvPr id="1025" name="Imagen 16" descr="ceja"/>
          <p:cNvPicPr>
            <a:picLocks noChangeAspect="1" noChangeArrowheads="1"/>
          </p:cNvPicPr>
          <p:nvPr/>
        </p:nvPicPr>
        <p:blipFill>
          <a:blip r:embed="rId9" cstate="print"/>
          <a:srcRect/>
          <a:stretch>
            <a:fillRect/>
          </a:stretch>
        </p:blipFill>
        <p:spPr bwMode="auto">
          <a:xfrm>
            <a:off x="833422" y="4786322"/>
            <a:ext cx="1524000" cy="1524000"/>
          </a:xfrm>
          <a:prstGeom prst="rect">
            <a:avLst/>
          </a:prstGeom>
          <a:noFill/>
        </p:spPr>
      </p:pic>
      <p:pic>
        <p:nvPicPr>
          <p:cNvPr id="43" name="Imagen 15" descr="caja_1"/>
          <p:cNvPicPr>
            <a:picLocks noChangeAspect="1" noChangeArrowheads="1"/>
          </p:cNvPicPr>
          <p:nvPr/>
        </p:nvPicPr>
        <p:blipFill>
          <a:blip r:embed="rId10" cstate="print"/>
          <a:srcRect/>
          <a:stretch>
            <a:fillRect/>
          </a:stretch>
        </p:blipFill>
        <p:spPr bwMode="auto">
          <a:xfrm>
            <a:off x="833422" y="2643182"/>
            <a:ext cx="1524000" cy="1524000"/>
          </a:xfrm>
          <a:prstGeom prst="rect">
            <a:avLst/>
          </a:prstGeom>
          <a:noFill/>
        </p:spPr>
      </p:pic>
      <p:pic>
        <p:nvPicPr>
          <p:cNvPr id="44" name="Imagen 30" descr="pájaro"/>
          <p:cNvPicPr>
            <a:picLocks noChangeAspect="1" noChangeArrowheads="1"/>
          </p:cNvPicPr>
          <p:nvPr/>
        </p:nvPicPr>
        <p:blipFill>
          <a:blip r:embed="rId11" cstate="print"/>
          <a:srcRect/>
          <a:stretch>
            <a:fillRect/>
          </a:stretch>
        </p:blipFill>
        <p:spPr bwMode="auto">
          <a:xfrm>
            <a:off x="6834214" y="2500306"/>
            <a:ext cx="1524000" cy="1524000"/>
          </a:xfrm>
          <a:prstGeom prst="rect">
            <a:avLst/>
          </a:prstGeom>
          <a:noFill/>
        </p:spPr>
      </p:pic>
      <p:pic>
        <p:nvPicPr>
          <p:cNvPr id="45" name="44 Imagen" descr="j.png"/>
          <p:cNvPicPr>
            <a:picLocks noChangeAspect="1"/>
          </p:cNvPicPr>
          <p:nvPr/>
        </p:nvPicPr>
        <p:blipFill>
          <a:blip r:embed="rId12" cstate="print"/>
          <a:stretch>
            <a:fillRect/>
          </a:stretch>
        </p:blipFill>
        <p:spPr>
          <a:xfrm>
            <a:off x="3119438" y="2571744"/>
            <a:ext cx="1524003" cy="1524003"/>
          </a:xfrm>
          <a:prstGeom prst="rect">
            <a:avLst/>
          </a:prstGeom>
        </p:spPr>
      </p:pic>
      <p:pic>
        <p:nvPicPr>
          <p:cNvPr id="46" name="45 Imagen" descr="a.png"/>
          <p:cNvPicPr>
            <a:picLocks noChangeAspect="1"/>
          </p:cNvPicPr>
          <p:nvPr/>
        </p:nvPicPr>
        <p:blipFill>
          <a:blip r:embed="rId13" cstate="print"/>
          <a:stretch>
            <a:fillRect/>
          </a:stretch>
        </p:blipFill>
        <p:spPr>
          <a:xfrm>
            <a:off x="4619636" y="2571744"/>
            <a:ext cx="1524003" cy="1524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edge">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edge">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edg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edge">
                                      <p:cBhvr>
                                        <p:cTn id="22" dur="20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edge">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wedge">
                                      <p:cBhvr>
                                        <p:cTn id="32" dur="2000"/>
                                        <p:tgtEl>
                                          <p:spTgt spid="1033"/>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wedge">
                                      <p:cBhvr>
                                        <p:cTn id="37" dur="20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031"/>
                                        </p:tgtEl>
                                        <p:attrNameLst>
                                          <p:attrName>style.visibility</p:attrName>
                                        </p:attrNameLst>
                                      </p:cBhvr>
                                      <p:to>
                                        <p:strVal val="visible"/>
                                      </p:to>
                                    </p:set>
                                    <p:animEffect transition="in" filter="wedge">
                                      <p:cBhvr>
                                        <p:cTn id="42" dur="2000"/>
                                        <p:tgtEl>
                                          <p:spTgt spid="103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025"/>
                                        </p:tgtEl>
                                        <p:attrNameLst>
                                          <p:attrName>style.visibility</p:attrName>
                                        </p:attrNameLst>
                                      </p:cBhvr>
                                      <p:to>
                                        <p:strVal val="visible"/>
                                      </p:to>
                                    </p:set>
                                    <p:animEffect transition="in" filter="wedge">
                                      <p:cBhvr>
                                        <p:cTn id="47" dur="2000"/>
                                        <p:tgtEl>
                                          <p:spTgt spid="1025"/>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edge">
                                      <p:cBhvr>
                                        <p:cTn id="5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j.png"/>
          <p:cNvPicPr>
            <a:picLocks noChangeAspect="1"/>
          </p:cNvPicPr>
          <p:nvPr/>
        </p:nvPicPr>
        <p:blipFill>
          <a:blip r:embed="rId2" cstate="print"/>
          <a:stretch>
            <a:fillRect/>
          </a:stretch>
        </p:blipFill>
        <p:spPr>
          <a:xfrm>
            <a:off x="3119438" y="2571744"/>
            <a:ext cx="1524003" cy="1524003"/>
          </a:xfrm>
          <a:prstGeom prst="rect">
            <a:avLst/>
          </a:prstGeom>
        </p:spPr>
      </p:pic>
      <p:pic>
        <p:nvPicPr>
          <p:cNvPr id="9" name="8 Imagen" descr="a.png"/>
          <p:cNvPicPr>
            <a:picLocks noChangeAspect="1"/>
          </p:cNvPicPr>
          <p:nvPr/>
        </p:nvPicPr>
        <p:blipFill>
          <a:blip r:embed="rId3" cstate="print"/>
          <a:stretch>
            <a:fillRect/>
          </a:stretch>
        </p:blipFill>
        <p:spPr>
          <a:xfrm>
            <a:off x="4619636" y="2571744"/>
            <a:ext cx="1524003" cy="1524003"/>
          </a:xfrm>
          <a:prstGeom prst="rect">
            <a:avLst/>
          </a:prstGeom>
        </p:spPr>
      </p:pic>
      <p:pic>
        <p:nvPicPr>
          <p:cNvPr id="10" name="Imagen 14" descr="bajar"/>
          <p:cNvPicPr>
            <a:picLocks noChangeAspect="1" noChangeArrowheads="1"/>
          </p:cNvPicPr>
          <p:nvPr/>
        </p:nvPicPr>
        <p:blipFill>
          <a:blip r:embed="rId4" cstate="print"/>
          <a:srcRect/>
          <a:stretch>
            <a:fillRect/>
          </a:stretch>
        </p:blipFill>
        <p:spPr bwMode="auto">
          <a:xfrm>
            <a:off x="857224" y="738190"/>
            <a:ext cx="1524000" cy="1524000"/>
          </a:xfrm>
          <a:prstGeom prst="rect">
            <a:avLst/>
          </a:prstGeom>
          <a:noFill/>
        </p:spPr>
      </p:pic>
      <p:pic>
        <p:nvPicPr>
          <p:cNvPr id="11" name="Imagen 13" descr="aguja"/>
          <p:cNvPicPr>
            <a:picLocks noChangeAspect="1" noChangeArrowheads="1"/>
          </p:cNvPicPr>
          <p:nvPr/>
        </p:nvPicPr>
        <p:blipFill>
          <a:blip r:embed="rId5" cstate="print"/>
          <a:srcRect/>
          <a:stretch>
            <a:fillRect/>
          </a:stretch>
        </p:blipFill>
        <p:spPr bwMode="auto">
          <a:xfrm>
            <a:off x="857224" y="2619380"/>
            <a:ext cx="1524000" cy="1524000"/>
          </a:xfrm>
          <a:prstGeom prst="rect">
            <a:avLst/>
          </a:prstGeom>
          <a:noFill/>
        </p:spPr>
      </p:pic>
      <p:pic>
        <p:nvPicPr>
          <p:cNvPr id="12" name="Imagen 11" descr="hoja verde"/>
          <p:cNvPicPr>
            <a:picLocks noChangeAspect="1" noChangeArrowheads="1"/>
          </p:cNvPicPr>
          <p:nvPr/>
        </p:nvPicPr>
        <p:blipFill>
          <a:blip r:embed="rId6" cstate="print"/>
          <a:srcRect/>
          <a:stretch>
            <a:fillRect/>
          </a:stretch>
        </p:blipFill>
        <p:spPr bwMode="auto">
          <a:xfrm>
            <a:off x="857224" y="4548206"/>
            <a:ext cx="1524000" cy="1524000"/>
          </a:xfrm>
          <a:prstGeom prst="rect">
            <a:avLst/>
          </a:prstGeom>
          <a:noFill/>
        </p:spPr>
      </p:pic>
      <p:pic>
        <p:nvPicPr>
          <p:cNvPr id="13" name="Imagen 12" descr="abeja"/>
          <p:cNvPicPr>
            <a:picLocks noChangeAspect="1" noChangeArrowheads="1"/>
          </p:cNvPicPr>
          <p:nvPr/>
        </p:nvPicPr>
        <p:blipFill>
          <a:blip r:embed="rId7" cstate="print"/>
          <a:srcRect/>
          <a:stretch>
            <a:fillRect/>
          </a:stretch>
        </p:blipFill>
        <p:spPr bwMode="auto">
          <a:xfrm>
            <a:off x="2928926" y="714356"/>
            <a:ext cx="1524000" cy="1524000"/>
          </a:xfrm>
          <a:prstGeom prst="rect">
            <a:avLst/>
          </a:prstGeom>
          <a:noFill/>
        </p:spPr>
      </p:pic>
      <p:pic>
        <p:nvPicPr>
          <p:cNvPr id="14" name="Imagen 28" descr="naranja_1"/>
          <p:cNvPicPr>
            <a:picLocks noChangeAspect="1" noChangeArrowheads="1"/>
          </p:cNvPicPr>
          <p:nvPr/>
        </p:nvPicPr>
        <p:blipFill>
          <a:blip r:embed="rId8" cstate="print"/>
          <a:srcRect/>
          <a:stretch>
            <a:fillRect/>
          </a:stretch>
        </p:blipFill>
        <p:spPr bwMode="auto">
          <a:xfrm>
            <a:off x="4857752" y="714356"/>
            <a:ext cx="1524000" cy="1524000"/>
          </a:xfrm>
          <a:prstGeom prst="rect">
            <a:avLst/>
          </a:prstGeom>
          <a:noFill/>
        </p:spPr>
      </p:pic>
      <p:pic>
        <p:nvPicPr>
          <p:cNvPr id="15" name="Imagen 26" descr="tejado"/>
          <p:cNvPicPr>
            <a:picLocks noChangeAspect="1" noChangeArrowheads="1"/>
          </p:cNvPicPr>
          <p:nvPr/>
        </p:nvPicPr>
        <p:blipFill>
          <a:blip r:embed="rId9" cstate="print"/>
          <a:srcRect/>
          <a:stretch>
            <a:fillRect/>
          </a:stretch>
        </p:blipFill>
        <p:spPr bwMode="auto">
          <a:xfrm>
            <a:off x="6786578" y="2571744"/>
            <a:ext cx="1524000" cy="1524000"/>
          </a:xfrm>
          <a:prstGeom prst="rect">
            <a:avLst/>
          </a:prstGeom>
          <a:noFill/>
        </p:spPr>
      </p:pic>
      <p:pic>
        <p:nvPicPr>
          <p:cNvPr id="16" name="Picture 1" descr="pijama"/>
          <p:cNvPicPr>
            <a:picLocks noChangeAspect="1" noChangeArrowheads="1"/>
          </p:cNvPicPr>
          <p:nvPr/>
        </p:nvPicPr>
        <p:blipFill>
          <a:blip r:embed="rId10" cstate="print"/>
          <a:srcRect/>
          <a:stretch>
            <a:fillRect/>
          </a:stretch>
        </p:blipFill>
        <p:spPr bwMode="auto">
          <a:xfrm>
            <a:off x="6786578" y="714356"/>
            <a:ext cx="1524000" cy="1524000"/>
          </a:xfrm>
          <a:prstGeom prst="rect">
            <a:avLst/>
          </a:prstGeom>
          <a:noFill/>
        </p:spPr>
      </p:pic>
      <p:pic>
        <p:nvPicPr>
          <p:cNvPr id="17" name="Imagen 29" descr="oreja"/>
          <p:cNvPicPr>
            <a:picLocks noChangeAspect="1" noChangeArrowheads="1"/>
          </p:cNvPicPr>
          <p:nvPr/>
        </p:nvPicPr>
        <p:blipFill>
          <a:blip r:embed="rId11" cstate="print"/>
          <a:srcRect/>
          <a:stretch>
            <a:fillRect/>
          </a:stretch>
        </p:blipFill>
        <p:spPr bwMode="auto">
          <a:xfrm>
            <a:off x="2786050" y="4572008"/>
            <a:ext cx="1524000" cy="1571625"/>
          </a:xfrm>
          <a:prstGeom prst="rect">
            <a:avLst/>
          </a:prstGeom>
          <a:noFill/>
        </p:spPr>
      </p:pic>
      <p:pic>
        <p:nvPicPr>
          <p:cNvPr id="18" name="Picture 4" descr="burbujas"/>
          <p:cNvPicPr>
            <a:picLocks noChangeAspect="1" noChangeArrowheads="1"/>
          </p:cNvPicPr>
          <p:nvPr/>
        </p:nvPicPr>
        <p:blipFill>
          <a:blip r:embed="rId12" cstate="print"/>
          <a:srcRect/>
          <a:stretch>
            <a:fillRect/>
          </a:stretch>
        </p:blipFill>
        <p:spPr bwMode="auto">
          <a:xfrm>
            <a:off x="4857752" y="4572008"/>
            <a:ext cx="1524000" cy="1524000"/>
          </a:xfrm>
          <a:prstGeom prst="rect">
            <a:avLst/>
          </a:prstGeom>
          <a:noFill/>
        </p:spPr>
      </p:pic>
      <p:pic>
        <p:nvPicPr>
          <p:cNvPr id="19" name="Picture 2" descr="oveja"/>
          <p:cNvPicPr>
            <a:picLocks noChangeAspect="1" noChangeArrowheads="1"/>
          </p:cNvPicPr>
          <p:nvPr/>
        </p:nvPicPr>
        <p:blipFill>
          <a:blip r:embed="rId13" cstate="print"/>
          <a:srcRect/>
          <a:stretch>
            <a:fillRect/>
          </a:stretch>
        </p:blipFill>
        <p:spPr bwMode="auto">
          <a:xfrm>
            <a:off x="6858016" y="4572008"/>
            <a:ext cx="15240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000" fill="hold"/>
                                        <p:tgtEl>
                                          <p:spTgt spid="19"/>
                                        </p:tgtEl>
                                        <p:attrNameLst>
                                          <p:attrName>ppt_x</p:attrName>
                                        </p:attrNameLst>
                                      </p:cBhvr>
                                      <p:tavLst>
                                        <p:tav tm="0">
                                          <p:val>
                                            <p:strVal val="1+#ppt_w/2"/>
                                          </p:val>
                                        </p:tav>
                                        <p:tav tm="100000">
                                          <p:val>
                                            <p:strVal val="#ppt_x"/>
                                          </p:val>
                                        </p:tav>
                                      </p:tavLst>
                                    </p:anim>
                                    <p:anim calcmode="lin" valueType="num">
                                      <p:cBhvr additive="base">
                                        <p:cTn id="8"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2000" fill="hold"/>
                                        <p:tgtEl>
                                          <p:spTgt spid="18"/>
                                        </p:tgtEl>
                                        <p:attrNameLst>
                                          <p:attrName>ppt_x</p:attrName>
                                        </p:attrNameLst>
                                      </p:cBhvr>
                                      <p:tavLst>
                                        <p:tav tm="0">
                                          <p:val>
                                            <p:strVal val="1+#ppt_w/2"/>
                                          </p:val>
                                        </p:tav>
                                        <p:tav tm="100000">
                                          <p:val>
                                            <p:strVal val="#ppt_x"/>
                                          </p:val>
                                        </p:tav>
                                      </p:tavLst>
                                    </p:anim>
                                    <p:anim calcmode="lin" valueType="num">
                                      <p:cBhvr additive="base">
                                        <p:cTn id="14"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1+#ppt_w/2"/>
                                          </p:val>
                                        </p:tav>
                                        <p:tav tm="100000">
                                          <p:val>
                                            <p:strVal val="#ppt_x"/>
                                          </p:val>
                                        </p:tav>
                                      </p:tavLst>
                                    </p:anim>
                                    <p:anim calcmode="lin" valueType="num">
                                      <p:cBhvr additive="base">
                                        <p:cTn id="20"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1+#ppt_w/2"/>
                                          </p:val>
                                        </p:tav>
                                        <p:tav tm="100000">
                                          <p:val>
                                            <p:strVal val="#ppt_x"/>
                                          </p:val>
                                        </p:tav>
                                      </p:tavLst>
                                    </p:anim>
                                    <p:anim calcmode="lin" valueType="num">
                                      <p:cBhvr additive="base">
                                        <p:cTn id="2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1+#ppt_w/2"/>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1+#ppt_w/2"/>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1+#ppt_w/2"/>
                                          </p:val>
                                        </p:tav>
                                        <p:tav tm="100000">
                                          <p:val>
                                            <p:strVal val="#ppt_x"/>
                                          </p:val>
                                        </p:tav>
                                      </p:tavLst>
                                    </p:anim>
                                    <p:anim calcmode="lin" valueType="num">
                                      <p:cBhvr additive="base">
                                        <p:cTn id="44"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000" fill="hold"/>
                                        <p:tgtEl>
                                          <p:spTgt spid="14"/>
                                        </p:tgtEl>
                                        <p:attrNameLst>
                                          <p:attrName>ppt_x</p:attrName>
                                        </p:attrNameLst>
                                      </p:cBhvr>
                                      <p:tavLst>
                                        <p:tav tm="0">
                                          <p:val>
                                            <p:strVal val="1+#ppt_w/2"/>
                                          </p:val>
                                        </p:tav>
                                        <p:tav tm="100000">
                                          <p:val>
                                            <p:strVal val="#ppt_x"/>
                                          </p:val>
                                        </p:tav>
                                      </p:tavLst>
                                    </p:anim>
                                    <p:anim calcmode="lin" valueType="num">
                                      <p:cBhvr additive="base">
                                        <p:cTn id="50"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000" fill="hold"/>
                                        <p:tgtEl>
                                          <p:spTgt spid="16"/>
                                        </p:tgtEl>
                                        <p:attrNameLst>
                                          <p:attrName>ppt_x</p:attrName>
                                        </p:attrNameLst>
                                      </p:cBhvr>
                                      <p:tavLst>
                                        <p:tav tm="0">
                                          <p:val>
                                            <p:strVal val="1+#ppt_w/2"/>
                                          </p:val>
                                        </p:tav>
                                        <p:tav tm="100000">
                                          <p:val>
                                            <p:strVal val="#ppt_x"/>
                                          </p:val>
                                        </p:tav>
                                      </p:tavLst>
                                    </p:anim>
                                    <p:anim calcmode="lin" valueType="num">
                                      <p:cBhvr additive="base">
                                        <p:cTn id="56"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0" fill="hold"/>
                                        <p:tgtEl>
                                          <p:spTgt spid="15"/>
                                        </p:tgtEl>
                                        <p:attrNameLst>
                                          <p:attrName>ppt_x</p:attrName>
                                        </p:attrNameLst>
                                      </p:cBhvr>
                                      <p:tavLst>
                                        <p:tav tm="0">
                                          <p:val>
                                            <p:strVal val="1+#ppt_w/2"/>
                                          </p:val>
                                        </p:tav>
                                        <p:tav tm="100000">
                                          <p:val>
                                            <p:strVal val="#ppt_x"/>
                                          </p:val>
                                        </p:tav>
                                      </p:tavLst>
                                    </p:anim>
                                    <p:anim calcmode="lin" valueType="num">
                                      <p:cBhvr additive="base">
                                        <p:cTn id="6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Imagen 25" descr="tarjeta"/>
          <p:cNvPicPr>
            <a:picLocks noChangeAspect="1" noChangeArrowheads="1"/>
          </p:cNvPicPr>
          <p:nvPr/>
        </p:nvPicPr>
        <p:blipFill>
          <a:blip r:embed="rId2" cstate="print"/>
          <a:srcRect/>
          <a:stretch>
            <a:fillRect/>
          </a:stretch>
        </p:blipFill>
        <p:spPr bwMode="auto">
          <a:xfrm>
            <a:off x="7072330" y="428604"/>
            <a:ext cx="1524000" cy="1524000"/>
          </a:xfrm>
          <a:prstGeom prst="rect">
            <a:avLst/>
          </a:prstGeom>
          <a:noFill/>
        </p:spPr>
      </p:pic>
      <p:pic>
        <p:nvPicPr>
          <p:cNvPr id="4101" name="Imagen 23" descr="tijeras escolares"/>
          <p:cNvPicPr>
            <a:picLocks noChangeAspect="1" noChangeArrowheads="1"/>
          </p:cNvPicPr>
          <p:nvPr/>
        </p:nvPicPr>
        <p:blipFill>
          <a:blip r:embed="rId3" cstate="print"/>
          <a:srcRect/>
          <a:stretch>
            <a:fillRect/>
          </a:stretch>
        </p:blipFill>
        <p:spPr bwMode="auto">
          <a:xfrm>
            <a:off x="5357818" y="428604"/>
            <a:ext cx="1524000" cy="1524000"/>
          </a:xfrm>
          <a:prstGeom prst="rect">
            <a:avLst/>
          </a:prstGeom>
          <a:noFill/>
        </p:spPr>
      </p:pic>
      <p:pic>
        <p:nvPicPr>
          <p:cNvPr id="4100" name="Imagen 24" descr="mujer"/>
          <p:cNvPicPr>
            <a:picLocks noChangeAspect="1" noChangeArrowheads="1"/>
          </p:cNvPicPr>
          <p:nvPr/>
        </p:nvPicPr>
        <p:blipFill>
          <a:blip r:embed="rId4" cstate="print"/>
          <a:srcRect/>
          <a:stretch>
            <a:fillRect/>
          </a:stretch>
        </p:blipFill>
        <p:spPr bwMode="auto">
          <a:xfrm>
            <a:off x="3643306" y="428604"/>
            <a:ext cx="1524000" cy="1524000"/>
          </a:xfrm>
          <a:prstGeom prst="rect">
            <a:avLst/>
          </a:prstGeom>
          <a:noFill/>
        </p:spPr>
      </p:pic>
      <p:pic>
        <p:nvPicPr>
          <p:cNvPr id="30" name="Imagen 8" descr="jirafa"/>
          <p:cNvPicPr>
            <a:picLocks noChangeAspect="1" noChangeArrowheads="1"/>
          </p:cNvPicPr>
          <p:nvPr/>
        </p:nvPicPr>
        <p:blipFill>
          <a:blip r:embed="rId5" cstate="print"/>
          <a:srcRect/>
          <a:stretch>
            <a:fillRect/>
          </a:stretch>
        </p:blipFill>
        <p:spPr bwMode="auto">
          <a:xfrm>
            <a:off x="3714744" y="4643446"/>
            <a:ext cx="1524000" cy="1524000"/>
          </a:xfrm>
          <a:prstGeom prst="rect">
            <a:avLst/>
          </a:prstGeom>
          <a:noFill/>
        </p:spPr>
      </p:pic>
      <p:pic>
        <p:nvPicPr>
          <p:cNvPr id="31" name="Picture 6" descr="colegio"/>
          <p:cNvPicPr>
            <a:picLocks noChangeAspect="1" noChangeArrowheads="1"/>
          </p:cNvPicPr>
          <p:nvPr/>
        </p:nvPicPr>
        <p:blipFill>
          <a:blip r:embed="rId6" cstate="print"/>
          <a:srcRect/>
          <a:stretch>
            <a:fillRect/>
          </a:stretch>
        </p:blipFill>
        <p:spPr bwMode="auto">
          <a:xfrm>
            <a:off x="285720" y="4643446"/>
            <a:ext cx="1524000" cy="1524000"/>
          </a:xfrm>
          <a:prstGeom prst="rect">
            <a:avLst/>
          </a:prstGeom>
          <a:noFill/>
        </p:spPr>
      </p:pic>
      <p:pic>
        <p:nvPicPr>
          <p:cNvPr id="32" name="Picture 5" descr="cojin"/>
          <p:cNvPicPr>
            <a:picLocks noChangeAspect="1" noChangeArrowheads="1"/>
          </p:cNvPicPr>
          <p:nvPr/>
        </p:nvPicPr>
        <p:blipFill>
          <a:blip r:embed="rId7" cstate="print"/>
          <a:srcRect/>
          <a:stretch>
            <a:fillRect/>
          </a:stretch>
        </p:blipFill>
        <p:spPr bwMode="auto">
          <a:xfrm>
            <a:off x="2000232" y="4643446"/>
            <a:ext cx="1524000" cy="1524000"/>
          </a:xfrm>
          <a:prstGeom prst="rect">
            <a:avLst/>
          </a:prstGeom>
          <a:noFill/>
        </p:spPr>
      </p:pic>
      <p:pic>
        <p:nvPicPr>
          <p:cNvPr id="33" name="32 Imagen" descr="j.png"/>
          <p:cNvPicPr>
            <a:picLocks noChangeAspect="1"/>
          </p:cNvPicPr>
          <p:nvPr/>
        </p:nvPicPr>
        <p:blipFill>
          <a:blip r:embed="rId8" cstate="print"/>
          <a:stretch>
            <a:fillRect/>
          </a:stretch>
        </p:blipFill>
        <p:spPr>
          <a:xfrm>
            <a:off x="285720" y="428604"/>
            <a:ext cx="1524003" cy="1524003"/>
          </a:xfrm>
          <a:prstGeom prst="rect">
            <a:avLst/>
          </a:prstGeom>
        </p:spPr>
      </p:pic>
      <p:pic>
        <p:nvPicPr>
          <p:cNvPr id="34" name="33 Imagen" descr="j.png"/>
          <p:cNvPicPr>
            <a:picLocks noChangeAspect="1"/>
          </p:cNvPicPr>
          <p:nvPr/>
        </p:nvPicPr>
        <p:blipFill>
          <a:blip r:embed="rId8" cstate="print"/>
          <a:stretch>
            <a:fillRect/>
          </a:stretch>
        </p:blipFill>
        <p:spPr>
          <a:xfrm>
            <a:off x="5500694" y="4643446"/>
            <a:ext cx="1524003" cy="1524003"/>
          </a:xfrm>
          <a:prstGeom prst="rect">
            <a:avLst/>
          </a:prstGeom>
        </p:spPr>
      </p:pic>
      <p:pic>
        <p:nvPicPr>
          <p:cNvPr id="35" name="34 Imagen" descr="e.png"/>
          <p:cNvPicPr>
            <a:picLocks noChangeAspect="1"/>
          </p:cNvPicPr>
          <p:nvPr/>
        </p:nvPicPr>
        <p:blipFill>
          <a:blip r:embed="rId9" cstate="print"/>
          <a:stretch>
            <a:fillRect/>
          </a:stretch>
        </p:blipFill>
        <p:spPr>
          <a:xfrm>
            <a:off x="1785918" y="428604"/>
            <a:ext cx="1524003" cy="1524003"/>
          </a:xfrm>
          <a:prstGeom prst="rect">
            <a:avLst/>
          </a:prstGeom>
        </p:spPr>
      </p:pic>
      <p:pic>
        <p:nvPicPr>
          <p:cNvPr id="36" name="35 Imagen" descr="i.png"/>
          <p:cNvPicPr>
            <a:picLocks noChangeAspect="1"/>
          </p:cNvPicPr>
          <p:nvPr/>
        </p:nvPicPr>
        <p:blipFill>
          <a:blip r:embed="rId10" cstate="print"/>
          <a:stretch>
            <a:fillRect/>
          </a:stretch>
        </p:blipFill>
        <p:spPr>
          <a:xfrm>
            <a:off x="7000892" y="4643446"/>
            <a:ext cx="1524003" cy="1524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1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checkerboard(across)">
                                      <p:cBhvr>
                                        <p:cTn id="12" dur="10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heckerboard(across)">
                                      <p:cBhvr>
                                        <p:cTn id="17" dur="1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vertical)">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vertical)">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vertical)">
                                      <p:cBhvr>
                                        <p:cTn id="3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8" name="Imagen 21" descr="conejo"/>
          <p:cNvPicPr>
            <a:picLocks noChangeAspect="1" noChangeArrowheads="1"/>
          </p:cNvPicPr>
          <p:nvPr/>
        </p:nvPicPr>
        <p:blipFill>
          <a:blip r:embed="rId2" cstate="print"/>
          <a:srcRect/>
          <a:stretch>
            <a:fillRect/>
          </a:stretch>
        </p:blipFill>
        <p:spPr bwMode="auto">
          <a:xfrm>
            <a:off x="6500826" y="2571744"/>
            <a:ext cx="1524000" cy="1524000"/>
          </a:xfrm>
          <a:prstGeom prst="rect">
            <a:avLst/>
          </a:prstGeom>
          <a:noFill/>
        </p:spPr>
      </p:pic>
      <p:pic>
        <p:nvPicPr>
          <p:cNvPr id="19467" name="Imagen 19" descr="rojo"/>
          <p:cNvPicPr>
            <a:picLocks noChangeAspect="1" noChangeArrowheads="1"/>
          </p:cNvPicPr>
          <p:nvPr/>
        </p:nvPicPr>
        <p:blipFill>
          <a:blip r:embed="rId3" cstate="print"/>
          <a:srcRect/>
          <a:stretch>
            <a:fillRect/>
          </a:stretch>
        </p:blipFill>
        <p:spPr bwMode="auto">
          <a:xfrm>
            <a:off x="6500826" y="785794"/>
            <a:ext cx="1524000" cy="1524000"/>
          </a:xfrm>
          <a:prstGeom prst="rect">
            <a:avLst/>
          </a:prstGeom>
          <a:noFill/>
        </p:spPr>
      </p:pic>
      <p:pic>
        <p:nvPicPr>
          <p:cNvPr id="20" name="Imagen 22" descr="espejo"/>
          <p:cNvPicPr>
            <a:picLocks noChangeAspect="1" noChangeArrowheads="1"/>
          </p:cNvPicPr>
          <p:nvPr/>
        </p:nvPicPr>
        <p:blipFill>
          <a:blip r:embed="rId4" cstate="print"/>
          <a:srcRect/>
          <a:stretch>
            <a:fillRect/>
          </a:stretch>
        </p:blipFill>
        <p:spPr bwMode="auto">
          <a:xfrm>
            <a:off x="3643306" y="1857364"/>
            <a:ext cx="1524000" cy="1524000"/>
          </a:xfrm>
          <a:prstGeom prst="rect">
            <a:avLst/>
          </a:prstGeom>
          <a:noFill/>
        </p:spPr>
      </p:pic>
      <p:pic>
        <p:nvPicPr>
          <p:cNvPr id="21" name="Imagen 18" descr="ojo"/>
          <p:cNvPicPr>
            <a:picLocks noChangeAspect="1" noChangeArrowheads="1"/>
          </p:cNvPicPr>
          <p:nvPr/>
        </p:nvPicPr>
        <p:blipFill>
          <a:blip r:embed="rId5" cstate="print"/>
          <a:srcRect/>
          <a:stretch>
            <a:fillRect/>
          </a:stretch>
        </p:blipFill>
        <p:spPr bwMode="auto">
          <a:xfrm>
            <a:off x="761984" y="2571744"/>
            <a:ext cx="1524000" cy="1524000"/>
          </a:xfrm>
          <a:prstGeom prst="rect">
            <a:avLst/>
          </a:prstGeom>
          <a:noFill/>
        </p:spPr>
      </p:pic>
      <p:pic>
        <p:nvPicPr>
          <p:cNvPr id="22" name="Imagen 20" descr="cangrejo"/>
          <p:cNvPicPr>
            <a:picLocks noChangeAspect="1" noChangeArrowheads="1"/>
          </p:cNvPicPr>
          <p:nvPr/>
        </p:nvPicPr>
        <p:blipFill>
          <a:blip r:embed="rId6" cstate="print"/>
          <a:srcRect/>
          <a:stretch>
            <a:fillRect/>
          </a:stretch>
        </p:blipFill>
        <p:spPr bwMode="auto">
          <a:xfrm>
            <a:off x="714348" y="857232"/>
            <a:ext cx="1524000" cy="1524000"/>
          </a:xfrm>
          <a:prstGeom prst="rect">
            <a:avLst/>
          </a:prstGeom>
          <a:noFill/>
        </p:spPr>
      </p:pic>
      <p:pic>
        <p:nvPicPr>
          <p:cNvPr id="23" name="22 Imagen" descr="j.png"/>
          <p:cNvPicPr>
            <a:picLocks noChangeAspect="1"/>
          </p:cNvPicPr>
          <p:nvPr/>
        </p:nvPicPr>
        <p:blipFill>
          <a:blip r:embed="rId7" cstate="print"/>
          <a:stretch>
            <a:fillRect/>
          </a:stretch>
        </p:blipFill>
        <p:spPr>
          <a:xfrm>
            <a:off x="2786050" y="4714884"/>
            <a:ext cx="1524003" cy="1524003"/>
          </a:xfrm>
          <a:prstGeom prst="rect">
            <a:avLst/>
          </a:prstGeom>
        </p:spPr>
      </p:pic>
      <p:pic>
        <p:nvPicPr>
          <p:cNvPr id="24" name="23 Imagen" descr="o.png"/>
          <p:cNvPicPr>
            <a:picLocks noChangeAspect="1"/>
          </p:cNvPicPr>
          <p:nvPr/>
        </p:nvPicPr>
        <p:blipFill>
          <a:blip r:embed="rId8" cstate="print"/>
          <a:stretch>
            <a:fillRect/>
          </a:stretch>
        </p:blipFill>
        <p:spPr>
          <a:xfrm>
            <a:off x="4286248" y="4714884"/>
            <a:ext cx="1524003" cy="1524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ou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diamond(out)">
                                      <p:cBhvr>
                                        <p:cTn id="12" dur="2000"/>
                                        <p:tgtEl>
                                          <p:spTgt spid="1946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out)">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19468"/>
                                        </p:tgtEl>
                                        <p:attrNameLst>
                                          <p:attrName>style.visibility</p:attrName>
                                        </p:attrNameLst>
                                      </p:cBhvr>
                                      <p:to>
                                        <p:strVal val="visible"/>
                                      </p:to>
                                    </p:set>
                                    <p:animEffect transition="in" filter="diamond(out)">
                                      <p:cBhvr>
                                        <p:cTn id="27" dur="20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descr="Jueves"/>
          <p:cNvPicPr>
            <a:picLocks noChangeAspect="1" noChangeArrowheads="1"/>
          </p:cNvPicPr>
          <p:nvPr/>
        </p:nvPicPr>
        <p:blipFill>
          <a:blip r:embed="rId2" cstate="print"/>
          <a:srcRect/>
          <a:stretch>
            <a:fillRect/>
          </a:stretch>
        </p:blipFill>
        <p:spPr bwMode="auto">
          <a:xfrm>
            <a:off x="714348" y="571480"/>
            <a:ext cx="1643074" cy="1643074"/>
          </a:xfrm>
          <a:prstGeom prst="rect">
            <a:avLst/>
          </a:prstGeom>
          <a:noFill/>
        </p:spPr>
      </p:pic>
      <p:pic>
        <p:nvPicPr>
          <p:cNvPr id="5" name="Imagen 9" descr="judías"/>
          <p:cNvPicPr>
            <a:picLocks noChangeAspect="1" noChangeArrowheads="1"/>
          </p:cNvPicPr>
          <p:nvPr/>
        </p:nvPicPr>
        <p:blipFill>
          <a:blip r:embed="rId3" cstate="print"/>
          <a:srcRect/>
          <a:stretch>
            <a:fillRect/>
          </a:stretch>
        </p:blipFill>
        <p:spPr bwMode="auto">
          <a:xfrm>
            <a:off x="6643702" y="571480"/>
            <a:ext cx="1714500" cy="1714500"/>
          </a:xfrm>
          <a:prstGeom prst="rect">
            <a:avLst/>
          </a:prstGeom>
          <a:noFill/>
        </p:spPr>
      </p:pic>
      <p:pic>
        <p:nvPicPr>
          <p:cNvPr id="7" name="Imagen 1" descr="jugar"/>
          <p:cNvPicPr>
            <a:picLocks noChangeAspect="1" noChangeArrowheads="1"/>
          </p:cNvPicPr>
          <p:nvPr/>
        </p:nvPicPr>
        <p:blipFill>
          <a:blip r:embed="rId4" cstate="print"/>
          <a:srcRect/>
          <a:stretch>
            <a:fillRect/>
          </a:stretch>
        </p:blipFill>
        <p:spPr bwMode="auto">
          <a:xfrm>
            <a:off x="857224" y="4714884"/>
            <a:ext cx="1643074" cy="1643074"/>
          </a:xfrm>
          <a:prstGeom prst="rect">
            <a:avLst/>
          </a:prstGeom>
          <a:noFill/>
        </p:spPr>
      </p:pic>
      <p:pic>
        <p:nvPicPr>
          <p:cNvPr id="8" name="Picture 3" descr="Julio"/>
          <p:cNvPicPr>
            <a:picLocks noChangeAspect="1" noChangeArrowheads="1"/>
          </p:cNvPicPr>
          <p:nvPr/>
        </p:nvPicPr>
        <p:blipFill>
          <a:blip r:embed="rId5" cstate="print"/>
          <a:srcRect/>
          <a:stretch>
            <a:fillRect/>
          </a:stretch>
        </p:blipFill>
        <p:spPr bwMode="auto">
          <a:xfrm>
            <a:off x="6643702" y="4857760"/>
            <a:ext cx="1643074" cy="1643074"/>
          </a:xfrm>
          <a:prstGeom prst="rect">
            <a:avLst/>
          </a:prstGeom>
          <a:noFill/>
        </p:spPr>
      </p:pic>
      <p:pic>
        <p:nvPicPr>
          <p:cNvPr id="9" name="8 Imagen" descr="j.png"/>
          <p:cNvPicPr>
            <a:picLocks noChangeAspect="1"/>
          </p:cNvPicPr>
          <p:nvPr/>
        </p:nvPicPr>
        <p:blipFill>
          <a:blip r:embed="rId6" cstate="print"/>
          <a:stretch>
            <a:fillRect/>
          </a:stretch>
        </p:blipFill>
        <p:spPr>
          <a:xfrm>
            <a:off x="3119438" y="2571744"/>
            <a:ext cx="1524003" cy="1524003"/>
          </a:xfrm>
          <a:prstGeom prst="rect">
            <a:avLst/>
          </a:prstGeom>
        </p:spPr>
      </p:pic>
      <p:pic>
        <p:nvPicPr>
          <p:cNvPr id="10" name="9 Imagen" descr="u.png"/>
          <p:cNvPicPr>
            <a:picLocks noChangeAspect="1"/>
          </p:cNvPicPr>
          <p:nvPr/>
        </p:nvPicPr>
        <p:blipFill>
          <a:blip r:embed="rId7" cstate="print"/>
          <a:stretch>
            <a:fillRect/>
          </a:stretch>
        </p:blipFill>
        <p:spPr>
          <a:xfrm>
            <a:off x="4643438" y="2571744"/>
            <a:ext cx="1524003" cy="1524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dow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28596" y="733246"/>
            <a:ext cx="8072494" cy="6124754"/>
          </a:xfrm>
          <a:prstGeom prst="rect">
            <a:avLst/>
          </a:prstGeom>
          <a:noFill/>
        </p:spPr>
        <p:txBody>
          <a:bodyPr wrap="square" rtlCol="0">
            <a:spAutoFit/>
          </a:bodyPr>
          <a:lstStyle/>
          <a:p>
            <a:r>
              <a:rPr lang="es-ES" sz="2000" b="1" dirty="0" err="1" smtClean="0">
                <a:solidFill>
                  <a:schemeClr val="bg1"/>
                </a:solidFill>
                <a:latin typeface="Comic Sans MS" pitchFamily="66" charset="0"/>
              </a:rPr>
              <a:t>Jose</a:t>
            </a:r>
            <a:r>
              <a:rPr lang="es-ES" sz="2000" b="1" dirty="0" smtClean="0">
                <a:solidFill>
                  <a:schemeClr val="bg1"/>
                </a:solidFill>
                <a:latin typeface="Comic Sans MS" pitchFamily="66" charset="0"/>
              </a:rPr>
              <a:t> cogió una teja del tejado</a:t>
            </a:r>
          </a:p>
          <a:p>
            <a:endParaRPr lang="es-ES" sz="2000" dirty="0" smtClean="0">
              <a:latin typeface="Comic Sans MS" pitchFamily="66" charset="0"/>
            </a:endParaRPr>
          </a:p>
          <a:p>
            <a:r>
              <a:rPr lang="es-ES" sz="2000" dirty="0" smtClean="0">
                <a:latin typeface="Comic Sans MS" pitchFamily="66" charset="0"/>
              </a:rPr>
              <a:t>					Jugamos juntos en el jardín</a:t>
            </a:r>
          </a:p>
          <a:p>
            <a:endParaRPr lang="es-ES" sz="2000" dirty="0" smtClean="0">
              <a:latin typeface="Comic Sans MS" pitchFamily="66" charset="0"/>
            </a:endParaRPr>
          </a:p>
          <a:p>
            <a:r>
              <a:rPr lang="es-ES" sz="2000" b="1" dirty="0" smtClean="0">
                <a:solidFill>
                  <a:srgbClr val="002060"/>
                </a:solidFill>
                <a:latin typeface="Comic Sans MS" pitchFamily="66" charset="0"/>
              </a:rPr>
              <a:t>Jaime bajó la jaula del pájaro</a:t>
            </a:r>
          </a:p>
          <a:p>
            <a:r>
              <a:rPr lang="es-ES" sz="2000" dirty="0" smtClean="0">
                <a:latin typeface="Comic Sans MS" pitchFamily="66" charset="0"/>
              </a:rPr>
              <a:t>			</a:t>
            </a:r>
          </a:p>
          <a:p>
            <a:r>
              <a:rPr lang="es-ES" sz="2000" dirty="0">
                <a:latin typeface="Comic Sans MS" pitchFamily="66" charset="0"/>
              </a:rPr>
              <a:t>	</a:t>
            </a:r>
            <a:r>
              <a:rPr lang="es-ES" sz="2000" dirty="0" smtClean="0">
                <a:latin typeface="Comic Sans MS" pitchFamily="66" charset="0"/>
              </a:rPr>
              <a:t>				</a:t>
            </a:r>
            <a:r>
              <a:rPr lang="es-ES" sz="2000" b="1" dirty="0" smtClean="0">
                <a:solidFill>
                  <a:schemeClr val="bg1"/>
                </a:solidFill>
                <a:latin typeface="Comic Sans MS" pitchFamily="66" charset="0"/>
              </a:rPr>
              <a:t>El jarabe sabe a naranja</a:t>
            </a:r>
          </a:p>
          <a:p>
            <a:endParaRPr lang="es-ES" sz="2000" dirty="0" smtClean="0">
              <a:latin typeface="Comic Sans MS" pitchFamily="66" charset="0"/>
            </a:endParaRPr>
          </a:p>
          <a:p>
            <a:r>
              <a:rPr lang="es-ES" sz="2000" dirty="0" smtClean="0">
                <a:latin typeface="Comic Sans MS" pitchFamily="66" charset="0"/>
              </a:rPr>
              <a:t>Yo me lavo con agua y jabón</a:t>
            </a:r>
          </a:p>
          <a:p>
            <a:endParaRPr lang="es-ES" sz="2000" dirty="0" smtClean="0">
              <a:latin typeface="Comic Sans MS" pitchFamily="66" charset="0"/>
            </a:endParaRPr>
          </a:p>
          <a:p>
            <a:endParaRPr lang="es-ES" sz="2000" dirty="0">
              <a:latin typeface="Comic Sans MS" pitchFamily="66" charset="0"/>
            </a:endParaRPr>
          </a:p>
          <a:p>
            <a:r>
              <a:rPr lang="es-ES" sz="2000" dirty="0" smtClean="0">
                <a:latin typeface="Comic Sans MS" pitchFamily="66" charset="0"/>
              </a:rPr>
              <a:t>	</a:t>
            </a:r>
            <a:r>
              <a:rPr lang="es-ES" sz="2000" b="1" dirty="0" smtClean="0">
                <a:solidFill>
                  <a:srgbClr val="002060"/>
                </a:solidFill>
                <a:latin typeface="Comic Sans MS" pitchFamily="66" charset="0"/>
              </a:rPr>
              <a:t>El cangrejo es rojo, ¿y la naranja? Naranja</a:t>
            </a:r>
          </a:p>
          <a:p>
            <a:endParaRPr lang="es-ES" sz="2000" dirty="0" smtClean="0">
              <a:latin typeface="Comic Sans MS" pitchFamily="66" charset="0"/>
            </a:endParaRPr>
          </a:p>
          <a:p>
            <a:endParaRPr lang="es-ES" sz="2000" dirty="0">
              <a:latin typeface="Comic Sans MS" pitchFamily="66" charset="0"/>
            </a:endParaRPr>
          </a:p>
          <a:p>
            <a:r>
              <a:rPr lang="es-ES" sz="2000" dirty="0" smtClean="0">
                <a:latin typeface="Comic Sans MS" pitchFamily="66" charset="0"/>
              </a:rPr>
              <a:t>Hoy es Jueves, 3 de Julio</a:t>
            </a:r>
          </a:p>
          <a:p>
            <a:endParaRPr lang="es-ES" sz="2000" dirty="0">
              <a:latin typeface="Comic Sans MS" pitchFamily="66" charset="0"/>
            </a:endParaRPr>
          </a:p>
          <a:p>
            <a:r>
              <a:rPr lang="es-ES" sz="2000" dirty="0" smtClean="0">
                <a:latin typeface="Comic Sans MS" pitchFamily="66" charset="0"/>
              </a:rPr>
              <a:t>				</a:t>
            </a:r>
            <a:r>
              <a:rPr lang="es-ES" sz="2000" b="1" dirty="0" smtClean="0">
                <a:solidFill>
                  <a:schemeClr val="bg1"/>
                </a:solidFill>
                <a:latin typeface="Comic Sans MS" pitchFamily="66" charset="0"/>
              </a:rPr>
              <a:t>Voy al colegio y como judías</a:t>
            </a:r>
            <a:r>
              <a:rPr lang="es-ES" sz="2400" dirty="0" smtClean="0">
                <a:solidFill>
                  <a:schemeClr val="bg1"/>
                </a:solidFill>
                <a:latin typeface="Comic Sans MS" pitchFamily="66" charset="0"/>
              </a:rPr>
              <a:t>		</a:t>
            </a:r>
          </a:p>
          <a:p>
            <a:endParaRPr lang="es-ES" sz="24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10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4"/>
                                        </p:tgtEl>
                                        <p:attrNameLst>
                                          <p:attrName>fillcolor</p:attrName>
                                        </p:attrNameLst>
                                      </p:cBhvr>
                                      <p:tavLst>
                                        <p:tav tm="0">
                                          <p:val>
                                            <p:clrVal>
                                              <a:schemeClr val="accent2"/>
                                            </p:clrVal>
                                          </p:val>
                                        </p:tav>
                                        <p:tav tm="50000">
                                          <p:val>
                                            <p:clrVal>
                                              <a:schemeClr val="hlink"/>
                                            </p:clrVal>
                                          </p:val>
                                        </p:tav>
                                      </p:tavLst>
                                    </p:anim>
                                    <p:set>
                                      <p:cBhvr>
                                        <p:cTn id="9" dur="10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110</Words>
  <Application>Microsoft Office PowerPoint</Application>
  <PresentationFormat>Presentación en pantalla (4:3)</PresentationFormat>
  <Paragraphs>60</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Adivina,adivinanza</vt:lpstr>
      <vt:lpstr>¿Se te traba la lengua?</vt:lpstr>
      <vt:lpstr>Diapositiva 12</vt:lpstr>
      <vt:lpstr>Diapositiva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Natalia</dc:creator>
  <cp:lastModifiedBy>Roberto</cp:lastModifiedBy>
  <cp:revision>10</cp:revision>
  <dcterms:created xsi:type="dcterms:W3CDTF">2009-11-19T12:54:46Z</dcterms:created>
  <dcterms:modified xsi:type="dcterms:W3CDTF">2009-11-19T14:10:17Z</dcterms:modified>
</cp:coreProperties>
</file>