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08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95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8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92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8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4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79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6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4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4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1B35-1536-4D3F-B0EF-616A244C3BE9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1EBB-2586-4E68-AEC1-31ABB277A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65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Picture 399" descr="C:\Users\ISABEL\Documents\Composición escrita\COMPOSICIÓN ESCRITA\DESCRIPCIÓN\Descripción de personas presen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8" y="-1911"/>
            <a:ext cx="9144000" cy="68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8" y="0"/>
            <a:ext cx="915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ISABEL</cp:lastModifiedBy>
  <cp:revision>5</cp:revision>
  <dcterms:created xsi:type="dcterms:W3CDTF">2013-10-24T19:28:05Z</dcterms:created>
  <dcterms:modified xsi:type="dcterms:W3CDTF">2013-10-24T19:41:05Z</dcterms:modified>
</cp:coreProperties>
</file>