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2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4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22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7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02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0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13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12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7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0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F148-4B64-43F6-91BE-59AC39369969}" type="datetimeFigureOut">
              <a:rPr lang="es-ES" smtClean="0"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DD9E-A8D8-4BFE-B175-B88889B456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0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ABEL\Documents\Composición escrita\COMPOSICIÓN ESCRITA\DESCRIPCIÓN\OBJETOS\OBJETOS JP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ABEL\Documents\Composición escrita\COMPOSICIÓN ESCRITA\DESCRIPCIÓN\OBJETOS\OBJETOS JPG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ABEL\Documents\Composición escrita\COMPOSICIÓN ESCRITA\DESCRIPCIÓN\OBJETOS\OBJETOS JP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7" y="0"/>
            <a:ext cx="9154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ABEL\Documents\Composición escrita\COMPOSICIÓN ESCRITA\DESCRIPCIÓN\OBJETOS\OBJETOS JPG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7" y="0"/>
            <a:ext cx="9154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ISABEL</cp:lastModifiedBy>
  <cp:revision>8</cp:revision>
  <dcterms:created xsi:type="dcterms:W3CDTF">2013-10-26T16:44:31Z</dcterms:created>
  <dcterms:modified xsi:type="dcterms:W3CDTF">2013-10-26T17:08:37Z</dcterms:modified>
</cp:coreProperties>
</file>